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2E4"/>
          </a:solidFill>
        </a:fill>
      </a:tcStyle>
    </a:wholeTbl>
    <a:band2H>
      <a:tcTxStyle/>
      <a:tcStyle>
        <a:tcBdr/>
        <a:fill>
          <a:solidFill>
            <a:srgbClr val="EBF1F2"/>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DDCB"/>
          </a:solidFill>
        </a:fill>
      </a:tcStyle>
    </a:wholeTbl>
    <a:band2H>
      <a:tcTxStyle/>
      <a:tcStyle>
        <a:tcBdr/>
        <a:fill>
          <a:solidFill>
            <a:srgbClr val="F8EF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3D7"/>
          </a:solidFill>
        </a:fill>
      </a:tcStyle>
    </a:wholeTbl>
    <a:band2H>
      <a:tcTxStyle/>
      <a:tcStyle>
        <a:tcBdr/>
        <a:fill>
          <a:solidFill>
            <a:srgbClr val="E9EAEC"/>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535353"/>
      </a:tcTxStyle>
      <a:tcStyle>
        <a:tcBdr>
          <a:left>
            <a:ln w="12700" cap="flat">
              <a:noFill/>
              <a:miter lim="400000"/>
            </a:ln>
          </a:left>
          <a:right>
            <a:ln w="12700" cap="flat">
              <a:noFill/>
              <a:miter lim="400000"/>
            </a:ln>
          </a:right>
          <a:top>
            <a:ln w="508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9E9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Row>
  </a:tblStyle>
  <a:tblStyle styleId="{2708684C-4D16-4618-839F-0558EEFCDFE6}" styleName="">
    <a:tblBg/>
    <a:wholeTbl>
      <a:tcTxStyle b="off" i="off">
        <a:font>
          <a:latin typeface="Gill Sans Light"/>
          <a:ea typeface="Gill Sans Light"/>
          <a:cs typeface="Gill Sans Light"/>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firstCol>
    <a:la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508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lastRow>
    <a:fir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254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600" b="1" i="0" u="none" strike="noStrike">
                <a:solidFill>
                  <a:srgbClr val="D9D9D9"/>
                </a:solidFill>
                <a:latin typeface="Calibri"/>
              </a:defRPr>
            </a:pPr>
            <a:r>
              <a:rPr lang="en-US" sz="2600" b="1" i="0" u="none" strike="noStrike">
                <a:solidFill>
                  <a:srgbClr val="D9D9D9"/>
                </a:solidFill>
                <a:latin typeface="Calibri"/>
              </a:rPr>
              <a:t>Global ASEA Sales </a:t>
            </a:r>
            <a:r>
              <a:rPr lang="th-TH" sz="2600" b="1" i="0" u="none" strike="noStrike">
                <a:solidFill>
                  <a:srgbClr val="D9D9D9"/>
                </a:solidFill>
                <a:latin typeface="Calibri"/>
              </a:rPr>
              <a:t>ยอดขายทั้งโลก</a:t>
            </a:r>
          </a:p>
        </c:rich>
      </c:tx>
      <c:layout>
        <c:manualLayout>
          <c:xMode val="edge"/>
          <c:yMode val="edge"/>
          <c:x val="0.26608399999999999"/>
          <c:y val="0"/>
          <c:w val="0.467831"/>
          <c:h val="0.125252"/>
        </c:manualLayout>
      </c:layout>
      <c:overlay val="1"/>
      <c:spPr>
        <a:noFill/>
        <a:effectLst/>
      </c:spPr>
    </c:title>
    <c:autoTitleDeleted val="0"/>
    <c:plotArea>
      <c:layout>
        <c:manualLayout>
          <c:layoutTarget val="inner"/>
          <c:xMode val="edge"/>
          <c:yMode val="edge"/>
          <c:x val="2.0185999999999999E-2"/>
          <c:y val="0.125252"/>
          <c:w val="0.97481399999999996"/>
          <c:h val="0.80052500000000004"/>
        </c:manualLayout>
      </c:layout>
      <c:lineChart>
        <c:grouping val="standard"/>
        <c:varyColors val="0"/>
        <c:ser>
          <c:idx val="0"/>
          <c:order val="0"/>
          <c:tx>
            <c:strRef>
              <c:f>Sheet1!$B$1</c:f>
              <c:strCache>
                <c:ptCount val="1"/>
                <c:pt idx="0">
                  <c:v>Series1</c:v>
                </c:pt>
              </c:strCache>
            </c:strRef>
          </c:tx>
          <c:spPr>
            <a:ln w="22225" cap="rnd">
              <a:solidFill>
                <a:srgbClr val="5089BC"/>
              </a:solidFill>
              <a:prstDash val="solid"/>
              <a:round/>
            </a:ln>
            <a:effectLst/>
          </c:spPr>
          <c:marker>
            <c:symbol val="none"/>
          </c:marker>
          <c:cat>
            <c:strRef>
              <c:f>Sheet1!$A$2:$A$11</c:f>
              <c:strCache>
                <c:ptCount val="10"/>
                <c:pt idx="0">
                  <c:v>2011</c:v>
                </c:pt>
                <c:pt idx="1">
                  <c:v>2012</c:v>
                </c:pt>
                <c:pt idx="2">
                  <c:v>2013</c:v>
                </c:pt>
                <c:pt idx="3">
                  <c:v>2014</c:v>
                </c:pt>
                <c:pt idx="4">
                  <c:v>2015</c:v>
                </c:pt>
                <c:pt idx="5">
                  <c:v>2016</c:v>
                </c:pt>
                <c:pt idx="6">
                  <c:v>2017</c:v>
                </c:pt>
                <c:pt idx="7">
                  <c:v>2018</c:v>
                </c:pt>
                <c:pt idx="8">
                  <c:v>2019</c:v>
                </c:pt>
                <c:pt idx="9">
                  <c:v>2020</c:v>
                </c:pt>
              </c:strCache>
            </c:strRef>
          </c:cat>
          <c:val>
            <c:numRef>
              <c:f>Sheet1!$B$2:$B$11</c:f>
              <c:numCache>
                <c:formatCode>General</c:formatCode>
                <c:ptCount val="10"/>
                <c:pt idx="0">
                  <c:v>24500000</c:v>
                </c:pt>
                <c:pt idx="1">
                  <c:v>49500000</c:v>
                </c:pt>
                <c:pt idx="2">
                  <c:v>56500000</c:v>
                </c:pt>
                <c:pt idx="3">
                  <c:v>70000000</c:v>
                </c:pt>
                <c:pt idx="4">
                  <c:v>75000000</c:v>
                </c:pt>
                <c:pt idx="5">
                  <c:v>75600000</c:v>
                </c:pt>
                <c:pt idx="6">
                  <c:v>81000000</c:v>
                </c:pt>
                <c:pt idx="7">
                  <c:v>110000000</c:v>
                </c:pt>
                <c:pt idx="8">
                  <c:v>160000000</c:v>
                </c:pt>
                <c:pt idx="9">
                  <c:v>210000000</c:v>
                </c:pt>
              </c:numCache>
            </c:numRef>
          </c:val>
          <c:smooth val="0"/>
          <c:extLst>
            <c:ext xmlns:c16="http://schemas.microsoft.com/office/drawing/2014/chart" uri="{C3380CC4-5D6E-409C-BE32-E72D297353CC}">
              <c16:uniqueId val="{00000000-F471-4BA7-8734-0D89944C27CE}"/>
            </c:ext>
          </c:extLst>
        </c:ser>
        <c:ser>
          <c:idx val="1"/>
          <c:order val="1"/>
          <c:tx>
            <c:strRef>
              <c:f>Sheet1!$C$1</c:f>
              <c:strCache>
                <c:ptCount val="1"/>
                <c:pt idx="0">
                  <c:v>Series2</c:v>
                </c:pt>
              </c:strCache>
            </c:strRef>
          </c:tx>
          <c:spPr>
            <a:ln w="34925" cap="rnd">
              <a:solidFill>
                <a:srgbClr val="96B8E0"/>
              </a:solidFill>
              <a:prstDash val="solid"/>
              <a:round/>
            </a:ln>
            <a:effectLst/>
          </c:spPr>
          <c:marker>
            <c:symbol val="none"/>
          </c:marker>
          <c:cat>
            <c:strRef>
              <c:f>Sheet1!$A$2:$A$11</c:f>
              <c:strCache>
                <c:ptCount val="10"/>
                <c:pt idx="0">
                  <c:v>2011</c:v>
                </c:pt>
                <c:pt idx="1">
                  <c:v>2012</c:v>
                </c:pt>
                <c:pt idx="2">
                  <c:v>2013</c:v>
                </c:pt>
                <c:pt idx="3">
                  <c:v>2014</c:v>
                </c:pt>
                <c:pt idx="4">
                  <c:v>2015</c:v>
                </c:pt>
                <c:pt idx="5">
                  <c:v>2016</c:v>
                </c:pt>
                <c:pt idx="6">
                  <c:v>2017</c:v>
                </c:pt>
                <c:pt idx="7">
                  <c:v>2018</c:v>
                </c:pt>
                <c:pt idx="8">
                  <c:v>2019</c:v>
                </c:pt>
                <c:pt idx="9">
                  <c:v>2020</c:v>
                </c:pt>
              </c:strCache>
            </c:strRef>
          </c:cat>
          <c:val>
            <c:numRef>
              <c:f>Sheet1!$C$2:$C$11</c:f>
              <c:numCache>
                <c:formatCode>General</c:formatCode>
                <c:ptCount val="10"/>
                <c:pt idx="0">
                  <c:v>24500000</c:v>
                </c:pt>
                <c:pt idx="1">
                  <c:v>49500000</c:v>
                </c:pt>
                <c:pt idx="2">
                  <c:v>56500000</c:v>
                </c:pt>
                <c:pt idx="3">
                  <c:v>70000000</c:v>
                </c:pt>
                <c:pt idx="4">
                  <c:v>75000000</c:v>
                </c:pt>
                <c:pt idx="5">
                  <c:v>75600000</c:v>
                </c:pt>
                <c:pt idx="6">
                  <c:v>81000000</c:v>
                </c:pt>
                <c:pt idx="7">
                  <c:v>110000000</c:v>
                </c:pt>
                <c:pt idx="8">
                  <c:v>160000000</c:v>
                </c:pt>
                <c:pt idx="9">
                  <c:v>210000000</c:v>
                </c:pt>
              </c:numCache>
            </c:numRef>
          </c:val>
          <c:smooth val="0"/>
          <c:extLst>
            <c:ext xmlns:c16="http://schemas.microsoft.com/office/drawing/2014/chart" uri="{C3380CC4-5D6E-409C-BE32-E72D297353CC}">
              <c16:uniqueId val="{00000001-F471-4BA7-8734-0D89944C27CE}"/>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majorGridlines>
          <c:spPr>
            <a:ln w="12700" cap="flat">
              <a:solidFill>
                <a:srgbClr val="4D4D4D"/>
              </a:solidFill>
              <a:prstDash val="solid"/>
              <a:round/>
            </a:ln>
          </c:spPr>
        </c:majorGridlines>
        <c:numFmt formatCode="General" sourceLinked="0"/>
        <c:majorTickMark val="none"/>
        <c:minorTickMark val="none"/>
        <c:tickLblPos val="low"/>
        <c:spPr>
          <a:ln w="12700" cap="flat">
            <a:noFill/>
            <a:prstDash val="solid"/>
            <a:round/>
          </a:ln>
        </c:spPr>
        <c:txPr>
          <a:bodyPr rot="0"/>
          <a:lstStyle/>
          <a:p>
            <a:pPr>
              <a:defRPr sz="1600" b="0" i="0" u="none" strike="noStrike">
                <a:solidFill>
                  <a:srgbClr val="BFBFBF"/>
                </a:solidFill>
                <a:latin typeface="Calibri"/>
              </a:defRPr>
            </a:pPr>
            <a:endParaRPr lang="th-TH"/>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4D4D4D"/>
              </a:solidFill>
              <a:prstDash val="solid"/>
              <a:round/>
            </a:ln>
          </c:spPr>
        </c:majorGridlines>
        <c:numFmt formatCode="&quot; &quot;#,##0&quot; &quot;;&quot; '(&quot;#,##0\);&quot; '-&quot;??&quot; &quot;" sourceLinked="0"/>
        <c:majorTickMark val="none"/>
        <c:minorTickMark val="none"/>
        <c:tickLblPos val="none"/>
        <c:spPr>
          <a:ln w="12700" cap="flat">
            <a:noFill/>
            <a:prstDash val="solid"/>
            <a:round/>
          </a:ln>
        </c:spPr>
        <c:txPr>
          <a:bodyPr rot="0"/>
          <a:lstStyle/>
          <a:p>
            <a:pPr>
              <a:defRPr sz="1800" b="0" i="0" u="none" strike="noStrike">
                <a:solidFill>
                  <a:srgbClr val="000000"/>
                </a:solidFill>
                <a:latin typeface="Calibri"/>
              </a:defRPr>
            </a:pPr>
            <a:endParaRPr lang="th-TH"/>
          </a:p>
        </c:txPr>
        <c:crossAx val="2094734552"/>
        <c:crosses val="autoZero"/>
        <c:crossBetween val="between"/>
        <c:majorUnit val="55000000"/>
        <c:minorUnit val="27500000"/>
      </c:valAx>
      <c:spPr>
        <a:noFill/>
        <a:ln w="12700" cap="flat">
          <a:noFill/>
          <a:miter lim="400000"/>
        </a:ln>
        <a:effectLst/>
      </c:spPr>
    </c:plotArea>
    <c:plotVisOnly val="1"/>
    <c:dispBlanksAs val="gap"/>
    <c:showDLblsOverMax val="1"/>
  </c:chart>
  <c:spPr>
    <a:solidFill>
      <a:srgbClr val="3B3838"/>
    </a:solidFill>
    <a:ln w="12700" cap="flat">
      <a:solidFill>
        <a:srgbClr val="D9D9D9"/>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xfrm>
            <a:off x="1143000" y="685800"/>
            <a:ext cx="4572000" cy="3429000"/>
          </a:xfrm>
          <a:prstGeom prst="rect">
            <a:avLst/>
          </a:prstGeom>
        </p:spPr>
        <p:txBody>
          <a:bodyPr/>
          <a:lstStyle/>
          <a:p>
            <a:endParaRPr/>
          </a:p>
        </p:txBody>
      </p:sp>
      <p:sp>
        <p:nvSpPr>
          <p:cNvPr id="746" name="Shape 7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300"/>
      </a:spcBef>
      <a:defRPr sz="3400">
        <a:latin typeface="+mj-lt"/>
        <a:ea typeface="+mj-ea"/>
        <a:cs typeface="+mj-cs"/>
        <a:sym typeface="Helvetica Neue"/>
      </a:defRPr>
    </a:lvl1pPr>
    <a:lvl2pPr indent="228600" defTabSz="457200" latinLnBrk="0">
      <a:spcBef>
        <a:spcPts val="300"/>
      </a:spcBef>
      <a:defRPr sz="3400">
        <a:latin typeface="+mj-lt"/>
        <a:ea typeface="+mj-ea"/>
        <a:cs typeface="+mj-cs"/>
        <a:sym typeface="Helvetica Neue"/>
      </a:defRPr>
    </a:lvl2pPr>
    <a:lvl3pPr indent="457200" defTabSz="457200" latinLnBrk="0">
      <a:spcBef>
        <a:spcPts val="300"/>
      </a:spcBef>
      <a:defRPr sz="3400">
        <a:latin typeface="+mj-lt"/>
        <a:ea typeface="+mj-ea"/>
        <a:cs typeface="+mj-cs"/>
        <a:sym typeface="Helvetica Neue"/>
      </a:defRPr>
    </a:lvl3pPr>
    <a:lvl4pPr indent="685800" defTabSz="457200" latinLnBrk="0">
      <a:spcBef>
        <a:spcPts val="300"/>
      </a:spcBef>
      <a:defRPr sz="3400">
        <a:latin typeface="+mj-lt"/>
        <a:ea typeface="+mj-ea"/>
        <a:cs typeface="+mj-cs"/>
        <a:sym typeface="Helvetica Neue"/>
      </a:defRPr>
    </a:lvl4pPr>
    <a:lvl5pPr indent="914400" defTabSz="457200" latinLnBrk="0">
      <a:spcBef>
        <a:spcPts val="300"/>
      </a:spcBef>
      <a:defRPr sz="3400">
        <a:latin typeface="+mj-lt"/>
        <a:ea typeface="+mj-ea"/>
        <a:cs typeface="+mj-cs"/>
        <a:sym typeface="Helvetica Neue"/>
      </a:defRPr>
    </a:lvl5pPr>
    <a:lvl6pPr indent="1143000" defTabSz="457200" latinLnBrk="0">
      <a:spcBef>
        <a:spcPts val="300"/>
      </a:spcBef>
      <a:defRPr sz="3400">
        <a:latin typeface="+mj-lt"/>
        <a:ea typeface="+mj-ea"/>
        <a:cs typeface="+mj-cs"/>
        <a:sym typeface="Helvetica Neue"/>
      </a:defRPr>
    </a:lvl6pPr>
    <a:lvl7pPr indent="1371600" defTabSz="457200" latinLnBrk="0">
      <a:spcBef>
        <a:spcPts val="300"/>
      </a:spcBef>
      <a:defRPr sz="3400">
        <a:latin typeface="+mj-lt"/>
        <a:ea typeface="+mj-ea"/>
        <a:cs typeface="+mj-cs"/>
        <a:sym typeface="Helvetica Neue"/>
      </a:defRPr>
    </a:lvl7pPr>
    <a:lvl8pPr indent="1600200" defTabSz="457200" latinLnBrk="0">
      <a:spcBef>
        <a:spcPts val="300"/>
      </a:spcBef>
      <a:defRPr sz="3400">
        <a:latin typeface="+mj-lt"/>
        <a:ea typeface="+mj-ea"/>
        <a:cs typeface="+mj-cs"/>
        <a:sym typeface="Helvetica Neue"/>
      </a:defRPr>
    </a:lvl8pPr>
    <a:lvl9pPr indent="1828800" defTabSz="457200" latinLnBrk="0">
      <a:spcBef>
        <a:spcPts val="300"/>
      </a:spcBef>
      <a:defRPr sz="34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ealthylivingresources.wordpress.com/2012/04/19/96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r>
              <a:t>Welcome to this ASEA presentation. Thanks for making time to be here.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t>Redox Molecules are manufactured only one place in the world. This is ASEA’s manufacturing plant near SLC Utah. They have only 1 plant to maintain quality and secrecy.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r>
              <a:t>ASEA &amp; RENU SHIPPING AND DISTRIBUTION</a:t>
            </a:r>
          </a:p>
          <a:p>
            <a:r>
              <a:t>14 Distribution Centers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lvl1pPr marL="298938" indent="-298938">
              <a:buSzPct val="100000"/>
              <a:buChar char="•"/>
              <a:defRPr sz="3200"/>
            </a:lvl1pPr>
          </a:lstStyle>
          <a:p>
            <a:r>
              <a:t>Let’s start with RENU 28, ASEA’s revitalizing whole-body skin gel, since results are so visible.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a:spLocks noGrp="1" noRot="1" noChangeAspect="1"/>
          </p:cNvSpPr>
          <p:nvPr>
            <p:ph type="sldImg"/>
          </p:nvPr>
        </p:nvSpPr>
        <p:spPr>
          <a:prstGeom prst="rect">
            <a:avLst/>
          </a:prstGeom>
        </p:spPr>
        <p:txBody>
          <a:bodyPr/>
          <a:lstStyle/>
          <a:p>
            <a:endParaRPr/>
          </a:p>
        </p:txBody>
      </p:sp>
      <p:sp>
        <p:nvSpPr>
          <p:cNvPr id="914" name="Shape 914"/>
          <p:cNvSpPr>
            <a:spLocks noGrp="1"/>
          </p:cNvSpPr>
          <p:nvPr>
            <p:ph type="body" sz="quarter" idx="1"/>
          </p:nvPr>
        </p:nvSpPr>
        <p:spPr>
          <a:prstGeom prst="rect">
            <a:avLst/>
          </a:prstGeom>
        </p:spPr>
        <p:txBody>
          <a:bodyPr/>
          <a:lstStyle/>
          <a:p>
            <a:pPr marL="298938" indent="-298938">
              <a:buSzPct val="100000"/>
              <a:buChar char="•"/>
            </a:pPr>
            <a:r>
              <a:t>Who can benefit from ASEA’s technology?</a:t>
            </a:r>
          </a:p>
          <a:p>
            <a:pPr marL="527538" lvl="1" indent="-298938">
              <a:buSzPct val="100000"/>
              <a:buChar char="•"/>
            </a:pPr>
            <a:r>
              <a:t>Every1 cares about having good health. </a:t>
            </a:r>
          </a:p>
          <a:p>
            <a:pPr marL="527538" lvl="1" indent="-298938">
              <a:buSzPct val="100000"/>
              <a:buChar char="•"/>
            </a:pPr>
            <a:r>
              <a:t>Athletes benefit from faster recovery and more endurance. </a:t>
            </a:r>
          </a:p>
          <a:p>
            <a:pPr marL="527538" lvl="1" indent="-298938">
              <a:buSzPct val="100000"/>
              <a:buChar char="•"/>
            </a:pPr>
            <a:r>
              <a:t>Most of us enjoy looking better. </a:t>
            </a:r>
          </a:p>
          <a:p>
            <a:pPr marL="298938" indent="-298938">
              <a:buSzPct val="100000"/>
              <a:buChar char="•"/>
            </a:pPr>
            <a:r>
              <a:t>ASEA has created something that no 1 else in the world has! Something that can benefit every1.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prstGeom prst="rect">
            <a:avLst/>
          </a:prstGeom>
        </p:spPr>
        <p:txBody>
          <a:bodyPr/>
          <a:lstStyle/>
          <a:p>
            <a:endParaRPr/>
          </a:p>
        </p:txBody>
      </p:sp>
      <p:sp>
        <p:nvSpPr>
          <p:cNvPr id="919" name="Shape 919"/>
          <p:cNvSpPr>
            <a:spLocks noGrp="1"/>
          </p:cNvSpPr>
          <p:nvPr>
            <p:ph type="body" sz="quarter" idx="1"/>
          </p:nvPr>
        </p:nvSpPr>
        <p:spPr>
          <a:prstGeom prst="rect">
            <a:avLst/>
          </a:prstGeom>
        </p:spPr>
        <p:txBody>
          <a:bodyPr/>
          <a:lstStyle>
            <a:lvl1pPr defTabSz="914400">
              <a:spcBef>
                <a:spcPts val="0"/>
              </a:spcBef>
              <a:defRPr sz="1700" b="1">
                <a:latin typeface="Calibri"/>
                <a:ea typeface="Calibri"/>
                <a:cs typeface="Calibri"/>
                <a:sym typeface="Calibri"/>
              </a:defRPr>
            </a:lvl1pPr>
          </a:lstStyle>
          <a:p>
            <a:pPr>
              <a:defRPr b="0"/>
            </a:pPr>
            <a:r>
              <a:rPr b="1"/>
              <a:t>Invite new guests to apply Renu28 to an area of their body where they are experiencing stress or discomfort. OR just on the back of one hand. If you are able to give them a mini-tube, tell them to apply it 2 or 3 times. (Show them how to shake the tube first.)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r>
              <a:t>Invite the guests at your  meeting to experience Redox Molecules by using the “3 in 5” method from Dr David Silverman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noRot="1" noChangeAspect="1"/>
          </p:cNvSpPr>
          <p:nvPr>
            <p:ph type="sldImg"/>
          </p:nvPr>
        </p:nvSpPr>
        <p:spPr>
          <a:prstGeom prst="rect">
            <a:avLst/>
          </a:prstGeom>
        </p:spPr>
        <p:txBody>
          <a:bodyPr/>
          <a:lstStyle/>
          <a:p>
            <a:endParaRPr/>
          </a:p>
        </p:txBody>
      </p:sp>
      <p:sp>
        <p:nvSpPr>
          <p:cNvPr id="935" name="Shape 935"/>
          <p:cNvSpPr>
            <a:spLocks noGrp="1"/>
          </p:cNvSpPr>
          <p:nvPr>
            <p:ph type="body" sz="quarter" idx="1"/>
          </p:nvPr>
        </p:nvSpPr>
        <p:spPr>
          <a:prstGeom prst="rect">
            <a:avLst/>
          </a:prstGeom>
        </p:spPr>
        <p:txBody>
          <a:bodyPr/>
          <a:lstStyle/>
          <a:p>
            <a:r>
              <a:t>Invite the guests at your  meeting to experience Redox Molecules by using the “3 in 5” method from Dr David Silverman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pPr marL="298938" indent="-298938">
              <a:buSzPct val="100000"/>
              <a:buChar char="•"/>
            </a:pPr>
            <a:r>
              <a:t>RENU 28 has been shown to increase blood flow to the skin in studies conducted by a global leader in dermatological research. </a:t>
            </a:r>
          </a:p>
          <a:p>
            <a:pPr marL="298938" indent="-298938">
              <a:buSzPct val="100000"/>
              <a:buChar char="•"/>
            </a:pPr>
            <a:r>
              <a:t>Data revealed a 55% increase after 96 hours of twice daily use! Thomas Stephens, PhD, who led the study, said: “These findings are compelling because increased blood flow can have a significant impact on countless dermatologic conditions.”</a:t>
            </a:r>
          </a:p>
          <a:p>
            <a:pPr marL="298938" indent="-298938">
              <a:buSzPct val="100000"/>
              <a:buChar char="•"/>
            </a:pPr>
            <a:r>
              <a:t>Blood delivers life giving oxygen and nutrients to our cells while it removes waste products. Good blood circulation is just as important for our skin as it is for every other part of our body!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marL="298938" indent="-298938">
              <a:buSzPct val="100000"/>
              <a:buChar char="•"/>
            </a:pPr>
            <a:r>
              <a:t>This study found that with RENU 28, the skin renewal cycle was shortened by 16%.  </a:t>
            </a:r>
          </a:p>
          <a:p>
            <a:pPr marL="298938" indent="-298938">
              <a:buSzPct val="100000"/>
              <a:buChar char="•"/>
            </a:pPr>
            <a:r>
              <a:t>Dr. Thomas Stephens, the study Investigator, said: “Having a shortened skin renewal cycle with RENU 28 could significantly impact both overall skin appearance and health.”</a:t>
            </a:r>
          </a:p>
          <a:p>
            <a:pPr marL="298938" indent="-298938">
              <a:buSzPct val="100000"/>
              <a:buChar char="•"/>
            </a:pPr>
            <a:r>
              <a:t> This study has massive implications for damaged skin.</a:t>
            </a:r>
          </a:p>
          <a:p>
            <a:pPr marL="298938" indent="-298938">
              <a:buSzPct val="100000"/>
              <a:buChar char="•"/>
            </a:pPr>
            <a:r>
              <a:t>And this is why the redox product is called Renu 28- the optimum skin cell renewal happens every 28 days but gets longer with age, stress, etc… This product brings the renewal back toward 28 days or even less!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noRot="1" noChangeAspect="1"/>
          </p:cNvSpPr>
          <p:nvPr>
            <p:ph type="sldImg"/>
          </p:nvPr>
        </p:nvSpPr>
        <p:spPr>
          <a:prstGeom prst="rect">
            <a:avLst/>
          </a:prstGeom>
        </p:spPr>
        <p:txBody>
          <a:bodyPr/>
          <a:lstStyle/>
          <a:p>
            <a:endParaRPr/>
          </a:p>
        </p:txBody>
      </p:sp>
      <p:sp>
        <p:nvSpPr>
          <p:cNvPr id="970" name="Shape 970"/>
          <p:cNvSpPr>
            <a:spLocks noGrp="1"/>
          </p:cNvSpPr>
          <p:nvPr>
            <p:ph type="body" sz="quarter" idx="1"/>
          </p:nvPr>
        </p:nvSpPr>
        <p:spPr>
          <a:prstGeom prst="rect">
            <a:avLst/>
          </a:prstGeom>
        </p:spPr>
        <p:txBody>
          <a:bodyPr/>
          <a:lstStyle/>
          <a:p>
            <a:pPr marL="298938" indent="-298938">
              <a:buSzPct val="100000"/>
              <a:buChar char="•"/>
            </a:pPr>
            <a:r>
              <a:t>Please understand that many reputable 3rd parties have endorsed ASEA.</a:t>
            </a:r>
          </a:p>
          <a:p>
            <a:pPr marL="527538" lvl="1" indent="-298938">
              <a:buSzPct val="100000"/>
              <a:buChar char="•"/>
            </a:pPr>
            <a:r>
              <a:t>To verify the presence of bio-active redox signaling molecules in our “redox certified” products , ASEA uses in-house testing, as well as the services of an independent Lab that performs bio­-analysis for 21 of the top 25 global pharma and biotech companies. </a:t>
            </a:r>
          </a:p>
          <a:p>
            <a:pPr marL="298938" indent="-298938">
              <a:buSzPct val="100000"/>
              <a:buChar char="•"/>
            </a:pPr>
            <a:r>
              <a:t>ASEA also partners with several world­ class independent labs for clinical testing. </a:t>
            </a:r>
          </a:p>
          <a:p>
            <a:pPr marL="298938" indent="-298938">
              <a:buSzPct val="100000"/>
              <a:buChar char="•"/>
            </a:pPr>
            <a:r>
              <a:t>Before I talk about results of those clinical tests I’d like to introduce you to our product line.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pPr marL="298938" indent="-298938">
              <a:buSzPct val="100000"/>
              <a:buChar char="•"/>
            </a:pPr>
            <a:r>
              <a:t>ASEA Cellular Health is a global company based on a fast-growing field of science called “Redox Signaling”. </a:t>
            </a:r>
          </a:p>
          <a:p>
            <a:pPr marL="298938" indent="-298938">
              <a:buSzPct val="100000"/>
              <a:buChar char="•"/>
            </a:pPr>
            <a:r>
              <a:t>We believe that the pathway to health lies in the body’s profound ability to heal itself.</a:t>
            </a:r>
          </a:p>
          <a:p>
            <a:pPr marL="298938" indent="-298938">
              <a:buSzPct val="100000"/>
              <a:buChar char="•"/>
            </a:pPr>
            <a:r>
              <a:t>Our  company’s scientific breakthrough is positioned to affect almost all areas of health and personal well-being.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pPr marL="298938" indent="-298938">
              <a:buSzPct val="100000"/>
              <a:buChar char="•"/>
            </a:pPr>
            <a:r>
              <a:t>Many doctors, scientists, athletes and well-known experts in various fields endorse ASEA, and they are rapidly growing in number.</a:t>
            </a:r>
          </a:p>
          <a:p>
            <a:pPr marL="298938" indent="-298938">
              <a:buSzPct val="100000"/>
              <a:buChar char="•"/>
            </a:pPr>
            <a:r>
              <a:t>Many are engaged in very distinguished careers and have very impressive credentials. They have d1 their research. Many volunteer their time on ASEA’s behalf.</a:t>
            </a:r>
          </a:p>
          <a:p>
            <a:pPr marL="298938" indent="-298938">
              <a:buSzPct val="100000"/>
              <a:buChar char="•"/>
            </a:pPr>
            <a:r>
              <a:t>ASEA’s position as a category-creator has gained worldwide attention. </a:t>
            </a:r>
          </a:p>
          <a:p>
            <a:pPr marL="298938" indent="-298938">
              <a:buSzPct val="100000"/>
              <a:buChar char="•"/>
            </a:pPr>
            <a:r>
              <a:t>ASEA is respected for it’s dedication to “principles and purpose” over “ego and economics”, the core ethos of our company. </a:t>
            </a:r>
          </a:p>
          <a:p>
            <a:pPr marL="298938" indent="-298938">
              <a:buSzPct val="100000"/>
              <a:buChar char="•"/>
            </a:pPr>
            <a:r>
              <a:t>It attracts great minds, big hearts, and spiritually-minded people who believe they have a responsibility to share this gift with humanity.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Shape 1036"/>
          <p:cNvSpPr>
            <a:spLocks noGrp="1" noRot="1" noChangeAspect="1"/>
          </p:cNvSpPr>
          <p:nvPr>
            <p:ph type="sldImg"/>
          </p:nvPr>
        </p:nvSpPr>
        <p:spPr>
          <a:prstGeom prst="rect">
            <a:avLst/>
          </a:prstGeom>
        </p:spPr>
        <p:txBody>
          <a:bodyPr/>
          <a:lstStyle/>
          <a:p>
            <a:endParaRPr/>
          </a:p>
        </p:txBody>
      </p:sp>
      <p:sp>
        <p:nvSpPr>
          <p:cNvPr id="1037" name="Shape 1037"/>
          <p:cNvSpPr>
            <a:spLocks noGrp="1"/>
          </p:cNvSpPr>
          <p:nvPr>
            <p:ph type="body" sz="quarter" idx="1"/>
          </p:nvPr>
        </p:nvSpPr>
        <p:spPr>
          <a:prstGeom prst="rect">
            <a:avLst/>
          </a:prstGeom>
        </p:spPr>
        <p:txBody>
          <a:bodyPr/>
          <a:lstStyle/>
          <a:p>
            <a:pPr marL="298938" indent="-298938">
              <a:buSzPct val="100000"/>
              <a:buChar char="•"/>
              <a:defRPr sz="3200"/>
            </a:pPr>
            <a:r>
              <a:t>Let’s start with RENU 28, ASEA’s revitalizing whole-body skin gel, since results are so visible.</a:t>
            </a:r>
          </a:p>
          <a:p>
            <a:pPr marL="298938" indent="-298938">
              <a:buSzPct val="100000"/>
              <a:buChar char="•"/>
              <a:defRPr sz="3200"/>
            </a:pPr>
            <a:r>
              <a:t>The only active ingredient in RENU 28? Redox Signaling Molecules, created using water and salt, to ensure optimal daily revitalization of skin.</a:t>
            </a:r>
          </a:p>
          <a:p>
            <a:pPr marL="298938" indent="-298938">
              <a:buSzPct val="100000"/>
              <a:buChar char="•"/>
              <a:defRPr sz="3200"/>
            </a:pPr>
            <a:r>
              <a:t>Redox signaling molecules not only help our cells regenerate, they also enable the body to send messages to bad cells to destroy themselves, so they can be replaced by new healthy cells.</a:t>
            </a:r>
          </a:p>
          <a:p>
            <a:pPr marL="298938" indent="-298938">
              <a:buSzPct val="100000"/>
              <a:buChar char="•"/>
              <a:defRPr sz="3200"/>
            </a:pPr>
            <a:r>
              <a:t>You can see what a difference this can make in skin!</a:t>
            </a:r>
          </a:p>
          <a:p>
            <a:pPr marL="298938" indent="-298938">
              <a:buSzPct val="100000"/>
              <a:buChar char="•"/>
              <a:defRPr sz="3200"/>
            </a:pPr>
            <a:r>
              <a:t>Also, people often report feeling benefits below the skin’s surface, such as reduction in discomfort or increase in range of motion. </a:t>
            </a:r>
          </a:p>
          <a:p>
            <a:pPr marL="298938" indent="-298938">
              <a:buSzPct val="100000"/>
              <a:buChar char="•"/>
              <a:defRPr sz="3200"/>
            </a:pPr>
            <a:r>
              <a:t>( optional: At this point stop, and offer to let your attendee(s) rub a little RENU 28 on themselves preferably in a place where they are experiencing stress or discomfort. Invite them to apply it 2 or 3 more times during the rest of the presentation. Ask them to  quantify how they feel before and after applying the gel)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r>
              <a:t>ASEA recently announced that  findings of researchers at the University of Vermont College of Medicine show that Redox Signaling molecules are crucial in the regulation of apoptosis. </a:t>
            </a:r>
            <a:r>
              <a:rPr u="sng">
                <a:hlinkClick r:id="rId3"/>
              </a:rPr>
              <a:t>https://healthylivingresources.wordpress.com/2012/04/19/969/</a:t>
            </a:r>
          </a:p>
          <a:p>
            <a:pPr defTabSz="584200">
              <a:spcBef>
                <a:spcPts val="0"/>
              </a:spcBef>
              <a:defRPr sz="1600">
                <a:latin typeface="Lucida Grande"/>
                <a:ea typeface="Lucida Grande"/>
                <a:cs typeface="Lucida Grande"/>
                <a:sym typeface="Lucida Grande"/>
              </a:defRPr>
            </a:pPr>
            <a:r>
              <a:t>In this picture you can see the results of apoptosis. Unwanted cells destroy themselves, and are replaced by new healthy cells.</a:t>
            </a:r>
          </a:p>
          <a:p>
            <a:pPr defTabSz="584200">
              <a:spcBef>
                <a:spcPts val="0"/>
              </a:spcBef>
              <a:defRPr sz="1600">
                <a:latin typeface="Lucida Grande"/>
                <a:ea typeface="Lucida Grande"/>
                <a:cs typeface="Lucida Grande"/>
                <a:sym typeface="Lucida Grande"/>
              </a:defRPr>
            </a:pPr>
            <a:r>
              <a:t> Isn’t this what we want to happen on the outside and inside of our body?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p>
            <a:r>
              <a:t>Skin looks and feels smoother, younger and healthier ­ because it is! This doctor did his own “study” by putting Renu 28 on half of his face for 28 days. If you are brave, you can do this too! It may be the best tool you have for sharing the ASEA story with others!</a:t>
            </a:r>
          </a:p>
          <a:p>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pPr marL="298938" indent="-298938">
              <a:buSzPct val="100000"/>
              <a:buChar char="•"/>
            </a:pPr>
            <a:r>
              <a:t>Trial participants who used RENU 28 twice a day for a 12 week period had 16% average reduction in cellulite.</a:t>
            </a:r>
          </a:p>
          <a:p>
            <a:pPr marL="298938" indent="-298938">
              <a:buSzPct val="100000"/>
              <a:buChar char="•"/>
            </a:pPr>
            <a:r>
              <a:t>RENU 28 has been shown to work with the body’s natural cellular communication to reduce fat deposits, whereas other treatments for cellulite employ inflammation and the use of fillers for a temporary effect. </a:t>
            </a:r>
          </a:p>
          <a:p>
            <a:pPr marL="298938" indent="-298938">
              <a:buSzPct val="100000"/>
              <a:buChar char="•"/>
            </a:pPr>
            <a:r>
              <a:t>See the arm pictures- there is visible improvement in skin elasticity, showing improvement in underlying connective tissue.</a:t>
            </a:r>
          </a:p>
          <a:p>
            <a:pPr marL="298938" indent="-298938">
              <a:buSzPct val="100000"/>
              <a:buChar char="•"/>
            </a:pPr>
            <a:r>
              <a:t>People often report feeling benefits below the skin’s surface, such as reduction in stress or discomfort.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Shape 1070"/>
          <p:cNvSpPr>
            <a:spLocks noGrp="1" noRot="1" noChangeAspect="1"/>
          </p:cNvSpPr>
          <p:nvPr>
            <p:ph type="sldImg"/>
          </p:nvPr>
        </p:nvSpPr>
        <p:spPr>
          <a:prstGeom prst="rect">
            <a:avLst/>
          </a:prstGeom>
        </p:spPr>
        <p:txBody>
          <a:bodyPr/>
          <a:lstStyle/>
          <a:p>
            <a:endParaRPr/>
          </a:p>
        </p:txBody>
      </p:sp>
      <p:sp>
        <p:nvSpPr>
          <p:cNvPr id="1071" name="Shape 1071"/>
          <p:cNvSpPr>
            <a:spLocks noGrp="1"/>
          </p:cNvSpPr>
          <p:nvPr>
            <p:ph type="body" sz="quarter" idx="1"/>
          </p:nvPr>
        </p:nvSpPr>
        <p:spPr>
          <a:prstGeom prst="rect">
            <a:avLst/>
          </a:prstGeom>
        </p:spPr>
        <p:txBody>
          <a:bodyPr/>
          <a:lstStyle/>
          <a:p>
            <a:pPr marL="279009" indent="-279009">
              <a:buSzPct val="100000"/>
              <a:buChar char="•"/>
            </a:pPr>
            <a:r>
              <a:t>The same Lab also performed double-­blind studies on athletes.</a:t>
            </a:r>
            <a:br/>
            <a:r>
              <a:t>Cyclists showed increased endurance, sparing of muscle glycogen, faster recovery and </a:t>
            </a:r>
          </a:p>
          <a:p>
            <a:pPr marL="279009" indent="-279009">
              <a:buSzPct val="100000"/>
              <a:buChar char="•"/>
            </a:pPr>
            <a:r>
              <a:t>more ability to burn fat.</a:t>
            </a:r>
            <a:br/>
            <a:r>
              <a:t>When they tested mice, the mice ran 29% farther when drinking ASEA! </a:t>
            </a:r>
          </a:p>
          <a:p>
            <a:pPr marL="279009" indent="-279009">
              <a:buSzPct val="100000"/>
              <a:buChar char="•"/>
            </a:pPr>
            <a:r>
              <a:t>Even if we’re not athletes, most of us can use more endurance and faster recovery in our daily life.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prstGeom prst="rect">
            <a:avLst/>
          </a:prstGeom>
        </p:spPr>
        <p:txBody>
          <a:bodyPr/>
          <a:lstStyle/>
          <a:p>
            <a:endParaRPr/>
          </a:p>
        </p:txBody>
      </p:sp>
      <p:sp>
        <p:nvSpPr>
          <p:cNvPr id="1078" name="Shape 1078"/>
          <p:cNvSpPr>
            <a:spLocks noGrp="1"/>
          </p:cNvSpPr>
          <p:nvPr>
            <p:ph type="body" sz="quarter" idx="1"/>
          </p:nvPr>
        </p:nvSpPr>
        <p:spPr>
          <a:prstGeom prst="rect">
            <a:avLst/>
          </a:prstGeom>
        </p:spPr>
        <p:txBody>
          <a:bodyPr/>
          <a:lstStyle/>
          <a:p>
            <a:pPr marL="263769" indent="-263769">
              <a:buSzPct val="100000"/>
              <a:buChar char="•"/>
              <a:defRPr sz="3000"/>
            </a:pPr>
            <a:r>
              <a:t>Renu Advanced is  the world’s FIRST and ONLY REDOX­ Signaling, ANTI­AGING skin care system! For men and women of all ages and skin types. We prepare our skin to receive redox signaling molecules by using the Gentle Refining Cleanser. It tones and hydrates skin while washing away dirt, oil, and impurities. </a:t>
            </a:r>
          </a:p>
          <a:p>
            <a:pPr marL="263769" indent="-263769">
              <a:buSzPct val="100000"/>
              <a:buChar char="•"/>
              <a:defRPr sz="3000"/>
            </a:pPr>
            <a:r>
              <a:t>Then we apply RENU 28 Revitalizing gel to face, neck and anywhere we want to repair. </a:t>
            </a:r>
          </a:p>
          <a:p>
            <a:pPr marL="263769" indent="-263769">
              <a:buSzPct val="100000"/>
              <a:buChar char="•"/>
              <a:defRPr sz="3000"/>
            </a:pPr>
            <a:r>
              <a:t>Intensive Redox Serum can then be applied to specific trouble areas, and results can often be seen within 30 minutes. Great for targeting under the eyes or around the mouth. </a:t>
            </a:r>
          </a:p>
          <a:p>
            <a:pPr marL="263769" indent="-263769">
              <a:buSzPct val="100000"/>
              <a:buChar char="•"/>
              <a:defRPr sz="3000"/>
            </a:pPr>
            <a:r>
              <a:t>After waiting several minutes, we apply Ultra ­Replenishing Moisturizer. Clinical trials show that this high end product leaves skin 43% more hydrated within 4 weeks.  The moisturizer pairs a topical probiotic with oxygen attractors, which increase the oxygen content of your skin. </a:t>
            </a:r>
          </a:p>
          <a:p>
            <a:pPr marL="492369" lvl="1" indent="-263769">
              <a:buSzPct val="100000"/>
              <a:buChar char="•"/>
              <a:defRPr sz="3000"/>
            </a:pPr>
            <a:r>
              <a:t>Why is this important? by age 40, the oxygen content of skin is typically depleted by 50%.</a:t>
            </a:r>
          </a:p>
          <a:p>
            <a:pPr marL="263769" indent="-263769">
              <a:buSzPct val="100000"/>
              <a:buChar char="•"/>
              <a:defRPr sz="3000"/>
            </a:pPr>
            <a:r>
              <a:t>ASEA’s RENU Advanced Skin Care line caused a reduction in photo-aging in 92% of 3rd-party clinical trial participants in 8 weeks!  "Photo-aging" is the damage done to skin from sun exposure over a person's lifetime.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a:lstStyle/>
          <a:p>
            <a:endParaRPr/>
          </a:p>
        </p:txBody>
      </p:sp>
      <p:sp>
        <p:nvSpPr>
          <p:cNvPr id="1083" name="Shape 1083"/>
          <p:cNvSpPr>
            <a:spLocks noGrp="1"/>
          </p:cNvSpPr>
          <p:nvPr>
            <p:ph type="body" sz="quarter" idx="1"/>
          </p:nvPr>
        </p:nvSpPr>
        <p:spPr>
          <a:prstGeom prst="rect">
            <a:avLst/>
          </a:prstGeom>
        </p:spPr>
        <p:txBody>
          <a:bodyPr/>
          <a:lstStyle/>
          <a:p>
            <a:pPr marL="323850" indent="-323850">
              <a:buSzPct val="100000"/>
              <a:buChar char="•"/>
            </a:pPr>
            <a:r>
              <a:t>Thousands of testimonials have come in from people receiving profound benefits from our products. </a:t>
            </a:r>
          </a:p>
          <a:p>
            <a:pPr marL="552450" lvl="1" indent="-323850">
              <a:buSzPct val="100000"/>
              <a:buChar char="•"/>
            </a:pPr>
            <a:r>
              <a:t>Some people notice positive changes very quickly. </a:t>
            </a:r>
          </a:p>
          <a:p>
            <a:pPr marL="552450" lvl="1" indent="-323850">
              <a:buSzPct val="100000"/>
              <a:buChar char="•"/>
            </a:pPr>
            <a:r>
              <a:t>For others in can take several months. </a:t>
            </a:r>
          </a:p>
          <a:p>
            <a:pPr marL="552450" lvl="1" indent="-323850">
              <a:buSzPct val="100000"/>
              <a:buChar char="•"/>
            </a:pPr>
            <a:r>
              <a:t>Studies show that virtually evey1 can benefit from ASEA’s products whether they notice a difference or not. </a:t>
            </a:r>
          </a:p>
          <a:p>
            <a:pPr marL="323850" indent="-323850">
              <a:buSzPct val="100000"/>
              <a:buChar char="•"/>
            </a:pPr>
            <a:r>
              <a:t>(If this is a group, ask if any1 would like to share a 1-minute testimonial of their own experiences. If it is just you who is able to share, share your own 1-minute testimonial. You can also listen to a testimony from the daily conference call, or play the testimonial video on the next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r>
              <a:t>Manufacturer  to Customer</a:t>
            </a:r>
          </a:p>
          <a:p>
            <a:r>
              <a:t>Relationship Marketing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pPr marL="298938" indent="-298938">
              <a:buSzPct val="100000"/>
              <a:buChar char="•"/>
              <a:defRPr sz="3000"/>
            </a:pPr>
            <a:r>
              <a:t>As more and more people are learning  about ASEA’s breaktช.ม.ough and realizing it’s potential for helping so many </a:t>
            </a:r>
          </a:p>
          <a:p>
            <a:pPr marL="527538" lvl="1" indent="-298938">
              <a:buSzPct val="100000"/>
              <a:buChar char="•"/>
              <a:defRPr sz="3000"/>
            </a:pPr>
            <a:r>
              <a:t>our company rapidly rose into the Top 100 direct selling companies worldwide. There are thousands of direct selling companies, so this is quite remarkable for such a young company with a small number of products. </a:t>
            </a:r>
          </a:p>
          <a:p>
            <a:pPr marL="298938" indent="-298938">
              <a:buSzPct val="100000"/>
              <a:buChar char="•"/>
              <a:defRPr sz="3000"/>
            </a:pPr>
            <a:r>
              <a:t>Offering ASEA tช.ม.ough Network Marketing allows everyday people like me and others who share our vision to benefit financially, rather than advertising agencies or pharmaceutical companies,</a:t>
            </a:r>
          </a:p>
          <a:p>
            <a:pPr marL="298938" indent="-298938">
              <a:buSzPct val="100000"/>
              <a:buChar char="•"/>
              <a:defRPr sz="3000"/>
            </a:pPr>
            <a:r>
              <a:t>ASEA is more available to more people for a broader range of health concerns - than it would be if it had become a drug. </a:t>
            </a:r>
          </a:p>
          <a:p>
            <a:pPr marL="298938" indent="-298938">
              <a:buSzPct val="100000"/>
              <a:buChar char="•"/>
              <a:defRPr sz="3000"/>
            </a:pPr>
            <a:r>
              <a:t>Our products require explanation. Network Marketing rewards people who invest their time, credibility and influence to tell their company’s story. </a:t>
            </a:r>
          </a:p>
          <a:p>
            <a:pPr marL="298938" indent="-298938">
              <a:buSzPct val="100000"/>
              <a:buChar char="•"/>
              <a:defRPr sz="3000"/>
            </a:pPr>
            <a:r>
              <a:t>ASEA gives 50% of global volume back to people like us as thank you checks, every single week.</a:t>
            </a:r>
          </a:p>
          <a:p>
            <a:pPr marL="298938" indent="-298938">
              <a:buSzPct val="100000"/>
              <a:buChar char="•"/>
              <a:defRPr sz="3000"/>
            </a:pPr>
            <a:r>
              <a:t>Residual income is m1y that continues to be generated whether you are working or not. For example, interest on m1y you have in the bank is out of reach for most people. When Network Marketers find their team of distributors and customers growing, residual income can become a reality for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marL="298938" indent="-298938">
              <a:buSzPct val="100000"/>
              <a:buChar char="•"/>
            </a:pPr>
            <a:r>
              <a:t>ASEA was founded by some businessmen who came upon a unique technology while it was still in research and development. What began as a business venture became a purpose-filled mission to improve lives. </a:t>
            </a:r>
          </a:p>
          <a:p>
            <a:pPr marL="298938" indent="-298938">
              <a:buSzPct val="100000"/>
              <a:buChar char="•"/>
            </a:pPr>
            <a:r>
              <a:t>When a major pharmaceutical company wanted to buy the patents, these businessmen refused, even though they were offered an amount that would have guaranteed generational wealth.</a:t>
            </a:r>
          </a:p>
          <a:p>
            <a:pPr marL="298938" indent="-298938">
              <a:buSzPct val="100000"/>
              <a:buChar char="•"/>
            </a:pPr>
            <a:r>
              <a:t>Their goal became 1 of bringing this breaktช.ม.ough directly to the people, by the people - as quickly as possible. In doing so, they put “principles and purpose” over “ego and economics”.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Shape 1159"/>
          <p:cNvSpPr>
            <a:spLocks noGrp="1" noRot="1" noChangeAspect="1"/>
          </p:cNvSpPr>
          <p:nvPr>
            <p:ph type="sldImg"/>
          </p:nvPr>
        </p:nvSpPr>
        <p:spPr>
          <a:prstGeom prst="rect">
            <a:avLst/>
          </a:prstGeom>
        </p:spPr>
        <p:txBody>
          <a:bodyPr/>
          <a:lstStyle/>
          <a:p>
            <a:endParaRPr/>
          </a:p>
        </p:txBody>
      </p:sp>
      <p:sp>
        <p:nvSpPr>
          <p:cNvPr id="1160" name="Shape 1160"/>
          <p:cNvSpPr>
            <a:spLocks noGrp="1"/>
          </p:cNvSpPr>
          <p:nvPr>
            <p:ph type="body" sz="quarter" idx="1"/>
          </p:nvPr>
        </p:nvSpPr>
        <p:spPr>
          <a:prstGeom prst="rect">
            <a:avLst/>
          </a:prstGeom>
        </p:spPr>
        <p:txBody>
          <a:bodyPr/>
          <a:lstStyle>
            <a:lvl1pPr>
              <a:spcBef>
                <a:spcPts val="0"/>
              </a:spcBef>
              <a:defRPr sz="1600">
                <a:latin typeface="Lucida Grande"/>
                <a:ea typeface="Lucida Grande"/>
                <a:cs typeface="Lucida Grande"/>
                <a:sym typeface="Lucida Grande"/>
              </a:defRPr>
            </a:lvl1pPr>
          </a:lstStyle>
          <a:p>
            <a:r>
              <a:t> Trish  discovered that tช.ม.ough network marketing (otherwise known as word of mouth marketing), she could tell people the truth about effective natural products and therefore  be a light in the lives of many people.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p>
            <a:pPr defTabSz="584200">
              <a:spcBef>
                <a:spcPts val="0"/>
              </a:spcBef>
              <a:defRPr sz="1800">
                <a:latin typeface="Lucida Grande"/>
                <a:ea typeface="Lucida Grande"/>
                <a:cs typeface="Lucida Grande"/>
                <a:sym typeface="Lucida Grande"/>
              </a:defRPr>
            </a:pPr>
            <a:r>
              <a:t>At the meeting she saw a picture with JP Getty’s famous quote: “I’d rather earn 1% of the efforts of 100 people rather than 100 % of my own efforts. “</a:t>
            </a:r>
          </a:p>
          <a:p>
            <a:pPr defTabSz="584200">
              <a:spcBef>
                <a:spcPts val="0"/>
              </a:spcBef>
              <a:defRPr sz="1800">
                <a:latin typeface="Lucida Grande"/>
                <a:ea typeface="Lucida Grande"/>
                <a:cs typeface="Lucida Grande"/>
                <a:sym typeface="Lucida Grande"/>
              </a:defRPr>
            </a:pPr>
            <a:r>
              <a:t>In her mind, Trish compared this way of doing business with the  way she had been raised: Trish was 1 of 8 children. Her dad worked every day, and when he came home from work, her mother waitressed from 5pm until late at night. Even though her mom and dad worked very hard, they still didn’t have enough m1y to take care of 8 children, so her dad bought and sold used boats, and her mother bought and sold used clothing. If they got sick , or took a vacation, their income stopped. </a:t>
            </a:r>
          </a:p>
          <a:p>
            <a:pPr defTabSz="584200">
              <a:spcBef>
                <a:spcPts val="0"/>
              </a:spcBef>
              <a:defRPr sz="1800">
                <a:latin typeface="Lucida Grande"/>
                <a:ea typeface="Lucida Grande"/>
                <a:cs typeface="Lucida Grande"/>
                <a:sym typeface="Lucida Grande"/>
              </a:defRPr>
            </a:pPr>
            <a:r>
              <a:t>When Trish started to understand the power of building a team of like-minded people,  so that all her income did not depend on her own efforts (like her parents) , she knew she had discovered the most intelligent business model ever , and made up her mind that this is what she would do for the rest of her life.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noRot="1" noChangeAspect="1"/>
          </p:cNvSpPr>
          <p:nvPr>
            <p:ph type="sldImg"/>
          </p:nvPr>
        </p:nvSpPr>
        <p:spPr>
          <a:prstGeom prst="rect">
            <a:avLst/>
          </a:prstGeom>
        </p:spPr>
        <p:txBody>
          <a:bodyPr/>
          <a:lstStyle/>
          <a:p>
            <a:endParaRPr/>
          </a:p>
        </p:txBody>
      </p:sp>
      <p:sp>
        <p:nvSpPr>
          <p:cNvPr id="1271" name="Shape 1271"/>
          <p:cNvSpPr>
            <a:spLocks noGrp="1"/>
          </p:cNvSpPr>
          <p:nvPr>
            <p:ph type="body" sz="quarter" idx="1"/>
          </p:nvPr>
        </p:nvSpPr>
        <p:spPr>
          <a:prstGeom prst="rect">
            <a:avLst/>
          </a:prstGeom>
        </p:spPr>
        <p:txBody>
          <a:bodyPr/>
          <a:lstStyle/>
          <a:p>
            <a:r>
              <a:t>“I’d rather earn 1% of the efforts of 100 people rather than 100% of my own efforts”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Shape 1292"/>
          <p:cNvSpPr>
            <a:spLocks noGrp="1" noRot="1" noChangeAspect="1"/>
          </p:cNvSpPr>
          <p:nvPr>
            <p:ph type="sldImg"/>
          </p:nvPr>
        </p:nvSpPr>
        <p:spPr>
          <a:prstGeom prst="rect">
            <a:avLst/>
          </a:prstGeom>
        </p:spPr>
        <p:txBody>
          <a:bodyPr/>
          <a:lstStyle/>
          <a:p>
            <a:endParaRPr/>
          </a:p>
        </p:txBody>
      </p:sp>
      <p:sp>
        <p:nvSpPr>
          <p:cNvPr id="1293" name="Shape 1293"/>
          <p:cNvSpPr>
            <a:spLocks noGrp="1"/>
          </p:cNvSpPr>
          <p:nvPr>
            <p:ph type="body" sz="quarter" idx="1"/>
          </p:nvPr>
        </p:nvSpPr>
        <p:spPr>
          <a:prstGeom prst="rect">
            <a:avLst/>
          </a:prstGeom>
        </p:spPr>
        <p:txBody>
          <a:bodyPr/>
          <a:lstStyle/>
          <a:p>
            <a:r>
              <a:t>Earn “Thank You” checks</a:t>
            </a:r>
          </a:p>
          <a:p>
            <a:r>
              <a:t>by changing </a:t>
            </a:r>
          </a:p>
          <a:p>
            <a:r>
              <a:t>lives around </a:t>
            </a:r>
          </a:p>
          <a:p>
            <a:r>
              <a:t>the globe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r>
              <a:t>Build Your</a:t>
            </a:r>
            <a:br/>
            <a:r>
              <a:t>Distribution</a:t>
            </a:r>
            <a:br/>
            <a:r>
              <a:t>Channels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noRot="1" noChangeAspect="1"/>
          </p:cNvSpPr>
          <p:nvPr>
            <p:ph type="sldImg"/>
          </p:nvPr>
        </p:nvSpPr>
        <p:spPr>
          <a:prstGeom prst="rect">
            <a:avLst/>
          </a:prstGeom>
        </p:spPr>
        <p:txBody>
          <a:bodyPr/>
          <a:lstStyle/>
          <a:p>
            <a:endParaRPr/>
          </a:p>
        </p:txBody>
      </p:sp>
      <p:sp>
        <p:nvSpPr>
          <p:cNvPr id="1955" name="Shape 1955"/>
          <p:cNvSpPr>
            <a:spLocks noGrp="1"/>
          </p:cNvSpPr>
          <p:nvPr>
            <p:ph type="body" sz="quarter" idx="1"/>
          </p:nvPr>
        </p:nvSpPr>
        <p:spPr>
          <a:prstGeom prst="rect">
            <a:avLst/>
          </a:prstGeom>
        </p:spPr>
        <p:txBody>
          <a:bodyPr/>
          <a:lstStyle>
            <a:lvl1pPr>
              <a:spcBef>
                <a:spcPts val="0"/>
              </a:spcBef>
              <a:defRPr sz="1000">
                <a:latin typeface="Calibri"/>
                <a:ea typeface="Calibri"/>
                <a:cs typeface="Calibri"/>
                <a:sym typeface="Calibri"/>
              </a:defRPr>
            </a:lvl1pPr>
          </a:lstStyle>
          <a:p>
            <a:r>
              <a:t>(Describe the slide)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Shape 1959"/>
          <p:cNvSpPr>
            <a:spLocks noGrp="1" noRot="1" noChangeAspect="1"/>
          </p:cNvSpPr>
          <p:nvPr>
            <p:ph type="sldImg"/>
          </p:nvPr>
        </p:nvSpPr>
        <p:spPr>
          <a:prstGeom prst="rect">
            <a:avLst/>
          </a:prstGeom>
        </p:spPr>
        <p:txBody>
          <a:bodyPr/>
          <a:lstStyle/>
          <a:p>
            <a:endParaRPr/>
          </a:p>
        </p:txBody>
      </p:sp>
      <p:sp>
        <p:nvSpPr>
          <p:cNvPr id="1960" name="Shape 1960"/>
          <p:cNvSpPr>
            <a:spLocks noGrp="1"/>
          </p:cNvSpPr>
          <p:nvPr>
            <p:ph type="body" sz="quarter" idx="1"/>
          </p:nvPr>
        </p:nvSpPr>
        <p:spPr>
          <a:prstGeom prst="rect">
            <a:avLst/>
          </a:prstGeom>
        </p:spPr>
        <p:txBody>
          <a:bodyPr/>
          <a:lstStyle>
            <a:lvl1pPr defTabSz="584200">
              <a:spcBef>
                <a:spcPts val="0"/>
              </a:spcBef>
              <a:defRPr sz="2200">
                <a:latin typeface="Lucida Grande"/>
                <a:ea typeface="Lucida Grande"/>
                <a:cs typeface="Lucida Grande"/>
                <a:sym typeface="Lucida Grande"/>
              </a:defRPr>
            </a:lvl1pPr>
          </a:lstStyle>
          <a:p>
            <a:r>
              <a:t>Our favorite saying is “There is nothing better than making a living while making a difference” , and that has never been more true than with ASEA!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 name="Shape 1964"/>
          <p:cNvSpPr>
            <a:spLocks noGrp="1" noRot="1" noChangeAspect="1"/>
          </p:cNvSpPr>
          <p:nvPr>
            <p:ph type="sldImg"/>
          </p:nvPr>
        </p:nvSpPr>
        <p:spPr>
          <a:prstGeom prst="rect">
            <a:avLst/>
          </a:prstGeom>
        </p:spPr>
        <p:txBody>
          <a:bodyPr/>
          <a:lstStyle/>
          <a:p>
            <a:endParaRPr/>
          </a:p>
        </p:txBody>
      </p:sp>
      <p:sp>
        <p:nvSpPr>
          <p:cNvPr id="1965" name="Shape 1965"/>
          <p:cNvSpPr>
            <a:spLocks noGrp="1"/>
          </p:cNvSpPr>
          <p:nvPr>
            <p:ph type="body" sz="quarter" idx="1"/>
          </p:nvPr>
        </p:nvSpPr>
        <p:spPr>
          <a:prstGeom prst="rect">
            <a:avLst/>
          </a:prstGeom>
        </p:spPr>
        <p:txBody>
          <a:bodyPr/>
          <a:lstStyle/>
          <a:p>
            <a:pPr>
              <a:spcBef>
                <a:spcPts val="0"/>
              </a:spcBef>
              <a:defRPr sz="1900">
                <a:latin typeface="Calibri"/>
                <a:ea typeface="Calibri"/>
                <a:cs typeface="Calibri"/>
                <a:sym typeface="Calibri"/>
              </a:defRPr>
            </a:pPr>
            <a:r>
              <a:t>After 15 years with their first company, their former  company started experiencing problems. </a:t>
            </a:r>
          </a:p>
          <a:p>
            <a:pPr>
              <a:spcBef>
                <a:spcPts val="0"/>
              </a:spcBef>
              <a:defRPr sz="1900">
                <a:latin typeface="Calibri"/>
                <a:ea typeface="Calibri"/>
                <a:cs typeface="Calibri"/>
                <a:sym typeface="Calibri"/>
              </a:defRPr>
            </a:pPr>
            <a:r>
              <a:t>Trish knew that the path to success was to choose 1 company and stick with it long term, but it became apparent that the problems were so extreme, that  it was time to look for a new network marketing company to work with</a:t>
            </a:r>
          </a:p>
          <a:p>
            <a:pPr>
              <a:spcBef>
                <a:spcPts val="0"/>
              </a:spcBef>
              <a:defRPr sz="1900">
                <a:latin typeface="Calibri"/>
                <a:ea typeface="Calibri"/>
                <a:cs typeface="Calibri"/>
                <a:sym typeface="Calibri"/>
              </a:defRPr>
            </a:pPr>
            <a:r>
              <a:t>. How do you choose a network marketing company, when there are  over 3000 companies to choose from?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noRot="1" noChangeAspect="1"/>
          </p:cNvSpPr>
          <p:nvPr>
            <p:ph type="sldImg"/>
          </p:nvPr>
        </p:nvSpPr>
        <p:spPr>
          <a:prstGeom prst="rect">
            <a:avLst/>
          </a:prstGeom>
        </p:spPr>
        <p:txBody>
          <a:bodyPr/>
          <a:lstStyle/>
          <a:p>
            <a:endParaRPr/>
          </a:p>
        </p:txBody>
      </p:sp>
      <p:sp>
        <p:nvSpPr>
          <p:cNvPr id="1971" name="Shape 1971"/>
          <p:cNvSpPr>
            <a:spLocks noGrp="1"/>
          </p:cNvSpPr>
          <p:nvPr>
            <p:ph type="body" sz="quarter" idx="1"/>
          </p:nvPr>
        </p:nvSpPr>
        <p:spPr>
          <a:prstGeom prst="rect">
            <a:avLst/>
          </a:prstGeom>
        </p:spPr>
        <p:txBody>
          <a:bodyPr/>
          <a:lstStyle/>
          <a:p>
            <a:pPr>
              <a:lnSpc>
                <a:spcPct val="117999"/>
              </a:lnSpc>
              <a:spcBef>
                <a:spcPts val="0"/>
              </a:spcBef>
              <a:defRPr sz="2200"/>
            </a:pPr>
            <a:r>
              <a:t>Trish was especially impressed with ASEA’s  Redox Signalling Technology: </a:t>
            </a:r>
          </a:p>
          <a:p>
            <a:pPr marL="388054" indent="-388054">
              <a:lnSpc>
                <a:spcPct val="117999"/>
              </a:lnSpc>
              <a:spcBef>
                <a:spcPts val="0"/>
              </a:spcBef>
              <a:buSzPct val="100000"/>
              <a:buAutoNum type="arabicPeriod"/>
              <a:defRPr sz="2200"/>
            </a:pPr>
            <a:r>
              <a:t>it was Different. ASEA is the only company in the world that  has developed Redox Signalling technology. ASEA is a true category creator , developing products based on a new frontier of science.</a:t>
            </a:r>
          </a:p>
          <a:p>
            <a:pPr marL="388054" indent="-388054">
              <a:lnSpc>
                <a:spcPct val="117999"/>
              </a:lnSpc>
              <a:spcBef>
                <a:spcPts val="0"/>
              </a:spcBef>
              <a:buSzPct val="100000"/>
              <a:buAutoNum type="arabicPeriod"/>
              <a:defRPr sz="2200"/>
            </a:pPr>
            <a:r>
              <a:t>ASEA’s  difference is sustainable:  due to  ASEA’s many patents, that are constantly being layered and updated, ASEA has zero  competition and no copy cats.</a:t>
            </a:r>
          </a:p>
          <a:p>
            <a:pPr marL="388054" indent="-388054">
              <a:lnSpc>
                <a:spcPct val="117999"/>
              </a:lnSpc>
              <a:spcBef>
                <a:spcPts val="0"/>
              </a:spcBef>
              <a:buSzPct val="100000"/>
              <a:buAutoNum type="arabicPeriod"/>
              <a:defRPr sz="2200"/>
            </a:pPr>
            <a:r>
              <a:t>ASEA’s products deliver meaningful results that truly change people’s lives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 name="Shape 1993"/>
          <p:cNvSpPr>
            <a:spLocks noGrp="1" noRot="1" noChangeAspect="1"/>
          </p:cNvSpPr>
          <p:nvPr>
            <p:ph type="sldImg"/>
          </p:nvPr>
        </p:nvSpPr>
        <p:spPr>
          <a:prstGeom prst="rect">
            <a:avLst/>
          </a:prstGeom>
        </p:spPr>
        <p:txBody>
          <a:bodyPr/>
          <a:lstStyle/>
          <a:p>
            <a:endParaRPr/>
          </a:p>
        </p:txBody>
      </p:sp>
      <p:sp>
        <p:nvSpPr>
          <p:cNvPr id="1994" name="Shape 1994"/>
          <p:cNvSpPr>
            <a:spLocks noGrp="1"/>
          </p:cNvSpPr>
          <p:nvPr>
            <p:ph type="body" sz="quarter" idx="1"/>
          </p:nvPr>
        </p:nvSpPr>
        <p:spPr>
          <a:prstGeom prst="rect">
            <a:avLst/>
          </a:prstGeom>
        </p:spPr>
        <p:txBody>
          <a:bodyPr/>
          <a:lstStyle/>
          <a:p>
            <a:r>
              <a:t>Post-Startup, Pre-Momentum </a:t>
            </a:r>
          </a:p>
          <a:p>
            <a:r>
              <a:t>Growth is accelerating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pPr marL="298938" indent="-298938">
              <a:buSzPct val="100000"/>
              <a:buChar char="•"/>
            </a:pPr>
            <a:r>
              <a:t>ASEA’s Mission is to better people’s lives and to be a force for good in the world.</a:t>
            </a:r>
          </a:p>
          <a:p>
            <a:pPr marL="298938" indent="-298938">
              <a:buSzPct val="100000"/>
              <a:buChar char="•"/>
            </a:pPr>
            <a:r>
              <a:t>Launched in 2010 with just 1 product, ASEA has expanded to over 29 countries ­ with total sales of $450 million by 2016.</a:t>
            </a:r>
          </a:p>
          <a:p>
            <a:pPr marL="298938" indent="-298938">
              <a:buSzPct val="100000"/>
              <a:buChar char="•"/>
            </a:pPr>
            <a:r>
              <a:t>Debt free from 1st year</a:t>
            </a:r>
          </a:p>
          <a:p>
            <a:pPr marL="298938" indent="-298938">
              <a:buSzPct val="100000"/>
              <a:buChar char="•"/>
            </a:pPr>
            <a:r>
              <a:t>Since this was all through word of mouth, it’s a good testament to the effectiveness of the product and it’s unique nature, don’t you think?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9" name="Shape 1999"/>
          <p:cNvSpPr>
            <a:spLocks noGrp="1" noRot="1" noChangeAspect="1"/>
          </p:cNvSpPr>
          <p:nvPr>
            <p:ph type="sldImg"/>
          </p:nvPr>
        </p:nvSpPr>
        <p:spPr>
          <a:prstGeom prst="rect">
            <a:avLst/>
          </a:prstGeom>
        </p:spPr>
        <p:txBody>
          <a:bodyPr/>
          <a:lstStyle/>
          <a:p>
            <a:endParaRPr/>
          </a:p>
        </p:txBody>
      </p:sp>
      <p:sp>
        <p:nvSpPr>
          <p:cNvPr id="2000" name="Shape 2000"/>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t>You can change your life with ASEA!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 name="Shape 2004"/>
          <p:cNvSpPr>
            <a:spLocks noGrp="1" noRot="1" noChangeAspect="1"/>
          </p:cNvSpPr>
          <p:nvPr>
            <p:ph type="sldImg"/>
          </p:nvPr>
        </p:nvSpPr>
        <p:spPr>
          <a:prstGeom prst="rect">
            <a:avLst/>
          </a:prstGeom>
        </p:spPr>
        <p:txBody>
          <a:bodyPr/>
          <a:lstStyle/>
          <a:p>
            <a:endParaRPr/>
          </a:p>
        </p:txBody>
      </p:sp>
      <p:sp>
        <p:nvSpPr>
          <p:cNvPr id="2005" name="Shape 2005"/>
          <p:cNvSpPr>
            <a:spLocks noGrp="1"/>
          </p:cNvSpPr>
          <p:nvPr>
            <p:ph type="body" sz="quarter" idx="1"/>
          </p:nvPr>
        </p:nvSpPr>
        <p:spPr>
          <a:prstGeom prst="rect">
            <a:avLst/>
          </a:prstGeom>
        </p:spPr>
        <p:txBody>
          <a:bodyPr/>
          <a:lstStyle/>
          <a:p>
            <a:r>
              <a:t>Make history of asea</a:t>
            </a:r>
          </a:p>
          <a:p>
            <a:r>
              <a:t>ASEA Founders Club is an opportunity to be a part of ASEA Founders Club. This is a part of the ASEA calendar.</a:t>
            </a:r>
          </a:p>
          <a:p>
            <a:r>
              <a:t>Time of qualification to become founders club member 28 August 2018-31 August 2018</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9" name="Shape 2009"/>
          <p:cNvSpPr>
            <a:spLocks noGrp="1" noRot="1" noChangeAspect="1"/>
          </p:cNvSpPr>
          <p:nvPr>
            <p:ph type="sldImg"/>
          </p:nvPr>
        </p:nvSpPr>
        <p:spPr>
          <a:prstGeom prst="rect">
            <a:avLst/>
          </a:prstGeom>
        </p:spPr>
        <p:txBody>
          <a:bodyPr/>
          <a:lstStyle/>
          <a:p>
            <a:endParaRPr/>
          </a:p>
        </p:txBody>
      </p:sp>
      <p:sp>
        <p:nvSpPr>
          <p:cNvPr id="2010" name="Shape 2010"/>
          <p:cNvSpPr>
            <a:spLocks noGrp="1"/>
          </p:cNvSpPr>
          <p:nvPr>
            <p:ph type="body" sz="quarter" idx="1"/>
          </p:nvPr>
        </p:nvSpPr>
        <p:spPr>
          <a:prstGeom prst="rect">
            <a:avLst/>
          </a:prstGeom>
        </p:spPr>
        <p:txBody>
          <a:bodyPr/>
          <a:lstStyle/>
          <a:p>
            <a:r>
              <a:t>Qualification: in Bronze or higher, with two payouts during the period. Time to treasure</a:t>
            </a:r>
          </a:p>
          <a:p>
            <a:r>
              <a:t>Benefits:</a:t>
            </a:r>
          </a:p>
          <a:p>
            <a:r>
              <a:t>Needle Executive Founders Club</a:t>
            </a:r>
          </a:p>
          <a:p>
            <a:r>
              <a:t>Founders Club Founders Club in Foundry Club of Bursa I have a special reservation at the opening ceremony.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4" name="Shape 2014"/>
          <p:cNvSpPr>
            <a:spLocks noGrp="1" noRot="1" noChangeAspect="1"/>
          </p:cNvSpPr>
          <p:nvPr>
            <p:ph type="sldImg"/>
          </p:nvPr>
        </p:nvSpPr>
        <p:spPr>
          <a:prstGeom prst="rect">
            <a:avLst/>
          </a:prstGeom>
        </p:spPr>
        <p:txBody>
          <a:bodyPr/>
          <a:lstStyle/>
          <a:p>
            <a:endParaRPr/>
          </a:p>
        </p:txBody>
      </p:sp>
      <p:sp>
        <p:nvSpPr>
          <p:cNvPr id="2015" name="Shape 2015"/>
          <p:cNvSpPr>
            <a:spLocks noGrp="1"/>
          </p:cNvSpPr>
          <p:nvPr>
            <p:ph type="body" sz="quarter" idx="1"/>
          </p:nvPr>
        </p:nvSpPr>
        <p:spPr>
          <a:prstGeom prst="rect">
            <a:avLst/>
          </a:prstGeom>
        </p:spPr>
        <p:txBody>
          <a:bodyPr/>
          <a:lstStyle/>
          <a:p>
            <a:r>
              <a:t>Qualification: In Diamond or higher, with one pay in the range. The period of time is the property of the property.</a:t>
            </a:r>
          </a:p>
          <a:p>
            <a:r>
              <a:t>Benefits:</a:t>
            </a:r>
          </a:p>
          <a:p>
            <a:r>
              <a:t>Diamond Founders Club</a:t>
            </a:r>
          </a:p>
          <a:p>
            <a:r>
              <a:t>Founders Club</a:t>
            </a:r>
          </a:p>
          <a:p>
            <a:r>
              <a:t>FoundryClub in FoundryClub</a:t>
            </a:r>
          </a:p>
          <a:p>
            <a:r>
              <a:t>VIP seats at the opening ceremony.</a:t>
            </a:r>
          </a:p>
          <a:p>
            <a:r>
              <a:t>Attendance of two meetings at the ASEAInternational Convention 2018.</a:t>
            </a:r>
          </a:p>
          <a:p>
            <a:r>
              <a:t>Guest Room By theGaylordTexasResortHotel and Convention Center.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 name="Shape 2026"/>
          <p:cNvSpPr>
            <a:spLocks noGrp="1" noRot="1" noChangeAspect="1"/>
          </p:cNvSpPr>
          <p:nvPr>
            <p:ph type="sldImg"/>
          </p:nvPr>
        </p:nvSpPr>
        <p:spPr>
          <a:prstGeom prst="rect">
            <a:avLst/>
          </a:prstGeom>
        </p:spPr>
        <p:txBody>
          <a:bodyPr/>
          <a:lstStyle/>
          <a:p>
            <a:endParaRPr/>
          </a:p>
        </p:txBody>
      </p:sp>
      <p:sp>
        <p:nvSpPr>
          <p:cNvPr id="2027" name="Shape 2027"/>
          <p:cNvSpPr>
            <a:spLocks noGrp="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r>
              <a:t>ASEA is changing the world 1 cell at a time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2" name="Shape 2032"/>
          <p:cNvSpPr>
            <a:spLocks noGrp="1" noRot="1" noChangeAspect="1"/>
          </p:cNvSpPr>
          <p:nvPr>
            <p:ph type="sldImg"/>
          </p:nvPr>
        </p:nvSpPr>
        <p:spPr>
          <a:prstGeom prst="rect">
            <a:avLst/>
          </a:prstGeom>
        </p:spPr>
        <p:txBody>
          <a:bodyPr/>
          <a:lstStyle/>
          <a:p>
            <a:endParaRPr/>
          </a:p>
        </p:txBody>
      </p:sp>
      <p:sp>
        <p:nvSpPr>
          <p:cNvPr id="2033" name="Shape 2033"/>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t>You can change your life with ASEA!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lvl1pPr defTabSz="914400">
              <a:spcBef>
                <a:spcPts val="0"/>
              </a:spcBef>
              <a:defRPr sz="1200">
                <a:latin typeface="Calibri"/>
                <a:ea typeface="Calibri"/>
                <a:cs typeface="Calibri"/>
                <a:sym typeface="Calibri"/>
              </a:defRPr>
            </a:lvl1pPr>
          </a:lstStyle>
          <a:p>
            <a:r>
              <a:t>Redox Signaling molecules are native to your body and they are made from the salt water found inside your cells.  Once thought to be nothing more than a byproduct of energy production…there are now over 15,000 peer-reviewed articles and 1,200 books explaining how Redox Signaling Molecules are involved in virtually every major body system and function. In short, they are key to cellular rejuvenation and renewal and foundational to healthy cell signaling tช.ม.oughout the body.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p>
            <a:pPr>
              <a:lnSpc>
                <a:spcPct val="117999"/>
              </a:lnSpc>
              <a:spcBef>
                <a:spcPts val="0"/>
              </a:spcBef>
              <a:defRPr sz="3000">
                <a:latin typeface="Calibri"/>
                <a:ea typeface="Calibri"/>
                <a:cs typeface="Calibri"/>
                <a:sym typeface="Calibri"/>
              </a:defRPr>
            </a:pPr>
            <a:r>
              <a:t>Redox signaling molecules are the foundation of  healthy cells. Redox molecules are critical to every major body system and function.</a:t>
            </a:r>
          </a:p>
          <a:p>
            <a:pPr>
              <a:lnSpc>
                <a:spcPct val="117999"/>
              </a:lnSpc>
              <a:spcBef>
                <a:spcPts val="0"/>
              </a:spcBef>
              <a:defRPr sz="3000">
                <a:latin typeface="Calibri"/>
                <a:ea typeface="Calibri"/>
                <a:cs typeface="Calibri"/>
                <a:sym typeface="Calibri"/>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noRot="1" noChangeAspect="1"/>
          </p:cNvSpPr>
          <p:nvPr>
            <p:ph type="sldImg"/>
          </p:nvPr>
        </p:nvSpPr>
        <p:spPr>
          <a:prstGeom prst="rect">
            <a:avLst/>
          </a:prstGeom>
        </p:spPr>
        <p:txBody>
          <a:bodyPr/>
          <a:lstStyle/>
          <a:p>
            <a:endParaRPr/>
          </a:p>
        </p:txBody>
      </p:sp>
      <p:sp>
        <p:nvSpPr>
          <p:cNvPr id="835" name="Shape 835"/>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t>1 company has been able to harness the power of redox signaling molecules.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r>
              <a:t>That company is ASEA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p>
            <a:pPr marL="298938" indent="-298938">
              <a:buSzPct val="100000"/>
              <a:buChar char="•"/>
            </a:pPr>
            <a:r>
              <a:t>ASEA offers products that enhance cellular health from the inside ­out ­ and from the outside ­in. </a:t>
            </a:r>
          </a:p>
          <a:p>
            <a:pPr marL="298938" indent="-298938">
              <a:buSzPct val="100000"/>
              <a:buChar char="•"/>
            </a:pPr>
            <a:r>
              <a:t>ASEA Redox Supplement is the company's flagship liquid supplement.</a:t>
            </a:r>
          </a:p>
          <a:p>
            <a:pPr marL="298938" indent="-298938">
              <a:buSzPct val="100000"/>
              <a:buChar char="•"/>
            </a:pPr>
            <a:r>
              <a:t>This is not available in Thailand yet.</a:t>
            </a:r>
          </a:p>
          <a:p>
            <a:pPr marL="298938" indent="-298938">
              <a:buSzPct val="100000"/>
              <a:buChar char="•"/>
            </a:pPr>
            <a:r>
              <a:t>RENU 28 is a more concentrated form of ASEA. It’s a full body revitalizing gel that can be applied anywhere you would like to look or feel better. </a:t>
            </a:r>
          </a:p>
          <a:p>
            <a:pPr marL="527538" lvl="1" indent="-298938">
              <a:buSzPct val="100000"/>
              <a:buChar char="•"/>
            </a:pPr>
            <a:r>
              <a:t>To enhance the anti­-aging benefits of RENU 28, ASEA has created the world’s only redox based skin care line called Renu Advanced.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2_Custom Layou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r>
              <a:t>Title Text</a:t>
            </a:r>
          </a:p>
        </p:txBody>
      </p:sp>
      <p:sp>
        <p:nvSpPr>
          <p:cNvPr id="13" name="Slide Number"/>
          <p:cNvSpPr txBox="1">
            <a:spLocks noGrp="1"/>
          </p:cNvSpPr>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9" name="Slide Number"/>
          <p:cNvSpPr txBox="1">
            <a:spLocks noGrp="1"/>
          </p:cNvSpPr>
          <p:nvPr>
            <p:ph type="sldNum" sz="quarter" idx="2"/>
          </p:nvPr>
        </p:nvSpPr>
        <p:spPr>
          <a:xfrm>
            <a:off x="10941078" y="8024644"/>
            <a:ext cx="316204" cy="338825"/>
          </a:xfrm>
          <a:prstGeom prst="rect">
            <a:avLst/>
          </a:prstGeom>
        </p:spPr>
        <p:txBody>
          <a:bodyPr lIns="48762" tIns="48762" rIns="48762" bIns="48762"/>
          <a:lstStyle>
            <a:lvl1pPr algn="r" defTabSz="650165">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50238" y="1253928"/>
            <a:ext cx="11704324" cy="1354784"/>
          </a:xfrm>
          <a:prstGeom prst="rect">
            <a:avLst/>
          </a:prstGeom>
        </p:spPr>
        <p:txBody>
          <a:bodyPr lIns="65022" tIns="65022" rIns="65022" bIns="65022"/>
          <a:lstStyle>
            <a:lvl1pPr marR="0" indent="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97" name="Body Level One…"/>
          <p:cNvSpPr txBox="1">
            <a:spLocks noGrp="1"/>
          </p:cNvSpPr>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1270000" y="3225800"/>
            <a:ext cx="10464800" cy="3302000"/>
          </a:xfrm>
          <a:prstGeom prst="rect">
            <a:avLst/>
          </a:prstGeom>
        </p:spPr>
        <p:txBody>
          <a:bodyPr/>
          <a:lstStyle>
            <a:lvl1pPr marR="0" indent="0" defTabSz="584200">
              <a:defRPr sz="8000">
                <a:solidFill>
                  <a:srgbClr val="FFFFFF"/>
                </a:solidFill>
                <a:uFillTx/>
                <a:latin typeface="+mn-lt"/>
                <a:ea typeface="+mn-ea"/>
                <a:cs typeface="+mn-cs"/>
                <a:sym typeface="Helvetica"/>
              </a:defRPr>
            </a:lvl1pPr>
          </a:lstStyle>
          <a:p>
            <a:r>
              <a:t>Title Text</a:t>
            </a:r>
          </a:p>
        </p:txBody>
      </p:sp>
      <p:sp>
        <p:nvSpPr>
          <p:cNvPr id="106" name="Slide Number"/>
          <p:cNvSpPr txBox="1">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650238" y="955039"/>
            <a:ext cx="11704324" cy="2144891"/>
          </a:xfrm>
          <a:prstGeom prst="rect">
            <a:avLst/>
          </a:prstGeom>
        </p:spPr>
        <p:txBody>
          <a:bodyPr lIns="65022" tIns="65022" rIns="65022" bIns="65022"/>
          <a:lstStyle>
            <a:lvl1pPr marR="0" indent="0" defTabSz="914400">
              <a:defRPr>
                <a:uFillTx/>
                <a:latin typeface="Calibri"/>
                <a:ea typeface="Calibri"/>
                <a:cs typeface="Calibri"/>
                <a:sym typeface="Calibri"/>
              </a:defRPr>
            </a:lvl1pPr>
          </a:lstStyle>
          <a:p>
            <a:r>
              <a:t>Title Text</a:t>
            </a:r>
          </a:p>
        </p:txBody>
      </p:sp>
      <p:sp>
        <p:nvSpPr>
          <p:cNvPr id="130" name="Body Level One…"/>
          <p:cNvSpPr txBox="1">
            <a:spLocks noGrp="1"/>
          </p:cNvSpPr>
          <p:nvPr>
            <p:ph type="body" idx="1"/>
          </p:nvPr>
        </p:nvSpPr>
        <p:spPr>
          <a:xfrm>
            <a:off x="650238" y="3099928"/>
            <a:ext cx="11704324" cy="6653673"/>
          </a:xfrm>
          <a:prstGeom prst="rect">
            <a:avLst/>
          </a:prstGeom>
        </p:spPr>
        <p:txBody>
          <a:bodyPr lIns="65022" tIns="65022" rIns="65022" bIns="65022"/>
          <a:lstStyle>
            <a:lvl1pPr marL="471487" marR="0" indent="-471487" defTabSz="914400">
              <a:spcBef>
                <a:spcPts val="700"/>
              </a:spcBef>
              <a:buClrTx/>
              <a:defRPr>
                <a:uFillTx/>
                <a:latin typeface="Calibri"/>
                <a:ea typeface="Calibri"/>
                <a:cs typeface="Calibri"/>
                <a:sym typeface="Calibri"/>
              </a:defRPr>
            </a:lvl1pPr>
            <a:lvl2pPr marL="906234" marR="0" indent="-449034" defTabSz="914400">
              <a:spcBef>
                <a:spcPts val="700"/>
              </a:spcBef>
              <a:buClrTx/>
              <a:defRPr>
                <a:uFillTx/>
                <a:latin typeface="Calibri"/>
                <a:ea typeface="Calibri"/>
                <a:cs typeface="Calibri"/>
                <a:sym typeface="Calibri"/>
              </a:defRPr>
            </a:lvl2pPr>
            <a:lvl3pPr marL="1333500" marR="0" indent="-419100" defTabSz="914400">
              <a:spcBef>
                <a:spcPts val="700"/>
              </a:spcBef>
              <a:buClrTx/>
              <a:defRPr>
                <a:uFillTx/>
                <a:latin typeface="Calibri"/>
                <a:ea typeface="Calibri"/>
                <a:cs typeface="Calibri"/>
                <a:sym typeface="Calibri"/>
              </a:defRPr>
            </a:lvl3pPr>
            <a:lvl4pPr marL="1874520" marR="0" indent="-502919" defTabSz="914400">
              <a:spcBef>
                <a:spcPts val="700"/>
              </a:spcBef>
              <a:buClrTx/>
              <a:defRPr>
                <a:uFillTx/>
                <a:latin typeface="Calibri"/>
                <a:ea typeface="Calibri"/>
                <a:cs typeface="Calibri"/>
                <a:sym typeface="Calibri"/>
              </a:defRPr>
            </a:lvl4pPr>
            <a:lvl5pPr marL="2331720" marR="0" indent="-502920" defTabSz="914400">
              <a:spcBef>
                <a:spcPts val="700"/>
              </a:spcBef>
              <a:buClrTx/>
              <a:defRPr>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005836" y="8854469"/>
            <a:ext cx="348725" cy="371347"/>
          </a:xfrm>
          <a:prstGeom prst="rect">
            <a:avLst/>
          </a:prstGeom>
        </p:spPr>
        <p:txBody>
          <a:bodyPr lIns="65022" tIns="65022" rIns="65022" bIns="65022"/>
          <a:lstStyle>
            <a:lvl1pPr algn="r" defTabSz="9144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 Center copy">
    <p:bg>
      <p:bgPr>
        <a:gradFill flip="none" rotWithShape="1">
          <a:gsLst>
            <a:gs pos="0">
              <a:srgbClr val="202833"/>
            </a:gs>
            <a:gs pos="100000">
              <a:srgbClr val="5A5F5E"/>
            </a:gs>
          </a:gsLst>
          <a:lin ang="5400000" scaled="0"/>
        </a:grad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1270000" y="3225800"/>
            <a:ext cx="10464800" cy="3302000"/>
          </a:xfrm>
          <a:prstGeom prst="rect">
            <a:avLst/>
          </a:prstGeom>
        </p:spPr>
        <p:txBody>
          <a:bodyPr/>
          <a:lstStyle>
            <a:lvl1pPr marR="0" indent="0" defTabSz="584200">
              <a:defRPr sz="8000">
                <a:solidFill>
                  <a:srgbClr val="FFFFFF"/>
                </a:solidFill>
                <a:uFillTx/>
                <a:latin typeface="+mn-lt"/>
                <a:ea typeface="+mn-ea"/>
                <a:cs typeface="+mn-cs"/>
                <a:sym typeface="Helvetica"/>
              </a:defRPr>
            </a:lvl1pPr>
          </a:lstStyle>
          <a:p>
            <a:r>
              <a:t>Title Text</a:t>
            </a:r>
          </a:p>
        </p:txBody>
      </p:sp>
      <p:sp>
        <p:nvSpPr>
          <p:cNvPr id="139" name="Slide Number"/>
          <p:cNvSpPr txBox="1">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9_Office Theme copy 5">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647700" y="130175"/>
            <a:ext cx="11709400" cy="2144714"/>
          </a:xfrm>
          <a:prstGeom prst="rect">
            <a:avLst/>
          </a:prstGeom>
        </p:spPr>
        <p:txBody>
          <a:bodyPr/>
          <a:lstStyle>
            <a:lvl1pPr marL="6350" indent="-6350" defTabSz="914400"/>
          </a:lstStyle>
          <a:p>
            <a:r>
              <a:t>Title Text</a:t>
            </a:r>
          </a:p>
        </p:txBody>
      </p:sp>
      <p:sp>
        <p:nvSpPr>
          <p:cNvPr id="147" name="Body Level One…"/>
          <p:cNvSpPr txBox="1">
            <a:spLocks noGrp="1"/>
          </p:cNvSpPr>
          <p:nvPr>
            <p:ph type="body" idx="1"/>
          </p:nvPr>
        </p:nvSpPr>
        <p:spPr>
          <a:prstGeom prst="rect">
            <a:avLst/>
          </a:prstGeom>
        </p:spPr>
        <p:txBody>
          <a:bodyPr/>
          <a:lstStyle>
            <a:lvl1pPr marL="382586" defTabSz="914400">
              <a:spcBef>
                <a:spcPts val="1100"/>
              </a:spcBef>
            </a:lvl1pPr>
            <a:lvl2pPr marL="776955" defTabSz="914400">
              <a:spcBef>
                <a:spcPts val="1100"/>
              </a:spcBef>
            </a:lvl2pPr>
            <a:lvl3pPr marL="1199122" defTabSz="914400">
              <a:spcBef>
                <a:spcPts val="1100"/>
              </a:spcBef>
            </a:lvl3pPr>
            <a:lvl4pPr marL="1719715" indent="-359228" defTabSz="914400">
              <a:spcBef>
                <a:spcPts val="1100"/>
              </a:spcBef>
            </a:lvl4pPr>
            <a:lvl5pPr marL="2176915" indent="-359228" defTabSz="914400">
              <a:spcBef>
                <a:spcPts val="1100"/>
              </a:spcBef>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0_Office Theme copy 1">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lvl1pPr>
              <a:defRPr>
                <a:latin typeface="Gill Sans"/>
                <a:ea typeface="Gill Sans"/>
                <a:cs typeface="Gill Sans"/>
                <a:sym typeface="Gill Sans"/>
              </a:defRPr>
            </a:lvl1pPr>
          </a:lstStyle>
          <a:p>
            <a:r>
              <a:t>Title Text</a:t>
            </a:r>
          </a:p>
        </p:txBody>
      </p:sp>
      <p:sp>
        <p:nvSpPr>
          <p:cNvPr id="156" name="Body Level One…"/>
          <p:cNvSpPr txBox="1">
            <a:spLocks noGrp="1"/>
          </p:cNvSpPr>
          <p:nvPr>
            <p:ph type="body" idx="1"/>
          </p:nvPr>
        </p:nvSpPr>
        <p:spPr>
          <a:prstGeom prst="rect">
            <a:avLst/>
          </a:prstGeom>
        </p:spPr>
        <p:txBody>
          <a:bodyPr/>
          <a:lstStyle>
            <a:lvl1pPr>
              <a:buClrTx/>
              <a:defRPr>
                <a:latin typeface="Gill Sans"/>
                <a:ea typeface="Gill Sans"/>
                <a:cs typeface="Gill Sans"/>
                <a:sym typeface="Gill Sans"/>
              </a:defRPr>
            </a:lvl1pPr>
            <a:lvl2pPr>
              <a:buClrTx/>
              <a:defRPr>
                <a:latin typeface="Gill Sans"/>
                <a:ea typeface="Gill Sans"/>
                <a:cs typeface="Gill Sans"/>
                <a:sym typeface="Gill Sans"/>
              </a:defRPr>
            </a:lvl2pPr>
            <a:lvl3pPr>
              <a:buClrTx/>
              <a:defRPr>
                <a:latin typeface="Gill Sans"/>
                <a:ea typeface="Gill Sans"/>
                <a:cs typeface="Gill Sans"/>
                <a:sym typeface="Gill Sans"/>
              </a:defRPr>
            </a:lvl3pPr>
            <a:lvl4pPr>
              <a:buClrTx/>
              <a:defRPr>
                <a:latin typeface="Gill Sans"/>
                <a:ea typeface="Gill Sans"/>
                <a:cs typeface="Gill Sans"/>
                <a:sym typeface="Gill Sans"/>
              </a:defRPr>
            </a:lvl4pPr>
            <a:lvl5pPr>
              <a:buClrTx/>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0693665" y="9126502"/>
            <a:ext cx="287338" cy="342901"/>
          </a:xfrm>
          <a:prstGeom prst="rect">
            <a:avLst/>
          </a:prstGeom>
        </p:spPr>
        <p:txBody>
          <a:bodyPr/>
          <a:lstStyle>
            <a:lvl1pPr>
              <a:defRPr>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 Top">
    <p:spTree>
      <p:nvGrpSpPr>
        <p:cNvPr id="1" name=""/>
        <p:cNvGrpSpPr/>
        <p:nvPr/>
      </p:nvGrpSpPr>
      <p:grpSpPr>
        <a:xfrm>
          <a:off x="0" y="0"/>
          <a:ext cx="0" cy="0"/>
          <a:chOff x="0" y="0"/>
          <a:chExt cx="0" cy="0"/>
        </a:xfrm>
      </p:grpSpPr>
      <p:pic>
        <p:nvPicPr>
          <p:cNvPr id="164" name="image.jpg" descr="image.jpg"/>
          <p:cNvPicPr>
            <a:picLocks noChangeAspect="1"/>
          </p:cNvPicPr>
          <p:nvPr/>
        </p:nvPicPr>
        <p:blipFill>
          <a:blip r:embed="rId2">
            <a:extLst/>
          </a:blip>
          <a:stretch>
            <a:fillRect/>
          </a:stretch>
        </p:blipFill>
        <p:spPr>
          <a:xfrm>
            <a:off x="-2" y="-2"/>
            <a:ext cx="13004803" cy="9753602"/>
          </a:xfrm>
          <a:prstGeom prst="rect">
            <a:avLst/>
          </a:prstGeom>
          <a:ln w="12700">
            <a:miter lim="400000"/>
          </a:ln>
        </p:spPr>
      </p:pic>
      <p:sp>
        <p:nvSpPr>
          <p:cNvPr id="165" name="Title Text"/>
          <p:cNvSpPr txBox="1">
            <a:spLocks noGrp="1"/>
          </p:cNvSpPr>
          <p:nvPr>
            <p:ph type="title"/>
          </p:nvPr>
        </p:nvSpPr>
        <p:spPr>
          <a:xfrm>
            <a:off x="1269999" y="253999"/>
            <a:ext cx="10477501" cy="2438401"/>
          </a:xfrm>
          <a:prstGeom prst="rect">
            <a:avLst/>
          </a:prstGeom>
        </p:spPr>
        <p:txBody>
          <a:bodyPr lIns="38100" tIns="38100" rIns="38100" bIns="38100"/>
          <a:lstStyle>
            <a:lvl1pPr marR="0" indent="0" defTabSz="914400">
              <a:defRPr sz="7600" b="1">
                <a:solidFill>
                  <a:srgbClr val="002E72"/>
                </a:solidFill>
                <a:uFill>
                  <a:solidFill>
                    <a:srgbClr val="002E72"/>
                  </a:solidFill>
                </a:uFill>
                <a:latin typeface="+mn-lt"/>
                <a:ea typeface="+mn-ea"/>
                <a:cs typeface="+mn-cs"/>
                <a:sym typeface="Helvetica"/>
              </a:defRPr>
            </a:lvl1pPr>
          </a:lstStyle>
          <a:p>
            <a:r>
              <a:t>Title Text</a:t>
            </a:r>
          </a:p>
        </p:txBody>
      </p:sp>
      <p:sp>
        <p:nvSpPr>
          <p:cNvPr id="166" name="Slide Number"/>
          <p:cNvSpPr txBox="1">
            <a:spLocks noGrp="1"/>
          </p:cNvSpPr>
          <p:nvPr>
            <p:ph type="sldNum" sz="quarter" idx="2"/>
          </p:nvPr>
        </p:nvSpPr>
        <p:spPr>
          <a:xfrm>
            <a:off x="10678318" y="9040811"/>
            <a:ext cx="317501" cy="330201"/>
          </a:xfrm>
          <a:prstGeom prst="rect">
            <a:avLst/>
          </a:prstGeom>
        </p:spPr>
        <p:txBody>
          <a:bodyPr lIns="63500" tIns="63500" rIns="63500" bIns="63500" anchor="t"/>
          <a:lstStyle>
            <a:lvl1pPr defTabSz="457200">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2_Custom Layout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r>
              <a:t>Title Text</a:t>
            </a:r>
          </a:p>
        </p:txBody>
      </p:sp>
      <p:sp>
        <p:nvSpPr>
          <p:cNvPr id="21" name="Slide Number"/>
          <p:cNvSpPr txBox="1">
            <a:spLocks noGrp="1"/>
          </p:cNvSpPr>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50238" y="1219199"/>
            <a:ext cx="11704324" cy="1805098"/>
          </a:xfrm>
          <a:prstGeom prst="rect">
            <a:avLst/>
          </a:prstGeom>
        </p:spPr>
        <p:txBody>
          <a:bodyPr lIns="65022" tIns="65022" rIns="65022" bIns="6502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174" name="Body Level One…"/>
          <p:cNvSpPr txBox="1">
            <a:spLocks noGrp="1"/>
          </p:cNvSpPr>
          <p:nvPr>
            <p:ph type="body" sz="quarter" idx="1"/>
          </p:nvPr>
        </p:nvSpPr>
        <p:spPr>
          <a:xfrm>
            <a:off x="914864" y="3369392"/>
            <a:ext cx="3769396" cy="3198204"/>
          </a:xfrm>
          <a:prstGeom prst="rect">
            <a:avLst/>
          </a:prstGeom>
        </p:spPr>
        <p:txBody>
          <a:bodyPr lIns="65022" tIns="65022" rIns="65022" bIns="65022"/>
          <a:lstStyle>
            <a:lvl1pPr marL="0" marR="0" indent="0" defTabSz="866986">
              <a:spcBef>
                <a:spcPts val="800"/>
              </a:spcBef>
              <a:buClrTx/>
              <a:buSzTx/>
              <a:buFontTx/>
              <a:buNone/>
              <a:defRPr sz="3400">
                <a:solidFill>
                  <a:srgbClr val="6C6C6C"/>
                </a:solidFill>
                <a:uFillTx/>
                <a:latin typeface="Helvetica Light"/>
                <a:ea typeface="Helvetica Light"/>
                <a:cs typeface="Helvetica Light"/>
                <a:sym typeface="Helvetica Light"/>
              </a:defRPr>
            </a:lvl1pPr>
            <a:lvl2pPr marL="1080909" marR="0" indent="-623709" defTabSz="866986">
              <a:spcBef>
                <a:spcPts val="8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8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11928596" y="7762835"/>
            <a:ext cx="425965" cy="472945"/>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1892299" y="1409699"/>
            <a:ext cx="9220203" cy="1828801"/>
          </a:xfrm>
          <a:prstGeom prst="rect">
            <a:avLst/>
          </a:prstGeom>
        </p:spPr>
        <p:txBody>
          <a:bodyPr lIns="38100" tIns="38100" rIns="38100" bIns="38100"/>
          <a:lstStyle>
            <a:lvl1pPr marR="0" indent="0" defTabSz="584200">
              <a:defRPr sz="7000" cap="small">
                <a:solidFill>
                  <a:srgbClr val="535353"/>
                </a:solidFill>
                <a:uFillTx/>
                <a:latin typeface="Gill Sans"/>
                <a:ea typeface="Gill Sans"/>
                <a:cs typeface="Gill Sans"/>
                <a:sym typeface="Gill Sans"/>
              </a:defRPr>
            </a:lvl1pPr>
          </a:lstStyle>
          <a:p>
            <a:r>
              <a:t>Title Text</a:t>
            </a:r>
          </a:p>
        </p:txBody>
      </p:sp>
      <p:sp>
        <p:nvSpPr>
          <p:cNvPr id="183" name="Slide Number"/>
          <p:cNvSpPr txBox="1">
            <a:spLocks noGrp="1"/>
          </p:cNvSpPr>
          <p:nvPr>
            <p:ph type="sldNum" sz="quarter" idx="2"/>
          </p:nvPr>
        </p:nvSpPr>
        <p:spPr>
          <a:xfrm>
            <a:off x="6351587" y="8172450"/>
            <a:ext cx="292101" cy="304800"/>
          </a:xfrm>
          <a:prstGeom prst="rect">
            <a:avLst/>
          </a:prstGeom>
        </p:spPr>
        <p:txBody>
          <a:bodyPr lIns="38100" tIns="38100" rIns="38100" bIns="38100" anchor="t"/>
          <a:lstStyle>
            <a:lvl1pPr defTabSz="584200">
              <a:defRPr>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1_Office The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2111374" y="1317412"/>
            <a:ext cx="8782053" cy="1608669"/>
          </a:xfrm>
          <a:prstGeom prst="rect">
            <a:avLst/>
          </a:prstGeom>
        </p:spPr>
        <p:txBody>
          <a:bodyPr lIns="38100" tIns="38100" rIns="38100" bIns="38100"/>
          <a:lstStyle>
            <a:lvl1pPr marR="82203" indent="57797" defTabSz="921173">
              <a:defRPr sz="5800" b="1">
                <a:latin typeface="Calibri"/>
                <a:ea typeface="Calibri"/>
                <a:cs typeface="Calibri"/>
                <a:sym typeface="Calibri"/>
              </a:defRPr>
            </a:lvl1pPr>
          </a:lstStyle>
          <a:p>
            <a:r>
              <a:t>Title Text</a:t>
            </a:r>
          </a:p>
        </p:txBody>
      </p:sp>
      <p:sp>
        <p:nvSpPr>
          <p:cNvPr id="191" name="Body Level One…"/>
          <p:cNvSpPr txBox="1">
            <a:spLocks noGrp="1"/>
          </p:cNvSpPr>
          <p:nvPr>
            <p:ph type="body" sz="half" idx="1"/>
          </p:nvPr>
        </p:nvSpPr>
        <p:spPr>
          <a:xfrm>
            <a:off x="2111374" y="2924174"/>
            <a:ext cx="8782053" cy="5610227"/>
          </a:xfrm>
          <a:prstGeom prst="rect">
            <a:avLst/>
          </a:prstGeom>
        </p:spPr>
        <p:txBody>
          <a:bodyPr lIns="38100" tIns="38100" rIns="38100" bIns="38100"/>
          <a:lstStyle>
            <a:lvl1pPr marL="367953" marR="82203" indent="-327313" defTabSz="921173">
              <a:spcBef>
                <a:spcPts val="1400"/>
              </a:spcBef>
              <a:defRPr sz="4200">
                <a:latin typeface="Calibri"/>
                <a:ea typeface="Calibri"/>
                <a:cs typeface="Calibri"/>
                <a:sym typeface="Calibri"/>
              </a:defRPr>
            </a:lvl1pPr>
            <a:lvl2pPr marL="813667" marR="82203" indent="-315828" defTabSz="921173">
              <a:spcBef>
                <a:spcPts val="1400"/>
              </a:spcBef>
              <a:defRPr sz="4200">
                <a:latin typeface="Calibri"/>
                <a:ea typeface="Calibri"/>
                <a:cs typeface="Calibri"/>
                <a:sym typeface="Calibri"/>
              </a:defRPr>
            </a:lvl2pPr>
            <a:lvl3pPr marL="1237426" marR="82203" indent="-282387" defTabSz="921173">
              <a:spcBef>
                <a:spcPts val="1400"/>
              </a:spcBef>
              <a:defRPr sz="4200">
                <a:latin typeface="Calibri"/>
                <a:ea typeface="Calibri"/>
                <a:cs typeface="Calibri"/>
                <a:sym typeface="Calibri"/>
              </a:defRPr>
            </a:lvl3pPr>
            <a:lvl4pPr marL="1755138" marR="82203" indent="-342899" defTabSz="921173">
              <a:spcBef>
                <a:spcPts val="1400"/>
              </a:spcBef>
              <a:defRPr sz="4200">
                <a:latin typeface="Calibri"/>
                <a:ea typeface="Calibri"/>
                <a:cs typeface="Calibri"/>
                <a:sym typeface="Calibri"/>
              </a:defRPr>
            </a:lvl4pPr>
            <a:lvl5pPr marL="2212338" marR="82203" indent="-342899" defTabSz="921173">
              <a:spcBef>
                <a:spcPts val="1400"/>
              </a:spcBef>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9633446" y="8049366"/>
            <a:ext cx="240308" cy="292101"/>
          </a:xfrm>
          <a:prstGeom prst="rect">
            <a:avLst/>
          </a:prstGeom>
        </p:spPr>
        <p:txBody>
          <a:bodyPr lIns="38100" tIns="38100" rIns="38100" bIns="38100"/>
          <a:lstStyle>
            <a:lvl1pPr defTabSz="921173">
              <a:defRPr sz="1400">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355600" y="254000"/>
            <a:ext cx="12293600" cy="2438400"/>
          </a:xfrm>
          <a:prstGeom prst="rect">
            <a:avLst/>
          </a:prstGeom>
        </p:spPr>
        <p:txBody>
          <a:bodyPr/>
          <a:lstStyle>
            <a:lvl1pPr marR="0" indent="0" defTabSz="584200">
              <a:defRPr sz="7200" cap="small">
                <a:solidFill>
                  <a:srgbClr val="535353"/>
                </a:solidFill>
                <a:uFillTx/>
                <a:latin typeface="Gill Sans Light"/>
                <a:ea typeface="Gill Sans Light"/>
                <a:cs typeface="Gill Sans Light"/>
                <a:sym typeface="Gill Sans Light"/>
              </a:defRPr>
            </a:lvl1pPr>
          </a:lstStyle>
          <a:p>
            <a:r>
              <a:t>Title Text</a:t>
            </a:r>
          </a:p>
        </p:txBody>
      </p:sp>
      <p:sp>
        <p:nvSpPr>
          <p:cNvPr id="200" name="Body Level One…"/>
          <p:cNvSpPr txBox="1">
            <a:spLocks noGrp="1"/>
          </p:cNvSpPr>
          <p:nvPr>
            <p:ph type="body" idx="1"/>
          </p:nvPr>
        </p:nvSpPr>
        <p:spPr>
          <a:xfrm>
            <a:off x="355600" y="3187700"/>
            <a:ext cx="12293600" cy="5842000"/>
          </a:xfrm>
          <a:prstGeom prst="rect">
            <a:avLst/>
          </a:prstGeom>
        </p:spPr>
        <p:txBody>
          <a:bodyPr anchor="ctr"/>
          <a:lstStyle>
            <a:lvl1pPr marL="304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1pPr>
            <a:lvl2pPr marL="685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2pPr>
            <a:lvl3pPr marL="1066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3pPr>
            <a:lvl4pPr marL="1447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4pPr>
            <a:lvl5pPr marL="1828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6324599" y="9271000"/>
            <a:ext cx="342901" cy="355600"/>
          </a:xfrm>
          <a:prstGeom prst="rect">
            <a:avLst/>
          </a:prstGeom>
        </p:spPr>
        <p:txBody>
          <a:bodyPr anchor="t"/>
          <a:lstStyle>
            <a:lvl1pPr defTabSz="584200">
              <a:defRPr sz="1800">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650238" y="1264176"/>
            <a:ext cx="11704324" cy="1354785"/>
          </a:xfrm>
          <a:prstGeom prst="rect">
            <a:avLst/>
          </a:prstGeom>
        </p:spPr>
        <p:txBody>
          <a:bodyPr lIns="65022" tIns="65022" rIns="65022" bIns="65022"/>
          <a:lstStyle>
            <a:lvl1pPr marR="0" indent="0" defTabSz="866986">
              <a:defRPr spc="620">
                <a:solidFill>
                  <a:srgbClr val="0071AD"/>
                </a:solidFill>
                <a:uFillTx/>
                <a:latin typeface="Helvetica Light"/>
                <a:ea typeface="Helvetica Light"/>
                <a:cs typeface="Helvetica Light"/>
                <a:sym typeface="Helvetica Light"/>
              </a:defRPr>
            </a:lvl1pPr>
          </a:lstStyle>
          <a:p>
            <a:r>
              <a:t>Title Text</a:t>
            </a:r>
          </a:p>
        </p:txBody>
      </p:sp>
      <p:sp>
        <p:nvSpPr>
          <p:cNvPr id="209" name="Body Level One…"/>
          <p:cNvSpPr txBox="1">
            <a:spLocks noGrp="1"/>
          </p:cNvSpPr>
          <p:nvPr>
            <p:ph type="body" sz="half" idx="1"/>
          </p:nvPr>
        </p:nvSpPr>
        <p:spPr>
          <a:xfrm>
            <a:off x="650238" y="2926081"/>
            <a:ext cx="5725568" cy="5608321"/>
          </a:xfrm>
          <a:prstGeom prst="rect">
            <a:avLst/>
          </a:prstGeom>
        </p:spPr>
        <p:txBody>
          <a:bodyPr lIns="65022" tIns="65022" rIns="65022" bIns="65022"/>
          <a:lstStyle>
            <a:lvl1pPr marL="391884" marR="0" indent="-391884" defTabSz="866986">
              <a:spcBef>
                <a:spcPts val="800"/>
              </a:spcBef>
              <a:buClrTx/>
              <a:defRPr sz="3600">
                <a:solidFill>
                  <a:srgbClr val="6C6C6C"/>
                </a:solidFill>
                <a:uFillTx/>
                <a:latin typeface="Helvetica Light"/>
                <a:ea typeface="Helvetica Light"/>
                <a:cs typeface="Helvetica Light"/>
                <a:sym typeface="Helvetica Light"/>
              </a:defRPr>
            </a:lvl1pPr>
            <a:lvl2pPr marL="914400" marR="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marR="0" indent="-413657"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8" defTabSz="866986">
              <a:spcBef>
                <a:spcPts val="800"/>
              </a:spcBef>
              <a:buClrTx/>
              <a:defRPr sz="3600">
                <a:solidFill>
                  <a:srgbClr val="6C6C6C"/>
                </a:solidFill>
                <a:uFillTx/>
                <a:latin typeface="Helvetica Light"/>
                <a:ea typeface="Helvetica Light"/>
                <a:cs typeface="Helvetica Light"/>
                <a:sym typeface="Helvetica Light"/>
              </a:defRPr>
            </a:lvl4pPr>
            <a:lvl5pPr marL="2240278" marR="0" indent="-411478"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11980089" y="7794584"/>
            <a:ext cx="374472" cy="409447"/>
          </a:xfrm>
          <a:prstGeom prst="rect">
            <a:avLst/>
          </a:prstGeom>
        </p:spPr>
        <p:txBody>
          <a:bodyPr lIns="65022" tIns="65022" rIns="65022" bIns="65022"/>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217" name="ASEA-LOGO-NEW.png" descr="ASEA-LOGO-NEW.png"/>
          <p:cNvPicPr>
            <a:picLocks noChangeAspect="1"/>
          </p:cNvPicPr>
          <p:nvPr/>
        </p:nvPicPr>
        <p:blipFill>
          <a:blip r:embed="rId2">
            <a:extLst/>
          </a:blip>
          <a:stretch>
            <a:fillRect/>
          </a:stretch>
        </p:blipFill>
        <p:spPr>
          <a:xfrm>
            <a:off x="210297" y="1454871"/>
            <a:ext cx="2634227" cy="752636"/>
          </a:xfrm>
          <a:prstGeom prst="rect">
            <a:avLst/>
          </a:prstGeom>
          <a:ln w="12700">
            <a:miter lim="400000"/>
          </a:ln>
        </p:spPr>
      </p:pic>
      <p:sp>
        <p:nvSpPr>
          <p:cNvPr id="218"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457200">
              <a:defRPr sz="2200">
                <a:solidFill>
                  <a:srgbClr val="006EB7"/>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25" name="Untitled-1.png" descr="Untitled-1.png"/>
          <p:cNvPicPr>
            <a:picLocks noChangeAspect="1"/>
          </p:cNvPicPr>
          <p:nvPr/>
        </p:nvPicPr>
        <p:blipFill>
          <a:blip r:embed="rId2">
            <a:extLst/>
          </a:blip>
          <a:stretch>
            <a:fillRect/>
          </a:stretch>
        </p:blipFill>
        <p:spPr>
          <a:xfrm>
            <a:off x="9753600" y="6831997"/>
            <a:ext cx="1625600" cy="788004"/>
          </a:xfrm>
          <a:prstGeom prst="rect">
            <a:avLst/>
          </a:prstGeom>
          <a:ln w="12700">
            <a:miter lim="400000"/>
          </a:ln>
        </p:spPr>
      </p:pic>
      <p:pic>
        <p:nvPicPr>
          <p:cNvPr id="226" name="image2.png" descr="image2.png"/>
          <p:cNvPicPr>
            <a:picLocks noChangeAspect="1"/>
          </p:cNvPicPr>
          <p:nvPr/>
        </p:nvPicPr>
        <p:blipFill>
          <a:blip r:embed="rId3">
            <a:extLst/>
          </a:blip>
          <a:stretch>
            <a:fillRect/>
          </a:stretch>
        </p:blipFill>
        <p:spPr>
          <a:xfrm>
            <a:off x="9935781" y="6736404"/>
            <a:ext cx="712962" cy="717653"/>
          </a:xfrm>
          <a:prstGeom prst="rect">
            <a:avLst/>
          </a:prstGeom>
          <a:ln w="12700">
            <a:miter lim="400000"/>
          </a:ln>
        </p:spPr>
      </p:pic>
      <p:sp>
        <p:nvSpPr>
          <p:cNvPr id="227" name="Title Text"/>
          <p:cNvSpPr txBox="1">
            <a:spLocks noGrp="1"/>
          </p:cNvSpPr>
          <p:nvPr>
            <p:ph type="title"/>
          </p:nvPr>
        </p:nvSpPr>
        <p:spPr>
          <a:xfrm>
            <a:off x="2113278" y="2353733"/>
            <a:ext cx="8778243" cy="963547"/>
          </a:xfrm>
          <a:prstGeom prst="rect">
            <a:avLst/>
          </a:prstGeom>
        </p:spPr>
        <p:txBody>
          <a:bodyPr lIns="48767" tIns="48767" rIns="48767" bIns="48767" anchor="t"/>
          <a:lstStyle>
            <a:lvl1pPr marR="0" indent="0" defTabSz="457200">
              <a:defRPr sz="7800">
                <a:uFillTx/>
                <a:latin typeface="Calibri"/>
                <a:ea typeface="Calibri"/>
                <a:cs typeface="Calibri"/>
                <a:sym typeface="Calibri"/>
              </a:defRPr>
            </a:lvl1pPr>
          </a:lstStyle>
          <a:p>
            <a:r>
              <a:t>Title Text</a:t>
            </a:r>
          </a:p>
        </p:txBody>
      </p:sp>
      <p:sp>
        <p:nvSpPr>
          <p:cNvPr id="228" name="Body Level One…"/>
          <p:cNvSpPr txBox="1">
            <a:spLocks noGrp="1"/>
          </p:cNvSpPr>
          <p:nvPr>
            <p:ph type="body" sz="quarter" idx="1"/>
          </p:nvPr>
        </p:nvSpPr>
        <p:spPr>
          <a:xfrm>
            <a:off x="2113278" y="3317278"/>
            <a:ext cx="4309536" cy="557070"/>
          </a:xfrm>
          <a:prstGeom prst="rect">
            <a:avLst/>
          </a:prstGeom>
        </p:spPr>
        <p:txBody>
          <a:bodyPr lIns="48767" tIns="48767" rIns="48767" bIns="48767" anchor="b"/>
          <a:lstStyle>
            <a:lvl1pPr marL="0" marR="0" indent="0" defTabSz="457200">
              <a:spcBef>
                <a:spcPts val="500"/>
              </a:spcBef>
              <a:buClrTx/>
              <a:buSzTx/>
              <a:buFontTx/>
              <a:buNone/>
              <a:defRPr sz="4000">
                <a:uFillTx/>
                <a:latin typeface="Calibri"/>
                <a:ea typeface="Calibri"/>
                <a:cs typeface="Calibri"/>
                <a:sym typeface="Calibri"/>
              </a:defRPr>
            </a:lvl1pPr>
            <a:lvl2pPr marL="0" marR="0" indent="0" defTabSz="457200">
              <a:spcBef>
                <a:spcPts val="500"/>
              </a:spcBef>
              <a:buClrTx/>
              <a:buSzTx/>
              <a:buFontTx/>
              <a:buNone/>
              <a:defRPr sz="4000">
                <a:uFillTx/>
                <a:latin typeface="Calibri"/>
                <a:ea typeface="Calibri"/>
                <a:cs typeface="Calibri"/>
                <a:sym typeface="Calibri"/>
              </a:defRPr>
            </a:lvl2pPr>
            <a:lvl3pPr marL="0" marR="0" indent="0" defTabSz="457200">
              <a:spcBef>
                <a:spcPts val="500"/>
              </a:spcBef>
              <a:buClrTx/>
              <a:buSzTx/>
              <a:buFontTx/>
              <a:buNone/>
              <a:defRPr sz="4000">
                <a:uFillTx/>
                <a:latin typeface="Calibri"/>
                <a:ea typeface="Calibri"/>
                <a:cs typeface="Calibri"/>
                <a:sym typeface="Calibri"/>
              </a:defRPr>
            </a:lvl3pPr>
            <a:lvl4pPr marL="0" marR="0" indent="0" defTabSz="457200">
              <a:spcBef>
                <a:spcPts val="500"/>
              </a:spcBef>
              <a:buClrTx/>
              <a:buSzTx/>
              <a:buFontTx/>
              <a:buNone/>
              <a:defRPr sz="4000">
                <a:uFillTx/>
                <a:latin typeface="Calibri"/>
                <a:ea typeface="Calibri"/>
                <a:cs typeface="Calibri"/>
                <a:sym typeface="Calibri"/>
              </a:defRPr>
            </a:lvl4pPr>
            <a:lvl5pPr marL="0" marR="0" indent="0" defTabSz="457200">
              <a:spcBef>
                <a:spcPts val="500"/>
              </a:spcBef>
              <a:buClrTx/>
              <a:buSzTx/>
              <a:buFontTx/>
              <a:buNone/>
              <a:defRPr sz="40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8615680" y="7218680"/>
            <a:ext cx="496446" cy="567437"/>
          </a:xfrm>
          <a:prstGeom prst="rect">
            <a:avLst/>
          </a:prstGeom>
        </p:spPr>
        <p:txBody>
          <a:bodyPr lIns="48767" tIns="48767" rIns="48767" bIns="48767" anchor="t"/>
          <a:lstStyle>
            <a:lvl1pPr algn="l" defTabSz="457200">
              <a:defRPr sz="3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3210559" y="2838934"/>
            <a:ext cx="6583682" cy="762067"/>
          </a:xfrm>
          <a:prstGeom prst="rect">
            <a:avLst/>
          </a:prstGeom>
        </p:spPr>
        <p:txBody>
          <a:bodyPr lIns="36576" tIns="36576" rIns="36576" bIns="36576"/>
          <a:lstStyle>
            <a:lvl1pPr marR="0" indent="0" defTabSz="866986">
              <a:defRPr sz="5800" spc="580">
                <a:solidFill>
                  <a:srgbClr val="0071AD"/>
                </a:solidFill>
                <a:uFillTx/>
                <a:latin typeface="Helvetica Light"/>
                <a:ea typeface="Helvetica Light"/>
                <a:cs typeface="Helvetica Light"/>
                <a:sym typeface="Helvetica Light"/>
              </a:defRPr>
            </a:lvl1pPr>
          </a:lstStyle>
          <a:p>
            <a:r>
              <a:t>Title Text</a:t>
            </a:r>
          </a:p>
        </p:txBody>
      </p:sp>
      <p:sp>
        <p:nvSpPr>
          <p:cNvPr id="237" name="Body Level One…"/>
          <p:cNvSpPr txBox="1">
            <a:spLocks noGrp="1"/>
          </p:cNvSpPr>
          <p:nvPr>
            <p:ph type="body" sz="quarter" idx="1"/>
          </p:nvPr>
        </p:nvSpPr>
        <p:spPr>
          <a:xfrm>
            <a:off x="3210559" y="3779520"/>
            <a:ext cx="3220632" cy="3154682"/>
          </a:xfrm>
          <a:prstGeom prst="rect">
            <a:avLst/>
          </a:prstGeom>
        </p:spPr>
        <p:txBody>
          <a:bodyPr lIns="36576" tIns="36576" rIns="36576" bIns="36576"/>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9476662" y="6456934"/>
            <a:ext cx="317579" cy="352553"/>
          </a:xfrm>
          <a:prstGeom prst="rect">
            <a:avLst/>
          </a:prstGeom>
        </p:spPr>
        <p:txBody>
          <a:bodyPr lIns="36576" tIns="36576" rIns="36576" bIns="36576"/>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2113278" y="2133599"/>
            <a:ext cx="8778242" cy="1353824"/>
          </a:xfrm>
          <a:prstGeom prst="rect">
            <a:avLst/>
          </a:prstGeom>
        </p:spPr>
        <p:txBody>
          <a:bodyPr lIns="48766" tIns="48766" rIns="48766" bIns="48766"/>
          <a:lstStyle>
            <a:lvl1pPr marR="0" indent="0" defTabSz="866986">
              <a:defRPr sz="5400" spc="540">
                <a:solidFill>
                  <a:srgbClr val="0071AD"/>
                </a:solidFill>
                <a:uFillTx/>
                <a:latin typeface="Helvetica Light"/>
                <a:ea typeface="Helvetica Light"/>
                <a:cs typeface="Helvetica Light"/>
                <a:sym typeface="Helvetica Light"/>
              </a:defRPr>
            </a:lvl1pPr>
          </a:lstStyle>
          <a:p>
            <a:r>
              <a:t>Title Text</a:t>
            </a:r>
          </a:p>
        </p:txBody>
      </p:sp>
      <p:sp>
        <p:nvSpPr>
          <p:cNvPr id="246" name="Body Level One…"/>
          <p:cNvSpPr txBox="1">
            <a:spLocks noGrp="1"/>
          </p:cNvSpPr>
          <p:nvPr>
            <p:ph type="body" sz="quarter" idx="1"/>
          </p:nvPr>
        </p:nvSpPr>
        <p:spPr>
          <a:xfrm>
            <a:off x="2311748" y="3746243"/>
            <a:ext cx="2827046" cy="2398653"/>
          </a:xfrm>
          <a:prstGeom prst="rect">
            <a:avLst/>
          </a:prstGeom>
        </p:spPr>
        <p:txBody>
          <a:bodyPr lIns="48766" tIns="48766" rIns="48766" bIns="48766"/>
          <a:lstStyle>
            <a:lvl1pPr marL="0" marR="0" indent="0" defTabSz="866986">
              <a:spcBef>
                <a:spcPts val="900"/>
              </a:spcBef>
              <a:buClrTx/>
              <a:buSzTx/>
              <a:buFontTx/>
              <a:buNone/>
              <a:defRPr sz="3200">
                <a:solidFill>
                  <a:srgbClr val="6C6C6C"/>
                </a:solidFill>
                <a:uFillTx/>
                <a:latin typeface="Helvetica Light"/>
                <a:ea typeface="Helvetica Light"/>
                <a:cs typeface="Helvetica Light"/>
                <a:sym typeface="Helvetica Light"/>
              </a:defRPr>
            </a:lvl1pPr>
            <a:lvl2pPr marL="1044222" marR="0" indent="-587022" defTabSz="866986">
              <a:spcBef>
                <a:spcPts val="900"/>
              </a:spcBef>
              <a:buClrTx/>
              <a:buFontTx/>
              <a:defRPr sz="3200">
                <a:solidFill>
                  <a:srgbClr val="6C6C6C"/>
                </a:solidFill>
                <a:uFillTx/>
                <a:latin typeface="Helvetica Light"/>
                <a:ea typeface="Helvetica Light"/>
                <a:cs typeface="Helvetica Light"/>
                <a:sym typeface="Helvetica Light"/>
              </a:defRPr>
            </a:lvl2pPr>
            <a:lvl3pPr marL="1371600" marR="0" indent="-457200" defTabSz="866986">
              <a:spcBef>
                <a:spcPts val="900"/>
              </a:spcBef>
              <a:buClrTx/>
              <a:buFontTx/>
              <a:defRPr sz="3200">
                <a:solidFill>
                  <a:srgbClr val="6C6C6C"/>
                </a:solidFill>
                <a:uFillTx/>
                <a:latin typeface="Helvetica Light"/>
                <a:ea typeface="Helvetica Light"/>
                <a:cs typeface="Helvetica Light"/>
                <a:sym typeface="Helvetica Light"/>
              </a:defRPr>
            </a:lvl3pPr>
            <a:lvl4pPr marL="2103120" marR="0" indent="-731519" defTabSz="866986">
              <a:spcBef>
                <a:spcPts val="900"/>
              </a:spcBef>
              <a:buClrTx/>
              <a:buFontTx/>
              <a:defRPr sz="3200">
                <a:solidFill>
                  <a:srgbClr val="6C6C6C"/>
                </a:solidFill>
                <a:uFillTx/>
                <a:latin typeface="Helvetica Light"/>
                <a:ea typeface="Helvetica Light"/>
                <a:cs typeface="Helvetica Light"/>
                <a:sym typeface="Helvetica Light"/>
              </a:defRPr>
            </a:lvl4pPr>
            <a:lvl5pPr marL="2194560" marR="0" indent="-365760" defTabSz="866986">
              <a:spcBef>
                <a:spcPts val="900"/>
              </a:spcBef>
              <a:buClrTx/>
              <a:buFontTx/>
              <a:defRPr sz="32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3044824" y="2276474"/>
            <a:ext cx="6915151" cy="1371601"/>
          </a:xfrm>
          <a:prstGeom prst="rect">
            <a:avLst/>
          </a:prstGeom>
        </p:spPr>
        <p:txBody>
          <a:bodyPr lIns="28575" tIns="28575" rIns="28575" bIns="28575"/>
          <a:lstStyle>
            <a:lvl1pPr marR="0" indent="0" defTabSz="584200">
              <a:defRPr sz="6600" cap="small">
                <a:solidFill>
                  <a:srgbClr val="535353"/>
                </a:solidFill>
                <a:uFillTx/>
                <a:latin typeface="Gill Sans"/>
                <a:ea typeface="Gill Sans"/>
                <a:cs typeface="Gill Sans"/>
                <a:sym typeface="Gill Sans"/>
              </a:defRPr>
            </a:lvl1pPr>
          </a:lstStyle>
          <a:p>
            <a:r>
              <a:t>Title Text</a:t>
            </a:r>
          </a:p>
        </p:txBody>
      </p:sp>
      <p:sp>
        <p:nvSpPr>
          <p:cNvPr id="255" name="Slide Number"/>
          <p:cNvSpPr txBox="1">
            <a:spLocks noGrp="1"/>
          </p:cNvSpPr>
          <p:nvPr>
            <p:ph type="sldNum" sz="quarter" idx="2"/>
          </p:nvPr>
        </p:nvSpPr>
        <p:spPr>
          <a:xfrm>
            <a:off x="6375003" y="7348536"/>
            <a:ext cx="247651" cy="260351"/>
          </a:xfrm>
          <a:prstGeom prst="rect">
            <a:avLst/>
          </a:prstGeom>
        </p:spPr>
        <p:txBody>
          <a:bodyPr lIns="28575" tIns="28575" rIns="28575" bIns="28575" anchor="t"/>
          <a:lstStyle>
            <a:lvl1pPr defTabSz="584200">
              <a:defRPr sz="1400">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Title Text"/>
          <p:cNvSpPr txBox="1">
            <a:spLocks noGrp="1"/>
          </p:cNvSpPr>
          <p:nvPr>
            <p:ph type="title"/>
          </p:nvPr>
        </p:nvSpPr>
        <p:spPr>
          <a:xfrm>
            <a:off x="975358" y="3492782"/>
            <a:ext cx="11054083" cy="1871700"/>
          </a:xfrm>
          <a:prstGeom prst="rect">
            <a:avLst/>
          </a:prstGeom>
        </p:spPr>
        <p:txBody>
          <a:bodyPr lIns="65022" tIns="65022" rIns="65022" bIns="65022" anchor="t"/>
          <a:lstStyle>
            <a:lvl1pPr marR="0" indent="0" defTabSz="457200">
              <a:defRPr sz="8200">
                <a:uFillTx/>
                <a:latin typeface="+mj-lt"/>
                <a:ea typeface="+mj-ea"/>
                <a:cs typeface="+mj-cs"/>
                <a:sym typeface="Helvetica Neue"/>
              </a:defRPr>
            </a:lvl1pPr>
          </a:lstStyle>
          <a:p>
            <a:r>
              <a:t>Title Text</a:t>
            </a:r>
          </a:p>
        </p:txBody>
      </p:sp>
      <p:sp>
        <p:nvSpPr>
          <p:cNvPr id="29" name="Body Level One…"/>
          <p:cNvSpPr txBox="1">
            <a:spLocks noGrp="1"/>
          </p:cNvSpPr>
          <p:nvPr>
            <p:ph type="body" sz="half" idx="1"/>
          </p:nvPr>
        </p:nvSpPr>
        <p:spPr>
          <a:xfrm>
            <a:off x="1950718" y="5364479"/>
            <a:ext cx="9103362" cy="3169922"/>
          </a:xfrm>
          <a:prstGeom prst="rect">
            <a:avLst/>
          </a:prstGeom>
        </p:spPr>
        <p:txBody>
          <a:bodyPr lIns="65022" tIns="65022" rIns="65022" bIns="65022"/>
          <a:lstStyle>
            <a:lvl1pPr marL="0" marR="0" indent="0" algn="ctr" defTabSz="457200">
              <a:spcBef>
                <a:spcPts val="700"/>
              </a:spcBef>
              <a:buClrTx/>
              <a:buSzTx/>
              <a:buFontTx/>
              <a:buNone/>
              <a:defRPr sz="4900">
                <a:solidFill>
                  <a:srgbClr val="888888"/>
                </a:solidFill>
                <a:uFillTx/>
                <a:latin typeface="+mj-lt"/>
                <a:ea typeface="+mj-ea"/>
                <a:cs typeface="+mj-cs"/>
                <a:sym typeface="Helvetica Neue"/>
              </a:defRPr>
            </a:lvl1pPr>
            <a:lvl2pPr marL="0" marR="0" indent="0" algn="ctr" defTabSz="457200">
              <a:spcBef>
                <a:spcPts val="700"/>
              </a:spcBef>
              <a:buClrTx/>
              <a:buSzTx/>
              <a:buFontTx/>
              <a:buNone/>
              <a:defRPr sz="4900">
                <a:solidFill>
                  <a:srgbClr val="888888"/>
                </a:solidFill>
                <a:uFillTx/>
                <a:latin typeface="+mj-lt"/>
                <a:ea typeface="+mj-ea"/>
                <a:cs typeface="+mj-cs"/>
                <a:sym typeface="Helvetica Neue"/>
              </a:defRPr>
            </a:lvl2pPr>
            <a:lvl3pPr marL="0" marR="0" indent="0" algn="ctr" defTabSz="457200">
              <a:spcBef>
                <a:spcPts val="700"/>
              </a:spcBef>
              <a:buClrTx/>
              <a:buSzTx/>
              <a:buFontTx/>
              <a:buNone/>
              <a:defRPr sz="4900">
                <a:solidFill>
                  <a:srgbClr val="888888"/>
                </a:solidFill>
                <a:uFillTx/>
                <a:latin typeface="+mj-lt"/>
                <a:ea typeface="+mj-ea"/>
                <a:cs typeface="+mj-cs"/>
                <a:sym typeface="Helvetica Neue"/>
              </a:defRPr>
            </a:lvl3pPr>
            <a:lvl4pPr marL="0" marR="0" indent="0" algn="ctr" defTabSz="457200">
              <a:spcBef>
                <a:spcPts val="700"/>
              </a:spcBef>
              <a:buClrTx/>
              <a:buSzTx/>
              <a:buFontTx/>
              <a:buNone/>
              <a:defRPr sz="4900">
                <a:solidFill>
                  <a:srgbClr val="888888"/>
                </a:solidFill>
                <a:uFillTx/>
                <a:latin typeface="+mj-lt"/>
                <a:ea typeface="+mj-ea"/>
                <a:cs typeface="+mj-cs"/>
                <a:sym typeface="Helvetica Neue"/>
              </a:defRPr>
            </a:lvl4pPr>
            <a:lvl5pPr marL="0" marR="0" indent="0" algn="ctr" defTabSz="457200">
              <a:spcBef>
                <a:spcPts val="700"/>
              </a:spcBef>
              <a:buClrTx/>
              <a:buSzTx/>
              <a:buFontTx/>
              <a:buNone/>
              <a:defRPr sz="4900">
                <a:solidFill>
                  <a:srgbClr val="888888"/>
                </a:solidFill>
                <a:uFillTx/>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9320107" y="7999307"/>
            <a:ext cx="580450" cy="650747"/>
          </a:xfrm>
          <a:prstGeom prst="rect">
            <a:avLst/>
          </a:prstGeom>
        </p:spPr>
        <p:txBody>
          <a:bodyPr lIns="65022" tIns="65022" rIns="65022" bIns="65022"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2578099" y="3638550"/>
            <a:ext cx="7848603" cy="2476501"/>
          </a:xfrm>
          <a:prstGeom prst="rect">
            <a:avLst/>
          </a:prstGeom>
        </p:spPr>
        <p:txBody>
          <a:bodyPr lIns="38100" tIns="38100" rIns="38100" bIns="38100"/>
          <a:lstStyle>
            <a:lvl1pPr marR="0" indent="0" defTabSz="584200">
              <a:defRPr sz="7800">
                <a:solidFill>
                  <a:srgbClr val="FFFFFF"/>
                </a:solidFill>
                <a:uFillTx/>
                <a:latin typeface="+mn-lt"/>
                <a:ea typeface="+mn-ea"/>
                <a:cs typeface="+mn-cs"/>
                <a:sym typeface="Helvetica"/>
              </a:defRPr>
            </a:lvl1pPr>
          </a:lstStyle>
          <a:p>
            <a:r>
              <a:t>Title Text</a:t>
            </a:r>
          </a:p>
        </p:txBody>
      </p:sp>
      <p:sp>
        <p:nvSpPr>
          <p:cNvPr id="263" name="Slide Number"/>
          <p:cNvSpPr txBox="1">
            <a:spLocks noGrp="1"/>
          </p:cNvSpPr>
          <p:nvPr>
            <p:ph type="sldNum" sz="quarter" idx="2"/>
          </p:nvPr>
        </p:nvSpPr>
        <p:spPr>
          <a:xfrm>
            <a:off x="6340208" y="8153400"/>
            <a:ext cx="314859" cy="317500"/>
          </a:xfrm>
          <a:prstGeom prst="rect">
            <a:avLst/>
          </a:prstGeom>
        </p:spPr>
        <p:txBody>
          <a:bodyPr lIns="38100" tIns="38100" rIns="38100" bIns="38100" anchor="t"/>
          <a:lstStyle>
            <a:lvl1pPr defTabSz="584200">
              <a:defRPr>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0_Office Theme copy 1">
    <p:spTree>
      <p:nvGrpSpPr>
        <p:cNvPr id="1" name=""/>
        <p:cNvGrpSpPr/>
        <p:nvPr/>
      </p:nvGrpSpPr>
      <p:grpSpPr>
        <a:xfrm>
          <a:off x="0" y="0"/>
          <a:ext cx="0" cy="0"/>
          <a:chOff x="0" y="0"/>
          <a:chExt cx="0" cy="0"/>
        </a:xfrm>
      </p:grpSpPr>
      <p:pic>
        <p:nvPicPr>
          <p:cNvPr id="270" name="image.jpg" descr="image.jpg"/>
          <p:cNvPicPr>
            <a:picLocks noChangeAspect="1"/>
          </p:cNvPicPr>
          <p:nvPr/>
        </p:nvPicPr>
        <p:blipFill>
          <a:blip r:embed="rId2">
            <a:extLst/>
          </a:blip>
          <a:stretch>
            <a:fillRect/>
          </a:stretch>
        </p:blipFill>
        <p:spPr>
          <a:xfrm>
            <a:off x="1625599" y="1219199"/>
            <a:ext cx="9753603" cy="7315201"/>
          </a:xfrm>
          <a:prstGeom prst="rect">
            <a:avLst/>
          </a:prstGeom>
          <a:ln w="12700">
            <a:miter lim="400000"/>
          </a:ln>
        </p:spPr>
      </p:pic>
      <p:sp>
        <p:nvSpPr>
          <p:cNvPr id="271" name="Title Text"/>
          <p:cNvSpPr txBox="1">
            <a:spLocks noGrp="1"/>
          </p:cNvSpPr>
          <p:nvPr>
            <p:ph type="title"/>
          </p:nvPr>
        </p:nvSpPr>
        <p:spPr>
          <a:xfrm>
            <a:off x="2111374" y="1317412"/>
            <a:ext cx="8782053" cy="1608669"/>
          </a:xfrm>
          <a:prstGeom prst="rect">
            <a:avLst/>
          </a:prstGeom>
        </p:spPr>
        <p:txBody>
          <a:bodyPr lIns="38100" tIns="38100" rIns="38100" bIns="38100"/>
          <a:lstStyle>
            <a:lvl1pPr>
              <a:defRPr sz="6000">
                <a:latin typeface="Gill Sans"/>
                <a:ea typeface="Gill Sans"/>
                <a:cs typeface="Gill Sans"/>
                <a:sym typeface="Gill Sans"/>
              </a:defRPr>
            </a:lvl1pPr>
          </a:lstStyle>
          <a:p>
            <a:r>
              <a:t>Title Text</a:t>
            </a:r>
          </a:p>
        </p:txBody>
      </p:sp>
      <p:sp>
        <p:nvSpPr>
          <p:cNvPr id="272" name="Body Level One…"/>
          <p:cNvSpPr txBox="1">
            <a:spLocks noGrp="1"/>
          </p:cNvSpPr>
          <p:nvPr>
            <p:ph type="body" sz="half" idx="1"/>
          </p:nvPr>
        </p:nvSpPr>
        <p:spPr>
          <a:xfrm>
            <a:off x="2111374" y="2924174"/>
            <a:ext cx="8782053" cy="5610227"/>
          </a:xfrm>
          <a:prstGeom prst="rect">
            <a:avLst/>
          </a:prstGeom>
        </p:spPr>
        <p:txBody>
          <a:bodyPr lIns="38100" tIns="38100" rIns="38100" bIns="38100"/>
          <a:lstStyle>
            <a:lvl1pPr marL="367953" indent="-327313">
              <a:buClrTx/>
              <a:defRPr sz="4200">
                <a:latin typeface="Gill Sans"/>
                <a:ea typeface="Gill Sans"/>
                <a:cs typeface="Gill Sans"/>
                <a:sym typeface="Gill Sans"/>
              </a:defRPr>
            </a:lvl1pPr>
            <a:lvl2pPr marL="813668" indent="-315828">
              <a:buClrTx/>
              <a:defRPr sz="4200">
                <a:latin typeface="Gill Sans"/>
                <a:ea typeface="Gill Sans"/>
                <a:cs typeface="Gill Sans"/>
                <a:sym typeface="Gill Sans"/>
              </a:defRPr>
            </a:lvl2pPr>
            <a:lvl3pPr marL="1237426" indent="-282386">
              <a:buClrTx/>
              <a:defRPr sz="4200">
                <a:latin typeface="Gill Sans"/>
                <a:ea typeface="Gill Sans"/>
                <a:cs typeface="Gill Sans"/>
                <a:sym typeface="Gill Sans"/>
              </a:defRPr>
            </a:lvl3pPr>
            <a:lvl4pPr marL="1755139" indent="-342899">
              <a:buClrTx/>
              <a:defRPr sz="4200">
                <a:latin typeface="Gill Sans"/>
                <a:ea typeface="Gill Sans"/>
                <a:cs typeface="Gill Sans"/>
                <a:sym typeface="Gill Sans"/>
              </a:defRPr>
            </a:lvl4pPr>
            <a:lvl5pPr marL="2212339" indent="-342899">
              <a:buClrTx/>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9633446" y="8046615"/>
            <a:ext cx="240308" cy="292101"/>
          </a:xfrm>
          <a:prstGeom prst="rect">
            <a:avLst/>
          </a:prstGeom>
        </p:spPr>
        <p:txBody>
          <a:bodyPr lIns="38100" tIns="38100" rIns="38100" bIns="38100"/>
          <a:lstStyle>
            <a:lvl1pPr>
              <a:defRPr sz="1400">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2113278" y="2207260"/>
            <a:ext cx="8778242" cy="1206503"/>
          </a:xfrm>
          <a:prstGeom prst="rect">
            <a:avLst/>
          </a:prstGeom>
        </p:spPr>
        <p:txBody>
          <a:bodyPr lIns="48766" tIns="48766" rIns="48766" bIns="48766"/>
          <a:lstStyle>
            <a:lvl1pPr marR="0" indent="0" defTabSz="866986">
              <a:defRPr sz="7000" spc="700">
                <a:solidFill>
                  <a:srgbClr val="0071AD"/>
                </a:solidFill>
                <a:uFillTx/>
                <a:latin typeface="Helvetica Light"/>
                <a:ea typeface="Helvetica Light"/>
                <a:cs typeface="Helvetica Light"/>
                <a:sym typeface="Helvetica Light"/>
              </a:defRPr>
            </a:lvl1pPr>
          </a:lstStyle>
          <a:p>
            <a:r>
              <a:t>Title Text</a:t>
            </a:r>
          </a:p>
        </p:txBody>
      </p:sp>
      <p:sp>
        <p:nvSpPr>
          <p:cNvPr id="281" name="Body Level One…"/>
          <p:cNvSpPr txBox="1">
            <a:spLocks noGrp="1"/>
          </p:cNvSpPr>
          <p:nvPr>
            <p:ph type="body" sz="quarter" idx="1"/>
          </p:nvPr>
        </p:nvSpPr>
        <p:spPr>
          <a:xfrm>
            <a:off x="2113278" y="3413761"/>
            <a:ext cx="4294177" cy="4206241"/>
          </a:xfrm>
          <a:prstGeom prst="rect">
            <a:avLst/>
          </a:prstGeom>
        </p:spPr>
        <p:txBody>
          <a:bodyPr lIns="48766" tIns="48766" rIns="48766" bIns="48766"/>
          <a:lstStyle>
            <a:lvl1pPr marL="685800" marR="0" indent="-685800" defTabSz="866986">
              <a:spcBef>
                <a:spcPts val="800"/>
              </a:spcBef>
              <a:buClrTx/>
              <a:defRPr sz="3600">
                <a:solidFill>
                  <a:srgbClr val="6C6C6C"/>
                </a:solidFill>
                <a:uFillTx/>
                <a:latin typeface="Helvetica Light"/>
                <a:ea typeface="Helvetica Light"/>
                <a:cs typeface="Helvetica Light"/>
                <a:sym typeface="Helvetica Light"/>
              </a:defRPr>
            </a:lvl1pPr>
            <a:lvl2pPr marL="971550" marR="0" indent="-514350" defTabSz="866986">
              <a:spcBef>
                <a:spcPts val="800"/>
              </a:spcBef>
              <a:buClrTx/>
              <a:defRPr sz="3600">
                <a:solidFill>
                  <a:srgbClr val="6C6C6C"/>
                </a:solidFill>
                <a:uFillTx/>
                <a:latin typeface="Helvetica Light"/>
                <a:ea typeface="Helvetica Light"/>
                <a:cs typeface="Helvetica Light"/>
                <a:sym typeface="Helvetica Light"/>
              </a:defRPr>
            </a:lvl2pPr>
            <a:lvl3pPr marL="1428750" marR="0" indent="-514350"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8" defTabSz="866986">
              <a:spcBef>
                <a:spcPts val="800"/>
              </a:spcBef>
              <a:buClrTx/>
              <a:defRPr sz="3600">
                <a:solidFill>
                  <a:srgbClr val="6C6C6C"/>
                </a:solidFill>
                <a:uFillTx/>
                <a:latin typeface="Helvetica Light"/>
                <a:ea typeface="Helvetica Light"/>
                <a:cs typeface="Helvetica Light"/>
                <a:sym typeface="Helvetica Light"/>
              </a:defRPr>
            </a:lvl4pPr>
            <a:lvl5pPr marL="2240278" marR="0" indent="-411478"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89" name="Base-Camp-Mountains-light.png" descr="Base-Camp-Mountains-light.png"/>
          <p:cNvPicPr>
            <a:picLocks noChangeAspect="1"/>
          </p:cNvPicPr>
          <p:nvPr/>
        </p:nvPicPr>
        <p:blipFill>
          <a:blip r:embed="rId2">
            <a:extLst/>
          </a:blip>
          <a:stretch>
            <a:fillRect/>
          </a:stretch>
        </p:blipFill>
        <p:spPr>
          <a:xfrm>
            <a:off x="1625599" y="2133599"/>
            <a:ext cx="9753603" cy="5486402"/>
          </a:xfrm>
          <a:prstGeom prst="rect">
            <a:avLst/>
          </a:prstGeom>
          <a:ln w="12700">
            <a:miter lim="400000"/>
          </a:ln>
        </p:spPr>
      </p:pic>
      <p:pic>
        <p:nvPicPr>
          <p:cNvPr id="290" name="image2.png" descr="image2.png"/>
          <p:cNvPicPr>
            <a:picLocks noChangeAspect="1"/>
          </p:cNvPicPr>
          <p:nvPr/>
        </p:nvPicPr>
        <p:blipFill>
          <a:blip r:embed="rId3">
            <a:extLst/>
          </a:blip>
          <a:stretch>
            <a:fillRect/>
          </a:stretch>
        </p:blipFill>
        <p:spPr>
          <a:xfrm>
            <a:off x="10326324" y="6626259"/>
            <a:ext cx="802651" cy="807931"/>
          </a:xfrm>
          <a:prstGeom prst="rect">
            <a:avLst/>
          </a:prstGeom>
          <a:ln w="12700">
            <a:miter lim="400000"/>
          </a:ln>
        </p:spPr>
      </p:pic>
      <p:sp>
        <p:nvSpPr>
          <p:cNvPr id="291" name="Title Text"/>
          <p:cNvSpPr txBox="1">
            <a:spLocks noGrp="1"/>
          </p:cNvSpPr>
          <p:nvPr>
            <p:ph type="title"/>
          </p:nvPr>
        </p:nvSpPr>
        <p:spPr>
          <a:xfrm>
            <a:off x="2113278" y="2353733"/>
            <a:ext cx="8778242" cy="963547"/>
          </a:xfrm>
          <a:prstGeom prst="rect">
            <a:avLst/>
          </a:prstGeom>
        </p:spPr>
        <p:txBody>
          <a:bodyPr lIns="48766" tIns="48766" rIns="48766" bIns="48766" anchor="t"/>
          <a:lstStyle>
            <a:lvl1pPr marR="0" indent="0" defTabSz="866986">
              <a:defRPr sz="8000">
                <a:uFillTx/>
                <a:latin typeface="Calibri"/>
                <a:ea typeface="Calibri"/>
                <a:cs typeface="Calibri"/>
                <a:sym typeface="Calibri"/>
              </a:defRPr>
            </a:lvl1pPr>
          </a:lstStyle>
          <a:p>
            <a:r>
              <a:t>Title Text</a:t>
            </a:r>
          </a:p>
        </p:txBody>
      </p:sp>
      <p:sp>
        <p:nvSpPr>
          <p:cNvPr id="292" name="Body Level One…"/>
          <p:cNvSpPr txBox="1">
            <a:spLocks noGrp="1"/>
          </p:cNvSpPr>
          <p:nvPr>
            <p:ph type="body" sz="quarter" idx="1"/>
          </p:nvPr>
        </p:nvSpPr>
        <p:spPr>
          <a:xfrm>
            <a:off x="2113278" y="3317278"/>
            <a:ext cx="4309536" cy="557070"/>
          </a:xfrm>
          <a:prstGeom prst="rect">
            <a:avLst/>
          </a:prstGeom>
        </p:spPr>
        <p:txBody>
          <a:bodyPr lIns="48766" tIns="48766" rIns="48766" bIns="48766" anchor="b"/>
          <a:lstStyle>
            <a:lvl1pPr marL="0" marR="0" indent="0" defTabSz="866986">
              <a:buClrTx/>
              <a:buSzTx/>
              <a:buFontTx/>
              <a:buNone/>
              <a:defRPr sz="4200">
                <a:uFillTx/>
                <a:latin typeface="Calibri"/>
                <a:ea typeface="Calibri"/>
                <a:cs typeface="Calibri"/>
                <a:sym typeface="Calibri"/>
              </a:defRPr>
            </a:lvl1pPr>
            <a:lvl2pPr marL="0" marR="0" indent="0" defTabSz="866986">
              <a:buClrTx/>
              <a:buSzTx/>
              <a:buFontTx/>
              <a:buNone/>
              <a:defRPr sz="4200">
                <a:uFillTx/>
                <a:latin typeface="Calibri"/>
                <a:ea typeface="Calibri"/>
                <a:cs typeface="Calibri"/>
                <a:sym typeface="Calibri"/>
              </a:defRPr>
            </a:lvl2pPr>
            <a:lvl3pPr marL="0" marR="0" indent="0" defTabSz="866986">
              <a:buClrTx/>
              <a:buSzTx/>
              <a:buFontTx/>
              <a:buNone/>
              <a:defRPr sz="4200">
                <a:uFillTx/>
                <a:latin typeface="Calibri"/>
                <a:ea typeface="Calibri"/>
                <a:cs typeface="Calibri"/>
                <a:sym typeface="Calibri"/>
              </a:defRPr>
            </a:lvl3pPr>
            <a:lvl4pPr marL="0" marR="0" indent="0" defTabSz="866986">
              <a:buClrTx/>
              <a:buSzTx/>
              <a:buFontTx/>
              <a:buNone/>
              <a:defRPr sz="4200">
                <a:uFillTx/>
                <a:latin typeface="Calibri"/>
                <a:ea typeface="Calibri"/>
                <a:cs typeface="Calibri"/>
                <a:sym typeface="Calibri"/>
              </a:defRPr>
            </a:lvl4pPr>
            <a:lvl5pPr marL="0" marR="0" indent="0" defTabSz="866986">
              <a:buClrTx/>
              <a:buSzTx/>
              <a:buFontTx/>
              <a:buNone/>
              <a:defRPr sz="42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8615680" y="7218680"/>
            <a:ext cx="522191" cy="592835"/>
          </a:xfrm>
          <a:prstGeom prst="rect">
            <a:avLst/>
          </a:prstGeom>
        </p:spPr>
        <p:txBody>
          <a:bodyPr lIns="48766" tIns="48766" rIns="48766" bIns="48766" anchor="t"/>
          <a:lstStyle>
            <a:lvl1pPr algn="l" defTabSz="866986">
              <a:defRPr sz="3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2_Custom Layout cop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0"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01" name="Title Text"/>
          <p:cNvSpPr txBox="1">
            <a:spLocks noGrp="1"/>
          </p:cNvSpPr>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r>
              <a:t>Title Text</a:t>
            </a:r>
          </a:p>
        </p:txBody>
      </p:sp>
      <p:sp>
        <p:nvSpPr>
          <p:cNvPr id="302" name="Slide Number"/>
          <p:cNvSpPr txBox="1">
            <a:spLocks noGrp="1"/>
          </p:cNvSpPr>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309" name="Title Text"/>
          <p:cNvSpPr txBox="1">
            <a:spLocks noGrp="1"/>
          </p:cNvSpPr>
          <p:nvPr>
            <p:ph type="title"/>
          </p:nvPr>
        </p:nvSpPr>
        <p:spPr>
          <a:xfrm>
            <a:off x="650238" y="735689"/>
            <a:ext cx="11704324" cy="1500556"/>
          </a:xfrm>
          <a:prstGeom prst="rect">
            <a:avLst/>
          </a:prstGeom>
        </p:spPr>
        <p:txBody>
          <a:bodyPr lIns="60015" tIns="60015" rIns="60015" bIns="60015"/>
          <a:lstStyle>
            <a:lvl1pPr marR="0" indent="0" defTabSz="650165">
              <a:defRPr sz="6000">
                <a:solidFill>
                  <a:srgbClr val="0071AD"/>
                </a:solidFill>
                <a:uFillTx/>
                <a:latin typeface="Helvetica Light"/>
                <a:ea typeface="Helvetica Light"/>
                <a:cs typeface="Helvetica Light"/>
                <a:sym typeface="Helvetica Light"/>
              </a:defRPr>
            </a:lvl1pPr>
          </a:lstStyle>
          <a:p>
            <a:r>
              <a:t>Title Text</a:t>
            </a:r>
          </a:p>
        </p:txBody>
      </p:sp>
      <p:sp>
        <p:nvSpPr>
          <p:cNvPr id="310" name="Body Level One…"/>
          <p:cNvSpPr txBox="1">
            <a:spLocks noGrp="1"/>
          </p:cNvSpPr>
          <p:nvPr>
            <p:ph type="body" sz="half" idx="1"/>
          </p:nvPr>
        </p:nvSpPr>
        <p:spPr>
          <a:xfrm>
            <a:off x="650238" y="2475920"/>
            <a:ext cx="5725568" cy="5941779"/>
          </a:xfrm>
          <a:prstGeom prst="rect">
            <a:avLst/>
          </a:prstGeom>
        </p:spPr>
        <p:txBody>
          <a:bodyPr lIns="60015" tIns="60015" rIns="60015" bIns="60015"/>
          <a:lstStyle>
            <a:lvl1pPr marL="471432" marR="0" indent="-471432" defTabSz="650165">
              <a:buClrTx/>
              <a:defRPr>
                <a:uFillTx/>
                <a:latin typeface="Calibri"/>
                <a:ea typeface="Calibri"/>
                <a:cs typeface="Calibri"/>
                <a:sym typeface="Calibri"/>
              </a:defRPr>
            </a:lvl1pPr>
            <a:lvl2pPr marL="906131" marR="0" indent="-448983" defTabSz="650165">
              <a:buClrTx/>
              <a:defRPr>
                <a:uFillTx/>
                <a:latin typeface="Calibri"/>
                <a:ea typeface="Calibri"/>
                <a:cs typeface="Calibri"/>
                <a:sym typeface="Calibri"/>
              </a:defRPr>
            </a:lvl2pPr>
            <a:lvl3pPr marL="1351567" marR="0" indent="-437272" defTabSz="650165">
              <a:buClrTx/>
              <a:defRPr>
                <a:uFillTx/>
                <a:latin typeface="Calibri"/>
                <a:ea typeface="Calibri"/>
                <a:cs typeface="Calibri"/>
                <a:sym typeface="Calibri"/>
              </a:defRPr>
            </a:lvl3pPr>
            <a:lvl4pPr marL="1874304" marR="0" indent="-502861" defTabSz="650165">
              <a:buClrTx/>
              <a:defRPr>
                <a:uFillTx/>
                <a:latin typeface="Calibri"/>
                <a:ea typeface="Calibri"/>
                <a:cs typeface="Calibri"/>
                <a:sym typeface="Calibri"/>
              </a:defRPr>
            </a:lvl4pPr>
            <a:lvl5pPr marL="2331454" marR="0" indent="-502861" defTabSz="650165">
              <a:buClrTx/>
              <a:defRPr>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 name="Slide Number"/>
          <p:cNvSpPr txBox="1">
            <a:spLocks noGrp="1"/>
          </p:cNvSpPr>
          <p:nvPr>
            <p:ph type="sldNum" sz="quarter" idx="2"/>
          </p:nvPr>
        </p:nvSpPr>
        <p:spPr>
          <a:xfrm>
            <a:off x="8981398" y="8539220"/>
            <a:ext cx="338710" cy="361331"/>
          </a:xfrm>
          <a:prstGeom prst="rect">
            <a:avLst/>
          </a:prstGeom>
        </p:spPr>
        <p:txBody>
          <a:bodyPr lIns="60015" tIns="60015" rIns="60015" bIns="60015"/>
          <a:lstStyle>
            <a:lvl1pPr algn="r" defTabSz="650165">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s copy 2">
    <p:spTree>
      <p:nvGrpSpPr>
        <p:cNvPr id="1" name=""/>
        <p:cNvGrpSpPr/>
        <p:nvPr/>
      </p:nvGrpSpPr>
      <p:grpSpPr>
        <a:xfrm>
          <a:off x="0" y="0"/>
          <a:ext cx="0" cy="0"/>
          <a:chOff x="0" y="0"/>
          <a:chExt cx="0" cy="0"/>
        </a:xfrm>
      </p:grpSpPr>
      <p:sp>
        <p:nvSpPr>
          <p:cNvPr id="318" name="Body Level One…"/>
          <p:cNvSpPr txBox="1">
            <a:spLocks noGrp="1"/>
          </p:cNvSpPr>
          <p:nvPr>
            <p:ph type="body" idx="1"/>
          </p:nvPr>
        </p:nvSpPr>
        <p:spPr>
          <a:xfrm>
            <a:off x="1270000" y="1270000"/>
            <a:ext cx="10477500" cy="7226300"/>
          </a:xfrm>
          <a:prstGeom prst="rect">
            <a:avLst/>
          </a:prstGeom>
        </p:spPr>
        <p:txBody>
          <a:bodyPr lIns="38100" tIns="38100" rIns="38100" bIns="38100" anchor="ctr"/>
          <a:lstStyle>
            <a:lvl1pPr marL="660400" marR="0" indent="-444500" defTabSz="1295400">
              <a:spcBef>
                <a:spcPts val="4700"/>
              </a:spcBef>
              <a:buSzPct val="171000"/>
              <a:buFont typeface="Lucida Grande"/>
              <a:defRPr sz="3800"/>
            </a:lvl1pPr>
            <a:lvl2pPr marL="1003300" marR="0" indent="-444500" defTabSz="1295400">
              <a:spcBef>
                <a:spcPts val="4700"/>
              </a:spcBef>
              <a:buSzPct val="171000"/>
              <a:buFont typeface="Lucida Grande"/>
              <a:buChar char="•"/>
              <a:defRPr sz="3800"/>
            </a:lvl2pPr>
            <a:lvl3pPr marL="1346200" marR="0" indent="-444500" defTabSz="1295400">
              <a:spcBef>
                <a:spcPts val="4700"/>
              </a:spcBef>
              <a:buSzPct val="171000"/>
              <a:buFont typeface="Lucida Grande"/>
              <a:defRPr sz="3800"/>
            </a:lvl3pPr>
            <a:lvl4pPr marL="1701800" marR="0" indent="-444500" defTabSz="1295400">
              <a:spcBef>
                <a:spcPts val="4700"/>
              </a:spcBef>
              <a:buSzPct val="171000"/>
              <a:buFont typeface="Lucida Grande"/>
              <a:buChar char="•"/>
              <a:defRPr sz="3800"/>
            </a:lvl4pPr>
            <a:lvl5pPr marL="2044700" marR="0" indent="-444500" defTabSz="1295400">
              <a:spcBef>
                <a:spcPts val="4700"/>
              </a:spcBef>
              <a:buSzPct val="171000"/>
              <a:buFont typeface="Lucida Grande"/>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xfrm>
            <a:off x="6344496" y="9207500"/>
            <a:ext cx="317501" cy="342900"/>
          </a:xfrm>
          <a:prstGeom prst="rect">
            <a:avLst/>
          </a:prstGeom>
        </p:spPr>
        <p:txBody>
          <a:bodyPr anchor="t"/>
          <a:lstStyle>
            <a:lvl1pPr>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pic>
        <p:nvPicPr>
          <p:cNvPr id="326" name="image.jpg" descr="image.jpg"/>
          <p:cNvPicPr>
            <a:picLocks noChangeAspect="1"/>
          </p:cNvPicPr>
          <p:nvPr/>
        </p:nvPicPr>
        <p:blipFill>
          <a:blip r:embed="rId2">
            <a:extLst/>
          </a:blip>
          <a:stretch>
            <a:fillRect/>
          </a:stretch>
        </p:blipFill>
        <p:spPr>
          <a:xfrm>
            <a:off x="1625599" y="1219199"/>
            <a:ext cx="9753603" cy="7315201"/>
          </a:xfrm>
          <a:prstGeom prst="rect">
            <a:avLst/>
          </a:prstGeom>
          <a:ln w="12700">
            <a:miter lim="400000"/>
          </a:ln>
        </p:spPr>
      </p:pic>
      <p:sp>
        <p:nvSpPr>
          <p:cNvPr id="327" name="Title Text"/>
          <p:cNvSpPr txBox="1">
            <a:spLocks noGrp="1"/>
          </p:cNvSpPr>
          <p:nvPr>
            <p:ph type="title"/>
          </p:nvPr>
        </p:nvSpPr>
        <p:spPr>
          <a:xfrm>
            <a:off x="2578099" y="3457575"/>
            <a:ext cx="7858128" cy="2857501"/>
          </a:xfrm>
          <a:prstGeom prst="rect">
            <a:avLst/>
          </a:prstGeom>
        </p:spPr>
        <p:txBody>
          <a:bodyPr lIns="28575" tIns="28575" rIns="28575" bIns="28575"/>
          <a:lstStyle>
            <a:lvl1pPr marR="0" indent="0" defTabSz="914400">
              <a:defRPr sz="7600" b="1">
                <a:solidFill>
                  <a:srgbClr val="CD665F"/>
                </a:solidFill>
                <a:uFill>
                  <a:solidFill>
                    <a:srgbClr val="CD665F"/>
                  </a:solidFill>
                </a:uFill>
              </a:defRPr>
            </a:lvl1pPr>
          </a:lstStyle>
          <a:p>
            <a:r>
              <a:t>Title Text</a:t>
            </a:r>
          </a:p>
        </p:txBody>
      </p:sp>
      <p:sp>
        <p:nvSpPr>
          <p:cNvPr id="328" name="Slide Number"/>
          <p:cNvSpPr txBox="1">
            <a:spLocks noGrp="1"/>
          </p:cNvSpPr>
          <p:nvPr>
            <p:ph type="sldNum" sz="quarter" idx="2"/>
          </p:nvPr>
        </p:nvSpPr>
        <p:spPr>
          <a:xfrm>
            <a:off x="6369050" y="8248650"/>
            <a:ext cx="266701" cy="279400"/>
          </a:xfrm>
          <a:prstGeom prst="rect">
            <a:avLst/>
          </a:prstGeom>
        </p:spPr>
        <p:txBody>
          <a:bodyPr lIns="38100" tIns="38100" rIns="38100" bIns="38100" anchor="t"/>
          <a:lstStyle>
            <a:lvl1pPr defTabSz="457200">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2296159" y="1219199"/>
            <a:ext cx="8412482" cy="1198320"/>
          </a:xfrm>
          <a:prstGeom prst="rect">
            <a:avLst/>
          </a:prstGeom>
        </p:spPr>
        <p:txBody>
          <a:bodyPr lIns="48766" tIns="48766" rIns="48766" bIns="48766"/>
          <a:lstStyle>
            <a:lvl1pPr marR="0" indent="0" algn="l" defTabSz="975360">
              <a:lnSpc>
                <a:spcPct val="90000"/>
              </a:lnSpc>
              <a:defRPr sz="5600" b="1">
                <a:solidFill>
                  <a:srgbClr val="0070C0"/>
                </a:solidFill>
                <a:uFillTx/>
                <a:latin typeface="Calibri"/>
                <a:ea typeface="Calibri"/>
                <a:cs typeface="Calibri"/>
                <a:sym typeface="Calibri"/>
              </a:defRPr>
            </a:lvl1pPr>
          </a:lstStyle>
          <a:p>
            <a:r>
              <a:t>Title Text</a:t>
            </a:r>
          </a:p>
        </p:txBody>
      </p:sp>
      <p:sp>
        <p:nvSpPr>
          <p:cNvPr id="336" name="Body Level One…"/>
          <p:cNvSpPr txBox="1">
            <a:spLocks noGrp="1"/>
          </p:cNvSpPr>
          <p:nvPr>
            <p:ph type="body" idx="1"/>
          </p:nvPr>
        </p:nvSpPr>
        <p:spPr>
          <a:xfrm>
            <a:off x="2296159" y="2417516"/>
            <a:ext cx="8412482" cy="6116886"/>
          </a:xfrm>
          <a:prstGeom prst="rect">
            <a:avLst/>
          </a:prstGeom>
        </p:spPr>
        <p:txBody>
          <a:bodyPr lIns="48766" tIns="48766" rIns="48766" bIns="48766"/>
          <a:lstStyle>
            <a:lvl1pPr marL="232681" marR="0" indent="-232681" defTabSz="975360">
              <a:lnSpc>
                <a:spcPct val="90000"/>
              </a:lnSpc>
              <a:spcBef>
                <a:spcPts val="900"/>
              </a:spcBef>
              <a:buClrTx/>
              <a:defRPr sz="3800">
                <a:solidFill>
                  <a:srgbClr val="0070C0"/>
                </a:solidFill>
                <a:uFillTx/>
                <a:latin typeface="Calibri"/>
                <a:ea typeface="Calibri"/>
                <a:cs typeface="Calibri"/>
                <a:sym typeface="Calibri"/>
              </a:defRPr>
            </a:lvl1pPr>
            <a:lvl2pPr marL="614362" marR="0" indent="-271461" defTabSz="975360">
              <a:lnSpc>
                <a:spcPct val="90000"/>
              </a:lnSpc>
              <a:spcBef>
                <a:spcPts val="900"/>
              </a:spcBef>
              <a:buClrTx/>
              <a:buChar char="•"/>
              <a:defRPr sz="3800">
                <a:solidFill>
                  <a:srgbClr val="0070C0"/>
                </a:solidFill>
                <a:uFillTx/>
                <a:latin typeface="Calibri"/>
                <a:ea typeface="Calibri"/>
                <a:cs typeface="Calibri"/>
                <a:sym typeface="Calibri"/>
              </a:defRPr>
            </a:lvl2pPr>
            <a:lvl3pPr marL="1047750" marR="0" indent="-361950" defTabSz="975360">
              <a:lnSpc>
                <a:spcPct val="90000"/>
              </a:lnSpc>
              <a:spcBef>
                <a:spcPts val="900"/>
              </a:spcBef>
              <a:buClrTx/>
              <a:defRPr sz="3800">
                <a:solidFill>
                  <a:srgbClr val="0070C0"/>
                </a:solidFill>
                <a:uFillTx/>
                <a:latin typeface="Calibri"/>
                <a:ea typeface="Calibri"/>
                <a:cs typeface="Calibri"/>
                <a:sym typeface="Calibri"/>
              </a:defRPr>
            </a:lvl3pPr>
            <a:lvl4pPr marL="1435892" marR="0" indent="-407192" defTabSz="975360">
              <a:lnSpc>
                <a:spcPct val="90000"/>
              </a:lnSpc>
              <a:spcBef>
                <a:spcPts val="900"/>
              </a:spcBef>
              <a:buClrTx/>
              <a:buChar char="•"/>
              <a:defRPr sz="3800">
                <a:solidFill>
                  <a:srgbClr val="0070C0"/>
                </a:solidFill>
                <a:uFillTx/>
                <a:latin typeface="Calibri"/>
                <a:ea typeface="Calibri"/>
                <a:cs typeface="Calibri"/>
                <a:sym typeface="Calibri"/>
              </a:defRPr>
            </a:lvl4pPr>
            <a:lvl5pPr marL="1778792" marR="0" indent="-407192" defTabSz="975360">
              <a:lnSpc>
                <a:spcPct val="90000"/>
              </a:lnSpc>
              <a:spcBef>
                <a:spcPts val="900"/>
              </a:spcBef>
              <a:buClrTx/>
              <a:buChar char="•"/>
              <a:defRPr sz="3800">
                <a:solidFill>
                  <a:srgbClr val="0070C0"/>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xfrm>
            <a:off x="11099453" y="8270862"/>
            <a:ext cx="279748" cy="275333"/>
          </a:xfrm>
          <a:prstGeom prst="rect">
            <a:avLst/>
          </a:prstGeom>
        </p:spPr>
        <p:txBody>
          <a:bodyPr lIns="48766" tIns="48766" rIns="48766" bIns="48766"/>
          <a:lstStyle>
            <a:lvl1pPr algn="r" defTabSz="650240">
              <a:defRPr sz="1200">
                <a:solidFill>
                  <a:srgbClr val="888888"/>
                </a:solidFill>
                <a:uFillTx/>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1892299" y="2143124"/>
            <a:ext cx="9220204" cy="2428877"/>
          </a:xfrm>
          <a:prstGeom prst="rect">
            <a:avLst/>
          </a:prstGeom>
        </p:spPr>
        <p:txBody>
          <a:bodyPr lIns="38099" tIns="38099" rIns="38099" bIns="38099" anchor="b"/>
          <a:lstStyle>
            <a:lvl1pPr marR="0" indent="0" defTabSz="830861">
              <a:defRPr sz="7000" cap="all">
                <a:solidFill>
                  <a:srgbClr val="535353"/>
                </a:solidFill>
                <a:uFillTx/>
                <a:latin typeface="Gill Sans Light"/>
                <a:ea typeface="Gill Sans Light"/>
                <a:cs typeface="Gill Sans Light"/>
                <a:sym typeface="Gill Sans Light"/>
              </a:defRPr>
            </a:lvl1pPr>
          </a:lstStyle>
          <a:p>
            <a:r>
              <a:t>Title Text</a:t>
            </a:r>
          </a:p>
        </p:txBody>
      </p:sp>
      <p:sp>
        <p:nvSpPr>
          <p:cNvPr id="345" name="Body Level One…"/>
          <p:cNvSpPr txBox="1">
            <a:spLocks noGrp="1"/>
          </p:cNvSpPr>
          <p:nvPr>
            <p:ph type="body" sz="quarter" idx="1"/>
          </p:nvPr>
        </p:nvSpPr>
        <p:spPr>
          <a:xfrm>
            <a:off x="1892299" y="4572000"/>
            <a:ext cx="9220204" cy="1009651"/>
          </a:xfrm>
          <a:prstGeom prst="rect">
            <a:avLst/>
          </a:prstGeom>
        </p:spPr>
        <p:txBody>
          <a:bodyPr lIns="38099" tIns="38099" rIns="38099" bIns="38099"/>
          <a:lstStyle>
            <a:lvl1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1pPr>
            <a:lvl2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2pPr>
            <a:lvl3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3pPr>
            <a:lvl4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4pPr>
            <a:lvl5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6351588" y="8172449"/>
            <a:ext cx="292099" cy="304799"/>
          </a:xfrm>
          <a:prstGeom prst="rect">
            <a:avLst/>
          </a:prstGeom>
        </p:spPr>
        <p:txBody>
          <a:bodyPr lIns="38099" tIns="38099" rIns="38099" bIns="38099" anchor="t"/>
          <a:lstStyle>
            <a:lvl1pPr defTabSz="830861">
              <a:defRPr>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xfrm>
            <a:off x="9320107" y="7999307"/>
            <a:ext cx="580450" cy="650747"/>
          </a:xfrm>
          <a:prstGeom prst="rect">
            <a:avLst/>
          </a:prstGeom>
        </p:spPr>
        <p:txBody>
          <a:bodyPr lIns="65022" tIns="65022" rIns="65022" bIns="65022"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50238" y="1512147"/>
            <a:ext cx="11704324" cy="1219202"/>
          </a:xfrm>
          <a:prstGeom prst="rect">
            <a:avLst/>
          </a:prstGeom>
        </p:spPr>
        <p:txBody>
          <a:bodyPr lIns="65022" tIns="65022" rIns="65022" bIns="6502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354" name="Slide Number"/>
          <p:cNvSpPr txBox="1">
            <a:spLocks noGrp="1"/>
          </p:cNvSpPr>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650238" y="735689"/>
            <a:ext cx="11704324" cy="1500556"/>
          </a:xfrm>
          <a:prstGeom prst="rect">
            <a:avLst/>
          </a:prstGeom>
        </p:spPr>
        <p:txBody>
          <a:bodyPr lIns="60015" tIns="60015" rIns="60015" bIns="60015"/>
          <a:lstStyle>
            <a:lvl1pPr marR="0" indent="0" defTabSz="650165">
              <a:defRPr sz="6000">
                <a:solidFill>
                  <a:srgbClr val="0071AD"/>
                </a:solidFill>
                <a:uFillTx/>
                <a:latin typeface="Trebuchet MS"/>
                <a:ea typeface="Trebuchet MS"/>
                <a:cs typeface="Trebuchet MS"/>
                <a:sym typeface="Trebuchet MS"/>
              </a:defRPr>
            </a:lvl1pPr>
          </a:lstStyle>
          <a:p>
            <a:r>
              <a:t>Title Text</a:t>
            </a:r>
          </a:p>
        </p:txBody>
      </p:sp>
      <p:sp>
        <p:nvSpPr>
          <p:cNvPr id="362" name="Body Level One…"/>
          <p:cNvSpPr txBox="1">
            <a:spLocks noGrp="1"/>
          </p:cNvSpPr>
          <p:nvPr>
            <p:ph type="body" sz="half" idx="1"/>
          </p:nvPr>
        </p:nvSpPr>
        <p:spPr>
          <a:xfrm>
            <a:off x="650238" y="2475920"/>
            <a:ext cx="5725568" cy="5941779"/>
          </a:xfrm>
          <a:prstGeom prst="rect">
            <a:avLst/>
          </a:prstGeom>
        </p:spPr>
        <p:txBody>
          <a:bodyPr lIns="60015" tIns="60015" rIns="60015" bIns="60015"/>
          <a:lstStyle>
            <a:lvl1pPr marL="471432" marR="0" indent="-471432" defTabSz="650165">
              <a:buClrTx/>
              <a:defRPr>
                <a:uFillTx/>
                <a:latin typeface="Calibri"/>
                <a:ea typeface="Calibri"/>
                <a:cs typeface="Calibri"/>
                <a:sym typeface="Calibri"/>
              </a:defRPr>
            </a:lvl1pPr>
            <a:lvl2pPr marL="906131" marR="0" indent="-448983" defTabSz="650165">
              <a:buClrTx/>
              <a:defRPr>
                <a:uFillTx/>
                <a:latin typeface="Calibri"/>
                <a:ea typeface="Calibri"/>
                <a:cs typeface="Calibri"/>
                <a:sym typeface="Calibri"/>
              </a:defRPr>
            </a:lvl2pPr>
            <a:lvl3pPr marL="1351567" marR="0" indent="-437272" defTabSz="650165">
              <a:buClrTx/>
              <a:defRPr>
                <a:uFillTx/>
                <a:latin typeface="Calibri"/>
                <a:ea typeface="Calibri"/>
                <a:cs typeface="Calibri"/>
                <a:sym typeface="Calibri"/>
              </a:defRPr>
            </a:lvl3pPr>
            <a:lvl4pPr marL="1874304" marR="0" indent="-502861" defTabSz="650165">
              <a:buClrTx/>
              <a:defRPr>
                <a:uFillTx/>
                <a:latin typeface="Calibri"/>
                <a:ea typeface="Calibri"/>
                <a:cs typeface="Calibri"/>
                <a:sym typeface="Calibri"/>
              </a:defRPr>
            </a:lvl4pPr>
            <a:lvl5pPr marL="2331454" marR="0" indent="-502861" defTabSz="650165">
              <a:buClrTx/>
              <a:defRPr>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3" name="Slide Number"/>
          <p:cNvSpPr txBox="1">
            <a:spLocks noGrp="1"/>
          </p:cNvSpPr>
          <p:nvPr>
            <p:ph type="sldNum" sz="quarter" idx="2"/>
          </p:nvPr>
        </p:nvSpPr>
        <p:spPr>
          <a:xfrm>
            <a:off x="8981398" y="8539220"/>
            <a:ext cx="338710" cy="361331"/>
          </a:xfrm>
          <a:prstGeom prst="rect">
            <a:avLst/>
          </a:prstGeom>
        </p:spPr>
        <p:txBody>
          <a:bodyPr lIns="60015" tIns="60015" rIns="60015" bIns="60015"/>
          <a:lstStyle>
            <a:lvl1pPr algn="r" defTabSz="650165">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7_Blank">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650238" y="1512148"/>
            <a:ext cx="11704324" cy="1219201"/>
          </a:xfrm>
          <a:prstGeom prst="rect">
            <a:avLst/>
          </a:prstGeom>
        </p:spPr>
        <p:txBody>
          <a:bodyPr lIns="48766" tIns="48766" rIns="48766" bIns="48766"/>
          <a:lstStyle>
            <a:lvl1pPr marR="0" indent="0" defTabSz="1300480">
              <a:defRPr>
                <a:solidFill>
                  <a:srgbClr val="0071AD"/>
                </a:solidFill>
                <a:uFillTx/>
                <a:latin typeface="Helvetica Light"/>
                <a:ea typeface="Helvetica Light"/>
                <a:cs typeface="Helvetica Light"/>
                <a:sym typeface="Helvetica Light"/>
              </a:defRPr>
            </a:lvl1pPr>
          </a:lstStyle>
          <a:p>
            <a:r>
              <a:t>Title Text</a:t>
            </a:r>
          </a:p>
        </p:txBody>
      </p:sp>
      <p:sp>
        <p:nvSpPr>
          <p:cNvPr id="371" name="Body Level One…"/>
          <p:cNvSpPr txBox="1">
            <a:spLocks noGrp="1"/>
          </p:cNvSpPr>
          <p:nvPr>
            <p:ph type="body" sz="half" idx="1"/>
          </p:nvPr>
        </p:nvSpPr>
        <p:spPr>
          <a:xfrm>
            <a:off x="650238" y="2926079"/>
            <a:ext cx="5725568" cy="4827696"/>
          </a:xfrm>
          <a:prstGeom prst="rect">
            <a:avLst/>
          </a:prstGeom>
        </p:spPr>
        <p:txBody>
          <a:bodyPr lIns="48766" tIns="48766" rIns="48766" bIns="48766"/>
          <a:lstStyle>
            <a:lvl1pPr marL="471487" marR="0" indent="-471487" defTabSz="1300480">
              <a:buClrTx/>
              <a:defRPr>
                <a:uFillTx/>
                <a:latin typeface="Calibri"/>
                <a:ea typeface="Calibri"/>
                <a:cs typeface="Calibri"/>
                <a:sym typeface="Calibri"/>
              </a:defRPr>
            </a:lvl1pPr>
            <a:lvl2pPr marL="906234" marR="0" indent="-449034" defTabSz="1300480">
              <a:buClrTx/>
              <a:defRPr>
                <a:uFillTx/>
                <a:latin typeface="Calibri"/>
                <a:ea typeface="Calibri"/>
                <a:cs typeface="Calibri"/>
                <a:sym typeface="Calibri"/>
              </a:defRPr>
            </a:lvl2pPr>
            <a:lvl3pPr marL="1333500" marR="0" indent="-419100" defTabSz="1300480">
              <a:buClrTx/>
              <a:defRPr>
                <a:uFillTx/>
                <a:latin typeface="Calibri"/>
                <a:ea typeface="Calibri"/>
                <a:cs typeface="Calibri"/>
                <a:sym typeface="Calibri"/>
              </a:defRPr>
            </a:lvl3pPr>
            <a:lvl4pPr marL="1874520" marR="0" indent="-502919" defTabSz="1300480">
              <a:buClrTx/>
              <a:defRPr>
                <a:uFillTx/>
                <a:latin typeface="Calibri"/>
                <a:ea typeface="Calibri"/>
                <a:cs typeface="Calibri"/>
                <a:sym typeface="Calibri"/>
              </a:defRPr>
            </a:lvl4pPr>
            <a:lvl5pPr marL="2331720" marR="0" indent="-502920" defTabSz="1300480">
              <a:buClrTx/>
              <a:defRPr>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9003896" y="7829890"/>
            <a:ext cx="316213" cy="338835"/>
          </a:xfrm>
          <a:prstGeom prst="rect">
            <a:avLst/>
          </a:prstGeom>
        </p:spPr>
        <p:txBody>
          <a:bodyPr lIns="48766" tIns="48766" rIns="48766" bIns="48766"/>
          <a:lstStyle>
            <a:lvl1pPr algn="r" defTabSz="130048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79" name="ASEA-LOGO-NEW.png" descr="ASEA-LOGO-NEW.png"/>
          <p:cNvPicPr>
            <a:picLocks noChangeAspect="1"/>
          </p:cNvPicPr>
          <p:nvPr/>
        </p:nvPicPr>
        <p:blipFill>
          <a:blip r:embed="rId2">
            <a:extLst/>
          </a:blip>
          <a:stretch>
            <a:fillRect/>
          </a:stretch>
        </p:blipFill>
        <p:spPr>
          <a:xfrm>
            <a:off x="165799" y="620517"/>
            <a:ext cx="2634226" cy="752637"/>
          </a:xfrm>
          <a:prstGeom prst="rect">
            <a:avLst/>
          </a:prstGeom>
          <a:ln w="12700">
            <a:miter lim="400000"/>
          </a:ln>
        </p:spPr>
      </p:pic>
      <p:sp>
        <p:nvSpPr>
          <p:cNvPr id="380"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457200">
              <a:defRPr sz="2200">
                <a:solidFill>
                  <a:srgbClr val="006EB7"/>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71CE"/>
        </a:solidFill>
        <a:effectLst/>
      </p:bgPr>
    </p:bg>
    <p:spTree>
      <p:nvGrpSpPr>
        <p:cNvPr id="1" name=""/>
        <p:cNvGrpSpPr/>
        <p:nvPr/>
      </p:nvGrpSpPr>
      <p:grpSpPr>
        <a:xfrm>
          <a:off x="0" y="0"/>
          <a:ext cx="0" cy="0"/>
          <a:chOff x="0" y="0"/>
          <a:chExt cx="0" cy="0"/>
        </a:xfrm>
      </p:grpSpPr>
      <p:pic>
        <p:nvPicPr>
          <p:cNvPr id="387" name="ASEA-white.png" descr="ASEA-white.png"/>
          <p:cNvPicPr>
            <a:picLocks noChangeAspect="1"/>
          </p:cNvPicPr>
          <p:nvPr/>
        </p:nvPicPr>
        <p:blipFill>
          <a:blip r:embed="rId2">
            <a:extLst/>
          </a:blip>
          <a:stretch>
            <a:fillRect/>
          </a:stretch>
        </p:blipFill>
        <p:spPr>
          <a:xfrm>
            <a:off x="5134185" y="4109154"/>
            <a:ext cx="2968981" cy="767646"/>
          </a:xfrm>
          <a:prstGeom prst="rect">
            <a:avLst/>
          </a:prstGeom>
          <a:ln w="12700">
            <a:miter lim="400000"/>
          </a:ln>
        </p:spPr>
      </p:pic>
      <p:sp>
        <p:nvSpPr>
          <p:cNvPr id="388" name="Title Text"/>
          <p:cNvSpPr txBox="1">
            <a:spLocks noGrp="1"/>
          </p:cNvSpPr>
          <p:nvPr>
            <p:ph type="title"/>
          </p:nvPr>
        </p:nvSpPr>
        <p:spPr>
          <a:xfrm>
            <a:off x="964399" y="5532218"/>
            <a:ext cx="11108268" cy="1409164"/>
          </a:xfrm>
          <a:prstGeom prst="rect">
            <a:avLst/>
          </a:prstGeom>
        </p:spPr>
        <p:txBody>
          <a:bodyPr lIns="65022" tIns="65022" rIns="65022" bIns="65022" anchor="t"/>
          <a:lstStyle>
            <a:lvl1pPr marR="0" indent="0" defTabSz="587022">
              <a:defRPr sz="6800">
                <a:solidFill>
                  <a:srgbClr val="FFFFFF"/>
                </a:solidFill>
                <a:uFillTx/>
                <a:latin typeface="Trebuchet MS"/>
                <a:ea typeface="Trebuchet MS"/>
                <a:cs typeface="Trebuchet MS"/>
                <a:sym typeface="Trebuchet MS"/>
              </a:defRPr>
            </a:lvl1pPr>
          </a:lstStyle>
          <a:p>
            <a:r>
              <a:t>Title Text</a:t>
            </a:r>
          </a:p>
        </p:txBody>
      </p:sp>
      <p:sp>
        <p:nvSpPr>
          <p:cNvPr id="389" name="Body Level One…"/>
          <p:cNvSpPr txBox="1">
            <a:spLocks noGrp="1"/>
          </p:cNvSpPr>
          <p:nvPr>
            <p:ph type="body" sz="quarter" idx="1"/>
          </p:nvPr>
        </p:nvSpPr>
        <p:spPr>
          <a:xfrm>
            <a:off x="964399" y="7022626"/>
            <a:ext cx="11060432" cy="807052"/>
          </a:xfrm>
          <a:prstGeom prst="rect">
            <a:avLst/>
          </a:prstGeom>
        </p:spPr>
        <p:txBody>
          <a:bodyPr lIns="65022" tIns="65022" rIns="65022" bIns="65022"/>
          <a:lstStyle>
            <a:lvl1pPr marL="0" marR="0" indent="0" algn="ctr" defTabSz="587022">
              <a:spcBef>
                <a:spcPts val="1800"/>
              </a:spcBef>
              <a:buClrTx/>
              <a:buSzTx/>
              <a:buFontTx/>
              <a:buNone/>
              <a:defRPr sz="2600">
                <a:solidFill>
                  <a:srgbClr val="C1E1FE"/>
                </a:solidFill>
                <a:uFillTx/>
                <a:latin typeface="Trebuchet MS"/>
                <a:ea typeface="Trebuchet MS"/>
                <a:cs typeface="Trebuchet MS"/>
                <a:sym typeface="Trebuchet MS"/>
              </a:defRPr>
            </a:lvl1pPr>
            <a:lvl2pPr marL="531494"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2pPr>
            <a:lvl3pPr marL="61721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3pPr>
            <a:lvl4pPr marL="702944" marR="0" indent="-445769" algn="ctr" defTabSz="587022">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6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8866669" y="7769184"/>
            <a:ext cx="453440" cy="460247"/>
          </a:xfrm>
          <a:prstGeom prst="rect">
            <a:avLst/>
          </a:prstGeom>
        </p:spPr>
        <p:txBody>
          <a:bodyPr lIns="65022" tIns="65022" rIns="65022" bIns="65022"/>
          <a:lstStyle>
            <a:lvl1pPr algn="r" defTabSz="587022">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4033518" y="3348401"/>
            <a:ext cx="4937764" cy="571550"/>
          </a:xfrm>
          <a:prstGeom prst="rect">
            <a:avLst/>
          </a:prstGeom>
        </p:spPr>
        <p:txBody>
          <a:bodyPr lIns="27432" tIns="27432" rIns="27432" bIns="27432"/>
          <a:lstStyle>
            <a:lvl1pPr marR="0" indent="0" defTabSz="866986">
              <a:defRPr sz="5800" spc="580">
                <a:solidFill>
                  <a:srgbClr val="0071AD"/>
                </a:solidFill>
                <a:uFillTx/>
                <a:latin typeface="Helvetica Light"/>
                <a:ea typeface="Helvetica Light"/>
                <a:cs typeface="Helvetica Light"/>
                <a:sym typeface="Helvetica Light"/>
              </a:defRPr>
            </a:lvl1pPr>
          </a:lstStyle>
          <a:p>
            <a:r>
              <a:t>Title Text</a:t>
            </a:r>
          </a:p>
        </p:txBody>
      </p:sp>
      <p:sp>
        <p:nvSpPr>
          <p:cNvPr id="398" name="Body Level One…"/>
          <p:cNvSpPr txBox="1">
            <a:spLocks noGrp="1"/>
          </p:cNvSpPr>
          <p:nvPr>
            <p:ph type="body" sz="quarter" idx="1"/>
          </p:nvPr>
        </p:nvSpPr>
        <p:spPr>
          <a:xfrm>
            <a:off x="4033518" y="4053840"/>
            <a:ext cx="2415475" cy="2366012"/>
          </a:xfrm>
          <a:prstGeom prst="rect">
            <a:avLst/>
          </a:prstGeom>
        </p:spPr>
        <p:txBody>
          <a:bodyPr lIns="27432" tIns="27432" rIns="27432" bIns="27432"/>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99" name="Slide Number"/>
          <p:cNvSpPr txBox="1">
            <a:spLocks noGrp="1"/>
          </p:cNvSpPr>
          <p:nvPr>
            <p:ph type="sldNum" sz="quarter" idx="2"/>
          </p:nvPr>
        </p:nvSpPr>
        <p:spPr>
          <a:xfrm>
            <a:off x="8671990" y="6026975"/>
            <a:ext cx="299291" cy="334265"/>
          </a:xfrm>
          <a:prstGeom prst="rect">
            <a:avLst/>
          </a:prstGeom>
        </p:spPr>
        <p:txBody>
          <a:bodyPr lIns="27432" tIns="27432" rIns="27432" bIns="27432"/>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3210559" y="2838934"/>
            <a:ext cx="6583683" cy="762067"/>
          </a:xfrm>
          <a:prstGeom prst="rect">
            <a:avLst/>
          </a:prstGeom>
        </p:spPr>
        <p:txBody>
          <a:bodyPr lIns="36576" tIns="36576" rIns="36576" bIns="36576"/>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407" name="Body Level One…"/>
          <p:cNvSpPr txBox="1">
            <a:spLocks noGrp="1"/>
          </p:cNvSpPr>
          <p:nvPr>
            <p:ph type="body" sz="quarter" idx="1"/>
          </p:nvPr>
        </p:nvSpPr>
        <p:spPr>
          <a:xfrm>
            <a:off x="3210559" y="3779520"/>
            <a:ext cx="3220632" cy="3154682"/>
          </a:xfrm>
          <a:prstGeom prst="rect">
            <a:avLst/>
          </a:prstGeom>
        </p:spPr>
        <p:txBody>
          <a:bodyPr lIns="36576" tIns="36576" rIns="36576" bIns="36576"/>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9476662" y="6456934"/>
            <a:ext cx="317579" cy="352553"/>
          </a:xfrm>
          <a:prstGeom prst="rect">
            <a:avLst/>
          </a:prstGeom>
        </p:spPr>
        <p:txBody>
          <a:bodyPr lIns="36576" tIns="36576" rIns="36576" bIns="36576"/>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3210559" y="2819399"/>
            <a:ext cx="6583682" cy="1015368"/>
          </a:xfrm>
          <a:prstGeom prst="rect">
            <a:avLst/>
          </a:prstGeom>
        </p:spPr>
        <p:txBody>
          <a:bodyPr lIns="36574" tIns="36574" rIns="36574" bIns="36574"/>
          <a:lstStyle>
            <a:lvl1pPr marR="0" indent="0" defTabSz="866986">
              <a:defRPr sz="5400" spc="540">
                <a:solidFill>
                  <a:srgbClr val="0071AD"/>
                </a:solidFill>
                <a:uFillTx/>
                <a:latin typeface="Helvetica Light"/>
                <a:ea typeface="Helvetica Light"/>
                <a:cs typeface="Helvetica Light"/>
                <a:sym typeface="Helvetica Light"/>
              </a:defRPr>
            </a:lvl1pPr>
          </a:lstStyle>
          <a:p>
            <a:r>
              <a:t>Title Text</a:t>
            </a:r>
          </a:p>
        </p:txBody>
      </p:sp>
      <p:sp>
        <p:nvSpPr>
          <p:cNvPr id="416" name="Body Level One…"/>
          <p:cNvSpPr txBox="1">
            <a:spLocks noGrp="1"/>
          </p:cNvSpPr>
          <p:nvPr>
            <p:ph type="body" sz="quarter" idx="1"/>
          </p:nvPr>
        </p:nvSpPr>
        <p:spPr>
          <a:xfrm>
            <a:off x="3359410" y="4028883"/>
            <a:ext cx="2120285" cy="1798990"/>
          </a:xfrm>
          <a:prstGeom prst="rect">
            <a:avLst/>
          </a:prstGeom>
        </p:spPr>
        <p:txBody>
          <a:bodyPr lIns="36574" tIns="36574" rIns="36574" bIns="36574"/>
          <a:lstStyle>
            <a:lvl1pPr marL="0" marR="0" indent="0" defTabSz="866986">
              <a:spcBef>
                <a:spcPts val="900"/>
              </a:spcBef>
              <a:buClrTx/>
              <a:buSzTx/>
              <a:buFontTx/>
              <a:buNone/>
              <a:defRPr sz="3000">
                <a:solidFill>
                  <a:srgbClr val="6C6C6C"/>
                </a:solidFill>
                <a:uFillTx/>
                <a:latin typeface="Helvetica Light"/>
                <a:ea typeface="Helvetica Light"/>
                <a:cs typeface="Helvetica Light"/>
                <a:sym typeface="Helvetica Light"/>
              </a:defRPr>
            </a:lvl1pPr>
            <a:lvl2pPr marL="1007532" marR="0" indent="-550332" defTabSz="866986">
              <a:spcBef>
                <a:spcPts val="900"/>
              </a:spcBef>
              <a:buClrTx/>
              <a:buFontTx/>
              <a:defRPr sz="3000">
                <a:solidFill>
                  <a:srgbClr val="6C6C6C"/>
                </a:solidFill>
                <a:uFillTx/>
                <a:latin typeface="Helvetica Light"/>
                <a:ea typeface="Helvetica Light"/>
                <a:cs typeface="Helvetica Light"/>
                <a:sym typeface="Helvetica Light"/>
              </a:defRPr>
            </a:lvl2pPr>
            <a:lvl3pPr marL="1343025" marR="0" indent="-428625" defTabSz="866986">
              <a:spcBef>
                <a:spcPts val="900"/>
              </a:spcBef>
              <a:buClrTx/>
              <a:buFontTx/>
              <a:defRPr sz="3000">
                <a:solidFill>
                  <a:srgbClr val="6C6C6C"/>
                </a:solidFill>
                <a:uFillTx/>
                <a:latin typeface="Helvetica Light"/>
                <a:ea typeface="Helvetica Light"/>
                <a:cs typeface="Helvetica Light"/>
                <a:sym typeface="Helvetica Light"/>
              </a:defRPr>
            </a:lvl3pPr>
            <a:lvl4pPr marL="2057400" marR="0" indent="-685800" defTabSz="866986">
              <a:spcBef>
                <a:spcPts val="900"/>
              </a:spcBef>
              <a:buClrTx/>
              <a:buFontTx/>
              <a:defRPr sz="3000">
                <a:solidFill>
                  <a:srgbClr val="6C6C6C"/>
                </a:solidFill>
                <a:uFillTx/>
                <a:latin typeface="Helvetica Light"/>
                <a:ea typeface="Helvetica Light"/>
                <a:cs typeface="Helvetica Light"/>
                <a:sym typeface="Helvetica Light"/>
              </a:defRPr>
            </a:lvl4pPr>
            <a:lvl5pPr marL="2171700" marR="0" indent="-342900" defTabSz="866986">
              <a:spcBef>
                <a:spcPts val="900"/>
              </a:spcBef>
              <a:buClrTx/>
              <a:buFontTx/>
              <a:defRPr sz="30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9476664" y="6456935"/>
            <a:ext cx="317577" cy="352551"/>
          </a:xfrm>
          <a:prstGeom prst="rect">
            <a:avLst/>
          </a:prstGeom>
        </p:spPr>
        <p:txBody>
          <a:bodyPr lIns="36574" tIns="36574" rIns="36574" bIns="36574"/>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424" name="ASEA-2018-European-Conference-&amp;-Envision-PPT-03.jpg" descr="ASEA-2018-European-Conference-&amp;-Envision-PPT-03.jpg"/>
          <p:cNvPicPr>
            <a:picLocks noChangeAspect="1"/>
          </p:cNvPicPr>
          <p:nvPr/>
        </p:nvPicPr>
        <p:blipFill>
          <a:blip r:embed="rId2">
            <a:extLst/>
          </a:blip>
          <a:stretch>
            <a:fillRect/>
          </a:stretch>
        </p:blipFill>
        <p:spPr>
          <a:xfrm>
            <a:off x="-2" y="-33014"/>
            <a:ext cx="13004803" cy="9819628"/>
          </a:xfrm>
          <a:prstGeom prst="rect">
            <a:avLst/>
          </a:prstGeom>
          <a:ln w="12700">
            <a:miter lim="400000"/>
          </a:ln>
        </p:spPr>
      </p:pic>
      <p:sp>
        <p:nvSpPr>
          <p:cNvPr id="425"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3909217" y="2926556"/>
            <a:ext cx="5186366" cy="1028702"/>
          </a:xfrm>
          <a:prstGeom prst="rect">
            <a:avLst/>
          </a:prstGeom>
        </p:spPr>
        <p:txBody>
          <a:bodyPr lIns="21431" tIns="21431" rIns="21431" bIns="21431"/>
          <a:lstStyle>
            <a:lvl1pPr marR="0" indent="0" defTabSz="584200">
              <a:defRPr sz="6400" cap="small">
                <a:solidFill>
                  <a:srgbClr val="535353"/>
                </a:solidFill>
                <a:uFillTx/>
                <a:latin typeface="Gill Sans"/>
                <a:ea typeface="Gill Sans"/>
                <a:cs typeface="Gill Sans"/>
                <a:sym typeface="Gill Sans"/>
              </a:defRPr>
            </a:lvl1pPr>
          </a:lstStyle>
          <a:p>
            <a:r>
              <a:t>Title Text</a:t>
            </a:r>
          </a:p>
        </p:txBody>
      </p:sp>
      <p:sp>
        <p:nvSpPr>
          <p:cNvPr id="433" name="Slide Number"/>
          <p:cNvSpPr txBox="1">
            <a:spLocks noGrp="1"/>
          </p:cNvSpPr>
          <p:nvPr>
            <p:ph type="sldNum" sz="quarter" idx="2"/>
          </p:nvPr>
        </p:nvSpPr>
        <p:spPr>
          <a:xfrm>
            <a:off x="6395740" y="6730603"/>
            <a:ext cx="207963" cy="220663"/>
          </a:xfrm>
          <a:prstGeom prst="rect">
            <a:avLst/>
          </a:prstGeom>
        </p:spPr>
        <p:txBody>
          <a:bodyPr lIns="21431" tIns="21431" rIns="21431" bIns="21431" anchor="t"/>
          <a:lstStyle>
            <a:lvl1pPr defTabSz="584200">
              <a:defRPr sz="1200">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Title Text"/>
          <p:cNvSpPr txBox="1">
            <a:spLocks noGrp="1"/>
          </p:cNvSpPr>
          <p:nvPr>
            <p:ph type="title"/>
          </p:nvPr>
        </p:nvSpPr>
        <p:spPr>
          <a:xfrm>
            <a:off x="650238" y="1264176"/>
            <a:ext cx="11704324" cy="1354785"/>
          </a:xfrm>
          <a:prstGeom prst="rect">
            <a:avLst/>
          </a:prstGeom>
        </p:spPr>
        <p:txBody>
          <a:bodyPr lIns="65022" tIns="65022" rIns="65022" bIns="65022"/>
          <a:lstStyle>
            <a:lvl1pPr marR="0" indent="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45" name="Body Level One…"/>
          <p:cNvSpPr txBox="1">
            <a:spLocks noGrp="1"/>
          </p:cNvSpPr>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pic>
        <p:nvPicPr>
          <p:cNvPr id="440" name="ASEA-2018-European-Conference-&amp;-Envision-PPT-04.jpg" descr="ASEA-2018-European-Conference-&amp;-Envision-PPT-04.jpg"/>
          <p:cNvPicPr>
            <a:picLocks noChangeAspect="1"/>
          </p:cNvPicPr>
          <p:nvPr/>
        </p:nvPicPr>
        <p:blipFill>
          <a:blip r:embed="rId2">
            <a:extLst/>
          </a:blip>
          <a:stretch>
            <a:fillRect/>
          </a:stretch>
        </p:blipFill>
        <p:spPr>
          <a:xfrm>
            <a:off x="-2" y="106"/>
            <a:ext cx="13004803" cy="9753389"/>
          </a:xfrm>
          <a:prstGeom prst="rect">
            <a:avLst/>
          </a:prstGeom>
          <a:ln w="12700">
            <a:miter lim="400000"/>
          </a:ln>
        </p:spPr>
      </p:pic>
      <p:sp>
        <p:nvSpPr>
          <p:cNvPr id="441"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448" name="Base-Camp-Mountains-light.png" descr="Base-Camp-Mountains-light.png"/>
          <p:cNvPicPr>
            <a:picLocks noChangeAspect="1"/>
          </p:cNvPicPr>
          <p:nvPr/>
        </p:nvPicPr>
        <p:blipFill>
          <a:blip r:embed="rId2">
            <a:extLst/>
          </a:blip>
          <a:stretch>
            <a:fillRect/>
          </a:stretch>
        </p:blipFill>
        <p:spPr>
          <a:xfrm>
            <a:off x="2844799" y="2819399"/>
            <a:ext cx="7315201" cy="4114802"/>
          </a:xfrm>
          <a:prstGeom prst="rect">
            <a:avLst/>
          </a:prstGeom>
          <a:ln w="12700">
            <a:miter lim="400000"/>
          </a:ln>
        </p:spPr>
      </p:pic>
      <p:pic>
        <p:nvPicPr>
          <p:cNvPr id="449" name="image2.png" descr="image2.png"/>
          <p:cNvPicPr>
            <a:picLocks noChangeAspect="1"/>
          </p:cNvPicPr>
          <p:nvPr/>
        </p:nvPicPr>
        <p:blipFill>
          <a:blip r:embed="rId3">
            <a:extLst/>
          </a:blip>
          <a:stretch>
            <a:fillRect/>
          </a:stretch>
        </p:blipFill>
        <p:spPr>
          <a:xfrm>
            <a:off x="9370344" y="6188893"/>
            <a:ext cx="601988" cy="605949"/>
          </a:xfrm>
          <a:prstGeom prst="rect">
            <a:avLst/>
          </a:prstGeom>
          <a:ln w="12700">
            <a:miter lim="400000"/>
          </a:ln>
        </p:spPr>
      </p:pic>
      <p:sp>
        <p:nvSpPr>
          <p:cNvPr id="450" name="Title Text"/>
          <p:cNvSpPr txBox="1">
            <a:spLocks noGrp="1"/>
          </p:cNvSpPr>
          <p:nvPr>
            <p:ph type="title"/>
          </p:nvPr>
        </p:nvSpPr>
        <p:spPr>
          <a:xfrm>
            <a:off x="3210559" y="2984499"/>
            <a:ext cx="6583682" cy="722661"/>
          </a:xfrm>
          <a:prstGeom prst="rect">
            <a:avLst/>
          </a:prstGeom>
        </p:spPr>
        <p:txBody>
          <a:bodyPr lIns="36574" tIns="36574" rIns="36574" bIns="36574" anchor="t"/>
          <a:lstStyle>
            <a:lvl1pPr marR="0" indent="0" defTabSz="866986">
              <a:defRPr sz="7800">
                <a:uFillTx/>
                <a:latin typeface="Calibri"/>
                <a:ea typeface="Calibri"/>
                <a:cs typeface="Calibri"/>
                <a:sym typeface="Calibri"/>
              </a:defRPr>
            </a:lvl1pPr>
          </a:lstStyle>
          <a:p>
            <a:r>
              <a:t>Title Text</a:t>
            </a:r>
          </a:p>
        </p:txBody>
      </p:sp>
      <p:sp>
        <p:nvSpPr>
          <p:cNvPr id="451" name="Body Level One…"/>
          <p:cNvSpPr txBox="1">
            <a:spLocks noGrp="1"/>
          </p:cNvSpPr>
          <p:nvPr>
            <p:ph type="body" sz="quarter" idx="1"/>
          </p:nvPr>
        </p:nvSpPr>
        <p:spPr>
          <a:xfrm>
            <a:off x="3210559" y="3707157"/>
            <a:ext cx="3232153" cy="417803"/>
          </a:xfrm>
          <a:prstGeom prst="rect">
            <a:avLst/>
          </a:prstGeom>
        </p:spPr>
        <p:txBody>
          <a:bodyPr lIns="36574" tIns="36574" rIns="36574" bIns="36574" anchor="b"/>
          <a:lstStyle>
            <a:lvl1pPr marL="0" marR="0" indent="0" defTabSz="866986">
              <a:buClrTx/>
              <a:buSzTx/>
              <a:buFontTx/>
              <a:buNone/>
              <a:defRPr sz="3800">
                <a:uFillTx/>
                <a:latin typeface="Calibri"/>
                <a:ea typeface="Calibri"/>
                <a:cs typeface="Calibri"/>
                <a:sym typeface="Calibri"/>
              </a:defRPr>
            </a:lvl1pPr>
            <a:lvl2pPr marL="0" marR="0" indent="0" defTabSz="866986">
              <a:buClrTx/>
              <a:buSzTx/>
              <a:buFontTx/>
              <a:buNone/>
              <a:defRPr sz="3800">
                <a:uFillTx/>
                <a:latin typeface="Calibri"/>
                <a:ea typeface="Calibri"/>
                <a:cs typeface="Calibri"/>
                <a:sym typeface="Calibri"/>
              </a:defRPr>
            </a:lvl2pPr>
            <a:lvl3pPr marL="0" marR="0" indent="0" defTabSz="866986">
              <a:buClrTx/>
              <a:buSzTx/>
              <a:buFontTx/>
              <a:buNone/>
              <a:defRPr sz="3800">
                <a:uFillTx/>
                <a:latin typeface="Calibri"/>
                <a:ea typeface="Calibri"/>
                <a:cs typeface="Calibri"/>
                <a:sym typeface="Calibri"/>
              </a:defRPr>
            </a:lvl3pPr>
            <a:lvl4pPr marL="0" marR="0" indent="0" defTabSz="866986">
              <a:buClrTx/>
              <a:buSzTx/>
              <a:buFontTx/>
              <a:buNone/>
              <a:defRPr sz="3800">
                <a:uFillTx/>
                <a:latin typeface="Calibri"/>
                <a:ea typeface="Calibri"/>
                <a:cs typeface="Calibri"/>
                <a:sym typeface="Calibri"/>
              </a:defRPr>
            </a:lvl4pPr>
            <a:lvl5pPr marL="0" marR="0" indent="0" defTabSz="866986">
              <a:buClrTx/>
              <a:buSzTx/>
              <a:buFontTx/>
              <a:buNone/>
              <a:defRPr sz="38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452" name="Picture 6" descr="Picture 6"/>
          <p:cNvPicPr>
            <a:picLocks noChangeAspect="1"/>
          </p:cNvPicPr>
          <p:nvPr/>
        </p:nvPicPr>
        <p:blipFill>
          <a:blip r:embed="rId4">
            <a:extLst/>
          </a:blip>
          <a:stretch>
            <a:fillRect/>
          </a:stretch>
        </p:blipFill>
        <p:spPr>
          <a:xfrm>
            <a:off x="55550" y="1289736"/>
            <a:ext cx="12893700" cy="7252708"/>
          </a:xfrm>
          <a:prstGeom prst="rect">
            <a:avLst/>
          </a:prstGeom>
          <a:ln w="12700">
            <a:miter lim="400000"/>
          </a:ln>
        </p:spPr>
      </p:pic>
      <p:sp>
        <p:nvSpPr>
          <p:cNvPr id="453" name="Slide Number"/>
          <p:cNvSpPr txBox="1">
            <a:spLocks noGrp="1"/>
          </p:cNvSpPr>
          <p:nvPr>
            <p:ph type="sldNum" sz="quarter" idx="2"/>
          </p:nvPr>
        </p:nvSpPr>
        <p:spPr>
          <a:xfrm>
            <a:off x="8087359" y="6633209"/>
            <a:ext cx="446312" cy="517651"/>
          </a:xfrm>
          <a:prstGeom prst="rect">
            <a:avLst/>
          </a:prstGeom>
        </p:spPr>
        <p:txBody>
          <a:bodyPr lIns="36574" tIns="36574" rIns="36574" bIns="36574" anchor="t"/>
          <a:lstStyle>
            <a:lvl1pPr algn="l" defTabSz="866986">
              <a:defRPr sz="2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pic>
        <p:nvPicPr>
          <p:cNvPr id="460" name="Picture 6" descr="Picture 6"/>
          <p:cNvPicPr>
            <a:picLocks noChangeAspect="1"/>
          </p:cNvPicPr>
          <p:nvPr/>
        </p:nvPicPr>
        <p:blipFill>
          <a:blip r:embed="rId2">
            <a:extLst/>
          </a:blip>
          <a:stretch>
            <a:fillRect/>
          </a:stretch>
        </p:blipFill>
        <p:spPr>
          <a:xfrm>
            <a:off x="-2" y="14350"/>
            <a:ext cx="13004803" cy="9724901"/>
          </a:xfrm>
          <a:prstGeom prst="rect">
            <a:avLst/>
          </a:prstGeom>
          <a:ln w="12700">
            <a:miter lim="400000"/>
          </a:ln>
        </p:spPr>
      </p:pic>
      <p:sp>
        <p:nvSpPr>
          <p:cNvPr id="461" name="Title Text"/>
          <p:cNvSpPr txBox="1">
            <a:spLocks noGrp="1"/>
          </p:cNvSpPr>
          <p:nvPr>
            <p:ph type="title"/>
          </p:nvPr>
        </p:nvSpPr>
        <p:spPr>
          <a:xfrm>
            <a:off x="1294227" y="2283379"/>
            <a:ext cx="5975125" cy="756496"/>
          </a:xfrm>
          <a:prstGeom prst="rect">
            <a:avLst/>
          </a:prstGeom>
        </p:spPr>
        <p:txBody>
          <a:bodyPr lIns="65022" tIns="65022" rIns="65022" bIns="65022" anchor="t"/>
          <a:lstStyle>
            <a:lvl1pPr marR="0" indent="0" algn="l" defTabSz="1733973">
              <a:lnSpc>
                <a:spcPct val="90000"/>
              </a:lnSpc>
              <a:defRPr sz="6800">
                <a:solidFill>
                  <a:srgbClr val="1E345E"/>
                </a:solidFill>
                <a:uFillTx/>
                <a:latin typeface="Stratum2 Bold"/>
                <a:ea typeface="Stratum2 Bold"/>
                <a:cs typeface="Stratum2 Bold"/>
                <a:sym typeface="Stratum2 Bold"/>
              </a:defRPr>
            </a:lvl1pPr>
          </a:lstStyle>
          <a:p>
            <a:r>
              <a:t>Title Text</a:t>
            </a:r>
          </a:p>
        </p:txBody>
      </p:sp>
      <p:sp>
        <p:nvSpPr>
          <p:cNvPr id="462" name="Slide Number"/>
          <p:cNvSpPr txBox="1">
            <a:spLocks noGrp="1"/>
          </p:cNvSpPr>
          <p:nvPr>
            <p:ph type="sldNum" sz="quarter" idx="2"/>
          </p:nvPr>
        </p:nvSpPr>
        <p:spPr>
          <a:xfrm>
            <a:off x="8894142" y="7762834"/>
            <a:ext cx="425967" cy="472947"/>
          </a:xfrm>
          <a:prstGeom prst="rect">
            <a:avLst/>
          </a:prstGeom>
        </p:spPr>
        <p:txBody>
          <a:bodyPr lIns="65022" tIns="65022" rIns="65022" bIns="65022"/>
          <a:lstStyle>
            <a:lvl1pPr algn="r" defTabSz="1300480">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469" name="Base-Camp-Mountains-light.png" descr="Base-Camp-Mountains-light.png"/>
          <p:cNvPicPr>
            <a:picLocks noChangeAspect="1"/>
          </p:cNvPicPr>
          <p:nvPr/>
        </p:nvPicPr>
        <p:blipFill>
          <a:blip r:embed="rId2">
            <a:extLst/>
          </a:blip>
          <a:stretch>
            <a:fillRect/>
          </a:stretch>
        </p:blipFill>
        <p:spPr>
          <a:xfrm>
            <a:off x="1625599" y="2133599"/>
            <a:ext cx="9753601" cy="5486402"/>
          </a:xfrm>
          <a:prstGeom prst="rect">
            <a:avLst/>
          </a:prstGeom>
          <a:ln w="12700">
            <a:miter lim="400000"/>
          </a:ln>
        </p:spPr>
      </p:pic>
      <p:pic>
        <p:nvPicPr>
          <p:cNvPr id="470" name="image2.png" descr="image2.png"/>
          <p:cNvPicPr>
            <a:picLocks noChangeAspect="1"/>
          </p:cNvPicPr>
          <p:nvPr/>
        </p:nvPicPr>
        <p:blipFill>
          <a:blip r:embed="rId3">
            <a:extLst/>
          </a:blip>
          <a:stretch>
            <a:fillRect/>
          </a:stretch>
        </p:blipFill>
        <p:spPr>
          <a:xfrm>
            <a:off x="10326326" y="6626259"/>
            <a:ext cx="802650" cy="807931"/>
          </a:xfrm>
          <a:prstGeom prst="rect">
            <a:avLst/>
          </a:prstGeom>
          <a:ln w="12700">
            <a:miter lim="400000"/>
          </a:ln>
        </p:spPr>
      </p:pic>
      <p:sp>
        <p:nvSpPr>
          <p:cNvPr id="471" name="Title Text"/>
          <p:cNvSpPr txBox="1">
            <a:spLocks noGrp="1"/>
          </p:cNvSpPr>
          <p:nvPr>
            <p:ph type="title"/>
          </p:nvPr>
        </p:nvSpPr>
        <p:spPr>
          <a:xfrm>
            <a:off x="2113278" y="2353733"/>
            <a:ext cx="8778243" cy="963547"/>
          </a:xfrm>
          <a:prstGeom prst="rect">
            <a:avLst/>
          </a:prstGeom>
        </p:spPr>
        <p:txBody>
          <a:bodyPr lIns="48766" tIns="48766" rIns="48766" bIns="48766" anchor="t"/>
          <a:lstStyle>
            <a:lvl1pPr marR="0" indent="0" defTabSz="866986">
              <a:defRPr sz="7800">
                <a:uFillTx/>
                <a:latin typeface="Calibri"/>
                <a:ea typeface="Calibri"/>
                <a:cs typeface="Calibri"/>
                <a:sym typeface="Calibri"/>
              </a:defRPr>
            </a:lvl1pPr>
          </a:lstStyle>
          <a:p>
            <a:r>
              <a:t>Title Text</a:t>
            </a:r>
          </a:p>
        </p:txBody>
      </p:sp>
      <p:sp>
        <p:nvSpPr>
          <p:cNvPr id="472" name="Body Level One…"/>
          <p:cNvSpPr txBox="1">
            <a:spLocks noGrp="1"/>
          </p:cNvSpPr>
          <p:nvPr>
            <p:ph type="body" sz="quarter" idx="1"/>
          </p:nvPr>
        </p:nvSpPr>
        <p:spPr>
          <a:xfrm>
            <a:off x="2113278" y="3317278"/>
            <a:ext cx="4309536" cy="557070"/>
          </a:xfrm>
          <a:prstGeom prst="rect">
            <a:avLst/>
          </a:prstGeom>
        </p:spPr>
        <p:txBody>
          <a:bodyPr lIns="48766" tIns="48766" rIns="48766" bIns="48766" anchor="b"/>
          <a:lstStyle>
            <a:lvl1pPr marL="0" marR="0" indent="0" defTabSz="866986">
              <a:buClrTx/>
              <a:buSzTx/>
              <a:buFontTx/>
              <a:buNone/>
              <a:defRPr sz="4000">
                <a:uFillTx/>
                <a:latin typeface="Calibri"/>
                <a:ea typeface="Calibri"/>
                <a:cs typeface="Calibri"/>
                <a:sym typeface="Calibri"/>
              </a:defRPr>
            </a:lvl1pPr>
            <a:lvl2pPr marL="0" marR="0" indent="0" defTabSz="866986">
              <a:buClrTx/>
              <a:buSzTx/>
              <a:buFontTx/>
              <a:buNone/>
              <a:defRPr sz="4000">
                <a:uFillTx/>
                <a:latin typeface="Calibri"/>
                <a:ea typeface="Calibri"/>
                <a:cs typeface="Calibri"/>
                <a:sym typeface="Calibri"/>
              </a:defRPr>
            </a:lvl2pPr>
            <a:lvl3pPr marL="0" marR="0" indent="0" defTabSz="866986">
              <a:buClrTx/>
              <a:buSzTx/>
              <a:buFontTx/>
              <a:buNone/>
              <a:defRPr sz="4000">
                <a:uFillTx/>
                <a:latin typeface="Calibri"/>
                <a:ea typeface="Calibri"/>
                <a:cs typeface="Calibri"/>
                <a:sym typeface="Calibri"/>
              </a:defRPr>
            </a:lvl3pPr>
            <a:lvl4pPr marL="0" marR="0" indent="0" defTabSz="866986">
              <a:buClrTx/>
              <a:buSzTx/>
              <a:buFontTx/>
              <a:buNone/>
              <a:defRPr sz="4000">
                <a:uFillTx/>
                <a:latin typeface="Calibri"/>
                <a:ea typeface="Calibri"/>
                <a:cs typeface="Calibri"/>
                <a:sym typeface="Calibri"/>
              </a:defRPr>
            </a:lvl4pPr>
            <a:lvl5pPr marL="0" marR="0" indent="0" defTabSz="866986">
              <a:buClrTx/>
              <a:buSzTx/>
              <a:buFontTx/>
              <a:buNone/>
              <a:defRPr sz="40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3" name="Slide Number"/>
          <p:cNvSpPr txBox="1">
            <a:spLocks noGrp="1"/>
          </p:cNvSpPr>
          <p:nvPr>
            <p:ph type="sldNum" sz="quarter" idx="2"/>
          </p:nvPr>
        </p:nvSpPr>
        <p:spPr>
          <a:xfrm>
            <a:off x="8615680" y="7218680"/>
            <a:ext cx="496444" cy="567435"/>
          </a:xfrm>
          <a:prstGeom prst="rect">
            <a:avLst/>
          </a:prstGeom>
        </p:spPr>
        <p:txBody>
          <a:bodyPr lIns="48766" tIns="48766" rIns="48766" bIns="48766" anchor="t"/>
          <a:lstStyle>
            <a:lvl1pPr algn="l" defTabSz="866986">
              <a:defRPr sz="30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80" name="ASEA-2018-European-Conference-&amp;-Envision-PPT-04.jpg" descr="ASEA-2018-European-Conference-&amp;-Envision-PPT-04.jpg"/>
          <p:cNvPicPr>
            <a:picLocks noChangeAspect="1"/>
          </p:cNvPicPr>
          <p:nvPr/>
        </p:nvPicPr>
        <p:blipFill>
          <a:blip r:embed="rId2">
            <a:extLst/>
          </a:blip>
          <a:stretch>
            <a:fillRect/>
          </a:stretch>
        </p:blipFill>
        <p:spPr>
          <a:xfrm>
            <a:off x="-2" y="1219199"/>
            <a:ext cx="13004803" cy="7315201"/>
          </a:xfrm>
          <a:prstGeom prst="rect">
            <a:avLst/>
          </a:prstGeom>
          <a:ln w="12700">
            <a:miter lim="400000"/>
          </a:ln>
        </p:spPr>
      </p:pic>
      <p:sp>
        <p:nvSpPr>
          <p:cNvPr id="481" name="Slide Number"/>
          <p:cNvSpPr txBox="1">
            <a:spLocks noGrp="1"/>
          </p:cNvSpPr>
          <p:nvPr>
            <p:ph type="sldNum" sz="quarter" idx="2"/>
          </p:nvPr>
        </p:nvSpPr>
        <p:spPr>
          <a:xfrm>
            <a:off x="8866669" y="7769184"/>
            <a:ext cx="453440" cy="460247"/>
          </a:xfrm>
          <a:prstGeom prst="rect">
            <a:avLst/>
          </a:prstGeom>
        </p:spPr>
        <p:txBody>
          <a:bodyPr lIns="65022" tIns="65022" rIns="65022" bIns="65022"/>
          <a:lstStyle>
            <a:lvl1pPr algn="r" defTabSz="587022">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892299" y="1409699"/>
            <a:ext cx="9220204" cy="1828802"/>
          </a:xfrm>
          <a:prstGeom prst="rect">
            <a:avLst/>
          </a:prstGeom>
        </p:spPr>
        <p:txBody>
          <a:bodyPr lIns="38099" tIns="38099" rIns="38099" bIns="38099"/>
          <a:lstStyle>
            <a:lvl1pPr marR="0" indent="0" defTabSz="830861">
              <a:defRPr sz="7000" cap="all">
                <a:solidFill>
                  <a:srgbClr val="535353"/>
                </a:solidFill>
                <a:uFillTx/>
                <a:latin typeface="Gill Sans Light"/>
                <a:ea typeface="Gill Sans Light"/>
                <a:cs typeface="Gill Sans Light"/>
                <a:sym typeface="Gill Sans Light"/>
              </a:defRPr>
            </a:lvl1pPr>
          </a:lstStyle>
          <a:p>
            <a:r>
              <a:t>Title Text</a:t>
            </a:r>
          </a:p>
        </p:txBody>
      </p:sp>
      <p:sp>
        <p:nvSpPr>
          <p:cNvPr id="489" name="Slide Number"/>
          <p:cNvSpPr txBox="1">
            <a:spLocks noGrp="1"/>
          </p:cNvSpPr>
          <p:nvPr>
            <p:ph type="sldNum" sz="quarter" idx="2"/>
          </p:nvPr>
        </p:nvSpPr>
        <p:spPr>
          <a:xfrm>
            <a:off x="6351588" y="8172449"/>
            <a:ext cx="292099" cy="304799"/>
          </a:xfrm>
          <a:prstGeom prst="rect">
            <a:avLst/>
          </a:prstGeom>
        </p:spPr>
        <p:txBody>
          <a:bodyPr lIns="38099" tIns="38099" rIns="38099" bIns="38099" anchor="t"/>
          <a:lstStyle>
            <a:lvl1pPr defTabSz="830861">
              <a:defRPr>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_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1294227" y="2283379"/>
            <a:ext cx="5975125" cy="756496"/>
          </a:xfrm>
          <a:prstGeom prst="rect">
            <a:avLst/>
          </a:prstGeom>
        </p:spPr>
        <p:txBody>
          <a:bodyPr lIns="65022" tIns="65022" rIns="65022" bIns="65022"/>
          <a:lstStyle>
            <a:lvl1pPr marR="0" indent="0" defTabSz="866986">
              <a:defRPr sz="6800">
                <a:solidFill>
                  <a:srgbClr val="FFFFFF"/>
                </a:solidFill>
                <a:uFillTx/>
                <a:latin typeface="Stratum2 Bold"/>
                <a:ea typeface="Stratum2 Bold"/>
                <a:cs typeface="Stratum2 Bold"/>
                <a:sym typeface="Stratum2 Bold"/>
              </a:defRPr>
            </a:lvl1pPr>
          </a:lstStyle>
          <a:p>
            <a:r>
              <a:t>Title Text</a:t>
            </a:r>
          </a:p>
        </p:txBody>
      </p:sp>
      <p:sp>
        <p:nvSpPr>
          <p:cNvPr id="497" name="Body Level One…"/>
          <p:cNvSpPr txBox="1">
            <a:spLocks noGrp="1"/>
          </p:cNvSpPr>
          <p:nvPr>
            <p:ph type="body" sz="half" idx="1"/>
          </p:nvPr>
        </p:nvSpPr>
        <p:spPr>
          <a:xfrm>
            <a:off x="1294227" y="3553847"/>
            <a:ext cx="7722193" cy="3614676"/>
          </a:xfrm>
          <a:prstGeom prst="rect">
            <a:avLst/>
          </a:prstGeom>
        </p:spPr>
        <p:txBody>
          <a:bodyPr lIns="65022" tIns="65022" rIns="65022" bIns="65022"/>
          <a:lstStyle>
            <a:lvl1pPr marL="422011" marR="0" indent="-422011" defTabSz="1733973">
              <a:lnSpc>
                <a:spcPct val="90000"/>
              </a:lnSpc>
              <a:spcBef>
                <a:spcPts val="1800"/>
              </a:spcBef>
              <a:buClrTx/>
              <a:defRPr>
                <a:solidFill>
                  <a:srgbClr val="FFFFFF"/>
                </a:solidFill>
                <a:uFillTx/>
                <a:latin typeface="Stratum2 Regular"/>
                <a:ea typeface="Stratum2 Regular"/>
                <a:cs typeface="Stratum2 Regular"/>
                <a:sym typeface="Stratum2 Regular"/>
              </a:defRPr>
            </a:lvl1pPr>
            <a:lvl2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2pPr>
            <a:lvl3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3pPr>
            <a:lvl4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4pPr>
            <a:lvl5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5" name="Slide Number"/>
          <p:cNvSpPr txBox="1">
            <a:spLocks noGrp="1"/>
          </p:cNvSpPr>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_Title - Top">
    <p:bg>
      <p:bgPr>
        <a:gradFill flip="none" rotWithShape="1">
          <a:gsLst>
            <a:gs pos="1234">
              <a:srgbClr val="B2D6F6"/>
            </a:gs>
            <a:gs pos="38227">
              <a:srgbClr val="D7E9FA"/>
            </a:gs>
            <a:gs pos="100000">
              <a:srgbClr val="FDFDFD"/>
            </a:gs>
          </a:gsLst>
          <a:lin ang="6570747" scaled="0"/>
        </a:gra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2578099" y="1409699"/>
            <a:ext cx="7858128" cy="1828801"/>
          </a:xfrm>
          <a:prstGeom prst="rect">
            <a:avLst/>
          </a:prstGeom>
        </p:spPr>
        <p:txBody>
          <a:bodyPr lIns="28575" tIns="28575" rIns="28575" bIns="28575"/>
          <a:lstStyle>
            <a:lvl1pPr marR="0" indent="0" defTabSz="914400">
              <a:defRPr sz="7600" b="1">
                <a:solidFill>
                  <a:srgbClr val="002E72"/>
                </a:solidFill>
                <a:uFill>
                  <a:solidFill>
                    <a:srgbClr val="002E72"/>
                  </a:solidFill>
                </a:uFill>
                <a:latin typeface="+mn-lt"/>
                <a:ea typeface="+mn-ea"/>
                <a:cs typeface="+mn-cs"/>
                <a:sym typeface="Helvetica"/>
              </a:defRPr>
            </a:lvl1pPr>
          </a:lstStyle>
          <a:p>
            <a:r>
              <a:t>Title Text</a:t>
            </a:r>
          </a:p>
        </p:txBody>
      </p:sp>
      <p:pic>
        <p:nvPicPr>
          <p:cNvPr id="513" name="ASEA Molecules 2.png" descr="ASEA Molecules 2.png"/>
          <p:cNvPicPr>
            <a:picLocks noChangeAspect="1"/>
          </p:cNvPicPr>
          <p:nvPr/>
        </p:nvPicPr>
        <p:blipFill>
          <a:blip r:embed="rId2">
            <a:alphaModFix amt="37969"/>
            <a:extLst/>
          </a:blip>
          <a:stretch>
            <a:fillRect/>
          </a:stretch>
        </p:blipFill>
        <p:spPr>
          <a:xfrm rot="620369">
            <a:off x="-31516" y="1305174"/>
            <a:ext cx="2323254" cy="4930990"/>
          </a:xfrm>
          <a:prstGeom prst="rect">
            <a:avLst/>
          </a:prstGeom>
          <a:ln w="12700">
            <a:miter lim="400000"/>
          </a:ln>
        </p:spPr>
      </p:pic>
      <p:sp>
        <p:nvSpPr>
          <p:cNvPr id="514" name="Slide Number"/>
          <p:cNvSpPr txBox="1">
            <a:spLocks noGrp="1"/>
          </p:cNvSpPr>
          <p:nvPr>
            <p:ph type="sldNum" sz="quarter" idx="2"/>
          </p:nvPr>
        </p:nvSpPr>
        <p:spPr>
          <a:xfrm>
            <a:off x="9610526" y="7999809"/>
            <a:ext cx="285751" cy="298451"/>
          </a:xfrm>
          <a:prstGeom prst="rect">
            <a:avLst/>
          </a:prstGeom>
        </p:spPr>
        <p:txBody>
          <a:bodyPr lIns="47625" tIns="47625" rIns="47625" bIns="47625" anchor="t"/>
          <a:lstStyle>
            <a:lvl1pPr defTabSz="457200">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21" name="Untitled-1.png" descr="Untitled-1.png"/>
          <p:cNvPicPr>
            <a:picLocks noChangeAspect="1"/>
          </p:cNvPicPr>
          <p:nvPr/>
        </p:nvPicPr>
        <p:blipFill>
          <a:blip r:embed="rId2">
            <a:extLst/>
          </a:blip>
          <a:stretch>
            <a:fillRect/>
          </a:stretch>
        </p:blipFill>
        <p:spPr>
          <a:xfrm>
            <a:off x="8940800" y="6343198"/>
            <a:ext cx="1219201" cy="591004"/>
          </a:xfrm>
          <a:prstGeom prst="rect">
            <a:avLst/>
          </a:prstGeom>
          <a:ln w="12700">
            <a:miter lim="400000"/>
          </a:ln>
        </p:spPr>
      </p:pic>
      <p:pic>
        <p:nvPicPr>
          <p:cNvPr id="522" name="image2.png" descr="image2.png"/>
          <p:cNvPicPr>
            <a:picLocks noChangeAspect="1"/>
          </p:cNvPicPr>
          <p:nvPr/>
        </p:nvPicPr>
        <p:blipFill>
          <a:blip r:embed="rId3">
            <a:extLst/>
          </a:blip>
          <a:stretch>
            <a:fillRect/>
          </a:stretch>
        </p:blipFill>
        <p:spPr>
          <a:xfrm>
            <a:off x="9077435" y="6271502"/>
            <a:ext cx="534722" cy="538240"/>
          </a:xfrm>
          <a:prstGeom prst="rect">
            <a:avLst/>
          </a:prstGeom>
          <a:ln w="12700">
            <a:miter lim="400000"/>
          </a:ln>
        </p:spPr>
      </p:pic>
      <p:sp>
        <p:nvSpPr>
          <p:cNvPr id="523" name="Title Text"/>
          <p:cNvSpPr txBox="1">
            <a:spLocks noGrp="1"/>
          </p:cNvSpPr>
          <p:nvPr>
            <p:ph type="title"/>
          </p:nvPr>
        </p:nvSpPr>
        <p:spPr>
          <a:xfrm>
            <a:off x="3210559" y="2984499"/>
            <a:ext cx="6583682" cy="722661"/>
          </a:xfrm>
          <a:prstGeom prst="rect">
            <a:avLst/>
          </a:prstGeom>
        </p:spPr>
        <p:txBody>
          <a:bodyPr lIns="36576" tIns="36576" rIns="36576" bIns="36576" anchor="t"/>
          <a:lstStyle>
            <a:lvl1pPr marR="0" indent="0" defTabSz="457200">
              <a:defRPr sz="7600">
                <a:uFillTx/>
                <a:latin typeface="Calibri"/>
                <a:ea typeface="Calibri"/>
                <a:cs typeface="Calibri"/>
                <a:sym typeface="Calibri"/>
              </a:defRPr>
            </a:lvl1pPr>
          </a:lstStyle>
          <a:p>
            <a:r>
              <a:t>Title Text</a:t>
            </a:r>
          </a:p>
        </p:txBody>
      </p:sp>
      <p:sp>
        <p:nvSpPr>
          <p:cNvPr id="524" name="Body Level One…"/>
          <p:cNvSpPr txBox="1">
            <a:spLocks noGrp="1"/>
          </p:cNvSpPr>
          <p:nvPr>
            <p:ph type="body" sz="quarter" idx="1"/>
          </p:nvPr>
        </p:nvSpPr>
        <p:spPr>
          <a:xfrm>
            <a:off x="3210559" y="3707157"/>
            <a:ext cx="3232153" cy="417803"/>
          </a:xfrm>
          <a:prstGeom prst="rect">
            <a:avLst/>
          </a:prstGeom>
        </p:spPr>
        <p:txBody>
          <a:bodyPr lIns="36576" tIns="36576" rIns="36576" bIns="36576" anchor="b"/>
          <a:lstStyle>
            <a:lvl1pPr marL="0" marR="0" indent="0" defTabSz="457200">
              <a:spcBef>
                <a:spcPts val="500"/>
              </a:spcBef>
              <a:buClrTx/>
              <a:buSzTx/>
              <a:buFontTx/>
              <a:buNone/>
              <a:defRPr sz="3800">
                <a:uFillTx/>
                <a:latin typeface="Calibri"/>
                <a:ea typeface="Calibri"/>
                <a:cs typeface="Calibri"/>
                <a:sym typeface="Calibri"/>
              </a:defRPr>
            </a:lvl1pPr>
            <a:lvl2pPr marL="0" marR="0" indent="0" defTabSz="457200">
              <a:spcBef>
                <a:spcPts val="500"/>
              </a:spcBef>
              <a:buClrTx/>
              <a:buSzTx/>
              <a:buFontTx/>
              <a:buNone/>
              <a:defRPr sz="3800">
                <a:uFillTx/>
                <a:latin typeface="Calibri"/>
                <a:ea typeface="Calibri"/>
                <a:cs typeface="Calibri"/>
                <a:sym typeface="Calibri"/>
              </a:defRPr>
            </a:lvl2pPr>
            <a:lvl3pPr marL="0" marR="0" indent="0" defTabSz="457200">
              <a:spcBef>
                <a:spcPts val="500"/>
              </a:spcBef>
              <a:buClrTx/>
              <a:buSzTx/>
              <a:buFontTx/>
              <a:buNone/>
              <a:defRPr sz="3800">
                <a:uFillTx/>
                <a:latin typeface="Calibri"/>
                <a:ea typeface="Calibri"/>
                <a:cs typeface="Calibri"/>
                <a:sym typeface="Calibri"/>
              </a:defRPr>
            </a:lvl3pPr>
            <a:lvl4pPr marL="0" marR="0" indent="0" defTabSz="457200">
              <a:spcBef>
                <a:spcPts val="500"/>
              </a:spcBef>
              <a:buClrTx/>
              <a:buSzTx/>
              <a:buFontTx/>
              <a:buNone/>
              <a:defRPr sz="3800">
                <a:uFillTx/>
                <a:latin typeface="Calibri"/>
                <a:ea typeface="Calibri"/>
                <a:cs typeface="Calibri"/>
                <a:sym typeface="Calibri"/>
              </a:defRPr>
            </a:lvl4pPr>
            <a:lvl5pPr marL="0" marR="0" indent="0" defTabSz="457200">
              <a:spcBef>
                <a:spcPts val="500"/>
              </a:spcBef>
              <a:buClrTx/>
              <a:buSzTx/>
              <a:buFontTx/>
              <a:buNone/>
              <a:defRPr sz="38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xfrm>
            <a:off x="8087359" y="6633209"/>
            <a:ext cx="446314" cy="517653"/>
          </a:xfrm>
          <a:prstGeom prst="rect">
            <a:avLst/>
          </a:prstGeom>
        </p:spPr>
        <p:txBody>
          <a:bodyPr lIns="36576" tIns="36576" rIns="36576" bIns="36576" anchor="t"/>
          <a:lstStyle>
            <a:lvl1pPr algn="l" defTabSz="457200">
              <a:defRPr sz="2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53" name="Title Text"/>
          <p:cNvSpPr txBox="1">
            <a:spLocks noGrp="1"/>
          </p:cNvSpPr>
          <p:nvPr>
            <p:ph type="title"/>
          </p:nvPr>
        </p:nvSpPr>
        <p:spPr>
          <a:xfrm>
            <a:off x="650238" y="1219199"/>
            <a:ext cx="11704324" cy="1805098"/>
          </a:xfrm>
          <a:prstGeom prst="rect">
            <a:avLst/>
          </a:prstGeom>
        </p:spPr>
        <p:txBody>
          <a:bodyPr lIns="65022" tIns="65022" rIns="65022" bIns="6502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54" name="Body Level One…"/>
          <p:cNvSpPr txBox="1">
            <a:spLocks noGrp="1"/>
          </p:cNvSpPr>
          <p:nvPr>
            <p:ph type="body" sz="quarter" idx="1"/>
          </p:nvPr>
        </p:nvSpPr>
        <p:spPr>
          <a:xfrm>
            <a:off x="975293" y="5919353"/>
            <a:ext cx="3243282" cy="2615047"/>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532" name="ASEA-2018-European-Conference-&amp;-Envision-PPT-02.jpg" descr="ASEA-2018-European-Conference-&amp;-Envision-PPT-02.jpg"/>
          <p:cNvPicPr>
            <a:picLocks noChangeAspect="1"/>
          </p:cNvPicPr>
          <p:nvPr/>
        </p:nvPicPr>
        <p:blipFill>
          <a:blip r:embed="rId2">
            <a:extLst/>
          </a:blip>
          <a:stretch>
            <a:fillRect/>
          </a:stretch>
        </p:blipFill>
        <p:spPr>
          <a:xfrm>
            <a:off x="0" y="-55274"/>
            <a:ext cx="13004800" cy="9864147"/>
          </a:xfrm>
          <a:prstGeom prst="rect">
            <a:avLst/>
          </a:prstGeom>
          <a:ln w="12700">
            <a:miter lim="400000"/>
          </a:ln>
        </p:spPr>
      </p:pic>
      <p:sp>
        <p:nvSpPr>
          <p:cNvPr id="533"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4033518" y="3348401"/>
            <a:ext cx="4937764" cy="571550"/>
          </a:xfrm>
          <a:prstGeom prst="rect">
            <a:avLst/>
          </a:prstGeom>
        </p:spPr>
        <p:txBody>
          <a:bodyPr lIns="27432" tIns="27432" rIns="27432" bIns="2743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541" name="Body Level One…"/>
          <p:cNvSpPr txBox="1">
            <a:spLocks noGrp="1"/>
          </p:cNvSpPr>
          <p:nvPr>
            <p:ph type="body" sz="quarter" idx="1"/>
          </p:nvPr>
        </p:nvSpPr>
        <p:spPr>
          <a:xfrm>
            <a:off x="4033518" y="4053840"/>
            <a:ext cx="2415475" cy="2366012"/>
          </a:xfrm>
          <a:prstGeom prst="rect">
            <a:avLst/>
          </a:prstGeom>
        </p:spPr>
        <p:txBody>
          <a:bodyPr lIns="27432" tIns="27432" rIns="27432" bIns="27432"/>
          <a:lstStyle>
            <a:lvl1pPr marL="348341" marR="0" indent="-348341" defTabSz="866986">
              <a:spcBef>
                <a:spcPts val="800"/>
              </a:spcBef>
              <a:buClrTx/>
              <a:defRPr sz="3200">
                <a:solidFill>
                  <a:srgbClr val="6C6C6C"/>
                </a:solidFill>
                <a:uFillTx/>
                <a:latin typeface="Helvetica Light"/>
                <a:ea typeface="Helvetica Light"/>
                <a:cs typeface="Helvetica Light"/>
                <a:sym typeface="Helvetica Light"/>
              </a:defRPr>
            </a:lvl1pPr>
            <a:lvl2pPr marL="863600" marR="0" indent="-406400" defTabSz="866986">
              <a:spcBef>
                <a:spcPts val="800"/>
              </a:spcBef>
              <a:buClrTx/>
              <a:defRPr sz="3200">
                <a:solidFill>
                  <a:srgbClr val="6C6C6C"/>
                </a:solidFill>
                <a:uFillTx/>
                <a:latin typeface="Helvetica Light"/>
                <a:ea typeface="Helvetica Light"/>
                <a:cs typeface="Helvetica Light"/>
                <a:sym typeface="Helvetica Light"/>
              </a:defRPr>
            </a:lvl2pPr>
            <a:lvl3pPr marL="1282094" marR="0" indent="-367694" defTabSz="866986">
              <a:spcBef>
                <a:spcPts val="800"/>
              </a:spcBef>
              <a:buClrTx/>
              <a:defRPr sz="3200">
                <a:solidFill>
                  <a:srgbClr val="6C6C6C"/>
                </a:solidFill>
                <a:uFillTx/>
                <a:latin typeface="Helvetica Light"/>
                <a:ea typeface="Helvetica Light"/>
                <a:cs typeface="Helvetica Light"/>
                <a:sym typeface="Helvetica Light"/>
              </a:defRPr>
            </a:lvl3pPr>
            <a:lvl4pPr marL="2103120" marR="0" indent="-731519" defTabSz="866986">
              <a:spcBef>
                <a:spcPts val="800"/>
              </a:spcBef>
              <a:buClrTx/>
              <a:defRPr sz="3200">
                <a:solidFill>
                  <a:srgbClr val="6C6C6C"/>
                </a:solidFill>
                <a:uFillTx/>
                <a:latin typeface="Helvetica Light"/>
                <a:ea typeface="Helvetica Light"/>
                <a:cs typeface="Helvetica Light"/>
                <a:sym typeface="Helvetica Light"/>
              </a:defRPr>
            </a:lvl4pPr>
            <a:lvl5pPr marL="2194560" marR="0" indent="-365760" defTabSz="866986">
              <a:spcBef>
                <a:spcPts val="800"/>
              </a:spcBef>
              <a:buClrTx/>
              <a:defRPr sz="32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697738" y="6046025"/>
            <a:ext cx="273543" cy="296165"/>
          </a:xfrm>
          <a:prstGeom prst="rect">
            <a:avLst/>
          </a:prstGeom>
        </p:spPr>
        <p:txBody>
          <a:bodyPr lIns="27432" tIns="27432" rIns="27432" bIns="27432"/>
          <a:lstStyle>
            <a:lvl1pPr algn="r" defTabSz="866986">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50238" y="1512147"/>
            <a:ext cx="11704324" cy="1219202"/>
          </a:xfrm>
          <a:prstGeom prst="rect">
            <a:avLst/>
          </a:prstGeom>
        </p:spPr>
        <p:txBody>
          <a:bodyPr lIns="65022" tIns="65022" rIns="65022" bIns="65022"/>
          <a:lstStyle>
            <a:lvl1pPr marR="0" indent="0" defTabSz="866986">
              <a:defRPr sz="8200">
                <a:solidFill>
                  <a:srgbClr val="404040"/>
                </a:solidFill>
                <a:uFillTx/>
                <a:latin typeface="PFDinTextStd-Regular"/>
                <a:ea typeface="PFDinTextStd-Regular"/>
                <a:cs typeface="PFDinTextStd-Regular"/>
                <a:sym typeface="PFDinTextStd-Regular"/>
              </a:defRPr>
            </a:lvl1pPr>
          </a:lstStyle>
          <a:p>
            <a:r>
              <a:t>Title Text</a:t>
            </a:r>
          </a:p>
        </p:txBody>
      </p:sp>
      <p:sp>
        <p:nvSpPr>
          <p:cNvPr id="550" name="Slide Number"/>
          <p:cNvSpPr txBox="1">
            <a:spLocks noGrp="1"/>
          </p:cNvSpPr>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557" name="ASEA-2018-European-Conference-&amp;-Envision-PPT-03.jpg" descr="ASEA-2018-European-Conference-&amp;-Envision-PPT-03.jpg"/>
          <p:cNvPicPr>
            <a:picLocks noChangeAspect="1"/>
          </p:cNvPicPr>
          <p:nvPr/>
        </p:nvPicPr>
        <p:blipFill>
          <a:blip r:embed="rId2">
            <a:extLst/>
          </a:blip>
          <a:stretch>
            <a:fillRect/>
          </a:stretch>
        </p:blipFill>
        <p:spPr>
          <a:xfrm>
            <a:off x="0" y="-15301"/>
            <a:ext cx="13004800" cy="9784203"/>
          </a:xfrm>
          <a:prstGeom prst="rect">
            <a:avLst/>
          </a:prstGeom>
          <a:ln w="12700">
            <a:miter lim="400000"/>
          </a:ln>
        </p:spPr>
      </p:pic>
      <p:sp>
        <p:nvSpPr>
          <p:cNvPr id="558"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65" name="Base-Camp-Mountains-light.png" descr="Base-Camp-Mountains-light.png"/>
          <p:cNvPicPr>
            <a:picLocks noChangeAspect="1"/>
          </p:cNvPicPr>
          <p:nvPr/>
        </p:nvPicPr>
        <p:blipFill>
          <a:blip r:embed="rId2">
            <a:extLst/>
          </a:blip>
          <a:stretch>
            <a:fillRect/>
          </a:stretch>
        </p:blipFill>
        <p:spPr>
          <a:xfrm>
            <a:off x="-2" y="1219199"/>
            <a:ext cx="13004803" cy="7315201"/>
          </a:xfrm>
          <a:prstGeom prst="rect">
            <a:avLst/>
          </a:prstGeom>
          <a:ln w="12700">
            <a:miter lim="400000"/>
          </a:ln>
        </p:spPr>
      </p:pic>
      <p:pic>
        <p:nvPicPr>
          <p:cNvPr id="566" name="image2.png" descr="image2.png"/>
          <p:cNvPicPr>
            <a:picLocks noChangeAspect="1"/>
          </p:cNvPicPr>
          <p:nvPr/>
        </p:nvPicPr>
        <p:blipFill>
          <a:blip r:embed="rId3">
            <a:extLst/>
          </a:blip>
          <a:stretch>
            <a:fillRect/>
          </a:stretch>
        </p:blipFill>
        <p:spPr>
          <a:xfrm>
            <a:off x="11600967" y="7209411"/>
            <a:ext cx="1070200" cy="1077242"/>
          </a:xfrm>
          <a:prstGeom prst="rect">
            <a:avLst/>
          </a:prstGeom>
          <a:ln w="12700">
            <a:miter lim="400000"/>
          </a:ln>
        </p:spPr>
      </p:pic>
      <p:sp>
        <p:nvSpPr>
          <p:cNvPr id="567" name="Title Text"/>
          <p:cNvSpPr txBox="1">
            <a:spLocks noGrp="1"/>
          </p:cNvSpPr>
          <p:nvPr>
            <p:ph type="title"/>
          </p:nvPr>
        </p:nvSpPr>
        <p:spPr>
          <a:xfrm>
            <a:off x="650238" y="1512710"/>
            <a:ext cx="11704324" cy="1219202"/>
          </a:xfrm>
          <a:prstGeom prst="rect">
            <a:avLst/>
          </a:prstGeom>
        </p:spPr>
        <p:txBody>
          <a:bodyPr lIns="65022" tIns="65022" rIns="65022" bIns="65022" anchor="t"/>
          <a:lstStyle>
            <a:lvl1pPr marR="0" indent="0" defTabSz="866986">
              <a:defRPr sz="8200">
                <a:uFillTx/>
                <a:latin typeface="Calibri"/>
                <a:ea typeface="Calibri"/>
                <a:cs typeface="Calibri"/>
                <a:sym typeface="Calibri"/>
              </a:defRPr>
            </a:lvl1pPr>
          </a:lstStyle>
          <a:p>
            <a:r>
              <a:t>Title Text</a:t>
            </a:r>
          </a:p>
        </p:txBody>
      </p:sp>
      <p:sp>
        <p:nvSpPr>
          <p:cNvPr id="568" name="Body Level One…"/>
          <p:cNvSpPr txBox="1">
            <a:spLocks noGrp="1"/>
          </p:cNvSpPr>
          <p:nvPr>
            <p:ph type="body" sz="quarter" idx="1"/>
          </p:nvPr>
        </p:nvSpPr>
        <p:spPr>
          <a:xfrm>
            <a:off x="650238" y="2856089"/>
            <a:ext cx="5746048" cy="684108"/>
          </a:xfrm>
          <a:prstGeom prst="rect">
            <a:avLst/>
          </a:prstGeom>
        </p:spPr>
        <p:txBody>
          <a:bodyPr lIns="65022" tIns="65022" rIns="65022" bIns="65022" anchor="b"/>
          <a:lstStyle>
            <a:lvl1pPr marL="0" marR="0" indent="0" defTabSz="866986">
              <a:buClrTx/>
              <a:buSzTx/>
              <a:buFontTx/>
              <a:buNone/>
              <a:defRPr b="1">
                <a:uFillTx/>
                <a:latin typeface="Calibri"/>
                <a:ea typeface="Calibri"/>
                <a:cs typeface="Calibri"/>
                <a:sym typeface="Calibri"/>
              </a:defRPr>
            </a:lvl1pPr>
            <a:lvl2pPr marL="0" marR="0" indent="0" defTabSz="866986">
              <a:buClrTx/>
              <a:buSzTx/>
              <a:buFontTx/>
              <a:buNone/>
              <a:defRPr b="1">
                <a:uFillTx/>
                <a:latin typeface="Calibri"/>
                <a:ea typeface="Calibri"/>
                <a:cs typeface="Calibri"/>
                <a:sym typeface="Calibri"/>
              </a:defRPr>
            </a:lvl2pPr>
            <a:lvl3pPr marL="0" marR="0" indent="0" defTabSz="866986">
              <a:buClrTx/>
              <a:buSzTx/>
              <a:buFontTx/>
              <a:buNone/>
              <a:defRPr b="1">
                <a:uFillTx/>
                <a:latin typeface="Calibri"/>
                <a:ea typeface="Calibri"/>
                <a:cs typeface="Calibri"/>
                <a:sym typeface="Calibri"/>
              </a:defRPr>
            </a:lvl3pPr>
            <a:lvl4pPr marL="0" marR="0" indent="0" defTabSz="866986">
              <a:buClrTx/>
              <a:buSzTx/>
              <a:buFontTx/>
              <a:buNone/>
              <a:defRPr b="1">
                <a:uFillTx/>
                <a:latin typeface="Calibri"/>
                <a:ea typeface="Calibri"/>
                <a:cs typeface="Calibri"/>
                <a:sym typeface="Calibri"/>
              </a:defRPr>
            </a:lvl4pPr>
            <a:lvl5pPr marL="0" marR="0" indent="0" defTabSz="866986">
              <a:buClrTx/>
              <a:buSzTx/>
              <a:buFontTx/>
              <a:buNone/>
              <a:defRPr b="1">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Rectangle"/>
          <p:cNvSpPr>
            <a:spLocks noGrp="1"/>
          </p:cNvSpPr>
          <p:nvPr>
            <p:ph type="body" sz="quarter" idx="13"/>
          </p:nvPr>
        </p:nvSpPr>
        <p:spPr>
          <a:xfrm>
            <a:off x="6606258" y="2856089"/>
            <a:ext cx="5748304" cy="684108"/>
          </a:xfrm>
          <a:prstGeom prst="rect">
            <a:avLst/>
          </a:prstGeom>
        </p:spPr>
        <p:txBody>
          <a:bodyPr lIns="65022" tIns="65022" rIns="65022" bIns="65022" anchor="b"/>
          <a:lstStyle/>
          <a:p>
            <a:pPr marL="274320" marR="0" indent="-274320" defTabSz="1036319">
              <a:spcBef>
                <a:spcPts val="800"/>
              </a:spcBef>
              <a:defRPr sz="3520">
                <a:latin typeface="Calibri"/>
                <a:ea typeface="Calibri"/>
                <a:cs typeface="Calibri"/>
                <a:sym typeface="Calibri"/>
              </a:defRPr>
            </a:pPr>
            <a:endParaRPr/>
          </a:p>
        </p:txBody>
      </p:sp>
      <p:sp>
        <p:nvSpPr>
          <p:cNvPr id="570" name="Slide Number"/>
          <p:cNvSpPr txBox="1">
            <a:spLocks noGrp="1"/>
          </p:cNvSpPr>
          <p:nvPr>
            <p:ph type="sldNum" sz="quarter" idx="2"/>
          </p:nvPr>
        </p:nvSpPr>
        <p:spPr>
          <a:xfrm>
            <a:off x="9320107" y="7999307"/>
            <a:ext cx="580450" cy="650747"/>
          </a:xfrm>
          <a:prstGeom prst="rect">
            <a:avLst/>
          </a:prstGeom>
        </p:spPr>
        <p:txBody>
          <a:bodyPr lIns="65022" tIns="65022" rIns="65022" bIns="65022" anchor="t"/>
          <a:lstStyle>
            <a:lvl1pPr algn="l" defTabSz="866986">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Office Theme">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2113278" y="1317412"/>
            <a:ext cx="8778242" cy="1608669"/>
          </a:xfrm>
          <a:prstGeom prst="rect">
            <a:avLst/>
          </a:prstGeom>
        </p:spPr>
        <p:txBody>
          <a:bodyPr lIns="54185" tIns="54185" rIns="54185" bIns="54185"/>
          <a:lstStyle>
            <a:lvl1pPr defTabSz="650240">
              <a:defRPr sz="6000">
                <a:latin typeface="Times New Roman"/>
                <a:ea typeface="Times New Roman"/>
                <a:cs typeface="Times New Roman"/>
                <a:sym typeface="Times New Roman"/>
              </a:defRPr>
            </a:lvl1pPr>
          </a:lstStyle>
          <a:p>
            <a:r>
              <a:t>Title Text</a:t>
            </a:r>
          </a:p>
        </p:txBody>
      </p:sp>
      <p:sp>
        <p:nvSpPr>
          <p:cNvPr id="578" name="Body Level One…"/>
          <p:cNvSpPr txBox="1">
            <a:spLocks noGrp="1"/>
          </p:cNvSpPr>
          <p:nvPr>
            <p:ph type="body" sz="half" idx="1"/>
          </p:nvPr>
        </p:nvSpPr>
        <p:spPr>
          <a:xfrm>
            <a:off x="2113278" y="2926078"/>
            <a:ext cx="8778242" cy="5608322"/>
          </a:xfrm>
          <a:prstGeom prst="rect">
            <a:avLst/>
          </a:prstGeom>
        </p:spPr>
        <p:txBody>
          <a:bodyPr lIns="54185" tIns="54185" rIns="54185" bIns="54185"/>
          <a:lstStyle>
            <a:lvl1pPr marL="469265" indent="-428625" defTabSz="650240">
              <a:defRPr sz="4000">
                <a:latin typeface="Times New Roman"/>
                <a:ea typeface="Times New Roman"/>
                <a:cs typeface="Times New Roman"/>
                <a:sym typeface="Times New Roman"/>
              </a:defRPr>
            </a:lvl1pPr>
            <a:lvl2pPr marL="906054" indent="-408214" defTabSz="650240">
              <a:defRPr sz="4000">
                <a:latin typeface="Times New Roman"/>
                <a:ea typeface="Times New Roman"/>
                <a:cs typeface="Times New Roman"/>
                <a:sym typeface="Times New Roman"/>
              </a:defRPr>
            </a:lvl2pPr>
            <a:lvl3pPr marL="1336038" indent="-381000" defTabSz="650240">
              <a:defRPr sz="4000">
                <a:latin typeface="Times New Roman"/>
                <a:ea typeface="Times New Roman"/>
                <a:cs typeface="Times New Roman"/>
                <a:sym typeface="Times New Roman"/>
              </a:defRPr>
            </a:lvl3pPr>
            <a:lvl4pPr marL="1869438" indent="-457198" defTabSz="650240">
              <a:defRPr sz="4000">
                <a:latin typeface="Times New Roman"/>
                <a:ea typeface="Times New Roman"/>
                <a:cs typeface="Times New Roman"/>
                <a:sym typeface="Times New Roman"/>
              </a:defRPr>
            </a:lvl4pPr>
            <a:lvl5pPr marL="2326638" indent="-457198" defTabSz="650240">
              <a:defRPr sz="4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xfrm>
            <a:off x="9617360" y="8031903"/>
            <a:ext cx="272480" cy="324273"/>
          </a:xfrm>
          <a:prstGeom prst="rect">
            <a:avLst/>
          </a:prstGeom>
        </p:spPr>
        <p:txBody>
          <a:bodyPr lIns="54185" tIns="54185" rIns="54185" bIns="54185"/>
          <a:lstStyle>
            <a:lvl1pPr defTabSz="650240">
              <a:defRPr sz="1400">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586" name="ASEA-2018-European-Conference-&amp;-Envision-PPT-02.jpg" descr="ASEA-2018-European-Conference-&amp;-Envision-PPT-02.jpg"/>
          <p:cNvPicPr>
            <a:picLocks noChangeAspect="1"/>
          </p:cNvPicPr>
          <p:nvPr/>
        </p:nvPicPr>
        <p:blipFill>
          <a:blip r:embed="rId2">
            <a:extLst/>
          </a:blip>
          <a:stretch>
            <a:fillRect/>
          </a:stretch>
        </p:blipFill>
        <p:spPr>
          <a:xfrm>
            <a:off x="0" y="-40776"/>
            <a:ext cx="13004800" cy="9835152"/>
          </a:xfrm>
          <a:prstGeom prst="rect">
            <a:avLst/>
          </a:prstGeom>
          <a:ln w="12700">
            <a:miter lim="400000"/>
          </a:ln>
        </p:spPr>
      </p:pic>
      <p:sp>
        <p:nvSpPr>
          <p:cNvPr id="587"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594" name="ASEA-2018-European-Conference-&amp;-Envision-PPT-02.jpg" descr="ASEA-2018-European-Conference-&amp;-Envision-PPT-02.jpg"/>
          <p:cNvPicPr>
            <a:picLocks noChangeAspect="1"/>
          </p:cNvPicPr>
          <p:nvPr/>
        </p:nvPicPr>
        <p:blipFill>
          <a:blip r:embed="rId2">
            <a:extLst/>
          </a:blip>
          <a:stretch>
            <a:fillRect/>
          </a:stretch>
        </p:blipFill>
        <p:spPr>
          <a:xfrm>
            <a:off x="0" y="7426"/>
            <a:ext cx="13004800" cy="9738749"/>
          </a:xfrm>
          <a:prstGeom prst="rect">
            <a:avLst/>
          </a:prstGeom>
          <a:ln w="12700">
            <a:miter lim="400000"/>
          </a:ln>
        </p:spPr>
      </p:pic>
      <p:sp>
        <p:nvSpPr>
          <p:cNvPr id="595" name="Slide Number"/>
          <p:cNvSpPr txBox="1">
            <a:spLocks noGrp="1"/>
          </p:cNvSpPr>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Bullets copy 2">
    <p:spTree>
      <p:nvGrpSpPr>
        <p:cNvPr id="1" name=""/>
        <p:cNvGrpSpPr/>
        <p:nvPr/>
      </p:nvGrpSpPr>
      <p:grpSpPr>
        <a:xfrm>
          <a:off x="0" y="0"/>
          <a:ext cx="0" cy="0"/>
          <a:chOff x="0" y="0"/>
          <a:chExt cx="0" cy="0"/>
        </a:xfrm>
      </p:grpSpPr>
      <p:pic>
        <p:nvPicPr>
          <p:cNvPr id="602" name="image2.jpeg" descr="image2.jpeg"/>
          <p:cNvPicPr>
            <a:picLocks/>
          </p:cNvPicPr>
          <p:nvPr/>
        </p:nvPicPr>
        <p:blipFill>
          <a:blip r:embed="rId2">
            <a:extLst/>
          </a:blip>
          <a:stretch>
            <a:fillRect/>
          </a:stretch>
        </p:blipFill>
        <p:spPr>
          <a:xfrm>
            <a:off x="0" y="0"/>
            <a:ext cx="13004800" cy="9753600"/>
          </a:xfrm>
          <a:prstGeom prst="rect">
            <a:avLst/>
          </a:prstGeom>
          <a:ln w="12700">
            <a:miter lim="400000"/>
          </a:ln>
        </p:spPr>
      </p:pic>
      <p:sp>
        <p:nvSpPr>
          <p:cNvPr id="603" name="Body Level One…"/>
          <p:cNvSpPr txBox="1">
            <a:spLocks noGrp="1"/>
          </p:cNvSpPr>
          <p:nvPr>
            <p:ph type="body" idx="1"/>
          </p:nvPr>
        </p:nvSpPr>
        <p:spPr>
          <a:xfrm>
            <a:off x="1270000" y="1270000"/>
            <a:ext cx="10477500" cy="7226300"/>
          </a:xfrm>
          <a:prstGeom prst="rect">
            <a:avLst/>
          </a:prstGeom>
        </p:spPr>
        <p:txBody>
          <a:bodyPr lIns="38100" tIns="38100" rIns="38100" bIns="38100" anchor="ctr">
            <a:noAutofit/>
          </a:bodyPr>
          <a:lstStyle>
            <a:lvl1pPr marL="660400" marR="0" indent="-444500" defTabSz="1295400">
              <a:spcBef>
                <a:spcPts val="4700"/>
              </a:spcBef>
              <a:buSzPct val="171000"/>
              <a:buFont typeface="Lucida Grande"/>
              <a:defRPr sz="3800"/>
            </a:lvl1pPr>
            <a:lvl2pPr marL="1003300" marR="0" indent="-444500" defTabSz="1295400">
              <a:spcBef>
                <a:spcPts val="4700"/>
              </a:spcBef>
              <a:buSzPct val="171000"/>
              <a:buFont typeface="Lucida Grande"/>
              <a:buChar char="•"/>
              <a:defRPr sz="3800"/>
            </a:lvl2pPr>
            <a:lvl3pPr marL="1346200" marR="0" indent="-444500" defTabSz="1295400">
              <a:spcBef>
                <a:spcPts val="4700"/>
              </a:spcBef>
              <a:buSzPct val="171000"/>
              <a:buFont typeface="Lucida Grande"/>
              <a:defRPr sz="3800"/>
            </a:lvl3pPr>
            <a:lvl4pPr marL="1701800" marR="0" indent="-444500" defTabSz="1295400">
              <a:spcBef>
                <a:spcPts val="4700"/>
              </a:spcBef>
              <a:buSzPct val="171000"/>
              <a:buFont typeface="Lucida Grande"/>
              <a:buChar char="•"/>
              <a:defRPr sz="3800"/>
            </a:lvl4pPr>
            <a:lvl5pPr marL="2044700" marR="0" indent="-444500" defTabSz="1295400">
              <a:spcBef>
                <a:spcPts val="4700"/>
              </a:spcBef>
              <a:buSzPct val="171000"/>
              <a:buFont typeface="Lucida Grande"/>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xfrm>
            <a:off x="6344496" y="9207500"/>
            <a:ext cx="317501" cy="342900"/>
          </a:xfrm>
          <a:prstGeom prst="rect">
            <a:avLst/>
          </a:prstGeom>
        </p:spPr>
        <p:txBody>
          <a:bodyPr anchor="t"/>
          <a:lstStyle>
            <a:lvl1pPr>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pic>
        <p:nvPicPr>
          <p:cNvPr id="611" name="Picture 6" descr="Picture 6"/>
          <p:cNvPicPr>
            <a:picLocks/>
          </p:cNvPicPr>
          <p:nvPr/>
        </p:nvPicPr>
        <p:blipFill>
          <a:blip r:embed="rId2">
            <a:extLst/>
          </a:blip>
          <a:stretch>
            <a:fillRect/>
          </a:stretch>
        </p:blipFill>
        <p:spPr>
          <a:xfrm>
            <a:off x="-1" y="14350"/>
            <a:ext cx="13004801" cy="9724900"/>
          </a:xfrm>
          <a:prstGeom prst="rect">
            <a:avLst/>
          </a:prstGeom>
          <a:ln w="12700">
            <a:miter lim="400000"/>
          </a:ln>
        </p:spPr>
      </p:pic>
      <p:sp>
        <p:nvSpPr>
          <p:cNvPr id="612" name="Title Text"/>
          <p:cNvSpPr txBox="1">
            <a:spLocks noGrp="1"/>
          </p:cNvSpPr>
          <p:nvPr>
            <p:ph type="title"/>
          </p:nvPr>
        </p:nvSpPr>
        <p:spPr>
          <a:xfrm>
            <a:off x="1294227" y="2283379"/>
            <a:ext cx="5975124" cy="756495"/>
          </a:xfrm>
          <a:prstGeom prst="rect">
            <a:avLst/>
          </a:prstGeom>
        </p:spPr>
        <p:txBody>
          <a:bodyPr lIns="65023" tIns="65023" rIns="65023" bIns="65023" anchor="t"/>
          <a:lstStyle>
            <a:lvl1pPr marR="0" indent="0" algn="l" defTabSz="1733973">
              <a:lnSpc>
                <a:spcPct val="90000"/>
              </a:lnSpc>
              <a:defRPr sz="6800">
                <a:solidFill>
                  <a:srgbClr val="1E345E"/>
                </a:solidFill>
                <a:uFillTx/>
                <a:latin typeface="Stratum2 Bold"/>
                <a:ea typeface="Stratum2 Bold"/>
                <a:cs typeface="Stratum2 Bold"/>
                <a:sym typeface="Stratum2 Bold"/>
              </a:defRPr>
            </a:lvl1pPr>
          </a:lstStyle>
          <a:p>
            <a:r>
              <a:t>Title Text</a:t>
            </a:r>
          </a:p>
        </p:txBody>
      </p:sp>
      <p:sp>
        <p:nvSpPr>
          <p:cNvPr id="613" name="Slide Number"/>
          <p:cNvSpPr txBox="1">
            <a:spLocks noGrp="1"/>
          </p:cNvSpPr>
          <p:nvPr>
            <p:ph type="sldNum" sz="quarter" idx="2"/>
          </p:nvPr>
        </p:nvSpPr>
        <p:spPr>
          <a:xfrm>
            <a:off x="6285653" y="7762833"/>
            <a:ext cx="3034455" cy="472949"/>
          </a:xfrm>
          <a:prstGeom prst="rect">
            <a:avLst/>
          </a:prstGeom>
        </p:spPr>
        <p:txBody>
          <a:bodyPr lIns="65023" tIns="65023" rIns="65023" bIns="65023"/>
          <a:lstStyle>
            <a:lvl1pPr algn="r" defTabSz="1300480">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650238" y="1219199"/>
            <a:ext cx="11704324" cy="1805098"/>
          </a:xfrm>
          <a:prstGeom prst="rect">
            <a:avLst/>
          </a:prstGeom>
        </p:spPr>
        <p:txBody>
          <a:bodyPr lIns="65022" tIns="65022" rIns="65022" bIns="6502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63" name="Body Level One…"/>
          <p:cNvSpPr txBox="1">
            <a:spLocks noGrp="1"/>
          </p:cNvSpPr>
          <p:nvPr>
            <p:ph type="body" sz="quarter" idx="1"/>
          </p:nvPr>
        </p:nvSpPr>
        <p:spPr>
          <a:xfrm>
            <a:off x="914864" y="3369392"/>
            <a:ext cx="3769394" cy="3198203"/>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0"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1_Office The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0" name="Title Text"/>
          <p:cNvSpPr txBox="1">
            <a:spLocks noGrp="1"/>
          </p:cNvSpPr>
          <p:nvPr>
            <p:ph type="title"/>
          </p:nvPr>
        </p:nvSpPr>
        <p:spPr>
          <a:xfrm>
            <a:off x="2111374" y="1317412"/>
            <a:ext cx="8782052" cy="1608668"/>
          </a:xfrm>
          <a:prstGeom prst="rect">
            <a:avLst/>
          </a:prstGeom>
        </p:spPr>
        <p:txBody>
          <a:bodyPr lIns="38100" tIns="38100" rIns="38100" bIns="38100"/>
          <a:lstStyle>
            <a:lvl1pPr marR="82203" defTabSz="921173">
              <a:defRPr sz="5800" b="1">
                <a:latin typeface="Calibri"/>
                <a:ea typeface="Calibri"/>
                <a:cs typeface="Calibri"/>
                <a:sym typeface="Calibri"/>
              </a:defRPr>
            </a:lvl1pPr>
          </a:lstStyle>
          <a:p>
            <a:r>
              <a:t>Title Text</a:t>
            </a:r>
          </a:p>
        </p:txBody>
      </p:sp>
      <p:sp>
        <p:nvSpPr>
          <p:cNvPr id="621" name="Body Level One…"/>
          <p:cNvSpPr txBox="1">
            <a:spLocks noGrp="1"/>
          </p:cNvSpPr>
          <p:nvPr>
            <p:ph type="body" sz="half" idx="1"/>
          </p:nvPr>
        </p:nvSpPr>
        <p:spPr>
          <a:xfrm>
            <a:off x="2111374" y="2924174"/>
            <a:ext cx="8782052" cy="5610227"/>
          </a:xfrm>
          <a:prstGeom prst="rect">
            <a:avLst/>
          </a:prstGeom>
        </p:spPr>
        <p:txBody>
          <a:bodyPr lIns="38100" tIns="38100" rIns="38100" bIns="38100"/>
          <a:lstStyle>
            <a:lvl1pPr marL="367953" marR="82203" indent="-327313" defTabSz="921173">
              <a:spcBef>
                <a:spcPts val="1400"/>
              </a:spcBef>
              <a:defRPr sz="4200">
                <a:latin typeface="Calibri"/>
                <a:ea typeface="Calibri"/>
                <a:cs typeface="Calibri"/>
                <a:sym typeface="Calibri"/>
              </a:defRPr>
            </a:lvl1pPr>
            <a:lvl2pPr marL="813668" marR="82203" indent="-315828" defTabSz="921173">
              <a:spcBef>
                <a:spcPts val="1400"/>
              </a:spcBef>
              <a:defRPr sz="4200">
                <a:latin typeface="Calibri"/>
                <a:ea typeface="Calibri"/>
                <a:cs typeface="Calibri"/>
                <a:sym typeface="Calibri"/>
              </a:defRPr>
            </a:lvl2pPr>
            <a:lvl3pPr marL="1237426" marR="82203" indent="-282387" defTabSz="921173">
              <a:spcBef>
                <a:spcPts val="1400"/>
              </a:spcBef>
              <a:defRPr sz="4200">
                <a:latin typeface="Calibri"/>
                <a:ea typeface="Calibri"/>
                <a:cs typeface="Calibri"/>
                <a:sym typeface="Calibri"/>
              </a:defRPr>
            </a:lvl3pPr>
            <a:lvl4pPr marL="1755139" marR="82203" indent="-342899" defTabSz="921173">
              <a:spcBef>
                <a:spcPts val="1400"/>
              </a:spcBef>
              <a:defRPr sz="4200">
                <a:latin typeface="Calibri"/>
                <a:ea typeface="Calibri"/>
                <a:cs typeface="Calibri"/>
                <a:sym typeface="Calibri"/>
              </a:defRPr>
            </a:lvl4pPr>
            <a:lvl5pPr marL="2212339" marR="82203" indent="-342899" defTabSz="921173">
              <a:spcBef>
                <a:spcPts val="1400"/>
              </a:spcBef>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2" name="Slide Number"/>
          <p:cNvSpPr txBox="1">
            <a:spLocks noGrp="1"/>
          </p:cNvSpPr>
          <p:nvPr>
            <p:ph type="sldNum" sz="quarter" idx="2"/>
          </p:nvPr>
        </p:nvSpPr>
        <p:spPr>
          <a:xfrm>
            <a:off x="9633446" y="8049366"/>
            <a:ext cx="240308" cy="292101"/>
          </a:xfrm>
          <a:prstGeom prst="rect">
            <a:avLst/>
          </a:prstGeom>
        </p:spPr>
        <p:txBody>
          <a:bodyPr lIns="38100" tIns="38100" rIns="38100" bIns="38100"/>
          <a:lstStyle>
            <a:lvl1pPr defTabSz="921173">
              <a:defRPr sz="1400">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650239" y="1512147"/>
            <a:ext cx="11704322" cy="1219201"/>
          </a:xfrm>
          <a:prstGeom prst="rect">
            <a:avLst/>
          </a:prstGeom>
        </p:spPr>
        <p:txBody>
          <a:bodyPr lIns="65023" tIns="65023" rIns="65023" bIns="65023"/>
          <a:lstStyle>
            <a:lvl1pPr marR="0" indent="0" defTabSz="866986">
              <a:defRPr sz="8200">
                <a:solidFill>
                  <a:srgbClr val="404040"/>
                </a:solidFill>
                <a:uFillTx/>
                <a:latin typeface="PFDinTextStd-Regular"/>
                <a:ea typeface="PFDinTextStd-Regular"/>
                <a:cs typeface="PFDinTextStd-Regular"/>
                <a:sym typeface="PFDinTextStd-Regular"/>
              </a:defRPr>
            </a:lvl1pPr>
          </a:lstStyle>
          <a:p>
            <a:r>
              <a:t>Title Text</a:t>
            </a:r>
          </a:p>
        </p:txBody>
      </p:sp>
      <p:sp>
        <p:nvSpPr>
          <p:cNvPr id="630" name="Slide Number"/>
          <p:cNvSpPr txBox="1">
            <a:spLocks noGrp="1"/>
          </p:cNvSpPr>
          <p:nvPr>
            <p:ph type="sldNum" sz="quarter" idx="2"/>
          </p:nvPr>
        </p:nvSpPr>
        <p:spPr>
          <a:xfrm>
            <a:off x="11928591" y="7957566"/>
            <a:ext cx="425969" cy="472949"/>
          </a:xfrm>
          <a:prstGeom prst="rect">
            <a:avLst/>
          </a:prstGeom>
        </p:spPr>
        <p:txBody>
          <a:bodyPr lIns="65023" tIns="65023" rIns="65023" bIns="65023"/>
          <a:lstStyle>
            <a:lvl1pPr algn="r" defTabSz="866986">
              <a:defRPr sz="22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650239" y="1264176"/>
            <a:ext cx="11704322" cy="1354784"/>
          </a:xfrm>
          <a:prstGeom prst="rect">
            <a:avLst/>
          </a:prstGeom>
        </p:spPr>
        <p:txBody>
          <a:bodyPr lIns="65023" tIns="65023" rIns="65023" bIns="65023">
            <a:noAutofit/>
          </a:bodyPr>
          <a:lstStyle>
            <a:lvl1pPr marR="0" indent="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638" name="Body Level One…"/>
          <p:cNvSpPr txBox="1">
            <a:spLocks noGrp="1"/>
          </p:cNvSpPr>
          <p:nvPr>
            <p:ph type="body" sz="half" idx="1"/>
          </p:nvPr>
        </p:nvSpPr>
        <p:spPr>
          <a:xfrm>
            <a:off x="650239" y="2926081"/>
            <a:ext cx="5725567" cy="5608320"/>
          </a:xfrm>
          <a:prstGeom prst="rect">
            <a:avLst/>
          </a:prstGeom>
        </p:spPr>
        <p:txBody>
          <a:bodyPr lIns="65023" tIns="65023" rIns="65023" bIns="65023"/>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8" marR="0" indent="-436638" defTabSz="866986">
              <a:spcBef>
                <a:spcPts val="800"/>
              </a:spcBef>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39"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646" name="image19.jpeg" descr="image19.jpeg"/>
          <p:cNvPicPr>
            <a:picLocks/>
          </p:cNvPicPr>
          <p:nvPr/>
        </p:nvPicPr>
        <p:blipFill>
          <a:blip r:embed="rId2">
            <a:extLst/>
          </a:blip>
          <a:stretch>
            <a:fillRect/>
          </a:stretch>
        </p:blipFill>
        <p:spPr>
          <a:xfrm>
            <a:off x="-1" y="-33013"/>
            <a:ext cx="13004801" cy="9819626"/>
          </a:xfrm>
          <a:prstGeom prst="rect">
            <a:avLst/>
          </a:prstGeom>
          <a:ln w="12700">
            <a:miter lim="400000"/>
          </a:ln>
        </p:spPr>
      </p:pic>
      <p:sp>
        <p:nvSpPr>
          <p:cNvPr id="647" name="Slide Number"/>
          <p:cNvSpPr txBox="1">
            <a:spLocks noGrp="1"/>
          </p:cNvSpPr>
          <p:nvPr>
            <p:ph type="sldNum" sz="quarter" idx="2"/>
          </p:nvPr>
        </p:nvSpPr>
        <p:spPr>
          <a:xfrm>
            <a:off x="6352590" y="8195733"/>
            <a:ext cx="292846" cy="276894"/>
          </a:xfrm>
          <a:prstGeom prst="rect">
            <a:avLst/>
          </a:prstGeom>
        </p:spPr>
        <p:txBody>
          <a:bodyPr lIns="27093" tIns="27093" rIns="27093" bIns="27093" anchor="t"/>
          <a:lstStyle>
            <a:lvl1pPr defTabSz="587022">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4" name="Title Text"/>
          <p:cNvSpPr txBox="1">
            <a:spLocks noGrp="1"/>
          </p:cNvSpPr>
          <p:nvPr>
            <p:ph type="title"/>
          </p:nvPr>
        </p:nvSpPr>
        <p:spPr>
          <a:xfrm>
            <a:off x="1892299" y="1409699"/>
            <a:ext cx="9220203" cy="1828802"/>
          </a:xfrm>
          <a:prstGeom prst="rect">
            <a:avLst/>
          </a:prstGeom>
        </p:spPr>
        <p:txBody>
          <a:bodyPr lIns="38099" tIns="38099" rIns="38099" bIns="38099"/>
          <a:lstStyle>
            <a:lvl1pPr marR="0" indent="0" defTabSz="830862">
              <a:defRPr sz="7000" cap="all">
                <a:solidFill>
                  <a:srgbClr val="535353"/>
                </a:solidFill>
                <a:uFillTx/>
                <a:latin typeface="Gill Sans Light"/>
                <a:ea typeface="Gill Sans Light"/>
                <a:cs typeface="Gill Sans Light"/>
                <a:sym typeface="Gill Sans Light"/>
              </a:defRPr>
            </a:lvl1pPr>
          </a:lstStyle>
          <a:p>
            <a:r>
              <a:t>Title Text</a:t>
            </a:r>
          </a:p>
        </p:txBody>
      </p:sp>
      <p:sp>
        <p:nvSpPr>
          <p:cNvPr id="655" name="Slide Number"/>
          <p:cNvSpPr txBox="1">
            <a:spLocks noGrp="1"/>
          </p:cNvSpPr>
          <p:nvPr>
            <p:ph type="sldNum" sz="quarter" idx="2"/>
          </p:nvPr>
        </p:nvSpPr>
        <p:spPr>
          <a:xfrm>
            <a:off x="6351588" y="8172449"/>
            <a:ext cx="292099" cy="304799"/>
          </a:xfrm>
          <a:prstGeom prst="rect">
            <a:avLst/>
          </a:prstGeom>
        </p:spPr>
        <p:txBody>
          <a:bodyPr lIns="38099" tIns="38099" rIns="38099" bIns="38099" anchor="t"/>
          <a:lstStyle>
            <a:lvl1pPr defTabSz="830862">
              <a:defRPr>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2" name="Title Text"/>
          <p:cNvSpPr txBox="1">
            <a:spLocks noGrp="1"/>
          </p:cNvSpPr>
          <p:nvPr>
            <p:ph type="title"/>
          </p:nvPr>
        </p:nvSpPr>
        <p:spPr>
          <a:xfrm>
            <a:off x="650239" y="1253928"/>
            <a:ext cx="11704322" cy="1354784"/>
          </a:xfrm>
          <a:prstGeom prst="rect">
            <a:avLst/>
          </a:prstGeom>
        </p:spPr>
        <p:txBody>
          <a:bodyPr lIns="65023" tIns="65023" rIns="65023" bIns="65023">
            <a:noAutofit/>
          </a:bodyPr>
          <a:lstStyle>
            <a:lvl1pPr marR="0" indent="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663" name="Body Level One…"/>
          <p:cNvSpPr txBox="1">
            <a:spLocks noGrp="1"/>
          </p:cNvSpPr>
          <p:nvPr>
            <p:ph type="body" sz="half" idx="1"/>
          </p:nvPr>
        </p:nvSpPr>
        <p:spPr>
          <a:xfrm>
            <a:off x="650239" y="2926081"/>
            <a:ext cx="5725567" cy="5608320"/>
          </a:xfrm>
          <a:prstGeom prst="rect">
            <a:avLst/>
          </a:prstGeom>
        </p:spPr>
        <p:txBody>
          <a:bodyPr lIns="65023" tIns="65023" rIns="65023" bIns="65023"/>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8" marR="0" indent="-436638" defTabSz="866986">
              <a:spcBef>
                <a:spcPts val="800"/>
              </a:spcBef>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1" name="Title Text"/>
          <p:cNvSpPr txBox="1">
            <a:spLocks noGrp="1"/>
          </p:cNvSpPr>
          <p:nvPr>
            <p:ph type="title"/>
          </p:nvPr>
        </p:nvSpPr>
        <p:spPr>
          <a:xfrm>
            <a:off x="1294227" y="2283379"/>
            <a:ext cx="5975124" cy="756495"/>
          </a:xfrm>
          <a:prstGeom prst="rect">
            <a:avLst/>
          </a:prstGeom>
        </p:spPr>
        <p:txBody>
          <a:bodyPr lIns="65023" tIns="65023" rIns="65023" bIns="65023"/>
          <a:lstStyle>
            <a:lvl1pPr marR="0" indent="0" defTabSz="866986">
              <a:defRPr sz="6800">
                <a:solidFill>
                  <a:srgbClr val="FFFFFF"/>
                </a:solidFill>
                <a:uFillTx/>
                <a:latin typeface="Stratum2 Bold"/>
                <a:ea typeface="Stratum2 Bold"/>
                <a:cs typeface="Stratum2 Bold"/>
                <a:sym typeface="Stratum2 Bold"/>
              </a:defRPr>
            </a:lvl1pPr>
          </a:lstStyle>
          <a:p>
            <a:r>
              <a:t>Title Text</a:t>
            </a:r>
          </a:p>
        </p:txBody>
      </p:sp>
      <p:sp>
        <p:nvSpPr>
          <p:cNvPr id="672" name="Body Level One…"/>
          <p:cNvSpPr txBox="1">
            <a:spLocks noGrp="1"/>
          </p:cNvSpPr>
          <p:nvPr>
            <p:ph type="body" sz="half" idx="1"/>
          </p:nvPr>
        </p:nvSpPr>
        <p:spPr>
          <a:xfrm>
            <a:off x="1294227" y="3553847"/>
            <a:ext cx="7722192" cy="3614675"/>
          </a:xfrm>
          <a:prstGeom prst="rect">
            <a:avLst/>
          </a:prstGeom>
        </p:spPr>
        <p:txBody>
          <a:bodyPr lIns="65023" tIns="65023" rIns="65023" bIns="65023"/>
          <a:lstStyle>
            <a:lvl1pPr marL="422011" marR="0" indent="-422011" defTabSz="1733973">
              <a:lnSpc>
                <a:spcPct val="90000"/>
              </a:lnSpc>
              <a:spcBef>
                <a:spcPts val="1800"/>
              </a:spcBef>
              <a:buClrTx/>
              <a:defRPr>
                <a:solidFill>
                  <a:srgbClr val="FFFFFF"/>
                </a:solidFill>
                <a:uFillTx/>
                <a:latin typeface="Stratum2 Regular"/>
                <a:ea typeface="Stratum2 Regular"/>
                <a:cs typeface="Stratum2 Regular"/>
                <a:sym typeface="Stratum2 Regular"/>
              </a:defRPr>
            </a:lvl1pPr>
            <a:lvl2pPr marL="0" marR="0" indent="45720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2pPr>
            <a:lvl3pPr marL="0" marR="0" indent="91440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3pPr>
            <a:lvl4pPr marL="0" marR="0" indent="137160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4pPr>
            <a:lvl5pPr marL="0" marR="0" indent="182880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5pPr>
          </a:lstStyle>
          <a:p>
            <a:r>
              <a:t>Body Level One</a:t>
            </a:r>
          </a:p>
          <a:p>
            <a:pPr lvl="1"/>
            <a:r>
              <a:t>Body Level Two</a:t>
            </a:r>
          </a:p>
          <a:p>
            <a:pPr lvl="2"/>
            <a:r>
              <a:t>Body Level Three</a:t>
            </a:r>
          </a:p>
          <a:p>
            <a:pPr lvl="3"/>
            <a:r>
              <a:t>Body Level Four</a:t>
            </a:r>
          </a:p>
          <a:p>
            <a:pPr lvl="4"/>
            <a:r>
              <a:t>Body Level Five</a:t>
            </a:r>
          </a:p>
        </p:txBody>
      </p:sp>
      <p:sp>
        <p:nvSpPr>
          <p:cNvPr id="673" name="Slide Number"/>
          <p:cNvSpPr txBox="1">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0" name="Slide Number"/>
          <p:cNvSpPr txBox="1">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687" name="Title Text"/>
          <p:cNvSpPr txBox="1">
            <a:spLocks noGrp="1"/>
          </p:cNvSpPr>
          <p:nvPr>
            <p:ph type="title"/>
          </p:nvPr>
        </p:nvSpPr>
        <p:spPr>
          <a:xfrm>
            <a:off x="650239" y="1219199"/>
            <a:ext cx="11704322" cy="1805097"/>
          </a:xfrm>
          <a:prstGeom prst="rect">
            <a:avLst/>
          </a:prstGeom>
        </p:spPr>
        <p:txBody>
          <a:bodyPr lIns="65023" tIns="65023" rIns="65023" bIns="65023">
            <a:noAutofit/>
          </a:bodyPr>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688" name="Body Level One…"/>
          <p:cNvSpPr txBox="1">
            <a:spLocks noGrp="1"/>
          </p:cNvSpPr>
          <p:nvPr>
            <p:ph type="body" sz="quarter" idx="1"/>
          </p:nvPr>
        </p:nvSpPr>
        <p:spPr>
          <a:xfrm>
            <a:off x="975294" y="5919353"/>
            <a:ext cx="3243281" cy="2615047"/>
          </a:xfrm>
          <a:prstGeom prst="rect">
            <a:avLst/>
          </a:prstGeom>
        </p:spPr>
        <p:txBody>
          <a:bodyPr lIns="65023" tIns="65023" rIns="65023" bIns="65023">
            <a:noAutofit/>
          </a:bodyPr>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9"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355600" y="254000"/>
            <a:ext cx="12293600" cy="2438400"/>
          </a:xfrm>
          <a:prstGeom prst="rect">
            <a:avLst/>
          </a:prstGeom>
        </p:spPr>
        <p:txBody>
          <a:bodyPr>
            <a:noAutofit/>
          </a:bodyPr>
          <a:lstStyle>
            <a:lvl1pPr marR="0" indent="0" defTabSz="584200">
              <a:defRPr sz="7200" cap="small">
                <a:solidFill>
                  <a:srgbClr val="535353"/>
                </a:solidFill>
                <a:uFillTx/>
                <a:latin typeface="Gill Sans Light"/>
                <a:ea typeface="Gill Sans Light"/>
                <a:cs typeface="Gill Sans Light"/>
                <a:sym typeface="Gill Sans Light"/>
              </a:defRPr>
            </a:lvl1pPr>
          </a:lstStyle>
          <a:p>
            <a:r>
              <a:t>Title Text</a:t>
            </a:r>
          </a:p>
        </p:txBody>
      </p:sp>
      <p:sp>
        <p:nvSpPr>
          <p:cNvPr id="697" name="Body Level One…"/>
          <p:cNvSpPr txBox="1">
            <a:spLocks noGrp="1"/>
          </p:cNvSpPr>
          <p:nvPr>
            <p:ph type="body" idx="1"/>
          </p:nvPr>
        </p:nvSpPr>
        <p:spPr>
          <a:xfrm>
            <a:off x="355600" y="3187700"/>
            <a:ext cx="12293600" cy="5842000"/>
          </a:xfrm>
          <a:prstGeom prst="rect">
            <a:avLst/>
          </a:prstGeom>
        </p:spPr>
        <p:txBody>
          <a:bodyPr anchor="ctr">
            <a:noAutofit/>
          </a:bodyPr>
          <a:lstStyle>
            <a:lvl1pPr marL="304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1pPr>
            <a:lvl2pPr marL="685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2pPr>
            <a:lvl3pPr marL="1066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3pPr>
            <a:lvl4pPr marL="1447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4pPr>
            <a:lvl5pPr marL="1828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6324600" y="9271000"/>
            <a:ext cx="342900" cy="355600"/>
          </a:xfrm>
          <a:prstGeom prst="rect">
            <a:avLst/>
          </a:prstGeom>
        </p:spPr>
        <p:txBody>
          <a:bodyPr anchor="t"/>
          <a:lstStyle>
            <a:lvl1pPr defTabSz="584200">
              <a:defRPr sz="1800">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Title Text"/>
          <p:cNvSpPr txBox="1">
            <a:spLocks noGrp="1"/>
          </p:cNvSpPr>
          <p:nvPr>
            <p:ph type="title"/>
          </p:nvPr>
        </p:nvSpPr>
        <p:spPr>
          <a:xfrm>
            <a:off x="2113278" y="1317413"/>
            <a:ext cx="8778243" cy="1608667"/>
          </a:xfrm>
          <a:prstGeom prst="rect">
            <a:avLst/>
          </a:prstGeom>
        </p:spPr>
        <p:txBody>
          <a:bodyPr lIns="48766" tIns="48766" rIns="48766" bIns="48766"/>
          <a:lstStyle>
            <a:lvl1pPr marR="0" indent="0" defTabSz="487643">
              <a:defRPr sz="5600">
                <a:solidFill>
                  <a:srgbClr val="404040"/>
                </a:solidFill>
                <a:uFillTx/>
                <a:latin typeface="ApexNew-Book"/>
                <a:ea typeface="ApexNew-Book"/>
                <a:cs typeface="ApexNew-Book"/>
                <a:sym typeface="ApexNew-Book"/>
              </a:defRPr>
            </a:lvl1pPr>
          </a:lstStyle>
          <a:p>
            <a:r>
              <a:t>Title Text</a:t>
            </a:r>
          </a:p>
        </p:txBody>
      </p:sp>
      <p:sp>
        <p:nvSpPr>
          <p:cNvPr id="72" name="Body Level One…"/>
          <p:cNvSpPr txBox="1">
            <a:spLocks noGrp="1"/>
          </p:cNvSpPr>
          <p:nvPr>
            <p:ph type="body" sz="half" idx="1"/>
          </p:nvPr>
        </p:nvSpPr>
        <p:spPr>
          <a:xfrm>
            <a:off x="2113278" y="2926078"/>
            <a:ext cx="8778243" cy="5608322"/>
          </a:xfrm>
          <a:prstGeom prst="rect">
            <a:avLst/>
          </a:prstGeom>
        </p:spPr>
        <p:txBody>
          <a:bodyPr lIns="48766" tIns="48766" rIns="48766" bIns="48766"/>
          <a:lstStyle>
            <a:lvl1pPr marL="235725" marR="0" indent="-235725" defTabSz="487643">
              <a:spcBef>
                <a:spcPts val="800"/>
              </a:spcBef>
              <a:buClrTx/>
              <a:defRPr sz="2200">
                <a:solidFill>
                  <a:srgbClr val="404040"/>
                </a:solidFill>
                <a:uFillTx/>
                <a:latin typeface="ApexNew-Book"/>
                <a:ea typeface="ApexNew-Book"/>
                <a:cs typeface="ApexNew-Book"/>
                <a:sym typeface="ApexNew-Book"/>
              </a:defRPr>
            </a:lvl1pPr>
            <a:lvl2pPr marL="492881"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2" defTabSz="487643">
              <a:spcBef>
                <a:spcPts val="800"/>
              </a:spcBef>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10691172" y="8088134"/>
            <a:ext cx="200351" cy="211835"/>
          </a:xfrm>
          <a:prstGeom prst="rect">
            <a:avLst/>
          </a:prstGeom>
        </p:spPr>
        <p:txBody>
          <a:bodyPr lIns="48766" tIns="48766" rIns="48766" bIns="48766"/>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5" name="Title Text"/>
          <p:cNvSpPr txBox="1">
            <a:spLocks noGrp="1"/>
          </p:cNvSpPr>
          <p:nvPr>
            <p:ph type="title"/>
          </p:nvPr>
        </p:nvSpPr>
        <p:spPr>
          <a:xfrm>
            <a:off x="355600" y="254000"/>
            <a:ext cx="12293600" cy="2438400"/>
          </a:xfrm>
          <a:prstGeom prst="rect">
            <a:avLst/>
          </a:prstGeom>
        </p:spPr>
        <p:txBody>
          <a:bodyPr>
            <a:noAutofit/>
          </a:bodyPr>
          <a:lstStyle>
            <a:lvl1pPr marR="0" indent="0" defTabSz="584200">
              <a:defRPr sz="7200" cap="small">
                <a:solidFill>
                  <a:srgbClr val="535353"/>
                </a:solidFill>
                <a:uFillTx/>
                <a:latin typeface="Gill Sans Light"/>
                <a:ea typeface="Gill Sans Light"/>
                <a:cs typeface="Gill Sans Light"/>
                <a:sym typeface="Gill Sans Light"/>
              </a:defRPr>
            </a:lvl1pPr>
          </a:lstStyle>
          <a:p>
            <a:r>
              <a:t>Title Text</a:t>
            </a:r>
          </a:p>
        </p:txBody>
      </p:sp>
      <p:sp>
        <p:nvSpPr>
          <p:cNvPr id="706" name="Slide Number"/>
          <p:cNvSpPr txBox="1">
            <a:spLocks noGrp="1"/>
          </p:cNvSpPr>
          <p:nvPr>
            <p:ph type="sldNum" sz="quarter" idx="2"/>
          </p:nvPr>
        </p:nvSpPr>
        <p:spPr>
          <a:xfrm>
            <a:off x="6324600" y="9271000"/>
            <a:ext cx="342900" cy="355600"/>
          </a:xfrm>
          <a:prstGeom prst="rect">
            <a:avLst/>
          </a:prstGeom>
        </p:spPr>
        <p:txBody>
          <a:bodyPr anchor="t"/>
          <a:lstStyle>
            <a:lvl1pPr defTabSz="584200">
              <a:defRPr sz="1800">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3" name="Slide Number"/>
          <p:cNvSpPr txBox="1">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650239" y="1264176"/>
            <a:ext cx="11704322" cy="1354784"/>
          </a:xfrm>
          <a:prstGeom prst="rect">
            <a:avLst/>
          </a:prstGeom>
        </p:spPr>
        <p:txBody>
          <a:bodyPr lIns="65023" tIns="65023" rIns="65023" bIns="65023">
            <a:noAutofit/>
          </a:bodyPr>
          <a:lstStyle>
            <a:lvl1pPr marR="0" indent="0" defTabSz="866986">
              <a:defRPr spc="620">
                <a:solidFill>
                  <a:srgbClr val="0071AD"/>
                </a:solidFill>
                <a:uFillTx/>
                <a:latin typeface="Helvetica Light"/>
                <a:ea typeface="Helvetica Light"/>
                <a:cs typeface="Helvetica Light"/>
                <a:sym typeface="Helvetica Light"/>
              </a:defRPr>
            </a:lvl1pPr>
          </a:lstStyle>
          <a:p>
            <a:r>
              <a:t>Title Text</a:t>
            </a:r>
          </a:p>
        </p:txBody>
      </p:sp>
      <p:sp>
        <p:nvSpPr>
          <p:cNvPr id="721" name="Body Level One…"/>
          <p:cNvSpPr txBox="1">
            <a:spLocks noGrp="1"/>
          </p:cNvSpPr>
          <p:nvPr>
            <p:ph type="body" sz="half" idx="1"/>
          </p:nvPr>
        </p:nvSpPr>
        <p:spPr>
          <a:xfrm>
            <a:off x="650239" y="2926081"/>
            <a:ext cx="5725566" cy="5608320"/>
          </a:xfrm>
          <a:prstGeom prst="rect">
            <a:avLst/>
          </a:prstGeom>
        </p:spPr>
        <p:txBody>
          <a:bodyPr lIns="65023" tIns="65023" rIns="65023" bIns="65023"/>
          <a:lstStyle>
            <a:lvl1pPr marL="391885" marR="0"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marR="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marR="0" indent="-413657"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marR="0"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22" name="Slide Number"/>
          <p:cNvSpPr txBox="1">
            <a:spLocks noGrp="1"/>
          </p:cNvSpPr>
          <p:nvPr>
            <p:ph type="sldNum" sz="quarter" idx="2"/>
          </p:nvPr>
        </p:nvSpPr>
        <p:spPr>
          <a:xfrm>
            <a:off x="9320107" y="7800933"/>
            <a:ext cx="3034454" cy="396749"/>
          </a:xfrm>
          <a:prstGeom prst="rect">
            <a:avLst/>
          </a:prstGeom>
        </p:spPr>
        <p:txBody>
          <a:bodyPr wrap="square" lIns="65023" tIns="65023" rIns="65023" bIns="65023"/>
          <a:lstStyle>
            <a:lvl1pPr algn="r" defTabSz="866986">
              <a:defRPr sz="18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9" name="Title Text"/>
          <p:cNvSpPr txBox="1">
            <a:spLocks noGrp="1"/>
          </p:cNvSpPr>
          <p:nvPr>
            <p:ph type="title"/>
          </p:nvPr>
        </p:nvSpPr>
        <p:spPr>
          <a:xfrm>
            <a:off x="650239" y="1219199"/>
            <a:ext cx="11704322" cy="1805097"/>
          </a:xfrm>
          <a:prstGeom prst="rect">
            <a:avLst/>
          </a:prstGeom>
        </p:spPr>
        <p:txBody>
          <a:bodyPr lIns="65023" tIns="65023" rIns="65023" bIns="65023">
            <a:noAutofit/>
          </a:bodyPr>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730" name="Body Level One…"/>
          <p:cNvSpPr txBox="1">
            <a:spLocks noGrp="1"/>
          </p:cNvSpPr>
          <p:nvPr>
            <p:ph type="body" sz="quarter" idx="1"/>
          </p:nvPr>
        </p:nvSpPr>
        <p:spPr>
          <a:xfrm>
            <a:off x="914864" y="3369392"/>
            <a:ext cx="3769393" cy="3198202"/>
          </a:xfrm>
          <a:prstGeom prst="rect">
            <a:avLst/>
          </a:prstGeom>
        </p:spPr>
        <p:txBody>
          <a:bodyPr lIns="65023" tIns="65023" rIns="65023" bIns="65023">
            <a:noAutofit/>
          </a:bodyPr>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1892299" y="1409699"/>
            <a:ext cx="9220203" cy="1828802"/>
          </a:xfrm>
          <a:prstGeom prst="rect">
            <a:avLst/>
          </a:prstGeom>
        </p:spPr>
        <p:txBody>
          <a:bodyPr lIns="38099" tIns="38099" rIns="38099" bIns="38099"/>
          <a:lstStyle>
            <a:lvl1pPr marR="0" indent="0" defTabSz="830862">
              <a:defRPr sz="6800" cap="all">
                <a:solidFill>
                  <a:srgbClr val="535353"/>
                </a:solidFill>
                <a:uFillTx/>
                <a:latin typeface="Gill Sans Light"/>
                <a:ea typeface="Gill Sans Light"/>
                <a:cs typeface="Gill Sans Light"/>
                <a:sym typeface="Gill Sans Light"/>
              </a:defRPr>
            </a:lvl1pPr>
          </a:lstStyle>
          <a:p>
            <a:r>
              <a:t>Title Text</a:t>
            </a:r>
          </a:p>
        </p:txBody>
      </p:sp>
      <p:sp>
        <p:nvSpPr>
          <p:cNvPr id="739" name="Slide Number"/>
          <p:cNvSpPr txBox="1">
            <a:spLocks noGrp="1"/>
          </p:cNvSpPr>
          <p:nvPr>
            <p:ph type="sldNum" sz="quarter" idx="2"/>
          </p:nvPr>
        </p:nvSpPr>
        <p:spPr>
          <a:xfrm>
            <a:off x="6351588" y="8172449"/>
            <a:ext cx="292099" cy="304799"/>
          </a:xfrm>
          <a:prstGeom prst="rect">
            <a:avLst/>
          </a:prstGeom>
        </p:spPr>
        <p:txBody>
          <a:bodyPr lIns="38099" tIns="38099" rIns="38099" bIns="38099" anchor="t"/>
          <a:lstStyle>
            <a:lvl1pPr defTabSz="830862">
              <a:defRPr>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80" name="Title Text"/>
          <p:cNvSpPr txBox="1">
            <a:spLocks noGrp="1"/>
          </p:cNvSpPr>
          <p:nvPr>
            <p:ph type="title"/>
          </p:nvPr>
        </p:nvSpPr>
        <p:spPr>
          <a:xfrm>
            <a:off x="650238" y="1317415"/>
            <a:ext cx="11704324" cy="1608666"/>
          </a:xfrm>
          <a:prstGeom prst="rect">
            <a:avLst/>
          </a:prstGeom>
        </p:spPr>
        <p:txBody>
          <a:bodyPr lIns="65022" tIns="65022" rIns="65022" bIns="65022"/>
          <a:lstStyle>
            <a:lvl1pPr marR="0" indent="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81" name="Body Level One…"/>
          <p:cNvSpPr txBox="1">
            <a:spLocks noGrp="1"/>
          </p:cNvSpPr>
          <p:nvPr>
            <p:ph type="body" idx="1"/>
          </p:nvPr>
        </p:nvSpPr>
        <p:spPr>
          <a:xfrm>
            <a:off x="650238" y="2944141"/>
            <a:ext cx="11704324" cy="5608322"/>
          </a:xfrm>
          <a:prstGeom prst="rect">
            <a:avLst/>
          </a:prstGeom>
        </p:spPr>
        <p:txBody>
          <a:bodyPr lIns="65022" tIns="65022" rIns="65022" bIns="65022"/>
          <a:lstStyle>
            <a:lvl1pPr marL="390675" marR="0" indent="-390675"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1923141"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descr="image.jpg"/>
          <p:cNvPicPr>
            <a:picLocks noChangeAspect="1"/>
          </p:cNvPicPr>
          <p:nvPr/>
        </p:nvPicPr>
        <p:blipFill>
          <a:blip r:embed="rId86">
            <a:extLst/>
          </a:blip>
          <a:stretch>
            <a:fillRect/>
          </a:stretch>
        </p:blipFill>
        <p:spPr>
          <a:xfrm>
            <a:off x="0" y="0"/>
            <a:ext cx="13004800" cy="9753600"/>
          </a:xfrm>
          <a:prstGeom prst="rect">
            <a:avLst/>
          </a:prstGeom>
          <a:ln w="12700">
            <a:miter lim="400000"/>
          </a:ln>
        </p:spPr>
      </p:pic>
      <p:sp>
        <p:nvSpPr>
          <p:cNvPr id="3" name="Title Text"/>
          <p:cNvSpPr txBox="1">
            <a:spLocks noGrp="1"/>
          </p:cNvSpPr>
          <p:nvPr>
            <p:ph type="title"/>
          </p:nvPr>
        </p:nvSpPr>
        <p:spPr>
          <a:xfrm>
            <a:off x="647700" y="130950"/>
            <a:ext cx="11709400" cy="21448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651694" y="9136522"/>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Lst>
  <p:transition spd="med"/>
  <p:txStyles>
    <p:titleStyle>
      <a:lvl1pPr marL="0" marR="57798" indent="57798"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2pPr>
      <a:lvl3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3pPr>
      <a:lvl4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4pPr>
      <a:lvl5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5pPr>
      <a:lvl6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6pPr>
      <a:lvl7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7pPr>
      <a:lvl8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8pPr>
      <a:lvl9pPr marL="0" marR="57798" indent="0" algn="ctr" defTabSz="6477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9pPr>
    </p:titleStyle>
    <p:bodyStyle>
      <a:lvl1pPr marL="383540" marR="57798" indent="-342900" algn="l" defTabSz="647700" rtl="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828708" marR="57798" indent="-330868" algn="l" defTabSz="647700" rtl="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2pPr>
      <a:lvl3pPr marL="1250874" marR="57798" indent="-295835" algn="l" defTabSz="647700" rtl="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3pPr>
      <a:lvl4pPr marL="1771467" marR="57798" indent="-359228" algn="l" defTabSz="647700" rtl="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4pPr>
      <a:lvl5pPr marL="2228667" marR="57798" indent="-359228" algn="l" defTabSz="647700" rtl="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5pPr>
      <a:lvl6pPr marL="2679700" marR="57798" indent="-698500" algn="l" defTabSz="647700" rtl="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6pPr>
      <a:lvl7pPr marL="3022600" marR="57798" indent="-698500" algn="l" defTabSz="647700" rtl="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7pPr>
      <a:lvl8pPr marL="3365500" marR="57798" indent="-698500" algn="l" defTabSz="647700" rtl="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8pPr>
      <a:lvl9pPr marL="3708400" marR="57798" indent="-698500" algn="l" defTabSz="647700" rtl="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1pPr>
      <a:lvl2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2pPr>
      <a:lvl3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3pPr>
      <a:lvl4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4pPr>
      <a:lvl5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5pPr>
      <a:lvl6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6pPr>
      <a:lvl7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7pPr>
      <a:lvl8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8pPr>
      <a:lvl9pPr marL="0" marR="0" indent="0" algn="ctr" defTabSz="6477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7.xml"/><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8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5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5" Type="http://schemas.openxmlformats.org/officeDocument/2006/relationships/image" Target="../media/image7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79.xml"/><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72.xml"/><Relationship Id="rId5" Type="http://schemas.openxmlformats.org/officeDocument/2006/relationships/image" Target="../media/image95.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jpeg"/><Relationship Id="rId7"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png"/><Relationship Id="rId1" Type="http://schemas.openxmlformats.org/officeDocument/2006/relationships/slideLayout" Target="../slideLayouts/slideLayout84.xml"/><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9.xml"/><Relationship Id="rId1" Type="http://schemas.openxmlformats.org/officeDocument/2006/relationships/slideLayout" Target="../slideLayouts/slideLayout57.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5.tif"/></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7.tif"/></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ASEA"/>
          <p:cNvSpPr txBox="1">
            <a:spLocks noGrp="1"/>
          </p:cNvSpPr>
          <p:nvPr>
            <p:ph type="title"/>
          </p:nvPr>
        </p:nvSpPr>
        <p:spPr>
          <a:xfrm>
            <a:off x="650238" y="89390"/>
            <a:ext cx="11704324" cy="1354784"/>
          </a:xfrm>
          <a:prstGeom prst="rect">
            <a:avLst/>
          </a:prstGeom>
        </p:spPr>
        <p:txBody>
          <a:bodyPr/>
          <a:lstStyle/>
          <a:p>
            <a:pPr>
              <a:defRPr b="1" spc="600">
                <a:latin typeface="+mn-lt"/>
                <a:ea typeface="+mn-ea"/>
                <a:cs typeface="+mn-cs"/>
                <a:sym typeface="Helvetica"/>
              </a:defRPr>
            </a:pPr>
            <a:r>
              <a:t>ASEA</a:t>
            </a:r>
            <a:r>
              <a:rPr b="0">
                <a:latin typeface="Helvetica Light"/>
                <a:ea typeface="Helvetica Light"/>
                <a:cs typeface="Helvetica Light"/>
                <a:sym typeface="Helvetica Light"/>
              </a:rPr>
              <a:t> </a:t>
            </a:r>
          </a:p>
        </p:txBody>
      </p:sp>
      <p:pic>
        <p:nvPicPr>
          <p:cNvPr id="841" name="b-renu-advanced-skin-care.jpg" descr="b-renu-advanced-skin-care.jpg"/>
          <p:cNvPicPr>
            <a:picLocks noChangeAspect="1"/>
          </p:cNvPicPr>
          <p:nvPr/>
        </p:nvPicPr>
        <p:blipFill>
          <a:blip r:embed="rId3">
            <a:extLst/>
          </a:blip>
          <a:srcRect l="18346" t="2917" r="17735" b="6840"/>
          <a:stretch>
            <a:fillRect/>
          </a:stretch>
        </p:blipFill>
        <p:spPr>
          <a:xfrm>
            <a:off x="8160462" y="2854630"/>
            <a:ext cx="3436993" cy="2991342"/>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3"/>
                  <a:pt x="21553" y="792"/>
                </a:cubicBezTo>
                <a:lnTo>
                  <a:pt x="21555" y="28"/>
                </a:lnTo>
                <a:lnTo>
                  <a:pt x="18240" y="8"/>
                </a:lnTo>
                <a:close/>
                <a:moveTo>
                  <a:pt x="7126" y="1220"/>
                </a:moveTo>
                <a:cubicBezTo>
                  <a:pt x="6361" y="1220"/>
                  <a:pt x="5646" y="1247"/>
                  <a:pt x="5538" y="1282"/>
                </a:cubicBezTo>
                <a:lnTo>
                  <a:pt x="5344" y="1345"/>
                </a:lnTo>
                <a:lnTo>
                  <a:pt x="5279" y="4130"/>
                </a:lnTo>
                <a:cubicBezTo>
                  <a:pt x="5206" y="7306"/>
                  <a:pt x="5223" y="17253"/>
                  <a:pt x="5307" y="19673"/>
                </a:cubicBezTo>
                <a:lnTo>
                  <a:pt x="5364" y="21286"/>
                </a:lnTo>
                <a:lnTo>
                  <a:pt x="5735" y="21386"/>
                </a:lnTo>
                <a:cubicBezTo>
                  <a:pt x="5824" y="21410"/>
                  <a:pt x="5936" y="21434"/>
                  <a:pt x="6044" y="21452"/>
                </a:cubicBezTo>
                <a:cubicBezTo>
                  <a:pt x="6208"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1"/>
                  <a:pt x="7126" y="1220"/>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4"/>
                  <a:pt x="13879" y="7634"/>
                </a:cubicBezTo>
                <a:cubicBezTo>
                  <a:pt x="13745" y="7445"/>
                  <a:pt x="13709" y="7441"/>
                  <a:pt x="12256" y="7434"/>
                </a:cubicBezTo>
                <a:close/>
              </a:path>
            </a:pathLst>
          </a:custGeom>
          <a:ln w="12700">
            <a:miter lim="400000"/>
          </a:ln>
          <a:effectLst>
            <a:outerShdw blurRad="127000" dist="76200" dir="5520000" rotWithShape="0">
              <a:srgbClr val="000000">
                <a:alpha val="60000"/>
              </a:srgbClr>
            </a:outerShdw>
          </a:effectLst>
        </p:spPr>
      </p:pic>
      <p:grpSp>
        <p:nvGrpSpPr>
          <p:cNvPr id="850" name="Group"/>
          <p:cNvGrpSpPr/>
          <p:nvPr/>
        </p:nvGrpSpPr>
        <p:grpSpPr>
          <a:xfrm>
            <a:off x="692146" y="1472291"/>
            <a:ext cx="4568333" cy="3031678"/>
            <a:chOff x="0" y="-114299"/>
            <a:chExt cx="4568332" cy="3031676"/>
          </a:xfrm>
        </p:grpSpPr>
        <p:grpSp>
          <p:nvGrpSpPr>
            <p:cNvPr id="848" name="Group"/>
            <p:cNvGrpSpPr/>
            <p:nvPr/>
          </p:nvGrpSpPr>
          <p:grpSpPr>
            <a:xfrm>
              <a:off x="0" y="427829"/>
              <a:ext cx="4568333" cy="2489548"/>
              <a:chOff x="0" y="-25400"/>
              <a:chExt cx="4568332" cy="2489547"/>
            </a:xfrm>
          </p:grpSpPr>
          <p:grpSp>
            <p:nvGrpSpPr>
              <p:cNvPr id="844" name="out"/>
              <p:cNvGrpSpPr/>
              <p:nvPr/>
            </p:nvGrpSpPr>
            <p:grpSpPr>
              <a:xfrm>
                <a:off x="310803" y="1346912"/>
                <a:ext cx="3972126" cy="1117236"/>
                <a:chOff x="0" y="0"/>
                <a:chExt cx="3972124" cy="1117234"/>
              </a:xfrm>
            </p:grpSpPr>
            <p:sp>
              <p:nvSpPr>
                <p:cNvPr id="842" name="Rectangle"/>
                <p:cNvSpPr/>
                <p:nvPr/>
              </p:nvSpPr>
              <p:spPr>
                <a:xfrm rot="10800000">
                  <a:off x="0" y="0"/>
                  <a:ext cx="3972125" cy="920979"/>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7000"/>
                    </a:lnSpc>
                    <a:defRPr sz="9500" baseline="-16842">
                      <a:solidFill>
                        <a:srgbClr val="000000"/>
                      </a:solidFill>
                      <a:latin typeface="Futura Bold"/>
                      <a:ea typeface="Futura Bold"/>
                      <a:cs typeface="Futura Bold"/>
                      <a:sym typeface="Futura Bold"/>
                    </a:defRPr>
                  </a:pPr>
                  <a:endParaRPr/>
                </a:p>
              </p:txBody>
            </p:sp>
            <p:sp>
              <p:nvSpPr>
                <p:cNvPr id="843" name="สู่ข้างนอก"/>
                <p:cNvSpPr txBox="1"/>
                <p:nvPr/>
              </p:nvSpPr>
              <p:spPr>
                <a:xfrm rot="10800000">
                  <a:off x="0" y="0"/>
                  <a:ext cx="3972125" cy="11172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spAutoFit/>
                </a:bodyPr>
                <a:lstStyle>
                  <a:lvl1pPr>
                    <a:lnSpc>
                      <a:spcPts val="7000"/>
                    </a:lnSpc>
                    <a:defRPr sz="9500" baseline="-16842">
                      <a:solidFill>
                        <a:srgbClr val="000000"/>
                      </a:solidFill>
                      <a:latin typeface="Futura Bold"/>
                      <a:ea typeface="Futura Bold"/>
                      <a:cs typeface="Futura Bold"/>
                      <a:sym typeface="Futura Bold"/>
                    </a:defRPr>
                  </a:lvl1pPr>
                </a:lstStyle>
                <a:p>
                  <a:r>
                    <a:t>สู่ข้างนอก</a:t>
                  </a:r>
                </a:p>
              </p:txBody>
            </p:sp>
          </p:grpSp>
          <p:grpSp>
            <p:nvGrpSpPr>
              <p:cNvPr id="847" name="inside"/>
              <p:cNvGrpSpPr/>
              <p:nvPr/>
            </p:nvGrpSpPr>
            <p:grpSpPr>
              <a:xfrm>
                <a:off x="0" y="-25401"/>
                <a:ext cx="4568333" cy="1350916"/>
                <a:chOff x="0" y="0"/>
                <a:chExt cx="4568332" cy="1350914"/>
              </a:xfrm>
            </p:grpSpPr>
            <p:sp>
              <p:nvSpPr>
                <p:cNvPr id="845" name="Rectangle"/>
                <p:cNvSpPr/>
                <p:nvPr/>
              </p:nvSpPr>
              <p:spPr>
                <a:xfrm>
                  <a:off x="0" y="201314"/>
                  <a:ext cx="4568333" cy="1149601"/>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9300"/>
                    </a:lnSpc>
                    <a:defRPr sz="9500" baseline="-16842">
                      <a:solidFill>
                        <a:srgbClr val="FFFFFF"/>
                      </a:solidFill>
                      <a:latin typeface="Futura Bold"/>
                      <a:ea typeface="Futura Bold"/>
                      <a:cs typeface="Futura Bold"/>
                      <a:sym typeface="Futura Bold"/>
                    </a:defRPr>
                  </a:pPr>
                  <a:endParaRPr/>
                </a:p>
              </p:txBody>
            </p:sp>
            <p:sp>
              <p:nvSpPr>
                <p:cNvPr id="846" name="ข้างใน"/>
                <p:cNvSpPr txBox="1"/>
                <p:nvPr/>
              </p:nvSpPr>
              <p:spPr>
                <a:xfrm>
                  <a:off x="0" y="-1"/>
                  <a:ext cx="4568333" cy="13509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spAutoFit/>
                </a:bodyPr>
                <a:lstStyle>
                  <a:lvl1pPr>
                    <a:lnSpc>
                      <a:spcPts val="9300"/>
                    </a:lnSpc>
                    <a:defRPr sz="9500" baseline="-16842">
                      <a:solidFill>
                        <a:srgbClr val="FFFFFF"/>
                      </a:solidFill>
                      <a:latin typeface="Futura Bold"/>
                      <a:ea typeface="Futura Bold"/>
                      <a:cs typeface="Futura Bold"/>
                      <a:sym typeface="Futura Bold"/>
                    </a:defRPr>
                  </a:lvl1pPr>
                </a:lstStyle>
                <a:p>
                  <a:r>
                    <a:t>ข้างใน</a:t>
                  </a:r>
                </a:p>
              </p:txBody>
            </p:sp>
          </p:grpSp>
        </p:grpSp>
        <p:sp>
          <p:nvSpPr>
            <p:cNvPr id="849" name="From the"/>
            <p:cNvSpPr txBox="1"/>
            <p:nvPr/>
          </p:nvSpPr>
          <p:spPr>
            <a:xfrm>
              <a:off x="1791544" y="-114300"/>
              <a:ext cx="985243" cy="8025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จาก</a:t>
              </a:r>
            </a:p>
          </p:txBody>
        </p:sp>
      </p:grpSp>
      <p:grpSp>
        <p:nvGrpSpPr>
          <p:cNvPr id="859" name="Group"/>
          <p:cNvGrpSpPr/>
          <p:nvPr/>
        </p:nvGrpSpPr>
        <p:grpSpPr>
          <a:xfrm>
            <a:off x="7017401" y="6209535"/>
            <a:ext cx="5951673" cy="2739450"/>
            <a:chOff x="0" y="109140"/>
            <a:chExt cx="5951672" cy="2739449"/>
          </a:xfrm>
        </p:grpSpPr>
        <p:grpSp>
          <p:nvGrpSpPr>
            <p:cNvPr id="857" name="Group"/>
            <p:cNvGrpSpPr/>
            <p:nvPr/>
          </p:nvGrpSpPr>
          <p:grpSpPr>
            <a:xfrm>
              <a:off x="0" y="109140"/>
              <a:ext cx="5951673" cy="2739450"/>
              <a:chOff x="0" y="-76200"/>
              <a:chExt cx="5951672" cy="2739449"/>
            </a:xfrm>
          </p:grpSpPr>
          <p:grpSp>
            <p:nvGrpSpPr>
              <p:cNvPr id="853" name="outside"/>
              <p:cNvGrpSpPr/>
              <p:nvPr/>
            </p:nvGrpSpPr>
            <p:grpSpPr>
              <a:xfrm>
                <a:off x="0" y="-76200"/>
                <a:ext cx="5951673" cy="1722242"/>
                <a:chOff x="0" y="0"/>
                <a:chExt cx="5951672" cy="1722241"/>
              </a:xfrm>
            </p:grpSpPr>
            <p:sp>
              <p:nvSpPr>
                <p:cNvPr id="851" name="Rectangle"/>
                <p:cNvSpPr/>
                <p:nvPr/>
              </p:nvSpPr>
              <p:spPr>
                <a:xfrm>
                  <a:off x="0" y="0"/>
                  <a:ext cx="5951673" cy="1722242"/>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11200"/>
                    </a:lnSpc>
                    <a:defRPr sz="9500" baseline="-22104">
                      <a:solidFill>
                        <a:srgbClr val="000000"/>
                      </a:solidFill>
                      <a:latin typeface="Futura Bold"/>
                      <a:ea typeface="Futura Bold"/>
                      <a:cs typeface="Futura Bold"/>
                      <a:sym typeface="Futura Bold"/>
                    </a:defRPr>
                  </a:pPr>
                  <a:endParaRPr/>
                </a:p>
              </p:txBody>
            </p:sp>
            <p:sp>
              <p:nvSpPr>
                <p:cNvPr id="852" name="ข้างนอก"/>
                <p:cNvSpPr txBox="1"/>
                <p:nvPr/>
              </p:nvSpPr>
              <p:spPr>
                <a:xfrm>
                  <a:off x="0" y="13189"/>
                  <a:ext cx="5951673" cy="1709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nSpc>
                      <a:spcPts val="11200"/>
                    </a:lnSpc>
                    <a:defRPr sz="9500" baseline="-22104">
                      <a:solidFill>
                        <a:srgbClr val="000000"/>
                      </a:solidFill>
                      <a:latin typeface="Futura Bold"/>
                      <a:ea typeface="Futura Bold"/>
                      <a:cs typeface="Futura Bold"/>
                      <a:sym typeface="Futura Bold"/>
                    </a:defRPr>
                  </a:lvl1pPr>
                </a:lstStyle>
                <a:p>
                  <a:r>
                    <a:t>ข้างนอก</a:t>
                  </a:r>
                </a:p>
              </p:txBody>
            </p:sp>
          </p:grpSp>
          <p:grpSp>
            <p:nvGrpSpPr>
              <p:cNvPr id="856" name="in"/>
              <p:cNvGrpSpPr/>
              <p:nvPr/>
            </p:nvGrpSpPr>
            <p:grpSpPr>
              <a:xfrm>
                <a:off x="960726" y="1452034"/>
                <a:ext cx="4030219" cy="1211216"/>
                <a:chOff x="0" y="0"/>
                <a:chExt cx="4030217" cy="1211214"/>
              </a:xfrm>
            </p:grpSpPr>
            <p:sp>
              <p:nvSpPr>
                <p:cNvPr id="854" name="Rectangle"/>
                <p:cNvSpPr/>
                <p:nvPr/>
              </p:nvSpPr>
              <p:spPr>
                <a:xfrm rot="10800000">
                  <a:off x="0" y="0"/>
                  <a:ext cx="4030218" cy="979176"/>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7800"/>
                    </a:lnSpc>
                    <a:defRPr sz="9500" baseline="-16842">
                      <a:solidFill>
                        <a:srgbClr val="FFFFFF"/>
                      </a:solidFill>
                      <a:latin typeface="Futura Bold"/>
                      <a:ea typeface="Futura Bold"/>
                      <a:cs typeface="Futura Bold"/>
                      <a:sym typeface="Futura Bold"/>
                    </a:defRPr>
                  </a:pPr>
                  <a:endParaRPr/>
                </a:p>
              </p:txBody>
            </p:sp>
            <p:sp>
              <p:nvSpPr>
                <p:cNvPr id="855" name="สู่ข้างใน"/>
                <p:cNvSpPr txBox="1"/>
                <p:nvPr/>
              </p:nvSpPr>
              <p:spPr>
                <a:xfrm rot="10800000">
                  <a:off x="0" y="12699"/>
                  <a:ext cx="4030218" cy="11985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spAutoFit/>
                </a:bodyPr>
                <a:lstStyle>
                  <a:lvl1pPr>
                    <a:lnSpc>
                      <a:spcPts val="7800"/>
                    </a:lnSpc>
                    <a:defRPr sz="9500" baseline="-16842">
                      <a:solidFill>
                        <a:srgbClr val="FFFFFF"/>
                      </a:solidFill>
                      <a:latin typeface="Futura Bold"/>
                      <a:ea typeface="Futura Bold"/>
                      <a:cs typeface="Futura Bold"/>
                      <a:sym typeface="Futura Bold"/>
                    </a:defRPr>
                  </a:lvl1pPr>
                </a:lstStyle>
                <a:p>
                  <a:r>
                    <a:t>สู่ข้างใน</a:t>
                  </a:r>
                </a:p>
              </p:txBody>
            </p:sp>
          </p:grpSp>
        </p:grpSp>
        <p:sp>
          <p:nvSpPr>
            <p:cNvPr id="858" name="From the"/>
            <p:cNvSpPr txBox="1"/>
            <p:nvPr/>
          </p:nvSpPr>
          <p:spPr>
            <a:xfrm>
              <a:off x="2483214" y="152400"/>
              <a:ext cx="985243" cy="8025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จาก</a:t>
              </a:r>
            </a:p>
          </p:txBody>
        </p:sp>
      </p:grpSp>
      <p:grpSp>
        <p:nvGrpSpPr>
          <p:cNvPr id="862" name="Group"/>
          <p:cNvGrpSpPr/>
          <p:nvPr/>
        </p:nvGrpSpPr>
        <p:grpSpPr>
          <a:xfrm>
            <a:off x="1255209" y="4267647"/>
            <a:ext cx="3011353" cy="5644376"/>
            <a:chOff x="0" y="0"/>
            <a:chExt cx="3011351" cy="5644374"/>
          </a:xfrm>
        </p:grpSpPr>
        <p:pic>
          <p:nvPicPr>
            <p:cNvPr id="860" name="ASEA REDOX BottleS.png" descr="ASEA REDOX BottleS.png"/>
            <p:cNvPicPr>
              <a:picLocks noChangeAspect="1"/>
            </p:cNvPicPr>
            <p:nvPr/>
          </p:nvPicPr>
          <p:blipFill>
            <a:blip r:embed="rId4">
              <a:extLst/>
            </a:blip>
            <a:stretch>
              <a:fillRect/>
            </a:stretch>
          </p:blipFill>
          <p:spPr>
            <a:xfrm>
              <a:off x="0" y="-1"/>
              <a:ext cx="1756732" cy="5476607"/>
            </a:xfrm>
            <a:prstGeom prst="rect">
              <a:avLst/>
            </a:prstGeom>
            <a:ln w="12700" cap="flat">
              <a:noFill/>
              <a:miter lim="400000"/>
            </a:ln>
            <a:effectLst/>
          </p:spPr>
        </p:pic>
        <p:pic>
          <p:nvPicPr>
            <p:cNvPr id="861" name="ASEA REDOX Pouch.png" descr="ASEA REDOX Pouch.png"/>
            <p:cNvPicPr>
              <a:picLocks noChangeAspect="1"/>
            </p:cNvPicPr>
            <p:nvPr/>
          </p:nvPicPr>
          <p:blipFill>
            <a:blip r:embed="rId5">
              <a:extLst/>
            </a:blip>
            <a:stretch>
              <a:fillRect/>
            </a:stretch>
          </p:blipFill>
          <p:spPr>
            <a:xfrm>
              <a:off x="1146560" y="1510602"/>
              <a:ext cx="1864793" cy="413377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850"/>
                                        </p:tgtEl>
                                        <p:attrNameLst>
                                          <p:attrName>style.visibility</p:attrName>
                                        </p:attrNameLst>
                                      </p:cBhvr>
                                      <p:to>
                                        <p:strVal val="visible"/>
                                      </p:to>
                                    </p:set>
                                    <p:anim calcmode="lin" valueType="num">
                                      <p:cBhvr>
                                        <p:cTn id="7" dur="1000" fill="hold"/>
                                        <p:tgtEl>
                                          <p:spTgt spid="850"/>
                                        </p:tgtEl>
                                        <p:attrNameLst>
                                          <p:attrName>ppt_w</p:attrName>
                                        </p:attrNameLst>
                                      </p:cBhvr>
                                      <p:tavLst>
                                        <p:tav tm="0">
                                          <p:val>
                                            <p:strVal val="#ppt_w"/>
                                          </p:val>
                                        </p:tav>
                                        <p:tav tm="100000">
                                          <p:val>
                                            <p:strVal val="#ppt_w"/>
                                          </p:val>
                                        </p:tav>
                                      </p:tavLst>
                                    </p:anim>
                                    <p:anim calcmode="lin" valueType="num">
                                      <p:cBhvr>
                                        <p:cTn id="8" dur="1000" fill="hold"/>
                                        <p:tgtEl>
                                          <p:spTgt spid="850"/>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862"/>
                                        </p:tgtEl>
                                        <p:attrNameLst>
                                          <p:attrName>style.visibility</p:attrName>
                                        </p:attrNameLst>
                                      </p:cBhvr>
                                      <p:to>
                                        <p:strVal val="visible"/>
                                      </p:to>
                                    </p:set>
                                    <p:anim calcmode="lin" valueType="num">
                                      <p:cBhvr>
                                        <p:cTn id="12" dur="800" fill="hold"/>
                                        <p:tgtEl>
                                          <p:spTgt spid="862"/>
                                        </p:tgtEl>
                                        <p:attrNameLst>
                                          <p:attrName>ppt_w</p:attrName>
                                        </p:attrNameLst>
                                      </p:cBhvr>
                                      <p:tavLst>
                                        <p:tav tm="0">
                                          <p:val>
                                            <p:fltVal val="0"/>
                                          </p:val>
                                        </p:tav>
                                        <p:tav tm="100000">
                                          <p:val>
                                            <p:strVal val="#ppt_w"/>
                                          </p:val>
                                        </p:tav>
                                      </p:tavLst>
                                    </p:anim>
                                    <p:anim calcmode="lin" valueType="num">
                                      <p:cBhvr>
                                        <p:cTn id="13" dur="800" fill="hold"/>
                                        <p:tgtEl>
                                          <p:spTgt spid="86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3" nodeType="clickEffect">
                                  <p:stCondLst>
                                    <p:cond delay="0"/>
                                  </p:stCondLst>
                                  <p:iterate>
                                    <p:tmAbs val="0"/>
                                  </p:iterate>
                                  <p:childTnLst>
                                    <p:set>
                                      <p:cBhvr>
                                        <p:cTn id="17" fill="hold"/>
                                        <p:tgtEl>
                                          <p:spTgt spid="859"/>
                                        </p:tgtEl>
                                        <p:attrNameLst>
                                          <p:attrName>style.visibility</p:attrName>
                                        </p:attrNameLst>
                                      </p:cBhvr>
                                      <p:to>
                                        <p:strVal val="visible"/>
                                      </p:to>
                                    </p:set>
                                    <p:anim calcmode="lin" valueType="num">
                                      <p:cBhvr>
                                        <p:cTn id="18" dur="1000" fill="hold"/>
                                        <p:tgtEl>
                                          <p:spTgt spid="859"/>
                                        </p:tgtEl>
                                        <p:attrNameLst>
                                          <p:attrName>ppt_w</p:attrName>
                                        </p:attrNameLst>
                                      </p:cBhvr>
                                      <p:tavLst>
                                        <p:tav tm="0">
                                          <p:val>
                                            <p:strVal val="#ppt_w"/>
                                          </p:val>
                                        </p:tav>
                                        <p:tav tm="100000">
                                          <p:val>
                                            <p:strVal val="#ppt_w"/>
                                          </p:val>
                                        </p:tav>
                                      </p:tavLst>
                                    </p:anim>
                                    <p:anim calcmode="lin" valueType="num">
                                      <p:cBhvr>
                                        <p:cTn id="19" dur="1000" fill="hold"/>
                                        <p:tgtEl>
                                          <p:spTgt spid="859"/>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ID="23" presetClass="entr" presetSubtype="32" fill="hold" grpId="4" nodeType="afterEffect">
                                  <p:stCondLst>
                                    <p:cond delay="0"/>
                                  </p:stCondLst>
                                  <p:iterate>
                                    <p:tmAbs val="0"/>
                                  </p:iterate>
                                  <p:childTnLst>
                                    <p:set>
                                      <p:cBhvr>
                                        <p:cTn id="22" fill="hold"/>
                                        <p:tgtEl>
                                          <p:spTgt spid="841"/>
                                        </p:tgtEl>
                                        <p:attrNameLst>
                                          <p:attrName>style.visibility</p:attrName>
                                        </p:attrNameLst>
                                      </p:cBhvr>
                                      <p:to>
                                        <p:strVal val="visible"/>
                                      </p:to>
                                    </p:set>
                                    <p:anim calcmode="lin" valueType="num">
                                      <p:cBhvr>
                                        <p:cTn id="23" dur="800" fill="hold"/>
                                        <p:tgtEl>
                                          <p:spTgt spid="841"/>
                                        </p:tgtEl>
                                        <p:attrNameLst>
                                          <p:attrName>ppt_w</p:attrName>
                                        </p:attrNameLst>
                                      </p:cBhvr>
                                      <p:tavLst>
                                        <p:tav tm="0">
                                          <p:val>
                                            <p:strVal val="4*#ppt_w"/>
                                          </p:val>
                                        </p:tav>
                                        <p:tav tm="100000">
                                          <p:val>
                                            <p:strVal val="#ppt_w"/>
                                          </p:val>
                                        </p:tav>
                                      </p:tavLst>
                                    </p:anim>
                                    <p:anim calcmode="lin" valueType="num">
                                      <p:cBhvr>
                                        <p:cTn id="24" dur="800" fill="hold"/>
                                        <p:tgtEl>
                                          <p:spTgt spid="84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 grpId="4" animBg="1" advAuto="0"/>
      <p:bldP spid="850" grpId="1" animBg="1" advAuto="0"/>
      <p:bldP spid="859" grpId="3" animBg="1" advAuto="0"/>
      <p:bldP spid="862"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 name="Picture 4" descr="Picture 4"/>
          <p:cNvPicPr>
            <a:picLocks noChangeAspect="1"/>
          </p:cNvPicPr>
          <p:nvPr/>
        </p:nvPicPr>
        <p:blipFill>
          <a:blip r:embed="rId3">
            <a:extLst/>
          </a:blip>
          <a:stretch>
            <a:fillRect/>
          </a:stretch>
        </p:blipFill>
        <p:spPr>
          <a:xfrm>
            <a:off x="-23646" y="1219199"/>
            <a:ext cx="13004803" cy="7315201"/>
          </a:xfrm>
          <a:prstGeom prst="rect">
            <a:avLst/>
          </a:prstGeom>
          <a:ln w="12700">
            <a:miter lim="400000"/>
          </a:ln>
        </p:spPr>
      </p:pic>
      <p:sp>
        <p:nvSpPr>
          <p:cNvPr id="867" name="TextBox 2"/>
          <p:cNvSpPr txBox="1"/>
          <p:nvPr/>
        </p:nvSpPr>
        <p:spPr>
          <a:xfrm>
            <a:off x="402707" y="1114305"/>
            <a:ext cx="12152097" cy="34742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defTabSz="866943">
              <a:spcBef>
                <a:spcPts val="1900"/>
              </a:spcBef>
              <a:defRPr sz="5000" b="1">
                <a:solidFill>
                  <a:srgbClr val="FFFFFF"/>
                </a:solidFill>
                <a:latin typeface="Calibri"/>
                <a:ea typeface="Calibri"/>
                <a:cs typeface="Calibri"/>
                <a:sym typeface="Calibri"/>
              </a:defRPr>
            </a:pPr>
            <a:r>
              <a:t>ความสามารถด้านการผลิตและการจัดจำหน่าย</a:t>
            </a:r>
          </a:p>
          <a:p>
            <a:pPr marL="519519" indent="-519519" algn="l" defTabSz="866943">
              <a:buSzPct val="100000"/>
              <a:buFont typeface="Arial"/>
              <a:buChar char="•"/>
              <a:defRPr sz="3500">
                <a:solidFill>
                  <a:srgbClr val="FFFFFF"/>
                </a:solidFill>
                <a:latin typeface="Calibri"/>
                <a:ea typeface="Calibri"/>
                <a:cs typeface="Calibri"/>
                <a:sym typeface="Calibri"/>
              </a:defRPr>
            </a:pPr>
            <a:r>
              <a:t>ASEA ควบคุมการผลิตทั้ง ASEA และ RENU 28 ในโรงงานที่ผ่านการรับรองมาตรฐาน GMP ของ NSF</a:t>
            </a:r>
          </a:p>
          <a:p>
            <a:pPr marL="519519" indent="-519519" algn="l" defTabSz="866943">
              <a:buSzPct val="100000"/>
              <a:buFont typeface="Arial"/>
              <a:buChar char="•"/>
              <a:defRPr sz="3500">
                <a:solidFill>
                  <a:srgbClr val="FFFFFF"/>
                </a:solidFill>
                <a:latin typeface="Calibri"/>
                <a:ea typeface="Calibri"/>
                <a:cs typeface="Calibri"/>
                <a:sym typeface="Calibri"/>
              </a:defRPr>
            </a:pPr>
            <a:r>
              <a:t>กำลังการผลิตรวมของ ASEA อยู่ที่ 500 ล้านเหรียญต่อปี</a:t>
            </a:r>
            <a:endParaRPr b="1" u="sng"/>
          </a:p>
          <a:p>
            <a:pPr marL="519519" indent="-519519" algn="l" defTabSz="866943">
              <a:buSzPct val="100000"/>
              <a:buFont typeface="Arial"/>
              <a:buChar char="•"/>
              <a:defRPr sz="3500">
                <a:solidFill>
                  <a:srgbClr val="FFFFFF"/>
                </a:solidFill>
                <a:latin typeface="Calibri"/>
                <a:ea typeface="Calibri"/>
                <a:cs typeface="Calibri"/>
                <a:sym typeface="Calibri"/>
              </a:defRPr>
            </a:pPr>
            <a:r>
              <a:t>RENU 28 กำลังการผลิตรวม 300 ล้านเหรียญสหรัฐต่อปี</a:t>
            </a:r>
          </a:p>
        </p:txBody>
      </p:sp>
      <p:pic>
        <p:nvPicPr>
          <p:cNvPr id="868" name="Picture 3" descr="Picture 3"/>
          <p:cNvPicPr>
            <a:picLocks noChangeAspect="1"/>
          </p:cNvPicPr>
          <p:nvPr/>
        </p:nvPicPr>
        <p:blipFill>
          <a:blip r:embed="rId4">
            <a:extLst/>
          </a:blip>
          <a:stretch>
            <a:fillRect/>
          </a:stretch>
        </p:blipFill>
        <p:spPr>
          <a:xfrm>
            <a:off x="360867" y="5110884"/>
            <a:ext cx="6267458" cy="2991707"/>
          </a:xfrm>
          <a:prstGeom prst="rect">
            <a:avLst/>
          </a:prstGeom>
          <a:ln w="12700">
            <a:miter lim="400000"/>
          </a:ln>
        </p:spPr>
      </p:pic>
      <p:pic>
        <p:nvPicPr>
          <p:cNvPr id="869" name="Picture 5" descr="Picture 5"/>
          <p:cNvPicPr>
            <a:picLocks noChangeAspect="1"/>
          </p:cNvPicPr>
          <p:nvPr/>
        </p:nvPicPr>
        <p:blipFill>
          <a:blip r:embed="rId5">
            <a:extLst/>
          </a:blip>
          <a:stretch>
            <a:fillRect/>
          </a:stretch>
        </p:blipFill>
        <p:spPr>
          <a:xfrm>
            <a:off x="7016249" y="5110884"/>
            <a:ext cx="4621516" cy="29917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 name="Picture 21" descr="Picture 21"/>
          <p:cNvPicPr>
            <a:picLocks noChangeAspect="1"/>
          </p:cNvPicPr>
          <p:nvPr/>
        </p:nvPicPr>
        <p:blipFill>
          <a:blip r:embed="rId3">
            <a:extLst/>
          </a:blip>
          <a:stretch>
            <a:fillRect/>
          </a:stretch>
        </p:blipFill>
        <p:spPr>
          <a:xfrm>
            <a:off x="-23646" y="1219199"/>
            <a:ext cx="13004803" cy="7315201"/>
          </a:xfrm>
          <a:prstGeom prst="rect">
            <a:avLst/>
          </a:prstGeom>
          <a:ln w="12700">
            <a:miter lim="400000"/>
          </a:ln>
        </p:spPr>
      </p:pic>
      <p:grpSp>
        <p:nvGrpSpPr>
          <p:cNvPr id="876" name="Picture 4"/>
          <p:cNvGrpSpPr/>
          <p:nvPr/>
        </p:nvGrpSpPr>
        <p:grpSpPr>
          <a:xfrm>
            <a:off x="1427972" y="2605111"/>
            <a:ext cx="9802053" cy="4815102"/>
            <a:chOff x="0" y="0"/>
            <a:chExt cx="9802052" cy="4815101"/>
          </a:xfrm>
        </p:grpSpPr>
        <p:sp>
          <p:nvSpPr>
            <p:cNvPr id="874" name="Rectangle"/>
            <p:cNvSpPr/>
            <p:nvPr/>
          </p:nvSpPr>
          <p:spPr>
            <a:xfrm>
              <a:off x="0" y="0"/>
              <a:ext cx="9802053" cy="4815102"/>
            </a:xfrm>
            <a:prstGeom prst="rect">
              <a:avLst/>
            </a:prstGeom>
            <a:blipFill rotWithShape="1">
              <a:blip r:embed="rId4"/>
              <a:srcRect/>
              <a:stretch>
                <a:fillRect/>
              </a:stretch>
            </a:blipFill>
            <a:ln w="12700" cap="flat">
              <a:noFill/>
              <a:miter lim="400000"/>
            </a:ln>
            <a:effectLst/>
          </p:spPr>
          <p:txBody>
            <a:bodyPr wrap="square" lIns="50800" tIns="50800" rIns="50800" bIns="50800" numCol="1" anchor="ctr">
              <a:noAutofit/>
            </a:bodyPr>
            <a:lstStyle/>
            <a:p>
              <a:pPr algn="l" defTabSz="866986">
                <a:defRPr sz="3400">
                  <a:solidFill>
                    <a:srgbClr val="000000"/>
                  </a:solidFill>
                  <a:latin typeface="Calibri"/>
                  <a:ea typeface="Calibri"/>
                  <a:cs typeface="Calibri"/>
                  <a:sym typeface="Calibri"/>
                </a:defRPr>
              </a:pPr>
              <a:endParaRPr/>
            </a:p>
          </p:txBody>
        </p:sp>
        <p:pic>
          <p:nvPicPr>
            <p:cNvPr id="875" name="image40.jpeg" descr="image40.jpeg"/>
            <p:cNvPicPr>
              <a:picLocks noChangeAspect="1"/>
            </p:cNvPicPr>
            <p:nvPr/>
          </p:nvPicPr>
          <p:blipFill>
            <a:blip r:embed="rId5">
              <a:extLst/>
            </a:blip>
            <a:stretch>
              <a:fillRect/>
            </a:stretch>
          </p:blipFill>
          <p:spPr>
            <a:xfrm>
              <a:off x="0" y="0"/>
              <a:ext cx="9802053" cy="4815102"/>
            </a:xfrm>
            <a:prstGeom prst="rect">
              <a:avLst/>
            </a:prstGeom>
            <a:ln w="12700" cap="flat">
              <a:noFill/>
              <a:miter lim="400000"/>
            </a:ln>
            <a:effectLst/>
          </p:spPr>
        </p:pic>
      </p:grpSp>
      <p:sp>
        <p:nvSpPr>
          <p:cNvPr id="877" name="Rectangle 15"/>
          <p:cNvSpPr txBox="1"/>
          <p:nvPr/>
        </p:nvSpPr>
        <p:spPr>
          <a:xfrm>
            <a:off x="679325" y="7389431"/>
            <a:ext cx="8892992" cy="79461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866899">
              <a:defRPr sz="4000" b="1">
                <a:solidFill>
                  <a:srgbClr val="FFFFFF"/>
                </a:solidFill>
                <a:latin typeface="Trebuchet MS"/>
                <a:ea typeface="Trebuchet MS"/>
                <a:cs typeface="Trebuchet MS"/>
                <a:sym typeface="Trebuchet MS"/>
              </a:defRPr>
            </a:lvl1pPr>
          </a:lstStyle>
          <a:p>
            <a:r>
              <a:t>14 ศูนย์กระจายสินค้าของบุคคลที่สาม</a:t>
            </a:r>
          </a:p>
        </p:txBody>
      </p:sp>
      <p:sp>
        <p:nvSpPr>
          <p:cNvPr id="878" name="Title 1"/>
          <p:cNvSpPr txBox="1"/>
          <p:nvPr/>
        </p:nvSpPr>
        <p:spPr>
          <a:xfrm>
            <a:off x="324890" y="1437079"/>
            <a:ext cx="12722833" cy="87927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spAutoFit/>
          </a:bodyPr>
          <a:lstStyle>
            <a:lvl1pPr algn="l" defTabSz="1300415">
              <a:defRPr sz="4500" b="1">
                <a:solidFill>
                  <a:srgbClr val="FFFFFF"/>
                </a:solidFill>
                <a:latin typeface="Trebuchet MS"/>
                <a:ea typeface="Trebuchet MS"/>
                <a:cs typeface="Trebuchet MS"/>
                <a:sym typeface="Trebuchet MS"/>
              </a:defRPr>
            </a:lvl1pPr>
          </a:lstStyle>
          <a:p>
            <a:r>
              <a:t>การขนส่งสินค้าและจัดจำหน่ายสินค้า ASEA &amp; RENU</a:t>
            </a:r>
          </a:p>
        </p:txBody>
      </p:sp>
      <p:grpSp>
        <p:nvGrpSpPr>
          <p:cNvPr id="893" name="Group"/>
          <p:cNvGrpSpPr/>
          <p:nvPr/>
        </p:nvGrpSpPr>
        <p:grpSpPr>
          <a:xfrm>
            <a:off x="2760514" y="3057349"/>
            <a:ext cx="8218529" cy="3910626"/>
            <a:chOff x="0" y="0"/>
            <a:chExt cx="8218527" cy="3910624"/>
          </a:xfrm>
        </p:grpSpPr>
        <p:pic>
          <p:nvPicPr>
            <p:cNvPr id="879" name="Picture 3" descr="Picture 3"/>
            <p:cNvPicPr>
              <a:picLocks noChangeAspect="1"/>
            </p:cNvPicPr>
            <p:nvPr/>
          </p:nvPicPr>
          <p:blipFill>
            <a:blip r:embed="rId6">
              <a:extLst/>
            </a:blip>
            <a:stretch>
              <a:fillRect/>
            </a:stretch>
          </p:blipFill>
          <p:spPr>
            <a:xfrm>
              <a:off x="3359495" y="603540"/>
              <a:ext cx="286782" cy="603542"/>
            </a:xfrm>
            <a:prstGeom prst="rect">
              <a:avLst/>
            </a:prstGeom>
            <a:ln w="12700" cap="flat">
              <a:noFill/>
              <a:miter lim="400000"/>
            </a:ln>
            <a:effectLst/>
          </p:spPr>
        </p:pic>
        <p:pic>
          <p:nvPicPr>
            <p:cNvPr id="880" name="Picture 6" descr="Picture 6"/>
            <p:cNvPicPr>
              <a:picLocks noChangeAspect="1"/>
            </p:cNvPicPr>
            <p:nvPr/>
          </p:nvPicPr>
          <p:blipFill>
            <a:blip r:embed="rId6">
              <a:extLst/>
            </a:blip>
            <a:stretch>
              <a:fillRect/>
            </a:stretch>
          </p:blipFill>
          <p:spPr>
            <a:xfrm>
              <a:off x="3476768" y="645120"/>
              <a:ext cx="286782" cy="603542"/>
            </a:xfrm>
            <a:prstGeom prst="rect">
              <a:avLst/>
            </a:prstGeom>
            <a:ln w="12700" cap="flat">
              <a:noFill/>
              <a:miter lim="400000"/>
            </a:ln>
            <a:effectLst/>
          </p:spPr>
        </p:pic>
        <p:pic>
          <p:nvPicPr>
            <p:cNvPr id="881" name="Picture 8" descr="Picture 8"/>
            <p:cNvPicPr>
              <a:picLocks noChangeAspect="1"/>
            </p:cNvPicPr>
            <p:nvPr/>
          </p:nvPicPr>
          <p:blipFill>
            <a:blip r:embed="rId6">
              <a:extLst/>
            </a:blip>
            <a:stretch>
              <a:fillRect/>
            </a:stretch>
          </p:blipFill>
          <p:spPr>
            <a:xfrm>
              <a:off x="3982442" y="665061"/>
              <a:ext cx="286783" cy="603542"/>
            </a:xfrm>
            <a:prstGeom prst="rect">
              <a:avLst/>
            </a:prstGeom>
            <a:ln w="12700" cap="flat">
              <a:noFill/>
              <a:miter lim="400000"/>
            </a:ln>
            <a:effectLst/>
          </p:spPr>
        </p:pic>
        <p:pic>
          <p:nvPicPr>
            <p:cNvPr id="882" name="Picture 9" descr="Picture 9"/>
            <p:cNvPicPr>
              <a:picLocks noChangeAspect="1"/>
            </p:cNvPicPr>
            <p:nvPr/>
          </p:nvPicPr>
          <p:blipFill>
            <a:blip r:embed="rId6">
              <a:extLst/>
            </a:blip>
            <a:stretch>
              <a:fillRect/>
            </a:stretch>
          </p:blipFill>
          <p:spPr>
            <a:xfrm>
              <a:off x="7931746" y="3307083"/>
              <a:ext cx="286782" cy="603542"/>
            </a:xfrm>
            <a:prstGeom prst="rect">
              <a:avLst/>
            </a:prstGeom>
            <a:ln w="12700" cap="flat">
              <a:noFill/>
              <a:miter lim="400000"/>
            </a:ln>
            <a:effectLst/>
          </p:spPr>
        </p:pic>
        <p:pic>
          <p:nvPicPr>
            <p:cNvPr id="883" name="Picture 10" descr="Picture 10"/>
            <p:cNvPicPr>
              <a:picLocks noChangeAspect="1"/>
            </p:cNvPicPr>
            <p:nvPr/>
          </p:nvPicPr>
          <p:blipFill>
            <a:blip r:embed="rId6">
              <a:extLst/>
            </a:blip>
            <a:stretch>
              <a:fillRect/>
            </a:stretch>
          </p:blipFill>
          <p:spPr>
            <a:xfrm>
              <a:off x="3695663" y="-1"/>
              <a:ext cx="286782" cy="603542"/>
            </a:xfrm>
            <a:prstGeom prst="rect">
              <a:avLst/>
            </a:prstGeom>
            <a:ln w="12700" cap="flat">
              <a:noFill/>
              <a:miter lim="400000"/>
            </a:ln>
            <a:effectLst/>
          </p:spPr>
        </p:pic>
        <p:pic>
          <p:nvPicPr>
            <p:cNvPr id="884" name="Picture 11" descr="Picture 11"/>
            <p:cNvPicPr>
              <a:picLocks noChangeAspect="1"/>
            </p:cNvPicPr>
            <p:nvPr/>
          </p:nvPicPr>
          <p:blipFill>
            <a:blip r:embed="rId6">
              <a:extLst/>
            </a:blip>
            <a:stretch>
              <a:fillRect/>
            </a:stretch>
          </p:blipFill>
          <p:spPr>
            <a:xfrm>
              <a:off x="495323" y="1353122"/>
              <a:ext cx="286782" cy="603542"/>
            </a:xfrm>
            <a:prstGeom prst="rect">
              <a:avLst/>
            </a:prstGeom>
            <a:ln w="12700" cap="flat">
              <a:noFill/>
              <a:miter lim="400000"/>
            </a:ln>
            <a:effectLst/>
          </p:spPr>
        </p:pic>
        <p:pic>
          <p:nvPicPr>
            <p:cNvPr id="885" name="Picture 12" descr="Picture 12"/>
            <p:cNvPicPr>
              <a:picLocks noChangeAspect="1"/>
            </p:cNvPicPr>
            <p:nvPr/>
          </p:nvPicPr>
          <p:blipFill>
            <a:blip r:embed="rId6">
              <a:extLst/>
            </a:blip>
            <a:stretch>
              <a:fillRect/>
            </a:stretch>
          </p:blipFill>
          <p:spPr>
            <a:xfrm>
              <a:off x="7356453" y="2968733"/>
              <a:ext cx="286782" cy="603543"/>
            </a:xfrm>
            <a:prstGeom prst="rect">
              <a:avLst/>
            </a:prstGeom>
            <a:ln w="12700" cap="flat">
              <a:noFill/>
              <a:miter lim="400000"/>
            </a:ln>
            <a:effectLst/>
          </p:spPr>
        </p:pic>
        <p:pic>
          <p:nvPicPr>
            <p:cNvPr id="886" name="Picture 13" descr="Picture 13"/>
            <p:cNvPicPr>
              <a:picLocks noChangeAspect="1"/>
            </p:cNvPicPr>
            <p:nvPr/>
          </p:nvPicPr>
          <p:blipFill>
            <a:blip r:embed="rId6">
              <a:extLst/>
            </a:blip>
            <a:stretch>
              <a:fillRect/>
            </a:stretch>
          </p:blipFill>
          <p:spPr>
            <a:xfrm>
              <a:off x="209969" y="966831"/>
              <a:ext cx="286782" cy="603542"/>
            </a:xfrm>
            <a:prstGeom prst="rect">
              <a:avLst/>
            </a:prstGeom>
            <a:ln w="12700" cap="flat">
              <a:noFill/>
              <a:miter lim="400000"/>
            </a:ln>
            <a:effectLst/>
          </p:spPr>
        </p:pic>
        <p:pic>
          <p:nvPicPr>
            <p:cNvPr id="887" name="Picture 14" descr="Picture 14"/>
            <p:cNvPicPr>
              <a:picLocks noChangeAspect="1"/>
            </p:cNvPicPr>
            <p:nvPr/>
          </p:nvPicPr>
          <p:blipFill>
            <a:blip r:embed="rId6">
              <a:extLst/>
            </a:blip>
            <a:stretch>
              <a:fillRect/>
            </a:stretch>
          </p:blipFill>
          <p:spPr>
            <a:xfrm>
              <a:off x="806797" y="749583"/>
              <a:ext cx="286782" cy="603542"/>
            </a:xfrm>
            <a:prstGeom prst="rect">
              <a:avLst/>
            </a:prstGeom>
            <a:ln w="12700" cap="flat">
              <a:noFill/>
              <a:miter lim="400000"/>
            </a:ln>
            <a:effectLst/>
          </p:spPr>
        </p:pic>
        <p:pic>
          <p:nvPicPr>
            <p:cNvPr id="888" name="Picture 18" descr="Picture 18"/>
            <p:cNvPicPr>
              <a:picLocks noChangeAspect="1"/>
            </p:cNvPicPr>
            <p:nvPr/>
          </p:nvPicPr>
          <p:blipFill>
            <a:blip r:embed="rId6">
              <a:extLst/>
            </a:blip>
            <a:stretch>
              <a:fillRect/>
            </a:stretch>
          </p:blipFill>
          <p:spPr>
            <a:xfrm>
              <a:off x="1067458" y="1016621"/>
              <a:ext cx="286782" cy="603542"/>
            </a:xfrm>
            <a:prstGeom prst="rect">
              <a:avLst/>
            </a:prstGeom>
            <a:ln w="12700" cap="flat">
              <a:noFill/>
              <a:miter lim="400000"/>
            </a:ln>
            <a:effectLst/>
          </p:spPr>
        </p:pic>
        <p:pic>
          <p:nvPicPr>
            <p:cNvPr id="889" name="Picture 16" descr="Picture 16"/>
            <p:cNvPicPr>
              <a:picLocks noChangeAspect="1"/>
            </p:cNvPicPr>
            <p:nvPr/>
          </p:nvPicPr>
          <p:blipFill>
            <a:blip r:embed="rId6">
              <a:extLst/>
            </a:blip>
            <a:stretch>
              <a:fillRect/>
            </a:stretch>
          </p:blipFill>
          <p:spPr>
            <a:xfrm>
              <a:off x="-1" y="984089"/>
              <a:ext cx="286782" cy="603542"/>
            </a:xfrm>
            <a:prstGeom prst="rect">
              <a:avLst/>
            </a:prstGeom>
            <a:ln w="12700" cap="flat">
              <a:noFill/>
              <a:miter lim="400000"/>
            </a:ln>
            <a:effectLst/>
          </p:spPr>
        </p:pic>
        <p:pic>
          <p:nvPicPr>
            <p:cNvPr id="890" name="Picture 17" descr="Picture 17"/>
            <p:cNvPicPr>
              <a:picLocks noChangeAspect="1"/>
            </p:cNvPicPr>
            <p:nvPr/>
          </p:nvPicPr>
          <p:blipFill>
            <a:blip r:embed="rId6">
              <a:extLst/>
            </a:blip>
            <a:stretch>
              <a:fillRect/>
            </a:stretch>
          </p:blipFill>
          <p:spPr>
            <a:xfrm>
              <a:off x="6365895" y="1379486"/>
              <a:ext cx="286783" cy="603542"/>
            </a:xfrm>
            <a:prstGeom prst="rect">
              <a:avLst/>
            </a:prstGeom>
            <a:ln w="12700" cap="flat">
              <a:noFill/>
              <a:miter lim="400000"/>
            </a:ln>
            <a:effectLst/>
          </p:spPr>
        </p:pic>
        <p:pic>
          <p:nvPicPr>
            <p:cNvPr id="891" name="Picture 19" descr="Picture 19"/>
            <p:cNvPicPr>
              <a:picLocks noChangeAspect="1"/>
            </p:cNvPicPr>
            <p:nvPr/>
          </p:nvPicPr>
          <p:blipFill>
            <a:blip r:embed="rId6">
              <a:extLst/>
            </a:blip>
            <a:stretch>
              <a:fillRect/>
            </a:stretch>
          </p:blipFill>
          <p:spPr>
            <a:xfrm>
              <a:off x="6141266" y="1755383"/>
              <a:ext cx="286782" cy="603542"/>
            </a:xfrm>
            <a:prstGeom prst="rect">
              <a:avLst/>
            </a:prstGeom>
            <a:ln w="12700" cap="flat">
              <a:noFill/>
              <a:miter lim="400000"/>
            </a:ln>
            <a:effectLst/>
          </p:spPr>
        </p:pic>
        <p:pic>
          <p:nvPicPr>
            <p:cNvPr id="892" name="Picture 20" descr="Picture 20"/>
            <p:cNvPicPr>
              <a:picLocks noChangeAspect="1"/>
            </p:cNvPicPr>
            <p:nvPr/>
          </p:nvPicPr>
          <p:blipFill>
            <a:blip r:embed="rId6">
              <a:extLst/>
            </a:blip>
            <a:stretch>
              <a:fillRect/>
            </a:stretch>
          </p:blipFill>
          <p:spPr>
            <a:xfrm>
              <a:off x="1042765" y="1307736"/>
              <a:ext cx="286781" cy="603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93"/>
                                        </p:tgtEl>
                                        <p:attrNameLst>
                                          <p:attrName>style.visibility</p:attrName>
                                        </p:attrNameLst>
                                      </p:cBhvr>
                                      <p:to>
                                        <p:strVal val="visible"/>
                                      </p:to>
                                    </p:set>
                                    <p:anim calcmode="lin" valueType="num">
                                      <p:cBhvr>
                                        <p:cTn id="7" dur="750" fill="hold"/>
                                        <p:tgtEl>
                                          <p:spTgt spid="893"/>
                                        </p:tgtEl>
                                        <p:attrNameLst>
                                          <p:attrName>ppt_w</p:attrName>
                                        </p:attrNameLst>
                                      </p:cBhvr>
                                      <p:tavLst>
                                        <p:tav tm="0">
                                          <p:val>
                                            <p:fltVal val="0"/>
                                          </p:val>
                                        </p:tav>
                                        <p:tav tm="100000">
                                          <p:val>
                                            <p:strVal val="#ppt_w"/>
                                          </p:val>
                                        </p:tav>
                                      </p:tavLst>
                                    </p:anim>
                                    <p:anim calcmode="lin" valueType="num">
                                      <p:cBhvr>
                                        <p:cTn id="8" dur="750" fill="hold"/>
                                        <p:tgtEl>
                                          <p:spTgt spid="8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97" name="image22.png" descr="image22.png"/>
          <p:cNvPicPr>
            <a:picLocks noChangeAspect="1"/>
          </p:cNvPicPr>
          <p:nvPr/>
        </p:nvPicPr>
        <p:blipFill>
          <a:blip r:embed="rId3">
            <a:extLst/>
          </a:blip>
          <a:stretch>
            <a:fillRect/>
          </a:stretch>
        </p:blipFill>
        <p:spPr>
          <a:xfrm>
            <a:off x="1139433" y="451413"/>
            <a:ext cx="2983754" cy="954134"/>
          </a:xfrm>
          <a:prstGeom prst="rect">
            <a:avLst/>
          </a:prstGeom>
          <a:ln w="12700">
            <a:miter lim="400000"/>
          </a:ln>
        </p:spPr>
      </p:pic>
      <p:pic>
        <p:nvPicPr>
          <p:cNvPr id="898" name="bigstock-asian group family-203626909.jpg" descr="bigstock-asian group family-203626909.jpg"/>
          <p:cNvPicPr>
            <a:picLocks noChangeAspect="1"/>
          </p:cNvPicPr>
          <p:nvPr/>
        </p:nvPicPr>
        <p:blipFill>
          <a:blip r:embed="rId4">
            <a:extLst/>
          </a:blip>
          <a:stretch>
            <a:fillRect/>
          </a:stretch>
        </p:blipFill>
        <p:spPr>
          <a:xfrm>
            <a:off x="0" y="1684542"/>
            <a:ext cx="13004801" cy="8672577"/>
          </a:xfrm>
          <a:prstGeom prst="rect">
            <a:avLst/>
          </a:prstGeom>
          <a:ln w="12700">
            <a:miter lim="400000"/>
          </a:ln>
        </p:spPr>
      </p:pic>
      <p:pic>
        <p:nvPicPr>
          <p:cNvPr id="899" name="renu28.png" descr="renu28.png"/>
          <p:cNvPicPr>
            <a:picLocks noChangeAspect="1"/>
          </p:cNvPicPr>
          <p:nvPr/>
        </p:nvPicPr>
        <p:blipFill>
          <a:blip r:embed="rId5">
            <a:alphaModFix amt="90431"/>
            <a:extLst/>
          </a:blip>
          <a:stretch>
            <a:fillRect/>
          </a:stretch>
        </p:blipFill>
        <p:spPr>
          <a:xfrm rot="5400000">
            <a:off x="9047617" y="-1180555"/>
            <a:ext cx="2043957" cy="4513117"/>
          </a:xfrm>
          <a:prstGeom prst="rect">
            <a:avLst/>
          </a:prstGeom>
          <a:ln w="12700">
            <a:miter lim="400000"/>
          </a:ln>
          <a:effectLst>
            <a:outerShdw blurRad="203200" dist="146902"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99"/>
                                        </p:tgtEl>
                                        <p:attrNameLst>
                                          <p:attrName>style.visibility</p:attrName>
                                        </p:attrNameLst>
                                      </p:cBhvr>
                                      <p:to>
                                        <p:strVal val="visible"/>
                                      </p:to>
                                    </p:set>
                                    <p:animEffect transition="in" filter="dissolve">
                                      <p:cBhvr>
                                        <p:cTn id="7" dur="1000"/>
                                        <p:tgtEl>
                                          <p:spTgt spid="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Who Can Benefit from Redox Technology?"/>
          <p:cNvSpPr txBox="1"/>
          <p:nvPr/>
        </p:nvSpPr>
        <p:spPr>
          <a:xfrm>
            <a:off x="1101032" y="777801"/>
            <a:ext cx="8895125" cy="1187158"/>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normAutofit/>
          </a:bodyPr>
          <a:lstStyle>
            <a:lvl1pPr algn="l" defTabSz="468137">
              <a:defRPr sz="4224">
                <a:solidFill>
                  <a:srgbClr val="3552A5"/>
                </a:solidFill>
                <a:latin typeface="Helvetica Light"/>
                <a:ea typeface="Helvetica Light"/>
                <a:cs typeface="Helvetica Light"/>
                <a:sym typeface="Helvetica Light"/>
              </a:defRPr>
            </a:lvl1pPr>
          </a:lstStyle>
          <a:p>
            <a:r>
              <a:t>  ใครได้ประโยชน์จากเทคโนโลยีรีดอกซ์</a:t>
            </a:r>
          </a:p>
        </p:txBody>
      </p:sp>
      <p:grpSp>
        <p:nvGrpSpPr>
          <p:cNvPr id="906" name="Group"/>
          <p:cNvGrpSpPr/>
          <p:nvPr/>
        </p:nvGrpSpPr>
        <p:grpSpPr>
          <a:xfrm>
            <a:off x="4761710" y="2949282"/>
            <a:ext cx="3900328" cy="3510350"/>
            <a:chOff x="0" y="317499"/>
            <a:chExt cx="3900327" cy="3510349"/>
          </a:xfrm>
        </p:grpSpPr>
        <p:pic>
          <p:nvPicPr>
            <p:cNvPr id="904" name="asea recover photo.png" descr="asea recover photo.png"/>
            <p:cNvPicPr>
              <a:picLocks noChangeAspect="1"/>
            </p:cNvPicPr>
            <p:nvPr/>
          </p:nvPicPr>
          <p:blipFill>
            <a:blip r:embed="rId3">
              <a:extLst/>
            </a:blip>
            <a:stretch>
              <a:fillRect/>
            </a:stretch>
          </p:blipFill>
          <p:spPr>
            <a:xfrm>
              <a:off x="0" y="1227631"/>
              <a:ext cx="3900328" cy="2600219"/>
            </a:xfrm>
            <a:prstGeom prst="rect">
              <a:avLst/>
            </a:prstGeom>
            <a:ln w="12700" cap="flat">
              <a:noFill/>
              <a:miter lim="400000"/>
            </a:ln>
            <a:effectLst>
              <a:outerShdw blurRad="127000" dist="76200" dir="5520000" rotWithShape="0">
                <a:srgbClr val="000000">
                  <a:alpha val="60000"/>
                </a:srgbClr>
              </a:outerShdw>
            </a:effectLst>
          </p:spPr>
        </p:pic>
        <p:sp>
          <p:nvSpPr>
            <p:cNvPr id="905" name="Sports &amp; Athletics"/>
            <p:cNvSpPr txBox="1"/>
            <p:nvPr/>
          </p:nvSpPr>
          <p:spPr>
            <a:xfrm>
              <a:off x="486414" y="317499"/>
              <a:ext cx="2927499" cy="681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defRPr sz="3500">
                  <a:solidFill>
                    <a:srgbClr val="6C6C6C"/>
                  </a:solidFill>
                  <a:latin typeface="Helvetica Light"/>
                  <a:ea typeface="Helvetica Light"/>
                  <a:cs typeface="Helvetica Light"/>
                  <a:sym typeface="Helvetica Light"/>
                </a:defRPr>
              </a:lvl1pPr>
            </a:lstStyle>
            <a:p>
              <a:r>
                <a:t>กีฬาและนักกีฬา</a:t>
              </a:r>
            </a:p>
          </p:txBody>
        </p:sp>
      </p:grpSp>
      <p:grpSp>
        <p:nvGrpSpPr>
          <p:cNvPr id="909" name="Group"/>
          <p:cNvGrpSpPr/>
          <p:nvPr/>
        </p:nvGrpSpPr>
        <p:grpSpPr>
          <a:xfrm>
            <a:off x="8737780" y="3720299"/>
            <a:ext cx="4141154" cy="3502831"/>
            <a:chOff x="188758" y="341627"/>
            <a:chExt cx="4141152" cy="3502829"/>
          </a:xfrm>
        </p:grpSpPr>
        <p:pic>
          <p:nvPicPr>
            <p:cNvPr id="907" name="image10.png" descr="image10.png"/>
            <p:cNvPicPr>
              <a:picLocks noChangeAspect="1"/>
            </p:cNvPicPr>
            <p:nvPr/>
          </p:nvPicPr>
          <p:blipFill>
            <a:blip r:embed="rId4">
              <a:extLst/>
            </a:blip>
            <a:srcRect l="1565" t="2071" r="1922" b="2386"/>
            <a:stretch>
              <a:fillRect/>
            </a:stretch>
          </p:blipFill>
          <p:spPr>
            <a:xfrm>
              <a:off x="509708" y="1236308"/>
              <a:ext cx="3499147" cy="2608149"/>
            </a:xfrm>
            <a:prstGeom prst="rect">
              <a:avLst/>
            </a:prstGeom>
            <a:ln w="12700" cap="flat">
              <a:noFill/>
              <a:miter lim="400000"/>
            </a:ln>
            <a:effectLst>
              <a:outerShdw blurRad="127000" dist="76200" dir="5520000" rotWithShape="0">
                <a:srgbClr val="000000">
                  <a:alpha val="60000"/>
                </a:srgbClr>
              </a:outerShdw>
            </a:effectLst>
          </p:spPr>
        </p:pic>
        <p:sp>
          <p:nvSpPr>
            <p:cNvPr id="908" name="Beauty &amp; Skin Care"/>
            <p:cNvSpPr txBox="1"/>
            <p:nvPr/>
          </p:nvSpPr>
          <p:spPr>
            <a:xfrm>
              <a:off x="188758" y="341627"/>
              <a:ext cx="4141154" cy="6332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defRPr sz="3200">
                  <a:solidFill>
                    <a:srgbClr val="6C6C6C"/>
                  </a:solidFill>
                  <a:latin typeface="Helvetica Light"/>
                  <a:ea typeface="Helvetica Light"/>
                  <a:cs typeface="Helvetica Light"/>
                  <a:sym typeface="Helvetica Light"/>
                </a:defRPr>
              </a:lvl1pPr>
            </a:lstStyle>
            <a:p>
              <a:r>
                <a:t>ความสวยงามและดูแลผิว</a:t>
              </a:r>
            </a:p>
          </p:txBody>
        </p:sp>
      </p:grpSp>
      <p:grpSp>
        <p:nvGrpSpPr>
          <p:cNvPr id="912" name="Group"/>
          <p:cNvGrpSpPr/>
          <p:nvPr/>
        </p:nvGrpSpPr>
        <p:grpSpPr>
          <a:xfrm>
            <a:off x="520869" y="3720299"/>
            <a:ext cx="3896642" cy="3560638"/>
            <a:chOff x="31797" y="266699"/>
            <a:chExt cx="3896641" cy="3560636"/>
          </a:xfrm>
        </p:grpSpPr>
        <p:sp>
          <p:nvSpPr>
            <p:cNvPr id="910" name="Health &amp; Wellness"/>
            <p:cNvSpPr txBox="1"/>
            <p:nvPr/>
          </p:nvSpPr>
          <p:spPr>
            <a:xfrm>
              <a:off x="72936" y="266699"/>
              <a:ext cx="3814242" cy="681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defRPr sz="3500">
                  <a:solidFill>
                    <a:srgbClr val="6C6C6C"/>
                  </a:solidFill>
                  <a:latin typeface="Helvetica Light"/>
                  <a:ea typeface="Helvetica Light"/>
                  <a:cs typeface="Helvetica Light"/>
                  <a:sym typeface="Helvetica Light"/>
                </a:defRPr>
              </a:lvl1pPr>
            </a:lstStyle>
            <a:p>
              <a:r>
                <a:t>สุขภาพและความงาม</a:t>
              </a:r>
            </a:p>
          </p:txBody>
        </p:sp>
        <p:pic>
          <p:nvPicPr>
            <p:cNvPr id="911" name="bigstock-Lovers-couple-in-love-having-f-90405506.jpg" descr="bigstock-Lovers-couple-in-love-having-f-90405506.jpg"/>
            <p:cNvPicPr>
              <a:picLocks noChangeAspect="1"/>
            </p:cNvPicPr>
            <p:nvPr/>
          </p:nvPicPr>
          <p:blipFill>
            <a:blip r:embed="rId5">
              <a:extLst/>
            </a:blip>
            <a:srcRect r="286" b="486"/>
            <a:stretch>
              <a:fillRect/>
            </a:stretch>
          </p:blipFill>
          <p:spPr>
            <a:xfrm>
              <a:off x="31797" y="1231552"/>
              <a:ext cx="3896642" cy="2595785"/>
            </a:xfrm>
            <a:prstGeom prst="rect">
              <a:avLst/>
            </a:prstGeom>
            <a:ln w="12700" cap="flat">
              <a:noFill/>
              <a:miter lim="400000"/>
            </a:ln>
            <a:effectLst>
              <a:outerShdw blurRad="127000" dist="63500" dir="5400000" rotWithShape="0">
                <a:srgbClr val="000000">
                  <a:alpha val="70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06"/>
                                        </p:tgtEl>
                                        <p:attrNameLst>
                                          <p:attrName>style.visibility</p:attrName>
                                        </p:attrNameLst>
                                      </p:cBhvr>
                                      <p:to>
                                        <p:strVal val="visible"/>
                                      </p:to>
                                    </p:set>
                                    <p:anim calcmode="lin" valueType="num">
                                      <p:cBhvr>
                                        <p:cTn id="7" dur="750" fill="hold"/>
                                        <p:tgtEl>
                                          <p:spTgt spid="906"/>
                                        </p:tgtEl>
                                        <p:attrNameLst>
                                          <p:attrName>ppt_w</p:attrName>
                                        </p:attrNameLst>
                                      </p:cBhvr>
                                      <p:tavLst>
                                        <p:tav tm="0">
                                          <p:val>
                                            <p:fltVal val="0"/>
                                          </p:val>
                                        </p:tav>
                                        <p:tav tm="100000">
                                          <p:val>
                                            <p:strVal val="#ppt_w"/>
                                          </p:val>
                                        </p:tav>
                                      </p:tavLst>
                                    </p:anim>
                                    <p:anim calcmode="lin" valueType="num">
                                      <p:cBhvr>
                                        <p:cTn id="8" dur="750" fill="hold"/>
                                        <p:tgtEl>
                                          <p:spTgt spid="9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09"/>
                                        </p:tgtEl>
                                        <p:attrNameLst>
                                          <p:attrName>style.visibility</p:attrName>
                                        </p:attrNameLst>
                                      </p:cBhvr>
                                      <p:to>
                                        <p:strVal val="visible"/>
                                      </p:to>
                                    </p:set>
                                    <p:anim calcmode="lin" valueType="num">
                                      <p:cBhvr>
                                        <p:cTn id="13" dur="750" fill="hold"/>
                                        <p:tgtEl>
                                          <p:spTgt spid="909"/>
                                        </p:tgtEl>
                                        <p:attrNameLst>
                                          <p:attrName>ppt_w</p:attrName>
                                        </p:attrNameLst>
                                      </p:cBhvr>
                                      <p:tavLst>
                                        <p:tav tm="0">
                                          <p:val>
                                            <p:fltVal val="0"/>
                                          </p:val>
                                        </p:tav>
                                        <p:tav tm="100000">
                                          <p:val>
                                            <p:strVal val="#ppt_w"/>
                                          </p:val>
                                        </p:tav>
                                      </p:tavLst>
                                    </p:anim>
                                    <p:anim calcmode="lin" valueType="num">
                                      <p:cBhvr>
                                        <p:cTn id="14" dur="750" fill="hold"/>
                                        <p:tgtEl>
                                          <p:spTgt spid="9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1" animBg="1" advAuto="0"/>
      <p:bldP spid="90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bigstock-asian-203626972.jpg" descr="bigstock-asian-203626972.jpg"/>
          <p:cNvPicPr>
            <a:picLocks/>
          </p:cNvPicPr>
          <p:nvPr/>
        </p:nvPicPr>
        <p:blipFill>
          <a:blip r:embed="rId3">
            <a:extLst/>
          </a:blip>
          <a:stretch>
            <a:fillRect/>
          </a:stretch>
        </p:blipFill>
        <p:spPr>
          <a:xfrm>
            <a:off x="-425570" y="-4166"/>
            <a:ext cx="14273364" cy="9761932"/>
          </a:xfrm>
          <a:prstGeom prst="rect">
            <a:avLst/>
          </a:prstGeom>
          <a:ln w="12700">
            <a:miter lim="400000"/>
          </a:ln>
        </p:spPr>
      </p:pic>
      <p:sp>
        <p:nvSpPr>
          <p:cNvPr id="917" name="ขอเชิญทุกท่านใช้ RENU 28"/>
          <p:cNvSpPr txBox="1">
            <a:spLocks noGrp="1"/>
          </p:cNvSpPr>
          <p:nvPr>
            <p:ph type="title"/>
          </p:nvPr>
        </p:nvSpPr>
        <p:spPr>
          <a:xfrm>
            <a:off x="418177" y="-235421"/>
            <a:ext cx="11704321" cy="1805096"/>
          </a:xfrm>
          <a:prstGeom prst="rect">
            <a:avLst/>
          </a:prstGeom>
          <a:effectLst>
            <a:outerShdw blurRad="63500" dist="50800" dir="3725126" rotWithShape="0">
              <a:srgbClr val="FFFFFF"/>
            </a:outerShdw>
          </a:effectLst>
        </p:spPr>
        <p:txBody>
          <a:bodyPr/>
          <a:lstStyle>
            <a:lvl1pPr>
              <a:defRPr>
                <a:solidFill>
                  <a:srgbClr val="000000"/>
                </a:solidFill>
              </a:defRPr>
            </a:lvl1pPr>
          </a:lstStyle>
          <a:p>
            <a:r>
              <a:t>ขอเชิญทุกท่านใช้ RENU 28</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มากกว่าแค่พื้นผิว…"/>
          <p:cNvSpPr txBox="1">
            <a:spLocks noGrp="1"/>
          </p:cNvSpPr>
          <p:nvPr>
            <p:ph type="title"/>
          </p:nvPr>
        </p:nvSpPr>
        <p:spPr>
          <a:xfrm>
            <a:off x="261203" y="197142"/>
            <a:ext cx="12482394" cy="2594851"/>
          </a:xfrm>
          <a:prstGeom prst="rect">
            <a:avLst/>
          </a:prstGeom>
        </p:spPr>
        <p:txBody>
          <a:bodyPr/>
          <a:lstStyle/>
          <a:p>
            <a:r>
              <a:t>มากกว่าแค่พื้นผิว</a:t>
            </a:r>
          </a:p>
          <a:p>
            <a:pPr>
              <a:defRPr sz="3800" spc="380"/>
            </a:pPr>
            <a:r>
              <a:t>ประสบกับโมเลกุลรีดอกซ์</a:t>
            </a:r>
          </a:p>
          <a:p>
            <a:pPr>
              <a:defRPr sz="3800" spc="380"/>
            </a:pPr>
            <a:r>
              <a:t>  “3 ใน 5”</a:t>
            </a:r>
          </a:p>
        </p:txBody>
      </p:sp>
      <p:sp>
        <p:nvSpPr>
          <p:cNvPr id="922" name="ระบุส่วนของร่างกายที่อึดอัด ปวด ตึง แน่น หรือเคลื่นไหวได้แบบจำกัด…"/>
          <p:cNvSpPr txBox="1">
            <a:spLocks noGrp="1"/>
          </p:cNvSpPr>
          <p:nvPr>
            <p:ph type="body" sz="half" idx="1"/>
          </p:nvPr>
        </p:nvSpPr>
        <p:spPr>
          <a:xfrm>
            <a:off x="812237" y="3137064"/>
            <a:ext cx="7271500" cy="5608320"/>
          </a:xfrm>
          <a:prstGeom prst="rect">
            <a:avLst/>
          </a:prstGeom>
        </p:spPr>
        <p:txBody>
          <a:bodyPr/>
          <a:lstStyle/>
          <a:p>
            <a:r>
              <a:t>ระบุส่วนของร่างกายที่อึดอัด ปวด ตึง แน่น หรือเคลื่นไหวได้แบบจำกัด</a:t>
            </a:r>
          </a:p>
          <a:p>
            <a:r>
              <a:t>ให้คะแนนเต็ม 10 (10 คือแย่ที่สุด)</a:t>
            </a:r>
          </a:p>
          <a:p>
            <a:r>
              <a:t>ใช้เจลรีดอกซ์ 3 ครั้งใน 5 นาที</a:t>
            </a:r>
          </a:p>
          <a:p>
            <a:r>
              <a:t>ให้คะแนนเต็ม 10 อีกครั้งในเรื่องความอึดอัด ปวด ตึง แน่น หรือเคลื่นไหวได้แบบจำกัด</a:t>
            </a:r>
          </a:p>
          <a:p>
            <a:r>
              <a:t>ดูว่าเกิดอะไรขึ้น!</a:t>
            </a:r>
          </a:p>
        </p:txBody>
      </p:sp>
      <p:pic>
        <p:nvPicPr>
          <p:cNvPr id="923" name="renu28.png" descr="renu28.png"/>
          <p:cNvPicPr>
            <a:picLocks noChangeAspect="1"/>
          </p:cNvPicPr>
          <p:nvPr/>
        </p:nvPicPr>
        <p:blipFill>
          <a:blip r:embed="rId3">
            <a:alphaModFix amt="90431"/>
            <a:extLst/>
          </a:blip>
          <a:stretch>
            <a:fillRect/>
          </a:stretch>
        </p:blipFill>
        <p:spPr>
          <a:xfrm>
            <a:off x="8507256" y="2836620"/>
            <a:ext cx="2474713" cy="5464237"/>
          </a:xfrm>
          <a:prstGeom prst="rect">
            <a:avLst/>
          </a:prstGeom>
          <a:ln w="12700">
            <a:miter lim="400000"/>
          </a:ln>
          <a:effectLst>
            <a:outerShdw blurRad="190500" dist="139700"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23"/>
                                        </p:tgtEl>
                                        <p:attrNameLst>
                                          <p:attrName>style.visibility</p:attrName>
                                        </p:attrNameLst>
                                      </p:cBhvr>
                                      <p:to>
                                        <p:strVal val="visible"/>
                                      </p:to>
                                    </p:set>
                                    <p:animEffect transition="in" filter="dissolve">
                                      <p:cBhvr>
                                        <p:cTn id="7" dur="1000"/>
                                        <p:tgtEl>
                                          <p:spTgt spid="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มากกว่าแค่พื้นผิว…"/>
          <p:cNvSpPr txBox="1">
            <a:spLocks noGrp="1"/>
          </p:cNvSpPr>
          <p:nvPr>
            <p:ph type="title"/>
          </p:nvPr>
        </p:nvSpPr>
        <p:spPr>
          <a:xfrm>
            <a:off x="261203" y="69437"/>
            <a:ext cx="12482394" cy="1826771"/>
          </a:xfrm>
          <a:prstGeom prst="rect">
            <a:avLst/>
          </a:prstGeom>
        </p:spPr>
        <p:txBody>
          <a:bodyPr/>
          <a:lstStyle/>
          <a:p>
            <a:r>
              <a:t>มากกว่าแค่พื้นผิว</a:t>
            </a:r>
          </a:p>
          <a:p>
            <a:pPr>
              <a:defRPr sz="3800" spc="380"/>
            </a:pPr>
            <a:r>
              <a:t>สาธิตโมเลกุลรีดอกซ์</a:t>
            </a:r>
          </a:p>
        </p:txBody>
      </p:sp>
      <p:sp>
        <p:nvSpPr>
          <p:cNvPr id="928" name="เขย่าหลอด…"/>
          <p:cNvSpPr txBox="1">
            <a:spLocks noGrp="1"/>
          </p:cNvSpPr>
          <p:nvPr>
            <p:ph type="body" sz="half" idx="1"/>
          </p:nvPr>
        </p:nvSpPr>
        <p:spPr>
          <a:xfrm>
            <a:off x="170559" y="2072640"/>
            <a:ext cx="6539711" cy="6783771"/>
          </a:xfrm>
          <a:prstGeom prst="rect">
            <a:avLst/>
          </a:prstGeom>
        </p:spPr>
        <p:txBody>
          <a:bodyPr/>
          <a:lstStyle/>
          <a:p>
            <a:pPr marL="292100" indent="-292100">
              <a:defRPr sz="3100"/>
            </a:pPr>
            <a:r>
              <a:t>เขย่าหลอด</a:t>
            </a:r>
          </a:p>
          <a:p>
            <a:pPr marL="292100" indent="-292100">
              <a:defRPr sz="3100"/>
            </a:pPr>
            <a:r>
              <a:t>ทาโมเลกุลรีดอกซ์เบาๆ บนมือข้างหนึ่ง </a:t>
            </a:r>
          </a:p>
          <a:p>
            <a:pPr marL="292100" indent="-292100">
              <a:defRPr sz="3100"/>
            </a:pPr>
            <a:r>
              <a:t>โดยปกติการไหลเวียนของเลือดจะเห็นชัดมากขึ้น</a:t>
            </a:r>
          </a:p>
          <a:p>
            <a:pPr marL="292100" indent="-292100">
              <a:defRPr sz="3100"/>
            </a:pPr>
            <a:r>
              <a:t>นั่นหมายความว่าอย่างไร</a:t>
            </a:r>
          </a:p>
          <a:p>
            <a:pPr marL="292100" indent="-292100">
              <a:defRPr sz="3100"/>
            </a:pPr>
            <a:r>
              <a:t>การไหลเวียน ออกซิเจน  สารอาหาร </a:t>
            </a:r>
          </a:p>
          <a:p>
            <a:pPr marL="292100" indent="-292100">
              <a:defRPr sz="3100"/>
            </a:pPr>
            <a:r>
              <a:t>หากสิ่งนี้เกิดขึ้นข้างนอกร่างกายจากการใช้เจลรีดอกซ์ อะไรจะเกิดขึ้นกับข้างในร่างกายเมื่อดื่มอาหารเสริมน้ำรีดอกซ์</a:t>
            </a:r>
          </a:p>
        </p:txBody>
      </p:sp>
      <p:pic>
        <p:nvPicPr>
          <p:cNvPr id="929" name="renu28.png" descr="renu28.png"/>
          <p:cNvPicPr>
            <a:picLocks noChangeAspect="1"/>
          </p:cNvPicPr>
          <p:nvPr/>
        </p:nvPicPr>
        <p:blipFill>
          <a:blip r:embed="rId3">
            <a:alphaModFix amt="90431"/>
            <a:extLst/>
          </a:blip>
          <a:stretch>
            <a:fillRect/>
          </a:stretch>
        </p:blipFill>
        <p:spPr>
          <a:xfrm>
            <a:off x="11256076" y="1913321"/>
            <a:ext cx="1370045" cy="3025097"/>
          </a:xfrm>
          <a:prstGeom prst="rect">
            <a:avLst/>
          </a:prstGeom>
          <a:ln w="12700">
            <a:miter lim="400000"/>
          </a:ln>
          <a:effectLst>
            <a:outerShdw blurRad="190500" dist="139700" dir="1436867" rotWithShape="0">
              <a:srgbClr val="000000">
                <a:alpha val="50000"/>
              </a:srgbClr>
            </a:outerShdw>
          </a:effectLst>
        </p:spPr>
      </p:pic>
      <p:pic>
        <p:nvPicPr>
          <p:cNvPr id="930" name="Screen Shot 2017-04-18 at 5.52.05 PM.png" descr="Screen Shot 2017-04-18 at 5.52.05 PM.png"/>
          <p:cNvPicPr>
            <a:picLocks noChangeAspect="1"/>
          </p:cNvPicPr>
          <p:nvPr/>
        </p:nvPicPr>
        <p:blipFill>
          <a:blip r:embed="rId4">
            <a:extLst/>
          </a:blip>
          <a:srcRect b="7778"/>
          <a:stretch>
            <a:fillRect/>
          </a:stretch>
        </p:blipFill>
        <p:spPr>
          <a:xfrm>
            <a:off x="9442012" y="5232783"/>
            <a:ext cx="3318693" cy="4333403"/>
          </a:xfrm>
          <a:prstGeom prst="rect">
            <a:avLst/>
          </a:prstGeom>
          <a:ln w="12700">
            <a:miter lim="400000"/>
          </a:ln>
          <a:effectLst>
            <a:outerShdw blurRad="127000" dist="63500" dir="5400000" rotWithShape="0">
              <a:srgbClr val="000000">
                <a:alpha val="70000"/>
              </a:srgbClr>
            </a:outerShdw>
          </a:effectLst>
        </p:spPr>
      </p:pic>
      <p:pic>
        <p:nvPicPr>
          <p:cNvPr id="931" name="Screen Shot 2017-04-18 at 5.52.16 PM.png" descr="Screen Shot 2017-04-18 at 5.52.16 PM.png"/>
          <p:cNvPicPr>
            <a:picLocks noChangeAspect="1"/>
          </p:cNvPicPr>
          <p:nvPr/>
        </p:nvPicPr>
        <p:blipFill>
          <a:blip r:embed="rId5">
            <a:extLst/>
          </a:blip>
          <a:stretch>
            <a:fillRect/>
          </a:stretch>
        </p:blipFill>
        <p:spPr>
          <a:xfrm>
            <a:off x="6649239" y="1980385"/>
            <a:ext cx="3324260" cy="4353899"/>
          </a:xfrm>
          <a:prstGeom prst="rect">
            <a:avLst/>
          </a:prstGeom>
          <a:ln w="12700">
            <a:miter lim="400000"/>
          </a:ln>
          <a:effectLst>
            <a:outerShdw blurRad="127000" dist="63500" dir="5400000" rotWithShape="0">
              <a:srgbClr val="000000">
                <a:alpha val="70000"/>
              </a:srgbClr>
            </a:outerShdw>
          </a:effectLst>
        </p:spPr>
      </p:pic>
      <p:sp>
        <p:nvSpPr>
          <p:cNvPr id="933" name="Connection Line"/>
          <p:cNvSpPr/>
          <p:nvPr/>
        </p:nvSpPr>
        <p:spPr>
          <a:xfrm>
            <a:off x="10089357" y="3595778"/>
            <a:ext cx="1309587" cy="1444831"/>
          </a:xfrm>
          <a:custGeom>
            <a:avLst/>
            <a:gdLst/>
            <a:ahLst/>
            <a:cxnLst>
              <a:cxn ang="0">
                <a:pos x="wd2" y="hd2"/>
              </a:cxn>
              <a:cxn ang="5400000">
                <a:pos x="wd2" y="hd2"/>
              </a:cxn>
              <a:cxn ang="10800000">
                <a:pos x="wd2" y="hd2"/>
              </a:cxn>
              <a:cxn ang="16200000">
                <a:pos x="wd2" y="hd2"/>
              </a:cxn>
            </a:cxnLst>
            <a:rect l="0" t="0" r="r" b="b"/>
            <a:pathLst>
              <a:path w="20232" h="21600" extrusionOk="0">
                <a:moveTo>
                  <a:pt x="0" y="0"/>
                </a:moveTo>
                <a:cubicBezTo>
                  <a:pt x="14933" y="33"/>
                  <a:pt x="21600" y="7233"/>
                  <a:pt x="20000" y="21600"/>
                </a:cubicBezTo>
              </a:path>
            </a:pathLst>
          </a:custGeom>
          <a:ln w="50800">
            <a:solidFill>
              <a:schemeClr val="accent1"/>
            </a:solidFill>
            <a:tailEnd type="triangle"/>
          </a:ln>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933"/>
                                        </p:tgtEl>
                                        <p:attrNameLst>
                                          <p:attrName>style.visibility</p:attrName>
                                        </p:attrNameLst>
                                      </p:cBhvr>
                                      <p:to>
                                        <p:strVal val="visible"/>
                                      </p:to>
                                    </p:set>
                                    <p:animEffect transition="in" filter="strips(downRight)">
                                      <p:cBhvr>
                                        <p:cTn id="7" dur="1000"/>
                                        <p:tgtEl>
                                          <p:spTgt spid="93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929"/>
                                        </p:tgtEl>
                                        <p:attrNameLst>
                                          <p:attrName>style.visibility</p:attrName>
                                        </p:attrNameLst>
                                      </p:cBhvr>
                                      <p:to>
                                        <p:strVal val="visible"/>
                                      </p:to>
                                    </p:set>
                                    <p:animEffect transition="in" filter="dissolve">
                                      <p:cBhvr>
                                        <p:cTn id="11"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2" animBg="1" advAuto="0"/>
      <p:bldP spid="93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การทดลองทางการแพทย์ของ ASEA"/>
          <p:cNvSpPr txBox="1">
            <a:spLocks noGrp="1"/>
          </p:cNvSpPr>
          <p:nvPr>
            <p:ph type="title"/>
          </p:nvPr>
        </p:nvSpPr>
        <p:spPr>
          <a:xfrm>
            <a:off x="650239" y="370096"/>
            <a:ext cx="11704322" cy="2094398"/>
          </a:xfrm>
          <a:prstGeom prst="rect">
            <a:avLst/>
          </a:prstGeom>
        </p:spPr>
        <p:txBody>
          <a:bodyPr/>
          <a:lstStyle>
            <a:lvl1pPr algn="r"/>
          </a:lstStyle>
          <a:p>
            <a:r>
              <a:t>การทดลองทางการแพทย์ของ ASEA</a:t>
            </a:r>
          </a:p>
        </p:txBody>
      </p:sp>
      <p:grpSp>
        <p:nvGrpSpPr>
          <p:cNvPr id="940" name="Group"/>
          <p:cNvGrpSpPr/>
          <p:nvPr/>
        </p:nvGrpSpPr>
        <p:grpSpPr>
          <a:xfrm>
            <a:off x="2296098" y="6877890"/>
            <a:ext cx="3081629" cy="1673291"/>
            <a:chOff x="0" y="0"/>
            <a:chExt cx="3081627" cy="1673290"/>
          </a:xfrm>
        </p:grpSpPr>
        <p:sp>
          <p:nvSpPr>
            <p:cNvPr id="938" name="Stephens…"/>
            <p:cNvSpPr txBox="1"/>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mn-lt"/>
                  <a:ea typeface="+mn-ea"/>
                  <a:cs typeface="+mn-cs"/>
                  <a:sym typeface="Helvetica"/>
                </a:rPr>
                <a:t>Stephens</a:t>
              </a:r>
            </a:p>
            <a:p>
              <a:pPr defTabSz="866986">
                <a:defRPr sz="3400">
                  <a:solidFill>
                    <a:srgbClr val="000000"/>
                  </a:solidFill>
                  <a:latin typeface="Calibri"/>
                  <a:ea typeface="Calibri"/>
                  <a:cs typeface="Calibri"/>
                  <a:sym typeface="Calibri"/>
                </a:defRPr>
              </a:pPr>
              <a:r>
                <a:rPr sz="1100">
                  <a:latin typeface="+mn-lt"/>
                  <a:ea typeface="+mn-ea"/>
                  <a:cs typeface="+mn-cs"/>
                  <a:sym typeface="Helvetica"/>
                </a:rPr>
                <a:t>Excellence in Research</a:t>
              </a:r>
            </a:p>
          </p:txBody>
        </p:sp>
        <p:pic>
          <p:nvPicPr>
            <p:cNvPr id="939" name="image45.png" descr="image45.png"/>
            <p:cNvPicPr>
              <a:picLocks noChangeAspect="1"/>
            </p:cNvPicPr>
            <p:nvPr/>
          </p:nvPicPr>
          <p:blipFill>
            <a:blip r:embed="rId3">
              <a:extLst/>
            </a:blip>
            <a:stretch>
              <a:fillRect/>
            </a:stretch>
          </p:blipFill>
          <p:spPr>
            <a:xfrm>
              <a:off x="0" y="0"/>
              <a:ext cx="1132712" cy="1134267"/>
            </a:xfrm>
            <a:prstGeom prst="rect">
              <a:avLst/>
            </a:prstGeom>
            <a:ln w="12700" cap="flat">
              <a:noFill/>
              <a:miter lim="400000"/>
            </a:ln>
            <a:effectLst/>
          </p:spPr>
        </p:pic>
      </p:grpSp>
      <p:pic>
        <p:nvPicPr>
          <p:cNvPr id="941" name="bigstock-blood cell flow-125210351s.jpg" descr="bigstock-blood cell flow-125210351s.jpg"/>
          <p:cNvPicPr>
            <a:picLocks noChangeAspect="1"/>
          </p:cNvPicPr>
          <p:nvPr/>
        </p:nvPicPr>
        <p:blipFill>
          <a:blip r:embed="rId4">
            <a:extLst/>
          </a:blip>
          <a:stretch>
            <a:fillRect/>
          </a:stretch>
        </p:blipFill>
        <p:spPr>
          <a:xfrm>
            <a:off x="6120737" y="3516714"/>
            <a:ext cx="6610945" cy="4958208"/>
          </a:xfrm>
          <a:prstGeom prst="rect">
            <a:avLst/>
          </a:prstGeom>
          <a:ln w="12700">
            <a:miter lim="400000"/>
          </a:ln>
          <a:effectLst>
            <a:outerShdw blurRad="127000" dist="76200" dir="5520000" rotWithShape="0">
              <a:srgbClr val="000000">
                <a:alpha val="60000"/>
              </a:srgbClr>
            </a:outerShdw>
          </a:effectLst>
        </p:spPr>
      </p:pic>
      <p:sp>
        <p:nvSpPr>
          <p:cNvPr id="942" name="การวิจัยที่ดำเนินโดยผู้นำระดับโลกด้านการวิจัยผิวหนัง ค้นพบว่า RENU 28 ทำให้เลือดไหลเวียนสู่ผิวหนังมากขึ้น"/>
          <p:cNvSpPr txBox="1"/>
          <p:nvPr/>
        </p:nvSpPr>
        <p:spPr>
          <a:xfrm>
            <a:off x="388594" y="2621670"/>
            <a:ext cx="5472464" cy="3498785"/>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lvl1pPr algn="l" defTabSz="866986">
              <a:defRPr sz="3600">
                <a:solidFill>
                  <a:srgbClr val="6B6B6B"/>
                </a:solidFill>
                <a:latin typeface="+mn-lt"/>
                <a:ea typeface="+mn-ea"/>
                <a:cs typeface="+mn-cs"/>
                <a:sym typeface="Helvetica"/>
              </a:defRPr>
            </a:lvl1pPr>
          </a:lstStyle>
          <a:p>
            <a:pPr>
              <a:defRPr>
                <a:solidFill>
                  <a:srgbClr val="000000"/>
                </a:solidFill>
                <a:latin typeface="Helvetica Light"/>
                <a:ea typeface="Helvetica Light"/>
                <a:cs typeface="Helvetica Light"/>
                <a:sym typeface="Helvetica Light"/>
              </a:defRPr>
            </a:pPr>
            <a:r>
              <a:rPr>
                <a:solidFill>
                  <a:srgbClr val="6B6B6B"/>
                </a:solidFill>
                <a:latin typeface="+mn-lt"/>
                <a:ea typeface="+mn-ea"/>
                <a:cs typeface="+mn-cs"/>
                <a:sym typeface="Helvetica"/>
              </a:rPr>
              <a:t>การวิจัยที่ดำเนินโดยผู้นำระดับโลกด้านการวิจัยผิวหนัง ค้นพบว่า RENU 28 ทำให้เลือดไหลเวียนสู่ผิวหนังมากขึ้น</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42"/>
                                        </p:tgtEl>
                                        <p:attrNameLst>
                                          <p:attrName>style.visibility</p:attrName>
                                        </p:attrNameLst>
                                      </p:cBhvr>
                                      <p:to>
                                        <p:strVal val="visible"/>
                                      </p:to>
                                    </p:set>
                                    <p:anim calcmode="lin" valueType="num">
                                      <p:cBhvr>
                                        <p:cTn id="7" dur="750" fill="hold"/>
                                        <p:tgtEl>
                                          <p:spTgt spid="942"/>
                                        </p:tgtEl>
                                        <p:attrNameLst>
                                          <p:attrName>ppt_w</p:attrName>
                                        </p:attrNameLst>
                                      </p:cBhvr>
                                      <p:tavLst>
                                        <p:tav tm="0">
                                          <p:val>
                                            <p:fltVal val="0"/>
                                          </p:val>
                                        </p:tav>
                                        <p:tav tm="100000">
                                          <p:val>
                                            <p:strVal val="#ppt_w"/>
                                          </p:val>
                                        </p:tav>
                                      </p:tavLst>
                                    </p:anim>
                                    <p:anim calcmode="lin" valueType="num">
                                      <p:cBhvr>
                                        <p:cTn id="8" dur="750" fill="hold"/>
                                        <p:tgtEl>
                                          <p:spTgt spid="942"/>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8" fill="hold" grpId="2" nodeType="afterEffect">
                                  <p:stCondLst>
                                    <p:cond delay="0"/>
                                  </p:stCondLst>
                                  <p:iterate>
                                    <p:tmAbs val="0"/>
                                  </p:iterate>
                                  <p:childTnLst>
                                    <p:set>
                                      <p:cBhvr>
                                        <p:cTn id="11" fill="hold"/>
                                        <p:tgtEl>
                                          <p:spTgt spid="940"/>
                                        </p:tgtEl>
                                        <p:attrNameLst>
                                          <p:attrName>style.visibility</p:attrName>
                                        </p:attrNameLst>
                                      </p:cBhvr>
                                      <p:to>
                                        <p:strVal val="visible"/>
                                      </p:to>
                                    </p:set>
                                    <p:animEffect transition="in" filter="wipe(left)">
                                      <p:cBhvr>
                                        <p:cTn id="12" dur="1000"/>
                                        <p:tgtEl>
                                          <p:spTgt spid="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 grpId="2" animBg="1" advAuto="0"/>
      <p:bldP spid="942"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8" name="Group"/>
          <p:cNvGrpSpPr/>
          <p:nvPr/>
        </p:nvGrpSpPr>
        <p:grpSpPr>
          <a:xfrm>
            <a:off x="2273362" y="6752844"/>
            <a:ext cx="3081629" cy="1673291"/>
            <a:chOff x="0" y="0"/>
            <a:chExt cx="3081627" cy="1673290"/>
          </a:xfrm>
        </p:grpSpPr>
        <p:sp>
          <p:nvSpPr>
            <p:cNvPr id="946" name="Stephens…"/>
            <p:cNvSpPr txBox="1"/>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mn-lt"/>
                  <a:ea typeface="+mn-ea"/>
                  <a:cs typeface="+mn-cs"/>
                  <a:sym typeface="Helvetica"/>
                </a:rPr>
                <a:t>Stephens</a:t>
              </a:r>
            </a:p>
            <a:p>
              <a:pPr defTabSz="866986">
                <a:defRPr sz="3400">
                  <a:solidFill>
                    <a:srgbClr val="000000"/>
                  </a:solidFill>
                  <a:latin typeface="Calibri"/>
                  <a:ea typeface="Calibri"/>
                  <a:cs typeface="Calibri"/>
                  <a:sym typeface="Calibri"/>
                </a:defRPr>
              </a:pPr>
              <a:r>
                <a:rPr sz="1100">
                  <a:latin typeface="+mn-lt"/>
                  <a:ea typeface="+mn-ea"/>
                  <a:cs typeface="+mn-cs"/>
                  <a:sym typeface="Helvetica"/>
                </a:rPr>
                <a:t>Excellence in Research</a:t>
              </a:r>
            </a:p>
          </p:txBody>
        </p:sp>
        <p:pic>
          <p:nvPicPr>
            <p:cNvPr id="947" name="image45.png" descr="image45.png"/>
            <p:cNvPicPr>
              <a:picLocks noChangeAspect="1"/>
            </p:cNvPicPr>
            <p:nvPr/>
          </p:nvPicPr>
          <p:blipFill>
            <a:blip r:embed="rId3">
              <a:extLst/>
            </a:blip>
            <a:stretch>
              <a:fillRect/>
            </a:stretch>
          </p:blipFill>
          <p:spPr>
            <a:xfrm>
              <a:off x="0" y="0"/>
              <a:ext cx="1132712" cy="1134267"/>
            </a:xfrm>
            <a:prstGeom prst="rect">
              <a:avLst/>
            </a:prstGeom>
            <a:ln w="12700" cap="flat">
              <a:noFill/>
              <a:miter lim="400000"/>
            </a:ln>
            <a:effectLst/>
          </p:spPr>
        </p:pic>
      </p:grpSp>
      <p:sp>
        <p:nvSpPr>
          <p:cNvPr id="949" name="ในการวิจัยที่ดำเนินโดยผู้นำระดับโลกด้านการวิจัยผิวหนังค้นพบว่า RENU 28 ลดรอบเวลาการผลัดเซลล์ผิวหนังลง 16%"/>
          <p:cNvSpPr txBox="1"/>
          <p:nvPr/>
        </p:nvSpPr>
        <p:spPr>
          <a:xfrm>
            <a:off x="284094" y="2626919"/>
            <a:ext cx="5985934" cy="3312503"/>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lvl1pPr algn="l" defTabSz="866986">
              <a:defRPr sz="3600">
                <a:solidFill>
                  <a:srgbClr val="6B6B6B"/>
                </a:solidFill>
                <a:latin typeface="+mn-lt"/>
                <a:ea typeface="+mn-ea"/>
                <a:cs typeface="+mn-cs"/>
                <a:sym typeface="Helvetica"/>
              </a:defRPr>
            </a:lvl1pPr>
          </a:lstStyle>
          <a:p>
            <a:pPr>
              <a:defRPr>
                <a:solidFill>
                  <a:srgbClr val="000000"/>
                </a:solidFill>
                <a:latin typeface="Helvetica Light"/>
                <a:ea typeface="Helvetica Light"/>
                <a:cs typeface="Helvetica Light"/>
                <a:sym typeface="Helvetica Light"/>
              </a:defRPr>
            </a:pPr>
            <a:r>
              <a:rPr>
                <a:solidFill>
                  <a:srgbClr val="6B6B6B"/>
                </a:solidFill>
                <a:latin typeface="+mn-lt"/>
                <a:ea typeface="+mn-ea"/>
                <a:cs typeface="+mn-cs"/>
                <a:sym typeface="Helvetica"/>
              </a:rPr>
              <a:t>ในการวิจัยที่ดำเนินโดยผู้นำระดับโลกด้านการวิจัยผิวหนังค้นพบว่า RENU 28 ลดรอบเวลาการผลัดเซลล์ผิวหนังลง 16%</a:t>
            </a:r>
          </a:p>
        </p:txBody>
      </p:sp>
      <p:pic>
        <p:nvPicPr>
          <p:cNvPr id="950" name="bigstock-Skin-anatomy-82873805noHair.png" descr="bigstock-Skin-anatomy-82873805noHair.png"/>
          <p:cNvPicPr>
            <a:picLocks noChangeAspect="1"/>
          </p:cNvPicPr>
          <p:nvPr/>
        </p:nvPicPr>
        <p:blipFill>
          <a:blip r:embed="rId4">
            <a:extLst/>
          </a:blip>
          <a:stretch>
            <a:fillRect/>
          </a:stretch>
        </p:blipFill>
        <p:spPr>
          <a:xfrm>
            <a:off x="5312929" y="2035352"/>
            <a:ext cx="7844760" cy="7844760"/>
          </a:xfrm>
          <a:prstGeom prst="rect">
            <a:avLst/>
          </a:prstGeom>
          <a:ln w="12700">
            <a:miter lim="400000"/>
          </a:ln>
        </p:spPr>
      </p:pic>
      <p:sp>
        <p:nvSpPr>
          <p:cNvPr id="951" name="การทดลองทางการแพทย์ของ ASEA"/>
          <p:cNvSpPr txBox="1">
            <a:spLocks noGrp="1"/>
          </p:cNvSpPr>
          <p:nvPr>
            <p:ph type="title"/>
          </p:nvPr>
        </p:nvSpPr>
        <p:spPr>
          <a:xfrm>
            <a:off x="650239" y="370096"/>
            <a:ext cx="11704322" cy="2094398"/>
          </a:xfrm>
          <a:prstGeom prst="rect">
            <a:avLst/>
          </a:prstGeom>
        </p:spPr>
        <p:txBody>
          <a:bodyPr/>
          <a:lstStyle>
            <a:lvl1pPr algn="r"/>
          </a:lstStyle>
          <a:p>
            <a:r>
              <a:t>การทดลองทางการแพทย์ของ ASEA</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750" fill="hold"/>
                                        <p:tgtEl>
                                          <p:spTgt spid="949"/>
                                        </p:tgtEl>
                                        <p:attrNameLst>
                                          <p:attrName>ppt_w</p:attrName>
                                        </p:attrNameLst>
                                      </p:cBhvr>
                                      <p:tavLst>
                                        <p:tav tm="0">
                                          <p:val>
                                            <p:fltVal val="0"/>
                                          </p:val>
                                        </p:tav>
                                        <p:tav tm="100000">
                                          <p:val>
                                            <p:strVal val="#ppt_w"/>
                                          </p:val>
                                        </p:tav>
                                      </p:tavLst>
                                    </p:anim>
                                    <p:anim calcmode="lin" valueType="num">
                                      <p:cBhvr>
                                        <p:cTn id="8" dur="750" fill="hold"/>
                                        <p:tgtEl>
                                          <p:spTgt spid="9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ASEA_logo_allblue_tagline.png" descr="ASEA_logo_allblue_tagline.png"/>
          <p:cNvPicPr>
            <a:picLocks noChangeAspect="1"/>
          </p:cNvPicPr>
          <p:nvPr/>
        </p:nvPicPr>
        <p:blipFill>
          <a:blip r:embed="rId3">
            <a:extLst/>
          </a:blip>
          <a:stretch>
            <a:fillRect/>
          </a:stretch>
        </p:blipFill>
        <p:spPr>
          <a:xfrm>
            <a:off x="719944" y="1384526"/>
            <a:ext cx="11564912" cy="629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 name="Picture 14" descr="Picture 14"/>
          <p:cNvPicPr>
            <a:picLocks noChangeAspect="1"/>
          </p:cNvPicPr>
          <p:nvPr/>
        </p:nvPicPr>
        <p:blipFill>
          <a:blip r:embed="rId2">
            <a:extLst/>
          </a:blip>
          <a:stretch>
            <a:fillRect/>
          </a:stretch>
        </p:blipFill>
        <p:spPr>
          <a:xfrm>
            <a:off x="1106702" y="4986339"/>
            <a:ext cx="2729953" cy="1058710"/>
          </a:xfrm>
          <a:prstGeom prst="rect">
            <a:avLst/>
          </a:prstGeom>
          <a:ln w="12700">
            <a:miter lim="400000"/>
          </a:ln>
        </p:spPr>
      </p:pic>
      <p:pic>
        <p:nvPicPr>
          <p:cNvPr id="956" name="Picture 2" descr="Picture 2"/>
          <p:cNvPicPr>
            <a:picLocks noChangeAspect="1"/>
          </p:cNvPicPr>
          <p:nvPr/>
        </p:nvPicPr>
        <p:blipFill>
          <a:blip r:embed="rId3">
            <a:extLst/>
          </a:blip>
          <a:stretch>
            <a:fillRect/>
          </a:stretch>
        </p:blipFill>
        <p:spPr>
          <a:xfrm>
            <a:off x="8191327" y="2513672"/>
            <a:ext cx="3586919" cy="1534789"/>
          </a:xfrm>
          <a:prstGeom prst="rect">
            <a:avLst/>
          </a:prstGeom>
          <a:ln w="12700">
            <a:miter lim="400000"/>
          </a:ln>
        </p:spPr>
      </p:pic>
      <p:pic>
        <p:nvPicPr>
          <p:cNvPr id="957" name="Picture 8" descr="Picture 8"/>
          <p:cNvPicPr>
            <a:picLocks noChangeAspect="1"/>
          </p:cNvPicPr>
          <p:nvPr/>
        </p:nvPicPr>
        <p:blipFill>
          <a:blip r:embed="rId4">
            <a:extLst/>
          </a:blip>
          <a:stretch>
            <a:fillRect/>
          </a:stretch>
        </p:blipFill>
        <p:spPr>
          <a:xfrm>
            <a:off x="1094424" y="3089442"/>
            <a:ext cx="2729926" cy="1085146"/>
          </a:xfrm>
          <a:prstGeom prst="rect">
            <a:avLst/>
          </a:prstGeom>
          <a:ln w="12700">
            <a:miter lim="400000"/>
          </a:ln>
        </p:spPr>
      </p:pic>
      <p:pic>
        <p:nvPicPr>
          <p:cNvPr id="958" name="Content Placeholder 3" descr="Content Placeholder 3"/>
          <p:cNvPicPr>
            <a:picLocks noChangeAspect="1"/>
          </p:cNvPicPr>
          <p:nvPr/>
        </p:nvPicPr>
        <p:blipFill>
          <a:blip r:embed="rId5">
            <a:extLst/>
          </a:blip>
          <a:stretch>
            <a:fillRect/>
          </a:stretch>
        </p:blipFill>
        <p:spPr>
          <a:xfrm>
            <a:off x="1024702" y="6997448"/>
            <a:ext cx="2714147" cy="1082653"/>
          </a:xfrm>
          <a:prstGeom prst="rect">
            <a:avLst/>
          </a:prstGeom>
          <a:ln w="12700">
            <a:miter lim="400000"/>
          </a:ln>
        </p:spPr>
      </p:pic>
      <p:pic>
        <p:nvPicPr>
          <p:cNvPr id="959" name="Picture 2" descr="Picture 2"/>
          <p:cNvPicPr>
            <a:picLocks noChangeAspect="1"/>
          </p:cNvPicPr>
          <p:nvPr/>
        </p:nvPicPr>
        <p:blipFill>
          <a:blip r:embed="rId6">
            <a:extLst/>
          </a:blip>
          <a:stretch>
            <a:fillRect/>
          </a:stretch>
        </p:blipFill>
        <p:spPr>
          <a:xfrm>
            <a:off x="8606649" y="6656751"/>
            <a:ext cx="3243845" cy="1389449"/>
          </a:xfrm>
          <a:prstGeom prst="rect">
            <a:avLst/>
          </a:prstGeom>
          <a:ln w="12700">
            <a:miter lim="400000"/>
          </a:ln>
        </p:spPr>
      </p:pic>
      <p:sp>
        <p:nvSpPr>
          <p:cNvPr id="960" name="Rectangle 13"/>
          <p:cNvSpPr txBox="1"/>
          <p:nvPr/>
        </p:nvSpPr>
        <p:spPr>
          <a:xfrm>
            <a:off x="1813955" y="395646"/>
            <a:ext cx="9041981" cy="754669"/>
          </a:xfrm>
          <a:prstGeom prst="rect">
            <a:avLst/>
          </a:prstGeom>
          <a:ln w="12700">
            <a:miter lim="400000"/>
          </a:ln>
          <a:extLst>
            <a:ext uri="{C572A759-6A51-4108-AA02-DFA0A04FC94B}">
              <ma14:wrappingTextBoxFlag xmlns:ma14="http://schemas.microsoft.com/office/mac/drawingml/2011/main" xmlns="" val="1"/>
            </a:ext>
          </a:extLst>
        </p:spPr>
        <p:txBody>
          <a:bodyPr wrap="none" lIns="65022" tIns="65022" rIns="65022" bIns="65022">
            <a:spAutoFit/>
          </a:bodyPr>
          <a:lstStyle>
            <a:lvl1pPr defTabSz="866986">
              <a:defRPr sz="3600" b="1">
                <a:solidFill>
                  <a:srgbClr val="2565B8"/>
                </a:solidFill>
                <a:latin typeface="Stratum2 Bold"/>
                <a:ea typeface="Stratum2 Bold"/>
                <a:cs typeface="Stratum2 Bold"/>
                <a:sym typeface="Stratum2 Bold"/>
              </a:defRPr>
            </a:lvl1pPr>
          </a:lstStyle>
          <a:p>
            <a:r>
              <a:t>รีดอกซ์ - เทคโนโลยีที่พิสูจน์แล้วทางวิทยาศาสตร์</a:t>
            </a:r>
          </a:p>
        </p:txBody>
      </p:sp>
      <p:pic>
        <p:nvPicPr>
          <p:cNvPr id="961" name="Picture 10" descr="Picture 10"/>
          <p:cNvPicPr>
            <a:picLocks noChangeAspect="1"/>
          </p:cNvPicPr>
          <p:nvPr/>
        </p:nvPicPr>
        <p:blipFill>
          <a:blip r:embed="rId7">
            <a:extLst/>
          </a:blip>
          <a:stretch>
            <a:fillRect/>
          </a:stretch>
        </p:blipFill>
        <p:spPr>
          <a:xfrm>
            <a:off x="8374420" y="4986339"/>
            <a:ext cx="3977372" cy="794947"/>
          </a:xfrm>
          <a:prstGeom prst="rect">
            <a:avLst/>
          </a:prstGeom>
          <a:ln w="12700">
            <a:miter lim="400000"/>
          </a:ln>
        </p:spPr>
      </p:pic>
      <p:pic>
        <p:nvPicPr>
          <p:cNvPr id="962" name="Picture 15" descr="Picture 15"/>
          <p:cNvPicPr>
            <a:picLocks noChangeAspect="1"/>
          </p:cNvPicPr>
          <p:nvPr/>
        </p:nvPicPr>
        <p:blipFill>
          <a:blip r:embed="rId8">
            <a:extLst/>
          </a:blip>
          <a:stretch>
            <a:fillRect/>
          </a:stretch>
        </p:blipFill>
        <p:spPr>
          <a:xfrm>
            <a:off x="4847128" y="4048459"/>
            <a:ext cx="2516820" cy="29689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Text"/>
          <p:cNvSpPr txBox="1"/>
          <p:nvPr/>
        </p:nvSpPr>
        <p:spPr>
          <a:xfrm>
            <a:off x="5932547" y="2456111"/>
            <a:ext cx="152401"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965" name="Text"/>
          <p:cNvSpPr txBox="1"/>
          <p:nvPr/>
        </p:nvSpPr>
        <p:spPr>
          <a:xfrm>
            <a:off x="5561088" y="3797506"/>
            <a:ext cx="152401"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966" name="blog_asea-scientifcally-validated.png" descr="blog_asea-scientifcally-validated.png"/>
          <p:cNvPicPr>
            <a:picLocks noChangeAspect="1"/>
          </p:cNvPicPr>
          <p:nvPr/>
        </p:nvPicPr>
        <p:blipFill>
          <a:blip r:embed="rId3">
            <a:extLst/>
          </a:blip>
          <a:stretch>
            <a:fillRect/>
          </a:stretch>
        </p:blipFill>
        <p:spPr>
          <a:xfrm>
            <a:off x="753540" y="869213"/>
            <a:ext cx="8281180" cy="4140593"/>
          </a:xfrm>
          <a:prstGeom prst="rect">
            <a:avLst/>
          </a:prstGeom>
          <a:ln w="12700">
            <a:miter lim="400000"/>
          </a:ln>
          <a:effectLst>
            <a:outerShdw blurRad="127000" dist="76200" dir="5520000" rotWithShape="0">
              <a:srgbClr val="000000">
                <a:alpha val="60000"/>
              </a:srgbClr>
            </a:outerShdw>
          </a:effectLst>
        </p:spPr>
      </p:pic>
      <p:sp>
        <p:nvSpPr>
          <p:cNvPr id="967" name="Text"/>
          <p:cNvSpPr txBox="1"/>
          <p:nvPr/>
        </p:nvSpPr>
        <p:spPr>
          <a:xfrm>
            <a:off x="5662274" y="4574847"/>
            <a:ext cx="152401"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968" name="image19.png" descr="image19.png"/>
          <p:cNvPicPr>
            <a:picLocks noChangeAspect="1"/>
          </p:cNvPicPr>
          <p:nvPr/>
        </p:nvPicPr>
        <p:blipFill>
          <a:blip r:embed="rId4">
            <a:extLst/>
          </a:blip>
          <a:stretch>
            <a:fillRect/>
          </a:stretch>
        </p:blipFill>
        <p:spPr>
          <a:xfrm>
            <a:off x="7141530" y="5854296"/>
            <a:ext cx="5457110" cy="21152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8"/>
                                        </p:tgtEl>
                                        <p:attrNameLst>
                                          <p:attrName>style.visibility</p:attrName>
                                        </p:attrNameLst>
                                      </p:cBhvr>
                                      <p:to>
                                        <p:strVal val="visible"/>
                                      </p:to>
                                    </p:set>
                                    <p:animEffect transition="in" filter="dissolve">
                                      <p:cBhvr>
                                        <p:cTn id="7"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ASEA Science Council"/>
          <p:cNvSpPr txBox="1">
            <a:spLocks noGrp="1"/>
          </p:cNvSpPr>
          <p:nvPr>
            <p:ph type="title"/>
          </p:nvPr>
        </p:nvSpPr>
        <p:spPr>
          <a:xfrm>
            <a:off x="540440" y="79677"/>
            <a:ext cx="8198206" cy="1189709"/>
          </a:xfrm>
          <a:prstGeom prst="rect">
            <a:avLst/>
          </a:prstGeom>
        </p:spPr>
        <p:txBody>
          <a:bodyPr/>
          <a:lstStyle/>
          <a:p>
            <a:pPr>
              <a:defRPr sz="5100" spc="500"/>
            </a:pPr>
            <a:r>
              <a:t>ASEA สภาวิทยาศาสตร์</a:t>
            </a:r>
          </a:p>
        </p:txBody>
      </p:sp>
      <p:sp>
        <p:nvSpPr>
          <p:cNvPr id="973" name="Text"/>
          <p:cNvSpPr txBox="1"/>
          <p:nvPr/>
        </p:nvSpPr>
        <p:spPr>
          <a:xfrm>
            <a:off x="-63585" y="347536"/>
            <a:ext cx="152401"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974" name="ASEA Medical Professionals Board"/>
          <p:cNvSpPr txBox="1"/>
          <p:nvPr/>
        </p:nvSpPr>
        <p:spPr>
          <a:xfrm>
            <a:off x="308770" y="4097526"/>
            <a:ext cx="12463460" cy="92866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spAutoFit/>
          </a:bodyPr>
          <a:lstStyle/>
          <a:p>
            <a:pPr defTabSz="866986">
              <a:defRPr sz="4800" spc="480">
                <a:solidFill>
                  <a:srgbClr val="0071AD"/>
                </a:solidFill>
                <a:latin typeface="Helvetica Light"/>
                <a:ea typeface="Helvetica Light"/>
                <a:cs typeface="Helvetica Light"/>
                <a:sym typeface="Helvetica Light"/>
              </a:defRPr>
            </a:pPr>
            <a:r>
              <a:t>ASEA คณะกรรมการวิชาชีพทางการแพทย์</a:t>
            </a:r>
          </a:p>
        </p:txBody>
      </p:sp>
      <p:grpSp>
        <p:nvGrpSpPr>
          <p:cNvPr id="977" name="burke.jpg"/>
          <p:cNvGrpSpPr/>
          <p:nvPr/>
        </p:nvGrpSpPr>
        <p:grpSpPr>
          <a:xfrm>
            <a:off x="8947035" y="7376928"/>
            <a:ext cx="2171702" cy="2171701"/>
            <a:chOff x="0" y="0"/>
            <a:chExt cx="2171700" cy="2171700"/>
          </a:xfrm>
        </p:grpSpPr>
        <p:pic>
          <p:nvPicPr>
            <p:cNvPr id="975" name="burke.jpg" descr="burke.jpg"/>
            <p:cNvPicPr>
              <a:picLocks noChangeAspect="1"/>
            </p:cNvPicPr>
            <p:nvPr/>
          </p:nvPicPr>
          <p:blipFill>
            <a:blip r:embed="rId3">
              <a:extLst/>
            </a:blip>
            <a:stretch>
              <a:fillRect/>
            </a:stretch>
          </p:blipFill>
          <p:spPr>
            <a:xfrm>
              <a:off x="50800" y="50800"/>
              <a:ext cx="2070101" cy="2070101"/>
            </a:xfrm>
            <a:prstGeom prst="rect">
              <a:avLst/>
            </a:prstGeom>
            <a:ln w="12700" cap="flat">
              <a:noFill/>
              <a:miter lim="400000"/>
            </a:ln>
            <a:effectLst/>
          </p:spPr>
        </p:pic>
        <p:pic>
          <p:nvPicPr>
            <p:cNvPr id="976" name="burke.jpg" descr="burke.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0" name="smith.jpg"/>
          <p:cNvGrpSpPr/>
          <p:nvPr/>
        </p:nvGrpSpPr>
        <p:grpSpPr>
          <a:xfrm>
            <a:off x="492148" y="7376928"/>
            <a:ext cx="2171702" cy="2171701"/>
            <a:chOff x="0" y="0"/>
            <a:chExt cx="2171700" cy="2171700"/>
          </a:xfrm>
        </p:grpSpPr>
        <p:pic>
          <p:nvPicPr>
            <p:cNvPr id="978" name="smith.jpg" descr="smith.jpg"/>
            <p:cNvPicPr>
              <a:picLocks noChangeAspect="1"/>
            </p:cNvPicPr>
            <p:nvPr/>
          </p:nvPicPr>
          <p:blipFill>
            <a:blip r:embed="rId5">
              <a:extLst/>
            </a:blip>
            <a:stretch>
              <a:fillRect/>
            </a:stretch>
          </p:blipFill>
          <p:spPr>
            <a:xfrm>
              <a:off x="50800" y="50800"/>
              <a:ext cx="2070101" cy="2070101"/>
            </a:xfrm>
            <a:prstGeom prst="rect">
              <a:avLst/>
            </a:prstGeom>
            <a:ln w="12700" cap="flat">
              <a:noFill/>
              <a:miter lim="400000"/>
            </a:ln>
            <a:effectLst/>
          </p:spPr>
        </p:pic>
        <p:pic>
          <p:nvPicPr>
            <p:cNvPr id="979" name="smith.jpg" descr="smith.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3" name="gardner.jpg"/>
          <p:cNvGrpSpPr/>
          <p:nvPr/>
        </p:nvGrpSpPr>
        <p:grpSpPr>
          <a:xfrm>
            <a:off x="4719592" y="4953108"/>
            <a:ext cx="2171702" cy="2171702"/>
            <a:chOff x="0" y="0"/>
            <a:chExt cx="2171700" cy="2171700"/>
          </a:xfrm>
        </p:grpSpPr>
        <p:pic>
          <p:nvPicPr>
            <p:cNvPr id="981" name="gardner.jpg" descr="gardner.jpg"/>
            <p:cNvPicPr>
              <a:picLocks noChangeAspect="1"/>
            </p:cNvPicPr>
            <p:nvPr/>
          </p:nvPicPr>
          <p:blipFill>
            <a:blip r:embed="rId6">
              <a:extLst/>
            </a:blip>
            <a:stretch>
              <a:fillRect/>
            </a:stretch>
          </p:blipFill>
          <p:spPr>
            <a:xfrm>
              <a:off x="50800" y="50800"/>
              <a:ext cx="2070101" cy="2070101"/>
            </a:xfrm>
            <a:prstGeom prst="rect">
              <a:avLst/>
            </a:prstGeom>
            <a:ln w="12700" cap="flat">
              <a:noFill/>
              <a:miter lim="400000"/>
            </a:ln>
            <a:effectLst/>
          </p:spPr>
        </p:pic>
        <p:pic>
          <p:nvPicPr>
            <p:cNvPr id="982" name="gardner.jpg" descr="gardner.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6" name="malmed-2.jpg"/>
          <p:cNvGrpSpPr/>
          <p:nvPr/>
        </p:nvGrpSpPr>
        <p:grpSpPr>
          <a:xfrm>
            <a:off x="4719592" y="7376928"/>
            <a:ext cx="2171702" cy="2171701"/>
            <a:chOff x="0" y="0"/>
            <a:chExt cx="2171700" cy="2171700"/>
          </a:xfrm>
        </p:grpSpPr>
        <p:pic>
          <p:nvPicPr>
            <p:cNvPr id="984" name="malmed-2.jpg" descr="malmed-2.jpg"/>
            <p:cNvPicPr>
              <a:picLocks noChangeAspect="1"/>
            </p:cNvPicPr>
            <p:nvPr/>
          </p:nvPicPr>
          <p:blipFill>
            <a:blip r:embed="rId7">
              <a:extLst/>
            </a:blip>
            <a:stretch>
              <a:fillRect/>
            </a:stretch>
          </p:blipFill>
          <p:spPr>
            <a:xfrm>
              <a:off x="50800" y="50800"/>
              <a:ext cx="2070101" cy="2070101"/>
            </a:xfrm>
            <a:prstGeom prst="rect">
              <a:avLst/>
            </a:prstGeom>
            <a:ln w="12700" cap="flat">
              <a:noFill/>
              <a:miter lim="400000"/>
            </a:ln>
            <a:effectLst/>
          </p:spPr>
        </p:pic>
        <p:pic>
          <p:nvPicPr>
            <p:cNvPr id="985" name="malmed-2.jpg" descr="malmed-2.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9" name="hayes.jpg"/>
          <p:cNvGrpSpPr/>
          <p:nvPr/>
        </p:nvGrpSpPr>
        <p:grpSpPr>
          <a:xfrm>
            <a:off x="8947035" y="4953108"/>
            <a:ext cx="2171702" cy="2171702"/>
            <a:chOff x="0" y="0"/>
            <a:chExt cx="2171700" cy="2171700"/>
          </a:xfrm>
        </p:grpSpPr>
        <p:pic>
          <p:nvPicPr>
            <p:cNvPr id="987" name="hayes.jpg" descr="hayes.jpg"/>
            <p:cNvPicPr>
              <a:picLocks noChangeAspect="1"/>
            </p:cNvPicPr>
            <p:nvPr/>
          </p:nvPicPr>
          <p:blipFill>
            <a:blip r:embed="rId8">
              <a:extLst/>
            </a:blip>
            <a:stretch>
              <a:fillRect/>
            </a:stretch>
          </p:blipFill>
          <p:spPr>
            <a:xfrm>
              <a:off x="50800" y="50800"/>
              <a:ext cx="2070101" cy="2070101"/>
            </a:xfrm>
            <a:prstGeom prst="rect">
              <a:avLst/>
            </a:prstGeom>
            <a:ln w="12700" cap="flat">
              <a:noFill/>
              <a:miter lim="400000"/>
            </a:ln>
            <a:effectLst/>
          </p:spPr>
        </p:pic>
        <p:pic>
          <p:nvPicPr>
            <p:cNvPr id="988" name="hayes.jpg" descr="hayes.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2" name="silverman.jpg"/>
          <p:cNvGrpSpPr/>
          <p:nvPr/>
        </p:nvGrpSpPr>
        <p:grpSpPr>
          <a:xfrm>
            <a:off x="495125" y="4956085"/>
            <a:ext cx="2165751" cy="2165750"/>
            <a:chOff x="0" y="0"/>
            <a:chExt cx="2165749" cy="2165749"/>
          </a:xfrm>
        </p:grpSpPr>
        <p:pic>
          <p:nvPicPr>
            <p:cNvPr id="990" name="silverman.jpg" descr="silverman.jpg"/>
            <p:cNvPicPr>
              <a:picLocks noChangeAspect="1"/>
            </p:cNvPicPr>
            <p:nvPr/>
          </p:nvPicPr>
          <p:blipFill>
            <a:blip r:embed="rId9">
              <a:extLst/>
            </a:blip>
            <a:stretch>
              <a:fillRect/>
            </a:stretch>
          </p:blipFill>
          <p:spPr>
            <a:xfrm>
              <a:off x="50800" y="50800"/>
              <a:ext cx="2064150" cy="2064150"/>
            </a:xfrm>
            <a:prstGeom prst="rect">
              <a:avLst/>
            </a:prstGeom>
            <a:ln w="12700" cap="flat">
              <a:noFill/>
              <a:miter lim="400000"/>
            </a:ln>
            <a:effectLst/>
          </p:spPr>
        </p:pic>
        <p:pic>
          <p:nvPicPr>
            <p:cNvPr id="991" name="silverman.jpg" descr="silverman.jpg"/>
            <p:cNvPicPr>
              <a:picLocks noChangeAspect="1"/>
            </p:cNvPicPr>
            <p:nvPr/>
          </p:nvPicPr>
          <p:blipFill>
            <a:blip r:embed="rId4">
              <a:extLst/>
            </a:blip>
            <a:stretch>
              <a:fillRect/>
            </a:stretch>
          </p:blipFill>
          <p:spPr>
            <a:xfrm>
              <a:off x="0" y="0"/>
              <a:ext cx="2165750" cy="2165750"/>
            </a:xfrm>
            <a:prstGeom prst="rect">
              <a:avLst/>
            </a:prstGeom>
            <a:ln w="12700" cap="flat">
              <a:noFill/>
              <a:miter lim="400000"/>
            </a:ln>
            <a:effectLst/>
          </p:spPr>
        </p:pic>
      </p:grpSp>
      <p:sp>
        <p:nvSpPr>
          <p:cNvPr id="993" name="Dr. David Silverman, D.P.M."/>
          <p:cNvSpPr txBox="1"/>
          <p:nvPr/>
        </p:nvSpPr>
        <p:spPr>
          <a:xfrm>
            <a:off x="2657635" y="5149265"/>
            <a:ext cx="2021340" cy="6380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866986">
              <a:defRPr sz="1700" b="1">
                <a:solidFill>
                  <a:srgbClr val="002E72"/>
                </a:solidFill>
                <a:latin typeface="+mn-lt"/>
                <a:ea typeface="+mn-ea"/>
                <a:cs typeface="+mn-cs"/>
                <a:sym typeface="Helvetica"/>
              </a:defRPr>
            </a:lvl1pPr>
          </a:lstStyle>
          <a:p>
            <a:r>
              <a:t>Dr. David Silverman, D.P.M.</a:t>
            </a:r>
          </a:p>
        </p:txBody>
      </p:sp>
      <p:sp>
        <p:nvSpPr>
          <p:cNvPr id="994" name="Dr. Stan Gardner, M.D."/>
          <p:cNvSpPr txBox="1"/>
          <p:nvPr/>
        </p:nvSpPr>
        <p:spPr>
          <a:xfrm>
            <a:off x="6808368" y="5093160"/>
            <a:ext cx="2044858" cy="6380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defTabSz="866986">
              <a:defRPr sz="1700" b="1">
                <a:solidFill>
                  <a:srgbClr val="002E72"/>
                </a:solidFill>
                <a:latin typeface="+mn-lt"/>
                <a:ea typeface="+mn-ea"/>
                <a:cs typeface="+mn-cs"/>
                <a:sym typeface="Helvetica"/>
              </a:defRPr>
            </a:lvl1pPr>
          </a:lstStyle>
          <a:p>
            <a:r>
              <a:t>Dr. Stan Gardner, M.D.</a:t>
            </a:r>
          </a:p>
        </p:txBody>
      </p:sp>
      <p:sp>
        <p:nvSpPr>
          <p:cNvPr id="995" name="Dr. Maureen Hayes, M.D."/>
          <p:cNvSpPr txBox="1"/>
          <p:nvPr/>
        </p:nvSpPr>
        <p:spPr>
          <a:xfrm>
            <a:off x="11132150" y="5068030"/>
            <a:ext cx="1478626" cy="6888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457200">
              <a:defRPr sz="1800" b="1">
                <a:solidFill>
                  <a:srgbClr val="555555"/>
                </a:solidFill>
                <a:latin typeface="+mn-lt"/>
                <a:ea typeface="+mn-ea"/>
                <a:cs typeface="+mn-cs"/>
                <a:sym typeface="Helvetica"/>
              </a:defRPr>
            </a:lvl1pPr>
          </a:lstStyle>
          <a:p>
            <a:r>
              <a:t>Dr. Maureen Hayes, M.D.</a:t>
            </a:r>
          </a:p>
        </p:txBody>
      </p:sp>
      <p:sp>
        <p:nvSpPr>
          <p:cNvPr id="996" name="Dr. Karl V. Smith, D.C."/>
          <p:cNvSpPr txBox="1"/>
          <p:nvPr/>
        </p:nvSpPr>
        <p:spPr>
          <a:xfrm>
            <a:off x="2659468" y="7666945"/>
            <a:ext cx="1818238" cy="6380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866986">
              <a:defRPr sz="1700" b="1">
                <a:solidFill>
                  <a:srgbClr val="002E72"/>
                </a:solidFill>
                <a:latin typeface="+mn-lt"/>
                <a:ea typeface="+mn-ea"/>
                <a:cs typeface="+mn-cs"/>
                <a:sym typeface="Helvetica"/>
              </a:defRPr>
            </a:lvl1pPr>
          </a:lstStyle>
          <a:p>
            <a:r>
              <a:t>Dr. Karl V. Smith, D.C.</a:t>
            </a:r>
          </a:p>
        </p:txBody>
      </p:sp>
      <p:sp>
        <p:nvSpPr>
          <p:cNvPr id="997" name="Dr. Foster Malmed, D.C., P.C."/>
          <p:cNvSpPr txBox="1"/>
          <p:nvPr/>
        </p:nvSpPr>
        <p:spPr>
          <a:xfrm>
            <a:off x="6885302" y="7635875"/>
            <a:ext cx="2044858" cy="6380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866986">
              <a:defRPr sz="1700" b="1">
                <a:solidFill>
                  <a:srgbClr val="002E72"/>
                </a:solidFill>
                <a:latin typeface="+mn-lt"/>
                <a:ea typeface="+mn-ea"/>
                <a:cs typeface="+mn-cs"/>
                <a:sym typeface="Helvetica"/>
              </a:defRPr>
            </a:lvl1pPr>
          </a:lstStyle>
          <a:p>
            <a:r>
              <a:t>Dr. Foster Malmed, D.C., P.C.</a:t>
            </a:r>
          </a:p>
        </p:txBody>
      </p:sp>
      <p:sp>
        <p:nvSpPr>
          <p:cNvPr id="998" name="Shawn Burke, P.T.A, CPT"/>
          <p:cNvSpPr txBox="1"/>
          <p:nvPr/>
        </p:nvSpPr>
        <p:spPr>
          <a:xfrm>
            <a:off x="11133983" y="7610743"/>
            <a:ext cx="1644178" cy="6888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l" defTabSz="457200">
              <a:defRPr sz="1800" b="1">
                <a:solidFill>
                  <a:srgbClr val="555555"/>
                </a:solidFill>
                <a:latin typeface="+mn-lt"/>
                <a:ea typeface="+mn-ea"/>
                <a:cs typeface="+mn-cs"/>
                <a:sym typeface="Helvetica"/>
              </a:defRPr>
            </a:lvl1pPr>
          </a:lstStyle>
          <a:p>
            <a:r>
              <a:t>Shawn Burke, P.T.A, CPT</a:t>
            </a:r>
          </a:p>
        </p:txBody>
      </p:sp>
      <p:grpSp>
        <p:nvGrpSpPr>
          <p:cNvPr id="1003" name="Group"/>
          <p:cNvGrpSpPr/>
          <p:nvPr/>
        </p:nvGrpSpPr>
        <p:grpSpPr>
          <a:xfrm>
            <a:off x="163432" y="1121074"/>
            <a:ext cx="3489455" cy="2883501"/>
            <a:chOff x="0" y="0"/>
            <a:chExt cx="3489454" cy="2883500"/>
          </a:xfrm>
        </p:grpSpPr>
        <p:grpSp>
          <p:nvGrpSpPr>
            <p:cNvPr id="1001" name="karen-stolman.jpg"/>
            <p:cNvGrpSpPr/>
            <p:nvPr/>
          </p:nvGrpSpPr>
          <p:grpSpPr>
            <a:xfrm>
              <a:off x="708895" y="0"/>
              <a:ext cx="2071666" cy="2564181"/>
              <a:chOff x="0" y="0"/>
              <a:chExt cx="2071665" cy="2564180"/>
            </a:xfrm>
          </p:grpSpPr>
          <p:pic>
            <p:nvPicPr>
              <p:cNvPr id="999" name="karen-stolman.jpg" descr="karen-stolman.jpg"/>
              <p:cNvPicPr>
                <a:picLocks noChangeAspect="1"/>
              </p:cNvPicPr>
              <p:nvPr/>
            </p:nvPicPr>
            <p:blipFill>
              <a:blip r:embed="rId10">
                <a:extLst/>
              </a:blip>
              <a:stretch>
                <a:fillRect/>
              </a:stretch>
            </p:blipFill>
            <p:spPr>
              <a:xfrm>
                <a:off x="50800" y="50800"/>
                <a:ext cx="1970066" cy="2462581"/>
              </a:xfrm>
              <a:prstGeom prst="rect">
                <a:avLst/>
              </a:prstGeom>
              <a:ln w="12700" cap="flat">
                <a:noFill/>
                <a:miter lim="400000"/>
              </a:ln>
              <a:effectLst/>
            </p:spPr>
          </p:pic>
          <p:pic>
            <p:nvPicPr>
              <p:cNvPr id="1000" name="karen-stolman.jpg" descr="karen-stolman.jpg"/>
              <p:cNvPicPr>
                <a:picLocks noChangeAspect="1"/>
              </p:cNvPicPr>
              <p:nvPr/>
            </p:nvPicPr>
            <p:blipFill>
              <a:blip r:embed="rId11">
                <a:extLst/>
              </a:blip>
              <a:stretch>
                <a:fillRect/>
              </a:stretch>
            </p:blipFill>
            <p:spPr>
              <a:xfrm>
                <a:off x="-1" y="0"/>
                <a:ext cx="2071667" cy="2564181"/>
              </a:xfrm>
              <a:prstGeom prst="rect">
                <a:avLst/>
              </a:prstGeom>
              <a:ln w="12700" cap="flat">
                <a:noFill/>
                <a:miter lim="400000"/>
              </a:ln>
              <a:effectLst/>
            </p:spPr>
          </p:pic>
        </p:grpSp>
        <p:sp>
          <p:nvSpPr>
            <p:cNvPr id="1002" name="Karen R. Stolman, M.D"/>
            <p:cNvSpPr txBox="1"/>
            <p:nvPr/>
          </p:nvSpPr>
          <p:spPr>
            <a:xfrm>
              <a:off x="0" y="2499454"/>
              <a:ext cx="3489455" cy="3840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1700" b="1">
                  <a:solidFill>
                    <a:srgbClr val="002E72"/>
                  </a:solidFill>
                  <a:latin typeface="+mn-lt"/>
                  <a:ea typeface="+mn-ea"/>
                  <a:cs typeface="+mn-cs"/>
                  <a:sym typeface="Helvetica"/>
                </a:defRPr>
              </a:lvl1pPr>
            </a:lstStyle>
            <a:p>
              <a:r>
                <a:t>Karen R. Stolman, M.D</a:t>
              </a:r>
            </a:p>
          </p:txBody>
        </p:sp>
      </p:grpSp>
      <p:grpSp>
        <p:nvGrpSpPr>
          <p:cNvPr id="1008" name="Group"/>
          <p:cNvGrpSpPr/>
          <p:nvPr/>
        </p:nvGrpSpPr>
        <p:grpSpPr>
          <a:xfrm>
            <a:off x="3190642" y="1121073"/>
            <a:ext cx="3489457" cy="2883503"/>
            <a:chOff x="0" y="0"/>
            <a:chExt cx="3489455" cy="2883502"/>
          </a:xfrm>
        </p:grpSpPr>
        <p:grpSp>
          <p:nvGrpSpPr>
            <p:cNvPr id="1006" name="giuseppe-maffi.jpg"/>
            <p:cNvGrpSpPr/>
            <p:nvPr/>
          </p:nvGrpSpPr>
          <p:grpSpPr>
            <a:xfrm>
              <a:off x="708895" y="0"/>
              <a:ext cx="2071666" cy="2564182"/>
              <a:chOff x="0" y="0"/>
              <a:chExt cx="2071665" cy="2564181"/>
            </a:xfrm>
          </p:grpSpPr>
          <p:pic>
            <p:nvPicPr>
              <p:cNvPr id="1004" name="giuseppe-maffi.jpg" descr="giuseppe-maffi.jpg"/>
              <p:cNvPicPr>
                <a:picLocks noChangeAspect="1"/>
              </p:cNvPicPr>
              <p:nvPr/>
            </p:nvPicPr>
            <p:blipFill>
              <a:blip r:embed="rId12">
                <a:extLst/>
              </a:blip>
              <a:stretch>
                <a:fillRect/>
              </a:stretch>
            </p:blipFill>
            <p:spPr>
              <a:xfrm>
                <a:off x="50800" y="50800"/>
                <a:ext cx="1970066" cy="2462582"/>
              </a:xfrm>
              <a:prstGeom prst="rect">
                <a:avLst/>
              </a:prstGeom>
              <a:ln w="12700" cap="flat">
                <a:noFill/>
                <a:miter lim="400000"/>
              </a:ln>
              <a:effectLst/>
            </p:spPr>
          </p:pic>
          <p:pic>
            <p:nvPicPr>
              <p:cNvPr id="1005" name="giuseppe-maffi.jpg" descr="giuseppe-maffi.jp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07" name="Dr. Giuseppe Maffi"/>
            <p:cNvSpPr txBox="1"/>
            <p:nvPr/>
          </p:nvSpPr>
          <p:spPr>
            <a:xfrm>
              <a:off x="0" y="2499456"/>
              <a:ext cx="3489456" cy="3840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1700" b="1">
                  <a:solidFill>
                    <a:srgbClr val="002E72"/>
                  </a:solidFill>
                  <a:latin typeface="+mn-lt"/>
                  <a:ea typeface="+mn-ea"/>
                  <a:cs typeface="+mn-cs"/>
                  <a:sym typeface="Helvetica"/>
                </a:defRPr>
              </a:lvl1pPr>
            </a:lstStyle>
            <a:p>
              <a:r>
                <a:t>Dr. Giuseppe Maffi</a:t>
              </a:r>
            </a:p>
          </p:txBody>
        </p:sp>
      </p:grpSp>
      <p:grpSp>
        <p:nvGrpSpPr>
          <p:cNvPr id="1013" name="Group"/>
          <p:cNvGrpSpPr/>
          <p:nvPr/>
        </p:nvGrpSpPr>
        <p:grpSpPr>
          <a:xfrm>
            <a:off x="6163002" y="1121073"/>
            <a:ext cx="3489455" cy="2883502"/>
            <a:chOff x="0" y="0"/>
            <a:chExt cx="3489454" cy="2883501"/>
          </a:xfrm>
        </p:grpSpPr>
        <p:grpSp>
          <p:nvGrpSpPr>
            <p:cNvPr id="1011" name="brooke-alpert.jpg"/>
            <p:cNvGrpSpPr/>
            <p:nvPr/>
          </p:nvGrpSpPr>
          <p:grpSpPr>
            <a:xfrm>
              <a:off x="708895" y="0"/>
              <a:ext cx="2071666" cy="2564182"/>
              <a:chOff x="0" y="0"/>
              <a:chExt cx="2071665" cy="2564181"/>
            </a:xfrm>
          </p:grpSpPr>
          <p:pic>
            <p:nvPicPr>
              <p:cNvPr id="1009" name="brooke-alpert.jpg" descr="brooke-alpert.jpg"/>
              <p:cNvPicPr>
                <a:picLocks noChangeAspect="1"/>
              </p:cNvPicPr>
              <p:nvPr/>
            </p:nvPicPr>
            <p:blipFill>
              <a:blip r:embed="rId13">
                <a:extLst/>
              </a:blip>
              <a:stretch>
                <a:fillRect/>
              </a:stretch>
            </p:blipFill>
            <p:spPr>
              <a:xfrm>
                <a:off x="50800" y="50800"/>
                <a:ext cx="1970066" cy="2462582"/>
              </a:xfrm>
              <a:prstGeom prst="rect">
                <a:avLst/>
              </a:prstGeom>
              <a:ln w="12700" cap="flat">
                <a:noFill/>
                <a:miter lim="400000"/>
              </a:ln>
              <a:effectLst/>
            </p:spPr>
          </p:pic>
          <p:pic>
            <p:nvPicPr>
              <p:cNvPr id="1010" name="brooke-alpert.jpg" descr="brooke-alpert.jp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12" name="Brooke Alpert, M.S., R.D., C.D.N."/>
            <p:cNvSpPr txBox="1"/>
            <p:nvPr/>
          </p:nvSpPr>
          <p:spPr>
            <a:xfrm>
              <a:off x="0" y="2499455"/>
              <a:ext cx="3489455" cy="3840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l" defTabSz="866986">
                <a:defRPr sz="1700" b="1">
                  <a:solidFill>
                    <a:srgbClr val="002E72"/>
                  </a:solidFill>
                  <a:latin typeface="+mn-lt"/>
                  <a:ea typeface="+mn-ea"/>
                  <a:cs typeface="+mn-cs"/>
                  <a:sym typeface="Helvetica"/>
                </a:defRPr>
              </a:lvl1pPr>
            </a:lstStyle>
            <a:p>
              <a:r>
                <a:t>Brooke Alpert, M.S., R.D., C.D.N.</a:t>
              </a:r>
            </a:p>
          </p:txBody>
        </p:sp>
      </p:grpSp>
      <p:grpSp>
        <p:nvGrpSpPr>
          <p:cNvPr id="1018" name="Group"/>
          <p:cNvGrpSpPr/>
          <p:nvPr/>
        </p:nvGrpSpPr>
        <p:grpSpPr>
          <a:xfrm>
            <a:off x="9245751" y="1123794"/>
            <a:ext cx="3489455" cy="2878060"/>
            <a:chOff x="0" y="0"/>
            <a:chExt cx="3489454" cy="2878059"/>
          </a:xfrm>
        </p:grpSpPr>
        <p:grpSp>
          <p:nvGrpSpPr>
            <p:cNvPr id="1016" name="richard_watt.jpg"/>
            <p:cNvGrpSpPr/>
            <p:nvPr/>
          </p:nvGrpSpPr>
          <p:grpSpPr>
            <a:xfrm>
              <a:off x="774913" y="0"/>
              <a:ext cx="1939631" cy="2568431"/>
              <a:chOff x="0" y="0"/>
              <a:chExt cx="1939630" cy="2568430"/>
            </a:xfrm>
          </p:grpSpPr>
          <p:pic>
            <p:nvPicPr>
              <p:cNvPr id="1014" name="richard_watt.jpg" descr="richard_watt.jpg"/>
              <p:cNvPicPr>
                <a:picLocks noChangeAspect="1"/>
              </p:cNvPicPr>
              <p:nvPr/>
            </p:nvPicPr>
            <p:blipFill>
              <a:blip r:embed="rId14">
                <a:extLst/>
              </a:blip>
              <a:stretch>
                <a:fillRect/>
              </a:stretch>
            </p:blipFill>
            <p:spPr>
              <a:xfrm>
                <a:off x="50800" y="50800"/>
                <a:ext cx="1838031" cy="2466831"/>
              </a:xfrm>
              <a:prstGeom prst="rect">
                <a:avLst/>
              </a:prstGeom>
              <a:ln w="12700" cap="flat">
                <a:noFill/>
                <a:miter lim="400000"/>
              </a:ln>
              <a:effectLst/>
            </p:spPr>
          </p:pic>
          <p:pic>
            <p:nvPicPr>
              <p:cNvPr id="1015" name="richard_watt.jpg" descr="richard_watt.jpg"/>
              <p:cNvPicPr>
                <a:picLocks noChangeAspect="1"/>
              </p:cNvPicPr>
              <p:nvPr/>
            </p:nvPicPr>
            <p:blipFill>
              <a:blip r:embed="rId15">
                <a:extLst/>
              </a:blip>
              <a:stretch>
                <a:fillRect/>
              </a:stretch>
            </p:blipFill>
            <p:spPr>
              <a:xfrm>
                <a:off x="0" y="0"/>
                <a:ext cx="1939631" cy="2568431"/>
              </a:xfrm>
              <a:prstGeom prst="rect">
                <a:avLst/>
              </a:prstGeom>
              <a:ln w="12700" cap="flat">
                <a:noFill/>
                <a:miter lim="400000"/>
              </a:ln>
              <a:effectLst/>
            </p:spPr>
          </p:pic>
        </p:grpSp>
        <p:sp>
          <p:nvSpPr>
            <p:cNvPr id="1017" name="Dr. Richard Watt, Ph.D."/>
            <p:cNvSpPr txBox="1"/>
            <p:nvPr/>
          </p:nvSpPr>
          <p:spPr>
            <a:xfrm>
              <a:off x="0" y="2494013"/>
              <a:ext cx="3489455" cy="3840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1700" b="1">
                  <a:solidFill>
                    <a:srgbClr val="002E72"/>
                  </a:solidFill>
                  <a:latin typeface="+mn-lt"/>
                  <a:ea typeface="+mn-ea"/>
                  <a:cs typeface="+mn-cs"/>
                  <a:sym typeface="Helvetica"/>
                </a:defRPr>
              </a:lvl1pPr>
            </a:lstStyle>
            <a:p>
              <a:r>
                <a:t>Dr. Richard Watt, Ph.D.</a:t>
              </a:r>
            </a:p>
          </p:txBody>
        </p:sp>
      </p:gr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2" name="renu back itch.png" descr="renu back itch.png"/>
          <p:cNvPicPr>
            <a:picLocks noChangeAspect="1"/>
          </p:cNvPicPr>
          <p:nvPr/>
        </p:nvPicPr>
        <p:blipFill>
          <a:blip r:embed="rId3">
            <a:extLst/>
          </a:blip>
          <a:srcRect r="4267" b="11967"/>
          <a:stretch>
            <a:fillRect/>
          </a:stretch>
        </p:blipFill>
        <p:spPr>
          <a:xfrm>
            <a:off x="7082735" y="6213807"/>
            <a:ext cx="5685633" cy="2640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268"/>
                </a:lnTo>
                <a:lnTo>
                  <a:pt x="0" y="21600"/>
                </a:lnTo>
                <a:lnTo>
                  <a:pt x="10201" y="21600"/>
                </a:lnTo>
                <a:lnTo>
                  <a:pt x="10201" y="11420"/>
                </a:lnTo>
                <a:cubicBezTo>
                  <a:pt x="10201" y="3214"/>
                  <a:pt x="10213" y="699"/>
                  <a:pt x="10250" y="620"/>
                </a:cubicBezTo>
                <a:cubicBezTo>
                  <a:pt x="10278" y="560"/>
                  <a:pt x="10328" y="527"/>
                  <a:pt x="10391" y="516"/>
                </a:cubicBezTo>
                <a:cubicBezTo>
                  <a:pt x="10580" y="485"/>
                  <a:pt x="10879" y="660"/>
                  <a:pt x="11011" y="929"/>
                </a:cubicBezTo>
                <a:lnTo>
                  <a:pt x="11121" y="1153"/>
                </a:lnTo>
                <a:lnTo>
                  <a:pt x="11121" y="11673"/>
                </a:lnTo>
                <a:cubicBezTo>
                  <a:pt x="11121" y="18189"/>
                  <a:pt x="11126" y="20640"/>
                  <a:pt x="11147" y="21600"/>
                </a:cubicBezTo>
                <a:lnTo>
                  <a:pt x="21600" y="21600"/>
                </a:lnTo>
                <a:lnTo>
                  <a:pt x="21600" y="0"/>
                </a:lnTo>
                <a:lnTo>
                  <a:pt x="11281" y="0"/>
                </a:lnTo>
                <a:lnTo>
                  <a:pt x="0" y="0"/>
                </a:lnTo>
                <a:close/>
              </a:path>
            </a:pathLst>
          </a:custGeom>
          <a:ln w="12700">
            <a:miter lim="400000"/>
          </a:ln>
          <a:effectLst>
            <a:outerShdw blurRad="127000" dist="76200" dir="5520000" rotWithShape="0">
              <a:srgbClr val="000000">
                <a:alpha val="60000"/>
              </a:srgbClr>
            </a:outerShdw>
          </a:effectLst>
        </p:spPr>
      </p:pic>
      <p:sp>
        <p:nvSpPr>
          <p:cNvPr id="1023" name="RENU 28…"/>
          <p:cNvSpPr txBox="1">
            <a:spLocks noGrp="1"/>
          </p:cNvSpPr>
          <p:nvPr>
            <p:ph type="title"/>
          </p:nvPr>
        </p:nvSpPr>
        <p:spPr>
          <a:xfrm>
            <a:off x="650239" y="65933"/>
            <a:ext cx="11704322" cy="1813815"/>
          </a:xfrm>
          <a:prstGeom prst="rect">
            <a:avLst/>
          </a:prstGeom>
        </p:spPr>
        <p:txBody>
          <a:bodyPr/>
          <a:lstStyle/>
          <a:p>
            <a:pPr algn="l">
              <a:lnSpc>
                <a:spcPct val="90000"/>
              </a:lnSpc>
              <a:defRPr sz="4800" spc="480"/>
            </a:pPr>
            <a:r>
              <a:t>RENU 28 </a:t>
            </a:r>
          </a:p>
          <a:p>
            <a:pPr algn="l">
              <a:lnSpc>
                <a:spcPct val="90000"/>
              </a:lnSpc>
              <a:defRPr sz="4800" spc="480"/>
            </a:pPr>
            <a:r>
              <a:t>สุขภาพผิวหนังจากข้างนอกสู่ข้างใน</a:t>
            </a:r>
          </a:p>
        </p:txBody>
      </p:sp>
      <p:sp>
        <p:nvSpPr>
          <p:cNvPr id="1024" name="Text"/>
          <p:cNvSpPr txBox="1"/>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1025" name="Text"/>
          <p:cNvSpPr txBox="1"/>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1026" name="image31.png" descr="image31.png"/>
          <p:cNvPicPr>
            <a:picLocks noChangeAspect="1"/>
          </p:cNvPicPr>
          <p:nvPr/>
        </p:nvPicPr>
        <p:blipFill>
          <a:blip r:embed="rId4">
            <a:extLst/>
          </a:blip>
          <a:stretch>
            <a:fillRect/>
          </a:stretch>
        </p:blipFill>
        <p:spPr>
          <a:xfrm>
            <a:off x="186229" y="5829706"/>
            <a:ext cx="6649372" cy="3024115"/>
          </a:xfrm>
          <a:prstGeom prst="rect">
            <a:avLst/>
          </a:prstGeom>
          <a:ln w="12700">
            <a:miter lim="400000"/>
          </a:ln>
          <a:effectLst>
            <a:outerShdw blurRad="127000" dist="76200" dir="5520000" rotWithShape="0">
              <a:srgbClr val="000000">
                <a:alpha val="60000"/>
              </a:srgbClr>
            </a:outerShdw>
          </a:effectLst>
        </p:spPr>
      </p:pic>
      <p:grpSp>
        <p:nvGrpSpPr>
          <p:cNvPr id="1029" name="Group"/>
          <p:cNvGrpSpPr/>
          <p:nvPr/>
        </p:nvGrpSpPr>
        <p:grpSpPr>
          <a:xfrm>
            <a:off x="7932032" y="1789260"/>
            <a:ext cx="3764673" cy="4088608"/>
            <a:chOff x="0" y="0"/>
            <a:chExt cx="3764671" cy="4088606"/>
          </a:xfrm>
        </p:grpSpPr>
        <p:pic>
          <p:nvPicPr>
            <p:cNvPr id="1027" name="Jean Kelley 3.jpg" descr="Jean Kelley 3.jpg"/>
            <p:cNvPicPr>
              <a:picLocks noChangeAspect="1"/>
            </p:cNvPicPr>
            <p:nvPr/>
          </p:nvPicPr>
          <p:blipFill>
            <a:blip r:embed="rId5">
              <a:extLst/>
            </a:blip>
            <a:srcRect l="16361" t="31950" r="14326"/>
            <a:stretch>
              <a:fillRect/>
            </a:stretch>
          </p:blipFill>
          <p:spPr>
            <a:xfrm>
              <a:off x="0" y="0"/>
              <a:ext cx="3764672" cy="2079056"/>
            </a:xfrm>
            <a:prstGeom prst="rect">
              <a:avLst/>
            </a:prstGeom>
            <a:ln w="12700" cap="flat">
              <a:noFill/>
              <a:miter lim="400000"/>
            </a:ln>
            <a:effectLst>
              <a:outerShdw blurRad="127000" dist="76200" dir="5520000" rotWithShape="0">
                <a:srgbClr val="000000">
                  <a:alpha val="60000"/>
                </a:srgbClr>
              </a:outerShdw>
            </a:effectLst>
          </p:spPr>
        </p:pic>
        <p:pic>
          <p:nvPicPr>
            <p:cNvPr id="1028" name="renu Jean Kelley 2.jpg" descr="renu Jean Kelley 2.jpg"/>
            <p:cNvPicPr>
              <a:picLocks noChangeAspect="1"/>
            </p:cNvPicPr>
            <p:nvPr/>
          </p:nvPicPr>
          <p:blipFill>
            <a:blip r:embed="rId6">
              <a:extLst/>
            </a:blip>
            <a:srcRect l="14500" t="37304" r="19370"/>
            <a:stretch>
              <a:fillRect/>
            </a:stretch>
          </p:blipFill>
          <p:spPr>
            <a:xfrm>
              <a:off x="6009" y="2086620"/>
              <a:ext cx="3754002" cy="2001987"/>
            </a:xfrm>
            <a:prstGeom prst="rect">
              <a:avLst/>
            </a:prstGeom>
            <a:ln w="12700" cap="flat">
              <a:noFill/>
              <a:miter lim="400000"/>
            </a:ln>
            <a:effectLst>
              <a:outerShdw blurRad="127000" dist="76200" dir="5520000" rotWithShape="0">
                <a:srgbClr val="000000">
                  <a:alpha val="60000"/>
                </a:srgbClr>
              </a:outerShdw>
            </a:effectLst>
          </p:spPr>
        </p:pic>
      </p:grpSp>
      <p:sp>
        <p:nvSpPr>
          <p:cNvPr id="1030" name="องค์ประกอบเพียง 4 อย่างเท่านั้น:…"/>
          <p:cNvSpPr/>
          <p:nvPr/>
        </p:nvSpPr>
        <p:spPr>
          <a:xfrm>
            <a:off x="2046506" y="2520349"/>
            <a:ext cx="4613897" cy="2424511"/>
          </a:xfrm>
          <a:custGeom>
            <a:avLst/>
            <a:gdLst/>
            <a:ahLst/>
            <a:cxnLst>
              <a:cxn ang="0">
                <a:pos x="wd2" y="hd2"/>
              </a:cxn>
              <a:cxn ang="5400000">
                <a:pos x="wd2" y="hd2"/>
              </a:cxn>
              <a:cxn ang="10800000">
                <a:pos x="wd2" y="hd2"/>
              </a:cxn>
              <a:cxn ang="16200000">
                <a:pos x="wd2" y="hd2"/>
              </a:cxn>
            </a:cxnLst>
            <a:rect l="0" t="0" r="r" b="b"/>
            <a:pathLst>
              <a:path w="21600" h="21600" extrusionOk="0">
                <a:moveTo>
                  <a:pt x="3913" y="0"/>
                </a:moveTo>
                <a:cubicBezTo>
                  <a:pt x="3593" y="0"/>
                  <a:pt x="3335" y="514"/>
                  <a:pt x="3335" y="1149"/>
                </a:cubicBezTo>
                <a:lnTo>
                  <a:pt x="3335" y="15632"/>
                </a:lnTo>
                <a:lnTo>
                  <a:pt x="0" y="17456"/>
                </a:lnTo>
                <a:lnTo>
                  <a:pt x="3335" y="19277"/>
                </a:lnTo>
                <a:lnTo>
                  <a:pt x="3335" y="20451"/>
                </a:lnTo>
                <a:cubicBezTo>
                  <a:pt x="3335" y="21086"/>
                  <a:pt x="3593" y="21600"/>
                  <a:pt x="3913" y="21600"/>
                </a:cubicBezTo>
                <a:lnTo>
                  <a:pt x="21022" y="21600"/>
                </a:lnTo>
                <a:cubicBezTo>
                  <a:pt x="21341" y="21600"/>
                  <a:pt x="21600" y="21086"/>
                  <a:pt x="21600" y="20451"/>
                </a:cubicBezTo>
                <a:lnTo>
                  <a:pt x="21600" y="1149"/>
                </a:lnTo>
                <a:cubicBezTo>
                  <a:pt x="21600" y="514"/>
                  <a:pt x="21341" y="0"/>
                  <a:pt x="21022" y="0"/>
                </a:cubicBezTo>
                <a:lnTo>
                  <a:pt x="3913"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normAutofit/>
          </a:bodyPr>
          <a:lstStyle/>
          <a:p>
            <a:pPr algn="l" defTabSz="632900">
              <a:defRPr sz="2190">
                <a:solidFill>
                  <a:srgbClr val="000000"/>
                </a:solidFill>
                <a:latin typeface="+mn-lt"/>
                <a:ea typeface="+mn-ea"/>
                <a:cs typeface="+mn-cs"/>
                <a:sym typeface="Helvetica"/>
              </a:defRPr>
            </a:pPr>
            <a:r>
              <a:rPr lang="th-TH" dirty="0">
                <a:solidFill>
                  <a:srgbClr val="3DA547"/>
                </a:solidFill>
              </a:rPr>
              <a:t>           </a:t>
            </a:r>
            <a:r>
              <a:rPr dirty="0" err="1">
                <a:solidFill>
                  <a:srgbClr val="3DA547"/>
                </a:solidFill>
              </a:rPr>
              <a:t>องค์ประกอบเพียง</a:t>
            </a:r>
            <a:r>
              <a:rPr dirty="0">
                <a:solidFill>
                  <a:srgbClr val="3DA547"/>
                </a:solidFill>
              </a:rPr>
              <a:t> 4 </a:t>
            </a:r>
            <a:r>
              <a:rPr dirty="0" err="1">
                <a:solidFill>
                  <a:srgbClr val="3DA547"/>
                </a:solidFill>
              </a:rPr>
              <a:t>อย่างเท่านั้น</a:t>
            </a:r>
            <a:r>
              <a:rPr dirty="0">
                <a:solidFill>
                  <a:srgbClr val="3DA547"/>
                </a:solidFill>
              </a:rPr>
              <a:t>:</a:t>
            </a:r>
            <a:endParaRPr dirty="0">
              <a:solidFill>
                <a:srgbClr val="6B6B6B"/>
              </a:solidFill>
            </a:endParaRPr>
          </a:p>
          <a:p>
            <a:pPr marL="301969" indent="-301969" algn="l" defTabSz="632900">
              <a:lnSpc>
                <a:spcPct val="80000"/>
              </a:lnSpc>
              <a:spcBef>
                <a:spcPts val="400"/>
              </a:spcBef>
              <a:buSzPct val="100000"/>
              <a:buChar char="•"/>
              <a:defRPr sz="1898">
                <a:solidFill>
                  <a:srgbClr val="6C6C6C"/>
                </a:solidFill>
                <a:latin typeface="Helvetica Light"/>
                <a:ea typeface="Helvetica Light"/>
                <a:cs typeface="Helvetica Light"/>
                <a:sym typeface="Helvetica Light"/>
              </a:defRPr>
            </a:pPr>
            <a:r>
              <a:rPr lang="th-TH" dirty="0">
                <a:solidFill>
                  <a:srgbClr val="6B6B6B"/>
                </a:solidFill>
              </a:rPr>
              <a:t>          </a:t>
            </a:r>
            <a:r>
              <a:rPr dirty="0" err="1">
                <a:solidFill>
                  <a:srgbClr val="6B6B6B"/>
                </a:solidFill>
              </a:rPr>
              <a:t>น้ำ</a:t>
            </a:r>
            <a:endParaRPr dirty="0">
              <a:solidFill>
                <a:srgbClr val="6B6B6B"/>
              </a:solidFill>
            </a:endParaRPr>
          </a:p>
          <a:p>
            <a:pPr marL="301969" indent="-301969" algn="l" defTabSz="632900">
              <a:lnSpc>
                <a:spcPct val="80000"/>
              </a:lnSpc>
              <a:spcBef>
                <a:spcPts val="400"/>
              </a:spcBef>
              <a:buSzPct val="100000"/>
              <a:buChar char="•"/>
              <a:defRPr sz="1898">
                <a:solidFill>
                  <a:srgbClr val="6C6C6C"/>
                </a:solidFill>
                <a:latin typeface="Helvetica Light"/>
                <a:ea typeface="Helvetica Light"/>
                <a:cs typeface="Helvetica Light"/>
                <a:sym typeface="Helvetica Light"/>
              </a:defRPr>
            </a:pPr>
            <a:r>
              <a:rPr lang="th-TH" dirty="0">
                <a:solidFill>
                  <a:srgbClr val="6B6B6B"/>
                </a:solidFill>
              </a:rPr>
              <a:t>          </a:t>
            </a:r>
            <a:r>
              <a:rPr dirty="0" err="1">
                <a:solidFill>
                  <a:srgbClr val="6B6B6B"/>
                </a:solidFill>
              </a:rPr>
              <a:t>โซเดียมคลอไรด์</a:t>
            </a:r>
            <a:endParaRPr dirty="0">
              <a:solidFill>
                <a:srgbClr val="6B6B6B"/>
              </a:solidFill>
            </a:endParaRPr>
          </a:p>
          <a:p>
            <a:pPr marL="301969" indent="-301969" algn="l" defTabSz="632900">
              <a:lnSpc>
                <a:spcPct val="80000"/>
              </a:lnSpc>
              <a:spcBef>
                <a:spcPts val="400"/>
              </a:spcBef>
              <a:buSzPct val="100000"/>
              <a:buChar char="•"/>
              <a:defRPr sz="1898">
                <a:solidFill>
                  <a:srgbClr val="6C6C6C"/>
                </a:solidFill>
                <a:latin typeface="Helvetica Light"/>
                <a:ea typeface="Helvetica Light"/>
                <a:cs typeface="Helvetica Light"/>
                <a:sym typeface="Helvetica Light"/>
              </a:defRPr>
            </a:pPr>
            <a:r>
              <a:rPr lang="th-TH" dirty="0">
                <a:solidFill>
                  <a:srgbClr val="6B6B6B"/>
                </a:solidFill>
              </a:rPr>
              <a:t>          </a:t>
            </a:r>
            <a:r>
              <a:rPr dirty="0" err="1">
                <a:solidFill>
                  <a:srgbClr val="6B6B6B"/>
                </a:solidFill>
              </a:rPr>
              <a:t>โซเดียม</a:t>
            </a:r>
            <a:r>
              <a:rPr dirty="0">
                <a:solidFill>
                  <a:srgbClr val="6B6B6B"/>
                </a:solidFill>
              </a:rPr>
              <a:t> </a:t>
            </a:r>
            <a:r>
              <a:rPr dirty="0" err="1">
                <a:solidFill>
                  <a:srgbClr val="6B6B6B"/>
                </a:solidFill>
              </a:rPr>
              <a:t>แมกนีเซียม</a:t>
            </a:r>
            <a:r>
              <a:rPr dirty="0">
                <a:solidFill>
                  <a:srgbClr val="6B6B6B"/>
                </a:solidFill>
              </a:rPr>
              <a:t> </a:t>
            </a:r>
            <a:r>
              <a:rPr dirty="0" err="1">
                <a:solidFill>
                  <a:srgbClr val="6B6B6B"/>
                </a:solidFill>
              </a:rPr>
              <a:t>ฟลูออโรซิลิเกต</a:t>
            </a:r>
            <a:endParaRPr dirty="0">
              <a:solidFill>
                <a:srgbClr val="6B6B6B"/>
              </a:solidFill>
            </a:endParaRPr>
          </a:p>
          <a:p>
            <a:pPr marL="301969" indent="-301969" algn="l" defTabSz="632900">
              <a:lnSpc>
                <a:spcPct val="80000"/>
              </a:lnSpc>
              <a:spcBef>
                <a:spcPts val="400"/>
              </a:spcBef>
              <a:buSzPct val="100000"/>
              <a:buChar char="•"/>
              <a:defRPr sz="1898">
                <a:solidFill>
                  <a:srgbClr val="6C6C6C"/>
                </a:solidFill>
                <a:latin typeface="Helvetica Light"/>
                <a:ea typeface="Helvetica Light"/>
                <a:cs typeface="Helvetica Light"/>
                <a:sym typeface="Helvetica Light"/>
              </a:defRPr>
            </a:pPr>
            <a:r>
              <a:rPr lang="th-TH" dirty="0">
                <a:solidFill>
                  <a:srgbClr val="6B6B6B"/>
                </a:solidFill>
              </a:rPr>
              <a:t>          </a:t>
            </a:r>
            <a:r>
              <a:rPr dirty="0" err="1">
                <a:solidFill>
                  <a:srgbClr val="6B6B6B"/>
                </a:solidFill>
              </a:rPr>
              <a:t>โมโนโซเดียม</a:t>
            </a:r>
            <a:r>
              <a:rPr dirty="0">
                <a:solidFill>
                  <a:srgbClr val="6B6B6B"/>
                </a:solidFill>
              </a:rPr>
              <a:t> </a:t>
            </a:r>
            <a:r>
              <a:rPr dirty="0" err="1">
                <a:solidFill>
                  <a:srgbClr val="6B6B6B"/>
                </a:solidFill>
              </a:rPr>
              <a:t>ฟอสเฟต</a:t>
            </a:r>
            <a:endParaRPr dirty="0">
              <a:solidFill>
                <a:srgbClr val="6B6B6B"/>
              </a:solidFill>
            </a:endParaRPr>
          </a:p>
        </p:txBody>
      </p:sp>
      <p:grpSp>
        <p:nvGrpSpPr>
          <p:cNvPr id="1034" name="Group"/>
          <p:cNvGrpSpPr/>
          <p:nvPr/>
        </p:nvGrpSpPr>
        <p:grpSpPr>
          <a:xfrm>
            <a:off x="2624605" y="2215686"/>
            <a:ext cx="5138237" cy="3318183"/>
            <a:chOff x="0" y="-731502"/>
            <a:chExt cx="5138235" cy="3318179"/>
          </a:xfrm>
        </p:grpSpPr>
        <p:sp>
          <p:nvSpPr>
            <p:cNvPr id="1031" name="โมเลกุลรีดอกซ์"/>
            <p:cNvSpPr txBox="1"/>
            <p:nvPr/>
          </p:nvSpPr>
          <p:spPr>
            <a:xfrm>
              <a:off x="3877792" y="99250"/>
              <a:ext cx="771777" cy="6930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noAutofit/>
            </a:bodyPr>
            <a:lstStyle>
              <a:lvl1pPr algn="l" defTabSz="1733973">
                <a:lnSpc>
                  <a:spcPct val="80000"/>
                </a:lnSpc>
                <a:defRPr sz="1800">
                  <a:solidFill>
                    <a:srgbClr val="3DA447"/>
                  </a:solidFill>
                  <a:latin typeface="+mn-lt"/>
                  <a:ea typeface="+mn-ea"/>
                  <a:cs typeface="+mn-cs"/>
                  <a:sym typeface="Helvetica"/>
                </a:defRPr>
              </a:lvl1pPr>
            </a:lstStyle>
            <a:p>
              <a:r>
                <a:rPr dirty="0" err="1"/>
                <a:t>โมเลกุลรีดอกซ์</a:t>
              </a:r>
              <a:endParaRPr dirty="0"/>
            </a:p>
          </p:txBody>
        </p:sp>
        <p:sp>
          <p:nvSpPr>
            <p:cNvPr id="1032" name="⎬"/>
            <p:cNvSpPr txBox="1"/>
            <p:nvPr/>
          </p:nvSpPr>
          <p:spPr>
            <a:xfrm>
              <a:off x="4210994" y="-731502"/>
              <a:ext cx="927241" cy="33181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noAutofit/>
            </a:bodyPr>
            <a:lstStyle>
              <a:lvl1pPr defTabSz="866986">
                <a:defRPr sz="4900">
                  <a:solidFill>
                    <a:srgbClr val="3DA447"/>
                  </a:solidFill>
                  <a:latin typeface="Calibri"/>
                  <a:ea typeface="Calibri"/>
                  <a:cs typeface="Calibri"/>
                  <a:sym typeface="Calibri"/>
                </a:defRPr>
              </a:lvl1pPr>
            </a:lstStyle>
            <a:p>
              <a:r>
                <a:rPr dirty="0"/>
                <a:t>⎬</a:t>
              </a:r>
            </a:p>
          </p:txBody>
        </p:sp>
        <p:sp>
          <p:nvSpPr>
            <p:cNvPr id="1033" name="Rounded Rectangle"/>
            <p:cNvSpPr/>
            <p:nvPr/>
          </p:nvSpPr>
          <p:spPr>
            <a:xfrm>
              <a:off x="0" y="87072"/>
              <a:ext cx="3931348" cy="701446"/>
            </a:xfrm>
            <a:prstGeom prst="roundRect">
              <a:avLst>
                <a:gd name="adj" fmla="val 22379"/>
              </a:avLst>
            </a:prstGeom>
            <a:noFill/>
            <a:ln w="12700" cap="flat">
              <a:solidFill>
                <a:srgbClr val="0071AC"/>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l" defTabSz="866986">
                <a:defRPr sz="3400">
                  <a:solidFill>
                    <a:srgbClr val="000000"/>
                  </a:solidFill>
                  <a:latin typeface="Calibri"/>
                  <a:ea typeface="Calibri"/>
                  <a:cs typeface="Calibri"/>
                  <a:sym typeface="Calibri"/>
                </a:defRPr>
              </a:pPr>
              <a:endParaRPr/>
            </a:p>
          </p:txBody>
        </p:sp>
      </p:grpSp>
      <p:pic>
        <p:nvPicPr>
          <p:cNvPr id="1035" name="b-renu28-advanced.jpg" descr="b-renu28-advanced.jpg"/>
          <p:cNvPicPr>
            <a:picLocks noChangeAspect="1"/>
          </p:cNvPicPr>
          <p:nvPr/>
        </p:nvPicPr>
        <p:blipFill>
          <a:blip r:embed="rId7">
            <a:extLst/>
          </a:blip>
          <a:srcRect l="3586" t="1439" r="5882" b="3907"/>
          <a:stretch>
            <a:fillRect/>
          </a:stretch>
        </p:blipFill>
        <p:spPr>
          <a:xfrm>
            <a:off x="582892" y="1931339"/>
            <a:ext cx="1322171" cy="3602531"/>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35"/>
                                        </p:tgtEl>
                                        <p:attrNameLst>
                                          <p:attrName>style.visibility</p:attrName>
                                        </p:attrNameLst>
                                      </p:cBhvr>
                                      <p:to>
                                        <p:strVal val="visible"/>
                                      </p:to>
                                    </p:set>
                                    <p:anim calcmode="lin" valueType="num">
                                      <p:cBhvr>
                                        <p:cTn id="7" dur="1000" fill="hold"/>
                                        <p:tgtEl>
                                          <p:spTgt spid="1035"/>
                                        </p:tgtEl>
                                        <p:attrNameLst>
                                          <p:attrName>ppt_w</p:attrName>
                                        </p:attrNameLst>
                                      </p:cBhvr>
                                      <p:tavLst>
                                        <p:tav tm="0">
                                          <p:val>
                                            <p:fltVal val="0"/>
                                          </p:val>
                                        </p:tav>
                                        <p:tav tm="100000">
                                          <p:val>
                                            <p:strVal val="#ppt_w"/>
                                          </p:val>
                                        </p:tav>
                                      </p:tavLst>
                                    </p:anim>
                                    <p:anim calcmode="lin" valueType="num">
                                      <p:cBhvr>
                                        <p:cTn id="8" dur="1000" fill="hold"/>
                                        <p:tgtEl>
                                          <p:spTgt spid="103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1030"/>
                                        </p:tgtEl>
                                        <p:attrNameLst>
                                          <p:attrName>style.visibility</p:attrName>
                                        </p:attrNameLst>
                                      </p:cBhvr>
                                      <p:to>
                                        <p:strVal val="visible"/>
                                      </p:to>
                                    </p:set>
                                    <p:animEffect transition="in" filter="wipe(left)">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34"/>
                                        </p:tgtEl>
                                        <p:attrNameLst>
                                          <p:attrName>style.visibility</p:attrName>
                                        </p:attrNameLst>
                                      </p:cBhvr>
                                      <p:to>
                                        <p:strVal val="visible"/>
                                      </p:to>
                                    </p:set>
                                    <p:animEffect transition="in" filter="dissolve">
                                      <p:cBhvr>
                                        <p:cTn id="17" dur="10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026"/>
                                        </p:tgtEl>
                                        <p:attrNameLst>
                                          <p:attrName>style.visibility</p:attrName>
                                        </p:attrNameLst>
                                      </p:cBhvr>
                                      <p:to>
                                        <p:strVal val="visible"/>
                                      </p:to>
                                    </p:set>
                                    <p:animEffect transition="in" filter="dissolve">
                                      <p:cBhvr>
                                        <p:cTn id="22" dur="1000"/>
                                        <p:tgtEl>
                                          <p:spTgt spid="1026"/>
                                        </p:tgtEl>
                                      </p:cBhvr>
                                    </p:animEffect>
                                  </p:childTnLst>
                                </p:cTn>
                              </p:par>
                            </p:childTnLst>
                          </p:cTn>
                        </p:par>
                        <p:par>
                          <p:cTn id="23" fill="hold">
                            <p:stCondLst>
                              <p:cond delay="1000"/>
                            </p:stCondLst>
                            <p:childTnLst>
                              <p:par>
                                <p:cTn id="24" presetID="9" presetClass="entr" fill="hold" grpId="5" nodeType="afterEffect">
                                  <p:stCondLst>
                                    <p:cond delay="0"/>
                                  </p:stCondLst>
                                  <p:iterate>
                                    <p:tmAbs val="0"/>
                                  </p:iterate>
                                  <p:childTnLst>
                                    <p:set>
                                      <p:cBhvr>
                                        <p:cTn id="25" fill="hold"/>
                                        <p:tgtEl>
                                          <p:spTgt spid="1029"/>
                                        </p:tgtEl>
                                        <p:attrNameLst>
                                          <p:attrName>style.visibility</p:attrName>
                                        </p:attrNameLst>
                                      </p:cBhvr>
                                      <p:to>
                                        <p:strVal val="visible"/>
                                      </p:to>
                                    </p:set>
                                    <p:animEffect transition="in" filter="dissolve">
                                      <p:cBhvr>
                                        <p:cTn id="26" dur="1000"/>
                                        <p:tgtEl>
                                          <p:spTgt spid="1029"/>
                                        </p:tgtEl>
                                      </p:cBhvr>
                                    </p:animEffect>
                                  </p:childTnLst>
                                </p:cTn>
                              </p:par>
                            </p:childTnLst>
                          </p:cTn>
                        </p:par>
                        <p:par>
                          <p:cTn id="27" fill="hold">
                            <p:stCondLst>
                              <p:cond delay="2000"/>
                            </p:stCondLst>
                            <p:childTnLst>
                              <p:par>
                                <p:cTn id="28" presetID="9" presetClass="entr" fill="hold" grpId="6" nodeType="afterEffect">
                                  <p:stCondLst>
                                    <p:cond delay="0"/>
                                  </p:stCondLst>
                                  <p:iterate>
                                    <p:tmAbs val="0"/>
                                  </p:iterate>
                                  <p:childTnLst>
                                    <p:set>
                                      <p:cBhvr>
                                        <p:cTn id="29" fill="hold"/>
                                        <p:tgtEl>
                                          <p:spTgt spid="1022"/>
                                        </p:tgtEl>
                                        <p:attrNameLst>
                                          <p:attrName>style.visibility</p:attrName>
                                        </p:attrNameLst>
                                      </p:cBhvr>
                                      <p:to>
                                        <p:strVal val="visible"/>
                                      </p:to>
                                    </p:set>
                                    <p:animEffect transition="in" filter="dissolve">
                                      <p:cBhvr>
                                        <p:cTn id="30" dur="10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 grpId="6" animBg="1" advAuto="0"/>
      <p:bldP spid="1026" grpId="4" animBg="1" advAuto="0"/>
      <p:bldP spid="1029" grpId="5" animBg="1" advAuto="0"/>
      <p:bldP spid="1030" grpId="2" animBg="1" advAuto="0"/>
      <p:bldP spid="1034" grpId="3" animBg="1" advAuto="0"/>
      <p:bldP spid="1035"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NU 28"/>
          <p:cNvSpPr txBox="1">
            <a:spLocks noGrp="1"/>
          </p:cNvSpPr>
          <p:nvPr>
            <p:ph type="title"/>
          </p:nvPr>
        </p:nvSpPr>
        <p:spPr>
          <a:xfrm>
            <a:off x="-2568630" y="-106709"/>
            <a:ext cx="12293601" cy="1841501"/>
          </a:xfrm>
          <a:prstGeom prst="rect">
            <a:avLst/>
          </a:prstGeom>
        </p:spPr>
        <p:txBody>
          <a:bodyPr/>
          <a:lstStyle/>
          <a:p>
            <a:r>
              <a:t>RENU 28</a:t>
            </a:r>
          </a:p>
        </p:txBody>
      </p:sp>
      <p:pic>
        <p:nvPicPr>
          <p:cNvPr id="1040" name="ASEA Molecules 1.png" descr="ASEA Molecules 1.png"/>
          <p:cNvPicPr>
            <a:picLocks noChangeAspect="1"/>
          </p:cNvPicPr>
          <p:nvPr/>
        </p:nvPicPr>
        <p:blipFill>
          <a:blip r:embed="rId3">
            <a:alphaModFix amt="70012"/>
            <a:extLst/>
          </a:blip>
          <a:stretch>
            <a:fillRect/>
          </a:stretch>
        </p:blipFill>
        <p:spPr>
          <a:xfrm rot="7400003">
            <a:off x="10090773" y="-231076"/>
            <a:ext cx="1511301" cy="3408552"/>
          </a:xfrm>
          <a:prstGeom prst="rect">
            <a:avLst/>
          </a:prstGeom>
          <a:ln w="12700">
            <a:miter lim="400000"/>
          </a:ln>
        </p:spPr>
      </p:pic>
      <p:pic>
        <p:nvPicPr>
          <p:cNvPr id="1041" name="image31.jpg" descr="image31.jpg"/>
          <p:cNvPicPr>
            <a:picLocks noChangeAspect="1"/>
          </p:cNvPicPr>
          <p:nvPr/>
        </p:nvPicPr>
        <p:blipFill>
          <a:blip r:embed="rId4">
            <a:extLst/>
          </a:blip>
          <a:stretch>
            <a:fillRect/>
          </a:stretch>
        </p:blipFill>
        <p:spPr>
          <a:xfrm>
            <a:off x="484016" y="2189367"/>
            <a:ext cx="12036768" cy="6425201"/>
          </a:xfrm>
          <a:prstGeom prst="rect">
            <a:avLst/>
          </a:prstGeom>
          <a:ln w="12700">
            <a:miter lim="400000"/>
          </a:ln>
          <a:effectLst>
            <a:outerShdw blurRad="127000" dist="76200" dir="5520000" rotWithShape="0">
              <a:srgbClr val="000000">
                <a:alpha val="60000"/>
              </a:srgbClr>
            </a:outerShdw>
          </a:effectLst>
        </p:spPr>
      </p:pic>
      <p:sp>
        <p:nvSpPr>
          <p:cNvPr id="1042" name="Rectangle"/>
          <p:cNvSpPr/>
          <p:nvPr/>
        </p:nvSpPr>
        <p:spPr>
          <a:xfrm>
            <a:off x="3877292" y="7669207"/>
            <a:ext cx="5806155" cy="870457"/>
          </a:xfrm>
          <a:prstGeom prst="rect">
            <a:avLst/>
          </a:prstGeom>
          <a:solidFill>
            <a:srgbClr val="FFFFFF"/>
          </a:solidFill>
          <a:ln w="12700">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ASEA Molecules 1.png" descr="ASEA Molecules 1.png"/>
          <p:cNvPicPr>
            <a:picLocks noChangeAspect="1"/>
          </p:cNvPicPr>
          <p:nvPr/>
        </p:nvPicPr>
        <p:blipFill>
          <a:blip r:embed="rId2">
            <a:alphaModFix amt="70012"/>
            <a:extLst/>
          </a:blip>
          <a:stretch>
            <a:fillRect/>
          </a:stretch>
        </p:blipFill>
        <p:spPr>
          <a:xfrm rot="7400003">
            <a:off x="10090773" y="-231076"/>
            <a:ext cx="1511301" cy="3408552"/>
          </a:xfrm>
          <a:prstGeom prst="rect">
            <a:avLst/>
          </a:prstGeom>
          <a:ln w="12700">
            <a:miter lim="400000"/>
          </a:ln>
        </p:spPr>
      </p:pic>
      <p:pic>
        <p:nvPicPr>
          <p:cNvPr id="1047" name="image5.png" descr="image5.png"/>
          <p:cNvPicPr>
            <a:picLocks noChangeAspect="1"/>
          </p:cNvPicPr>
          <p:nvPr/>
        </p:nvPicPr>
        <p:blipFill>
          <a:blip r:embed="rId3">
            <a:extLst/>
          </a:blip>
          <a:stretch>
            <a:fillRect/>
          </a:stretch>
        </p:blipFill>
        <p:spPr>
          <a:xfrm>
            <a:off x="3891229" y="2041642"/>
            <a:ext cx="5831942" cy="6936565"/>
          </a:xfrm>
          <a:prstGeom prst="rect">
            <a:avLst/>
          </a:prstGeom>
          <a:ln w="12700">
            <a:miter lim="400000"/>
          </a:ln>
          <a:effectLst>
            <a:outerShdw blurRad="127000" dist="76200" dir="3219152" rotWithShape="0">
              <a:srgbClr val="000000">
                <a:alpha val="60000"/>
              </a:srgbClr>
            </a:outerShdw>
          </a:effectLst>
        </p:spPr>
      </p:pic>
      <p:sp>
        <p:nvSpPr>
          <p:cNvPr id="1048" name="RENU 28"/>
          <p:cNvSpPr txBox="1">
            <a:spLocks noGrp="1"/>
          </p:cNvSpPr>
          <p:nvPr>
            <p:ph type="title"/>
          </p:nvPr>
        </p:nvSpPr>
        <p:spPr>
          <a:xfrm>
            <a:off x="-2578790" y="-96549"/>
            <a:ext cx="12293601" cy="1841501"/>
          </a:xfrm>
          <a:prstGeom prst="rect">
            <a:avLst/>
          </a:prstGeom>
        </p:spPr>
        <p:txBody>
          <a:bodyPr/>
          <a:lstStyle/>
          <a:p>
            <a:r>
              <a:t>RENU 28</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DrMorinHalfFaceCrop.jpg" descr="DrMorinHalfFaceCrop.jpg"/>
          <p:cNvPicPr>
            <a:picLocks noChangeAspect="1"/>
          </p:cNvPicPr>
          <p:nvPr/>
        </p:nvPicPr>
        <p:blipFill>
          <a:blip r:embed="rId3">
            <a:extLst/>
          </a:blip>
          <a:stretch>
            <a:fillRect/>
          </a:stretch>
        </p:blipFill>
        <p:spPr>
          <a:xfrm>
            <a:off x="4008822" y="2925169"/>
            <a:ext cx="4987157" cy="5229589"/>
          </a:xfrm>
          <a:prstGeom prst="rect">
            <a:avLst/>
          </a:prstGeom>
          <a:ln w="12700">
            <a:solidFill>
              <a:srgbClr val="6C6C6C"/>
            </a:solidFill>
            <a:bevel/>
          </a:ln>
        </p:spPr>
      </p:pic>
      <p:sp>
        <p:nvSpPr>
          <p:cNvPr id="1051" name="28 วันในการใช้ RENU 28"/>
          <p:cNvSpPr txBox="1"/>
          <p:nvPr/>
        </p:nvSpPr>
        <p:spPr>
          <a:xfrm>
            <a:off x="1178559" y="3676346"/>
            <a:ext cx="2275841" cy="1922465"/>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866986">
              <a:defRPr sz="36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3600">
                <a:solidFill>
                  <a:srgbClr val="6C6C6C"/>
                </a:solidFill>
                <a:latin typeface="Helvetica Light"/>
                <a:ea typeface="Helvetica Light"/>
                <a:cs typeface="Helvetica Light"/>
                <a:sym typeface="Helvetica Light"/>
              </a:rPr>
              <a:t>28 วันในการใช้ RENU 28</a:t>
            </a:r>
          </a:p>
        </p:txBody>
      </p:sp>
      <p:sp>
        <p:nvSpPr>
          <p:cNvPr id="1052" name="ไม่ใช้ RENU 28"/>
          <p:cNvSpPr txBox="1"/>
          <p:nvPr/>
        </p:nvSpPr>
        <p:spPr>
          <a:xfrm>
            <a:off x="9550400" y="3893092"/>
            <a:ext cx="2275840" cy="129930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866986">
              <a:defRPr sz="36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3600">
                <a:solidFill>
                  <a:srgbClr val="6C6C6C"/>
                </a:solidFill>
                <a:latin typeface="Helvetica Light"/>
                <a:ea typeface="Helvetica Light"/>
                <a:cs typeface="Helvetica Light"/>
                <a:sym typeface="Helvetica Light"/>
              </a:rPr>
              <a:t>ไม่ใช้ RENU 28</a:t>
            </a:r>
          </a:p>
        </p:txBody>
      </p:sp>
      <p:sp>
        <p:nvSpPr>
          <p:cNvPr id="1053" name="Line"/>
          <p:cNvSpPr/>
          <p:nvPr/>
        </p:nvSpPr>
        <p:spPr>
          <a:xfrm flipH="1">
            <a:off x="6656096" y="2762954"/>
            <a:ext cx="1" cy="5342969"/>
          </a:xfrm>
          <a:prstGeom prst="line">
            <a:avLst/>
          </a:prstGeom>
          <a:ln w="50800">
            <a:solidFill>
              <a:srgbClr val="FFFFFF"/>
            </a:solidFill>
            <a:prstDash val="sysDash"/>
            <a:bevel/>
          </a:ln>
        </p:spPr>
        <p:txBody>
          <a:bodyPr lIns="65023" tIns="65023" rIns="65023" bIns="65023"/>
          <a:lstStyle/>
          <a:p>
            <a:pPr algn="l" defTabSz="866986">
              <a:defRPr sz="2200">
                <a:solidFill>
                  <a:srgbClr val="000000"/>
                </a:solidFill>
                <a:latin typeface="+mn-lt"/>
                <a:ea typeface="+mn-ea"/>
                <a:cs typeface="+mn-cs"/>
                <a:sym typeface="Helvetica"/>
              </a:defRPr>
            </a:pPr>
            <a:endParaRPr/>
          </a:p>
        </p:txBody>
      </p:sp>
      <p:sp>
        <p:nvSpPr>
          <p:cNvPr id="1054" name="ผลลัพธ์การชะลอวัยด้วย RENU 28"/>
          <p:cNvSpPr txBox="1">
            <a:spLocks noGrp="1"/>
          </p:cNvSpPr>
          <p:nvPr>
            <p:ph type="title" idx="4294967295"/>
          </p:nvPr>
        </p:nvSpPr>
        <p:spPr>
          <a:xfrm>
            <a:off x="2986764" y="807112"/>
            <a:ext cx="7031272" cy="1768349"/>
          </a:xfrm>
          <a:prstGeom prst="rect">
            <a:avLst/>
          </a:prstGeom>
        </p:spPr>
        <p:txBody>
          <a:bodyPr lIns="48767" tIns="48767" rIns="48767" bIns="48767"/>
          <a:lstStyle>
            <a:lvl1pPr marR="0" indent="0" defTabSz="443756">
              <a:defRPr sz="5096">
                <a:solidFill>
                  <a:srgbClr val="404040"/>
                </a:solidFill>
                <a:uFillTx/>
                <a:latin typeface="ApexNew-Book"/>
                <a:ea typeface="ApexNew-Book"/>
                <a:cs typeface="ApexNew-Book"/>
                <a:sym typeface="ApexNew-Book"/>
              </a:defRPr>
            </a:lvl1pPr>
          </a:lstStyle>
          <a:p>
            <a:r>
              <a:t>ผลลัพธ์การชะลอวัยด้วย RENU 28</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53"/>
                                        </p:tgtEl>
                                        <p:attrNameLst>
                                          <p:attrName>style.visibility</p:attrName>
                                        </p:attrNameLst>
                                      </p:cBhvr>
                                      <p:to>
                                        <p:strVal val="visible"/>
                                      </p:to>
                                    </p:set>
                                    <p:animEffect transition="in" filter="wipe(up)">
                                      <p:cBhvr>
                                        <p:cTn id="7" dur="1000"/>
                                        <p:tgtEl>
                                          <p:spTgt spid="10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52"/>
                                        </p:tgtEl>
                                        <p:attrNameLst>
                                          <p:attrName>style.visibility</p:attrName>
                                        </p:attrNameLst>
                                      </p:cBhvr>
                                      <p:to>
                                        <p:strVal val="visible"/>
                                      </p:to>
                                    </p:set>
                                    <p:animEffect transition="in" filter="dissolve">
                                      <p:cBhvr>
                                        <p:cTn id="12" dur="500"/>
                                        <p:tgtEl>
                                          <p:spTgt spid="1052"/>
                                        </p:tgtEl>
                                      </p:cBhvr>
                                    </p:animEffec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1051"/>
                                        </p:tgtEl>
                                        <p:attrNameLst>
                                          <p:attrName>style.visibility</p:attrName>
                                        </p:attrNameLst>
                                      </p:cBhvr>
                                      <p:to>
                                        <p:strVal val="visible"/>
                                      </p:to>
                                    </p:set>
                                    <p:animEffect transition="in" filter="dissolve">
                                      <p:cBhvr>
                                        <p:cTn id="16"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3" animBg="1" advAuto="0"/>
      <p:bldP spid="1052" grpId="2" animBg="1" advAuto="0"/>
      <p:bldP spid="105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เจลฟื้นฟูผิวทั่วผิวกาย RENU 28"/>
          <p:cNvSpPr txBox="1">
            <a:spLocks noGrp="1"/>
          </p:cNvSpPr>
          <p:nvPr>
            <p:ph type="title"/>
          </p:nvPr>
        </p:nvSpPr>
        <p:spPr>
          <a:xfrm>
            <a:off x="453439" y="43733"/>
            <a:ext cx="12097922" cy="1354783"/>
          </a:xfrm>
          <a:prstGeom prst="rect">
            <a:avLst/>
          </a:prstGeom>
        </p:spPr>
        <p:txBody>
          <a:bodyPr/>
          <a:lstStyle>
            <a:lvl1pPr>
              <a:defRPr sz="4900" spc="490"/>
            </a:lvl1pPr>
          </a:lstStyle>
          <a:p>
            <a:r>
              <a:t>เจลฟื้นฟูผิวทั่วผิวกาย RENU 28</a:t>
            </a:r>
          </a:p>
        </p:txBody>
      </p:sp>
      <p:pic>
        <p:nvPicPr>
          <p:cNvPr id="1059" name="RENU-28-Science-5.jpg" descr="RENU-28-Science-5.jpg"/>
          <p:cNvPicPr>
            <a:picLocks noChangeAspect="1"/>
          </p:cNvPicPr>
          <p:nvPr/>
        </p:nvPicPr>
        <p:blipFill>
          <a:blip r:embed="rId3">
            <a:extLst/>
          </a:blip>
          <a:stretch>
            <a:fillRect/>
          </a:stretch>
        </p:blipFill>
        <p:spPr>
          <a:xfrm>
            <a:off x="214249" y="1423316"/>
            <a:ext cx="5512219" cy="6045316"/>
          </a:xfrm>
          <a:prstGeom prst="rect">
            <a:avLst/>
          </a:prstGeom>
          <a:ln w="12700">
            <a:miter lim="400000"/>
          </a:ln>
        </p:spPr>
      </p:pic>
      <p:pic>
        <p:nvPicPr>
          <p:cNvPr id="1060" name="8f66374062fdb2d6d476215a43eaeafb.jpg" descr="8f66374062fdb2d6d476215a43eaeafb.jpg"/>
          <p:cNvPicPr>
            <a:picLocks noChangeAspect="1"/>
          </p:cNvPicPr>
          <p:nvPr/>
        </p:nvPicPr>
        <p:blipFill>
          <a:blip r:embed="rId4">
            <a:extLst/>
          </a:blip>
          <a:stretch>
            <a:fillRect/>
          </a:stretch>
        </p:blipFill>
        <p:spPr>
          <a:xfrm>
            <a:off x="6499606" y="1354327"/>
            <a:ext cx="5051110" cy="3617506"/>
          </a:xfrm>
          <a:prstGeom prst="rect">
            <a:avLst/>
          </a:prstGeom>
          <a:ln w="12700">
            <a:miter lim="400000"/>
          </a:ln>
        </p:spPr>
      </p:pic>
      <p:pic>
        <p:nvPicPr>
          <p:cNvPr id="1061" name="image44.png" descr="image44.png"/>
          <p:cNvPicPr>
            <a:picLocks noChangeAspect="1"/>
          </p:cNvPicPr>
          <p:nvPr/>
        </p:nvPicPr>
        <p:blipFill>
          <a:blip r:embed="rId5">
            <a:extLst/>
          </a:blip>
          <a:stretch>
            <a:fillRect/>
          </a:stretch>
        </p:blipFill>
        <p:spPr>
          <a:xfrm>
            <a:off x="1738186" y="7642680"/>
            <a:ext cx="3008137" cy="1200431"/>
          </a:xfrm>
          <a:prstGeom prst="rect">
            <a:avLst/>
          </a:prstGeom>
          <a:ln w="12700">
            <a:miter lim="400000"/>
          </a:ln>
        </p:spPr>
      </p:pic>
      <p:pic>
        <p:nvPicPr>
          <p:cNvPr id="1062" name="RENU28-BeforeAfter-Eannah crop.jpg" descr="RENU28-BeforeAfter-Eannah crop.jpg"/>
          <p:cNvPicPr>
            <a:picLocks noChangeAspect="1"/>
          </p:cNvPicPr>
          <p:nvPr/>
        </p:nvPicPr>
        <p:blipFill>
          <a:blip r:embed="rId6">
            <a:extLst/>
          </a:blip>
          <a:stretch>
            <a:fillRect/>
          </a:stretch>
        </p:blipFill>
        <p:spPr>
          <a:xfrm>
            <a:off x="5914334" y="5041458"/>
            <a:ext cx="6934201" cy="4394201"/>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โมเลกุลรีดอกซ์ ผลกระทบสำคัญสำหรับนักกีฬา"/>
          <p:cNvSpPr txBox="1">
            <a:spLocks noGrp="1"/>
          </p:cNvSpPr>
          <p:nvPr>
            <p:ph type="title"/>
          </p:nvPr>
        </p:nvSpPr>
        <p:spPr>
          <a:xfrm>
            <a:off x="246006" y="580859"/>
            <a:ext cx="12512788" cy="1927467"/>
          </a:xfrm>
          <a:prstGeom prst="rect">
            <a:avLst/>
          </a:prstGeom>
        </p:spPr>
        <p:txBody>
          <a:bodyPr/>
          <a:lstStyle/>
          <a:p>
            <a:pPr>
              <a:defRPr sz="5400" spc="540"/>
            </a:pPr>
            <a:r>
              <a:t>โมเลกุลรีดอกซ์</a:t>
            </a:r>
            <a:br/>
            <a:r>
              <a:t>ผลกระทบสำคัญสำหรับนักกีฬา</a:t>
            </a:r>
          </a:p>
        </p:txBody>
      </p:sp>
      <p:pic>
        <p:nvPicPr>
          <p:cNvPr id="1067" name="image84.jpeg" descr="image84.jpeg"/>
          <p:cNvPicPr>
            <a:picLocks noChangeAspect="1"/>
          </p:cNvPicPr>
          <p:nvPr/>
        </p:nvPicPr>
        <p:blipFill>
          <a:blip r:embed="rId3">
            <a:extLst/>
          </a:blip>
          <a:stretch>
            <a:fillRect/>
          </a:stretch>
        </p:blipFill>
        <p:spPr>
          <a:xfrm>
            <a:off x="894732" y="3169991"/>
            <a:ext cx="5468427" cy="4556616"/>
          </a:xfrm>
          <a:prstGeom prst="rect">
            <a:avLst/>
          </a:prstGeom>
          <a:ln w="12700">
            <a:miter lim="400000"/>
          </a:ln>
          <a:effectLst>
            <a:outerShdw blurRad="88900" dist="63500" dir="2889864" rotWithShape="0">
              <a:srgbClr val="000000">
                <a:alpha val="38000"/>
              </a:srgbClr>
            </a:outerShdw>
          </a:effectLst>
        </p:spPr>
      </p:pic>
      <p:sp>
        <p:nvSpPr>
          <p:cNvPr id="1068" name="ความทนทาน…"/>
          <p:cNvSpPr txBox="1">
            <a:spLocks noGrp="1"/>
          </p:cNvSpPr>
          <p:nvPr>
            <p:ph type="body" sz="quarter" idx="1"/>
          </p:nvPr>
        </p:nvSpPr>
        <p:spPr>
          <a:xfrm>
            <a:off x="6668619" y="3893111"/>
            <a:ext cx="4062725" cy="2443994"/>
          </a:xfrm>
          <a:prstGeom prst="rect">
            <a:avLst/>
          </a:prstGeom>
        </p:spPr>
        <p:txBody>
          <a:bodyPr/>
          <a:lstStyle/>
          <a:p>
            <a:pPr marL="288035" indent="-288035" defTabSz="598220">
              <a:spcBef>
                <a:spcPts val="500"/>
              </a:spcBef>
              <a:defRPr sz="2898"/>
            </a:pPr>
            <a:r>
              <a:t>ความทนทาน </a:t>
            </a:r>
          </a:p>
          <a:p>
            <a:pPr marL="288035" indent="-288035" defTabSz="598220">
              <a:spcBef>
                <a:spcPts val="500"/>
              </a:spcBef>
              <a:defRPr sz="2898"/>
            </a:pPr>
            <a:r>
              <a:t>พละกำลัง </a:t>
            </a:r>
          </a:p>
          <a:p>
            <a:pPr marL="288035" indent="-288035" defTabSz="598220">
              <a:spcBef>
                <a:spcPts val="500"/>
              </a:spcBef>
              <a:defRPr sz="2898"/>
            </a:pPr>
            <a:r>
              <a:t>การฟื้นฟู </a:t>
            </a:r>
          </a:p>
          <a:p>
            <a:pPr marL="288035" indent="-288035" defTabSz="598220">
              <a:spcBef>
                <a:spcPts val="500"/>
              </a:spcBef>
              <a:defRPr sz="2898"/>
            </a:pPr>
            <a:r>
              <a:t>ความแข็งแกร่งทางจิตใจ</a:t>
            </a:r>
          </a:p>
        </p:txBody>
      </p:sp>
      <p:pic>
        <p:nvPicPr>
          <p:cNvPr id="1069" name="renu28.png" descr="renu28.png"/>
          <p:cNvPicPr>
            <a:picLocks noChangeAspect="1"/>
          </p:cNvPicPr>
          <p:nvPr/>
        </p:nvPicPr>
        <p:blipFill>
          <a:blip r:embed="rId4">
            <a:alphaModFix amt="90431"/>
            <a:extLst/>
          </a:blip>
          <a:stretch>
            <a:fillRect/>
          </a:stretch>
        </p:blipFill>
        <p:spPr>
          <a:xfrm>
            <a:off x="10236733" y="2821317"/>
            <a:ext cx="2600191" cy="5741295"/>
          </a:xfrm>
          <a:prstGeom prst="rect">
            <a:avLst/>
          </a:prstGeom>
          <a:ln w="12700">
            <a:miter lim="400000"/>
          </a:ln>
          <a:effectLst>
            <a:outerShdw blurRad="203200" dist="146902"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68">
                                            <p:bg/>
                                          </p:spTgt>
                                        </p:tgtEl>
                                        <p:attrNameLst>
                                          <p:attrName>style.visibility</p:attrName>
                                        </p:attrNameLst>
                                      </p:cBhvr>
                                      <p:to>
                                        <p:strVal val="visible"/>
                                      </p:to>
                                    </p:set>
                                    <p:animEffect transition="in" filter="wipe(up)">
                                      <p:cBhvr>
                                        <p:cTn id="7" dur="500"/>
                                        <p:tgtEl>
                                          <p:spTgt spid="1068">
                                            <p:bg/>
                                          </p:spTgt>
                                        </p:tgtEl>
                                      </p:cBhvr>
                                    </p:animEffect>
                                  </p:childTnLst>
                                </p:cTn>
                              </p:par>
                              <p:par>
                                <p:cTn id="8" presetID="22" presetClass="entr" presetSubtype="1" fill="hold" grpId="1" nodeType="withEffect">
                                  <p:stCondLst>
                                    <p:cond delay="0"/>
                                  </p:stCondLst>
                                  <p:iterate>
                                    <p:tmAbs val="0"/>
                                  </p:iterate>
                                  <p:childTnLst>
                                    <p:set>
                                      <p:cBhvr>
                                        <p:cTn id="9" fill="hold"/>
                                        <p:tgtEl>
                                          <p:spTgt spid="1068">
                                            <p:txEl>
                                              <p:pRg st="0" end="0"/>
                                            </p:txEl>
                                          </p:spTgt>
                                        </p:tgtEl>
                                        <p:attrNameLst>
                                          <p:attrName>style.visibility</p:attrName>
                                        </p:attrNameLst>
                                      </p:cBhvr>
                                      <p:to>
                                        <p:strVal val="visible"/>
                                      </p:to>
                                    </p:set>
                                    <p:animEffect transition="in" filter="wipe(up)">
                                      <p:cBhvr>
                                        <p:cTn id="10" dur="500"/>
                                        <p:tgtEl>
                                          <p:spTgt spid="1068">
                                            <p:txEl>
                                              <p:pRg st="0" end="0"/>
                                            </p:txEl>
                                          </p:spTgt>
                                        </p:tgtEl>
                                      </p:cBhvr>
                                    </p:animEffect>
                                  </p:childTnLst>
                                </p:cTn>
                              </p:par>
                            </p:childTnLst>
                          </p:cTn>
                        </p:par>
                        <p:par>
                          <p:cTn id="11" fill="hold">
                            <p:stCondLst>
                              <p:cond delay="500"/>
                            </p:stCondLst>
                            <p:childTnLst>
                              <p:par>
                                <p:cTn id="12" presetID="22" presetClass="entr" presetSubtype="1" fill="hold" grpId="1" nodeType="afterEffect">
                                  <p:stCondLst>
                                    <p:cond delay="0"/>
                                  </p:stCondLst>
                                  <p:iterate>
                                    <p:tmAbs val="0"/>
                                  </p:iterate>
                                  <p:childTnLst>
                                    <p:set>
                                      <p:cBhvr>
                                        <p:cTn id="13" fill="hold"/>
                                        <p:tgtEl>
                                          <p:spTgt spid="1068">
                                            <p:txEl>
                                              <p:pRg st="1" end="1"/>
                                            </p:txEl>
                                          </p:spTgt>
                                        </p:tgtEl>
                                        <p:attrNameLst>
                                          <p:attrName>style.visibility</p:attrName>
                                        </p:attrNameLst>
                                      </p:cBhvr>
                                      <p:to>
                                        <p:strVal val="visible"/>
                                      </p:to>
                                    </p:set>
                                    <p:animEffect transition="in" filter="wipe(up)">
                                      <p:cBhvr>
                                        <p:cTn id="14" dur="500"/>
                                        <p:tgtEl>
                                          <p:spTgt spid="1068">
                                            <p:txEl>
                                              <p:pRg st="1" end="1"/>
                                            </p:txEl>
                                          </p:spTgt>
                                        </p:tgtEl>
                                      </p:cBhvr>
                                    </p:animEffect>
                                  </p:childTnLst>
                                </p:cTn>
                              </p:par>
                            </p:childTnLst>
                          </p:cTn>
                        </p:par>
                        <p:par>
                          <p:cTn id="15" fill="hold">
                            <p:stCondLst>
                              <p:cond delay="1000"/>
                            </p:stCondLst>
                            <p:childTnLst>
                              <p:par>
                                <p:cTn id="16" presetID="22" presetClass="entr" presetSubtype="1" fill="hold" grpId="1" nodeType="afterEffect">
                                  <p:stCondLst>
                                    <p:cond delay="0"/>
                                  </p:stCondLst>
                                  <p:iterate>
                                    <p:tmAbs val="0"/>
                                  </p:iterate>
                                  <p:childTnLst>
                                    <p:set>
                                      <p:cBhvr>
                                        <p:cTn id="17" fill="hold"/>
                                        <p:tgtEl>
                                          <p:spTgt spid="1068">
                                            <p:txEl>
                                              <p:pRg st="2" end="2"/>
                                            </p:txEl>
                                          </p:spTgt>
                                        </p:tgtEl>
                                        <p:attrNameLst>
                                          <p:attrName>style.visibility</p:attrName>
                                        </p:attrNameLst>
                                      </p:cBhvr>
                                      <p:to>
                                        <p:strVal val="visible"/>
                                      </p:to>
                                    </p:set>
                                    <p:animEffect transition="in" filter="wipe(up)">
                                      <p:cBhvr>
                                        <p:cTn id="18" dur="500"/>
                                        <p:tgtEl>
                                          <p:spTgt spid="1068">
                                            <p:txEl>
                                              <p:pRg st="2" end="2"/>
                                            </p:txEl>
                                          </p:spTgt>
                                        </p:tgtEl>
                                      </p:cBhvr>
                                    </p:animEffect>
                                  </p:childTnLst>
                                </p:cTn>
                              </p:par>
                            </p:childTnLst>
                          </p:cTn>
                        </p:par>
                        <p:par>
                          <p:cTn id="19" fill="hold">
                            <p:stCondLst>
                              <p:cond delay="1500"/>
                            </p:stCondLst>
                            <p:childTnLst>
                              <p:par>
                                <p:cTn id="20" presetID="22" presetClass="entr" presetSubtype="1" fill="hold" grpId="1" nodeType="afterEffect">
                                  <p:stCondLst>
                                    <p:cond delay="0"/>
                                  </p:stCondLst>
                                  <p:iterate>
                                    <p:tmAbs val="0"/>
                                  </p:iterate>
                                  <p:childTnLst>
                                    <p:set>
                                      <p:cBhvr>
                                        <p:cTn id="21" fill="hold"/>
                                        <p:tgtEl>
                                          <p:spTgt spid="1068">
                                            <p:txEl>
                                              <p:pRg st="3" end="3"/>
                                            </p:txEl>
                                          </p:spTgt>
                                        </p:tgtEl>
                                        <p:attrNameLst>
                                          <p:attrName>style.visibility</p:attrName>
                                        </p:attrNameLst>
                                      </p:cBhvr>
                                      <p:to>
                                        <p:strVal val="visible"/>
                                      </p:to>
                                    </p:set>
                                    <p:animEffect transition="in" filter="wipe(up)">
                                      <p:cBhvr>
                                        <p:cTn id="22" dur="500"/>
                                        <p:tgtEl>
                                          <p:spTgt spid="1068">
                                            <p:txEl>
                                              <p:pRg st="3" end="3"/>
                                            </p:txEl>
                                          </p:spTgt>
                                        </p:tgtEl>
                                      </p:cBhvr>
                                    </p:animEffect>
                                  </p:childTnLst>
                                </p:cTn>
                              </p:par>
                            </p:childTnLst>
                          </p:cTn>
                        </p:par>
                        <p:par>
                          <p:cTn id="23" fill="hold">
                            <p:stCondLst>
                              <p:cond delay="2000"/>
                            </p:stCondLst>
                            <p:childTnLst>
                              <p:par>
                                <p:cTn id="24" presetID="9" presetClass="entr" fill="hold" grpId="2" nodeType="afterEffect">
                                  <p:stCondLst>
                                    <p:cond delay="0"/>
                                  </p:stCondLst>
                                  <p:iterate>
                                    <p:tmAbs val="0"/>
                                  </p:iterate>
                                  <p:childTnLst>
                                    <p:set>
                                      <p:cBhvr>
                                        <p:cTn id="25" fill="hold"/>
                                        <p:tgtEl>
                                          <p:spTgt spid="1069"/>
                                        </p:tgtEl>
                                        <p:attrNameLst>
                                          <p:attrName>style.visibility</p:attrName>
                                        </p:attrNameLst>
                                      </p:cBhvr>
                                      <p:to>
                                        <p:strVal val="visible"/>
                                      </p:to>
                                    </p:set>
                                    <p:animEffect transition="in" filter="dissolve">
                                      <p:cBhvr>
                                        <p:cTn id="26" dur="10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1" build="p" animBg="1" advAuto="0"/>
      <p:bldP spid="1069"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renuAdvancedSC.jpg" descr="renuAdvancedSC.jpg"/>
          <p:cNvPicPr>
            <a:picLocks noChangeAspect="1"/>
          </p:cNvPicPr>
          <p:nvPr/>
        </p:nvPicPr>
        <p:blipFill>
          <a:blip r:embed="rId3">
            <a:alphaModFix amt="71713"/>
            <a:extLst/>
          </a:blip>
          <a:srcRect l="42707"/>
          <a:stretch>
            <a:fillRect/>
          </a:stretch>
        </p:blipFill>
        <p:spPr>
          <a:xfrm>
            <a:off x="172236" y="2315775"/>
            <a:ext cx="5125823" cy="5772427"/>
          </a:xfrm>
          <a:prstGeom prst="rect">
            <a:avLst/>
          </a:prstGeom>
          <a:ln w="12700">
            <a:miter lim="400000"/>
          </a:ln>
          <a:effectLst>
            <a:outerShdw blurRad="127000" dist="76200" dir="5520000" rotWithShape="0">
              <a:srgbClr val="000000">
                <a:alpha val="60000"/>
              </a:srgbClr>
            </a:outerShdw>
          </a:effectLst>
        </p:spPr>
      </p:pic>
      <p:sp>
        <p:nvSpPr>
          <p:cNvPr id="1074" name="ระบบรีดอกซ์ขั้นสูงของ RENU 43% Increase in Skin Moisture เพิ่มความชุ่มชื้นของผิว 43%"/>
          <p:cNvSpPr txBox="1">
            <a:spLocks noGrp="1"/>
          </p:cNvSpPr>
          <p:nvPr>
            <p:ph type="title"/>
          </p:nvPr>
        </p:nvSpPr>
        <p:spPr>
          <a:xfrm>
            <a:off x="250305" y="274047"/>
            <a:ext cx="12504190" cy="2004450"/>
          </a:xfrm>
          <a:prstGeom prst="rect">
            <a:avLst/>
          </a:prstGeom>
        </p:spPr>
        <p:txBody>
          <a:bodyPr lIns="48762" tIns="48762" rIns="48762" bIns="48762">
            <a:normAutofit/>
          </a:bodyPr>
          <a:lstStyle/>
          <a:p>
            <a:pPr defTabSz="624230">
              <a:lnSpc>
                <a:spcPct val="90000"/>
              </a:lnSpc>
              <a:defRPr sz="3888" spc="388"/>
            </a:pPr>
            <a:r>
              <a:t>ระบบรีดอกซ์ขั้นสูงของ RENU</a:t>
            </a:r>
            <a:br/>
            <a:r>
              <a:t>43% Increase in Skin Moisture เพิ่มความชุ่มชื้นของผิว 43%</a:t>
            </a:r>
          </a:p>
        </p:txBody>
      </p:sp>
      <p:pic>
        <p:nvPicPr>
          <p:cNvPr id="1075" name="image44.png" descr="image44.png"/>
          <p:cNvPicPr>
            <a:picLocks noChangeAspect="1"/>
          </p:cNvPicPr>
          <p:nvPr/>
        </p:nvPicPr>
        <p:blipFill>
          <a:blip r:embed="rId4">
            <a:extLst/>
          </a:blip>
          <a:stretch>
            <a:fillRect/>
          </a:stretch>
        </p:blipFill>
        <p:spPr>
          <a:xfrm>
            <a:off x="8614685" y="7374217"/>
            <a:ext cx="2817517" cy="1124362"/>
          </a:xfrm>
          <a:prstGeom prst="rect">
            <a:avLst/>
          </a:prstGeom>
          <a:ln w="12700">
            <a:miter lim="400000"/>
          </a:ln>
        </p:spPr>
      </p:pic>
      <p:pic>
        <p:nvPicPr>
          <p:cNvPr id="1076" name="sylvia advanced2.png" descr="sylvia advanced2.png"/>
          <p:cNvPicPr>
            <a:picLocks noChangeAspect="1"/>
          </p:cNvPicPr>
          <p:nvPr/>
        </p:nvPicPr>
        <p:blipFill>
          <a:blip r:embed="rId5">
            <a:extLst/>
          </a:blip>
          <a:stretch>
            <a:fillRect/>
          </a:stretch>
        </p:blipFill>
        <p:spPr>
          <a:xfrm>
            <a:off x="5487210" y="2779728"/>
            <a:ext cx="7347773" cy="3700130"/>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 name="Picture 7" descr="Picture 7"/>
          <p:cNvPicPr>
            <a:picLocks noChangeAspect="1"/>
          </p:cNvPicPr>
          <p:nvPr/>
        </p:nvPicPr>
        <p:blipFill>
          <a:blip r:embed="rId2">
            <a:extLst/>
          </a:blip>
          <a:srcRect t="7353" b="291"/>
          <a:stretch>
            <a:fillRect/>
          </a:stretch>
        </p:blipFill>
        <p:spPr>
          <a:xfrm>
            <a:off x="-803700" y="-3133"/>
            <a:ext cx="14612201" cy="9759789"/>
          </a:xfrm>
          <a:prstGeom prst="rect">
            <a:avLst/>
          </a:prstGeom>
          <a:ln w="12700">
            <a:miter lim="400000"/>
          </a:ln>
        </p:spPr>
      </p:pic>
      <p:sp>
        <p:nvSpPr>
          <p:cNvPr id="756" name="TextBox 3"/>
          <p:cNvSpPr txBox="1"/>
          <p:nvPr/>
        </p:nvSpPr>
        <p:spPr>
          <a:xfrm>
            <a:off x="1737801" y="921056"/>
            <a:ext cx="9529197" cy="70713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48767" tIns="48767" rIns="48767" bIns="48767">
            <a:spAutoFit/>
          </a:bodyPr>
          <a:lstStyle>
            <a:lvl1pPr defTabSz="586994">
              <a:defRPr sz="4000" b="1">
                <a:solidFill>
                  <a:srgbClr val="FFFFFF"/>
                </a:solidFill>
                <a:latin typeface="Tahoma"/>
                <a:ea typeface="Tahoma"/>
                <a:cs typeface="Tahoma"/>
                <a:sym typeface="Tahoma"/>
              </a:defRPr>
            </a:lvl1pPr>
          </a:lstStyle>
          <a:p>
            <a:r>
              <a:t>บริษัทที่จัดตั้งขึ้นมาอย่างดี</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Changing Lives Worldwide"/>
          <p:cNvSpPr txBox="1">
            <a:spLocks noGrp="1"/>
          </p:cNvSpPr>
          <p:nvPr>
            <p:ph type="title"/>
          </p:nvPr>
        </p:nvSpPr>
        <p:spPr>
          <a:xfrm>
            <a:off x="726756" y="-48796"/>
            <a:ext cx="11956258" cy="1945152"/>
          </a:xfrm>
          <a:prstGeom prst="rect">
            <a:avLst/>
          </a:prstGeom>
        </p:spPr>
        <p:txBody>
          <a:bodyPr/>
          <a:lstStyle>
            <a:lvl1pPr>
              <a:defRPr spc="600"/>
            </a:lvl1pPr>
          </a:lstStyle>
          <a:p>
            <a:r>
              <a:t>เปลี่ยนชีวิตคนทั้งโลก</a:t>
            </a:r>
          </a:p>
        </p:txBody>
      </p:sp>
      <p:pic>
        <p:nvPicPr>
          <p:cNvPr id="1081" name="bigstock-Global-Network-Of-People-8307369.jpg" descr="bigstock-Global-Network-Of-People-8307369.jpg"/>
          <p:cNvPicPr>
            <a:picLocks noChangeAspect="1"/>
          </p:cNvPicPr>
          <p:nvPr/>
        </p:nvPicPr>
        <p:blipFill>
          <a:blip r:embed="rId3">
            <a:extLst/>
          </a:blip>
          <a:srcRect t="7678"/>
          <a:stretch>
            <a:fillRect/>
          </a:stretch>
        </p:blipFill>
        <p:spPr>
          <a:xfrm>
            <a:off x="2448399" y="2053126"/>
            <a:ext cx="8512970" cy="7859436"/>
          </a:xfrm>
          <a:custGeom>
            <a:avLst/>
            <a:gdLst/>
            <a:ahLst/>
            <a:cxnLst>
              <a:cxn ang="0">
                <a:pos x="wd2" y="hd2"/>
              </a:cxn>
              <a:cxn ang="5400000">
                <a:pos x="wd2" y="hd2"/>
              </a:cxn>
              <a:cxn ang="10800000">
                <a:pos x="wd2" y="hd2"/>
              </a:cxn>
              <a:cxn ang="16200000">
                <a:pos x="wd2" y="hd2"/>
              </a:cxn>
            </a:cxnLst>
            <a:rect l="0" t="0" r="r" b="b"/>
            <a:pathLst>
              <a:path w="21600" h="21575" extrusionOk="0">
                <a:moveTo>
                  <a:pt x="10561" y="3"/>
                </a:moveTo>
                <a:cubicBezTo>
                  <a:pt x="10410" y="7"/>
                  <a:pt x="10263" y="16"/>
                  <a:pt x="10122" y="30"/>
                </a:cubicBezTo>
                <a:cubicBezTo>
                  <a:pt x="8271" y="214"/>
                  <a:pt x="6655" y="881"/>
                  <a:pt x="5229" y="2046"/>
                </a:cubicBezTo>
                <a:cubicBezTo>
                  <a:pt x="4835" y="2368"/>
                  <a:pt x="4135" y="3094"/>
                  <a:pt x="3771" y="3558"/>
                </a:cubicBezTo>
                <a:cubicBezTo>
                  <a:pt x="3768" y="3562"/>
                  <a:pt x="3764" y="3565"/>
                  <a:pt x="3761" y="3569"/>
                </a:cubicBezTo>
                <a:cubicBezTo>
                  <a:pt x="3762" y="3589"/>
                  <a:pt x="3753" y="3604"/>
                  <a:pt x="3732" y="3621"/>
                </a:cubicBezTo>
                <a:cubicBezTo>
                  <a:pt x="3702" y="3646"/>
                  <a:pt x="3634" y="3746"/>
                  <a:pt x="3580" y="3841"/>
                </a:cubicBezTo>
                <a:cubicBezTo>
                  <a:pt x="3526" y="3937"/>
                  <a:pt x="3408" y="4123"/>
                  <a:pt x="3316" y="4254"/>
                </a:cubicBezTo>
                <a:cubicBezTo>
                  <a:pt x="3147" y="4498"/>
                  <a:pt x="2695" y="5269"/>
                  <a:pt x="2695" y="5315"/>
                </a:cubicBezTo>
                <a:cubicBezTo>
                  <a:pt x="2695" y="5329"/>
                  <a:pt x="2603" y="5547"/>
                  <a:pt x="2490" y="5799"/>
                </a:cubicBezTo>
                <a:cubicBezTo>
                  <a:pt x="2378" y="6051"/>
                  <a:pt x="2282" y="6286"/>
                  <a:pt x="2277" y="6321"/>
                </a:cubicBezTo>
                <a:cubicBezTo>
                  <a:pt x="2272" y="6356"/>
                  <a:pt x="2256" y="6398"/>
                  <a:pt x="2241" y="6415"/>
                </a:cubicBezTo>
                <a:cubicBezTo>
                  <a:pt x="2225" y="6431"/>
                  <a:pt x="2212" y="6491"/>
                  <a:pt x="2212" y="6546"/>
                </a:cubicBezTo>
                <a:cubicBezTo>
                  <a:pt x="2212" y="6601"/>
                  <a:pt x="2176" y="6666"/>
                  <a:pt x="2131" y="6693"/>
                </a:cubicBezTo>
                <a:cubicBezTo>
                  <a:pt x="2114" y="6702"/>
                  <a:pt x="2103" y="6714"/>
                  <a:pt x="2093" y="6725"/>
                </a:cubicBezTo>
                <a:cubicBezTo>
                  <a:pt x="2093" y="6783"/>
                  <a:pt x="2079" y="6876"/>
                  <a:pt x="2044" y="7029"/>
                </a:cubicBezTo>
                <a:cubicBezTo>
                  <a:pt x="1909" y="7628"/>
                  <a:pt x="1883" y="7757"/>
                  <a:pt x="1876" y="7868"/>
                </a:cubicBezTo>
                <a:cubicBezTo>
                  <a:pt x="1872" y="7928"/>
                  <a:pt x="1855" y="7999"/>
                  <a:pt x="1838" y="8028"/>
                </a:cubicBezTo>
                <a:cubicBezTo>
                  <a:pt x="1821" y="8058"/>
                  <a:pt x="1800" y="8195"/>
                  <a:pt x="1790" y="8333"/>
                </a:cubicBezTo>
                <a:cubicBezTo>
                  <a:pt x="1781" y="8472"/>
                  <a:pt x="1771" y="8591"/>
                  <a:pt x="1767" y="8597"/>
                </a:cubicBezTo>
                <a:cubicBezTo>
                  <a:pt x="1747" y="8629"/>
                  <a:pt x="1690" y="9179"/>
                  <a:pt x="1676" y="9477"/>
                </a:cubicBezTo>
                <a:cubicBezTo>
                  <a:pt x="1673" y="9534"/>
                  <a:pt x="1665" y="9571"/>
                  <a:pt x="1652" y="9594"/>
                </a:cubicBezTo>
                <a:cubicBezTo>
                  <a:pt x="1658" y="9690"/>
                  <a:pt x="1663" y="9791"/>
                  <a:pt x="1669" y="9913"/>
                </a:cubicBezTo>
                <a:cubicBezTo>
                  <a:pt x="1705" y="10755"/>
                  <a:pt x="1717" y="10948"/>
                  <a:pt x="1753" y="11241"/>
                </a:cubicBezTo>
                <a:cubicBezTo>
                  <a:pt x="1770" y="11377"/>
                  <a:pt x="1778" y="11499"/>
                  <a:pt x="1778" y="11603"/>
                </a:cubicBezTo>
                <a:cubicBezTo>
                  <a:pt x="1798" y="11682"/>
                  <a:pt x="1820" y="11783"/>
                  <a:pt x="1847" y="11915"/>
                </a:cubicBezTo>
                <a:cubicBezTo>
                  <a:pt x="1982" y="12585"/>
                  <a:pt x="2385" y="13848"/>
                  <a:pt x="2512" y="14001"/>
                </a:cubicBezTo>
                <a:cubicBezTo>
                  <a:pt x="2547" y="14042"/>
                  <a:pt x="2574" y="14116"/>
                  <a:pt x="2574" y="14166"/>
                </a:cubicBezTo>
                <a:cubicBezTo>
                  <a:pt x="2574" y="14217"/>
                  <a:pt x="2592" y="14272"/>
                  <a:pt x="2614" y="14286"/>
                </a:cubicBezTo>
                <a:cubicBezTo>
                  <a:pt x="2649" y="14309"/>
                  <a:pt x="2658" y="14339"/>
                  <a:pt x="2644" y="14378"/>
                </a:cubicBezTo>
                <a:cubicBezTo>
                  <a:pt x="2687" y="14458"/>
                  <a:pt x="2730" y="14535"/>
                  <a:pt x="2756" y="14569"/>
                </a:cubicBezTo>
                <a:cubicBezTo>
                  <a:pt x="2784" y="14604"/>
                  <a:pt x="2847" y="14722"/>
                  <a:pt x="2897" y="14830"/>
                </a:cubicBezTo>
                <a:cubicBezTo>
                  <a:pt x="2947" y="14938"/>
                  <a:pt x="3032" y="15083"/>
                  <a:pt x="3086" y="15154"/>
                </a:cubicBezTo>
                <a:cubicBezTo>
                  <a:pt x="3166" y="15256"/>
                  <a:pt x="3190" y="15316"/>
                  <a:pt x="3092" y="15351"/>
                </a:cubicBezTo>
                <a:cubicBezTo>
                  <a:pt x="3113" y="15358"/>
                  <a:pt x="3129" y="15365"/>
                  <a:pt x="3139" y="15375"/>
                </a:cubicBezTo>
                <a:cubicBezTo>
                  <a:pt x="3175" y="15410"/>
                  <a:pt x="3225" y="15439"/>
                  <a:pt x="3251" y="15439"/>
                </a:cubicBezTo>
                <a:cubicBezTo>
                  <a:pt x="3276" y="15439"/>
                  <a:pt x="3326" y="15513"/>
                  <a:pt x="3360" y="15602"/>
                </a:cubicBezTo>
                <a:cubicBezTo>
                  <a:pt x="3395" y="15692"/>
                  <a:pt x="3492" y="15844"/>
                  <a:pt x="3577" y="15940"/>
                </a:cubicBezTo>
                <a:cubicBezTo>
                  <a:pt x="3662" y="16036"/>
                  <a:pt x="3738" y="16136"/>
                  <a:pt x="3746" y="16165"/>
                </a:cubicBezTo>
                <a:cubicBezTo>
                  <a:pt x="3754" y="16193"/>
                  <a:pt x="3887" y="16367"/>
                  <a:pt x="4041" y="16552"/>
                </a:cubicBezTo>
                <a:cubicBezTo>
                  <a:pt x="4195" y="16738"/>
                  <a:pt x="4325" y="16915"/>
                  <a:pt x="4329" y="16946"/>
                </a:cubicBezTo>
                <a:cubicBezTo>
                  <a:pt x="4335" y="16986"/>
                  <a:pt x="4327" y="17014"/>
                  <a:pt x="4297" y="17036"/>
                </a:cubicBezTo>
                <a:cubicBezTo>
                  <a:pt x="4306" y="17039"/>
                  <a:pt x="4314" y="17043"/>
                  <a:pt x="4317" y="17046"/>
                </a:cubicBezTo>
                <a:cubicBezTo>
                  <a:pt x="4341" y="17072"/>
                  <a:pt x="4399" y="17093"/>
                  <a:pt x="4447" y="17093"/>
                </a:cubicBezTo>
                <a:cubicBezTo>
                  <a:pt x="4494" y="17093"/>
                  <a:pt x="4567" y="17133"/>
                  <a:pt x="4609" y="17183"/>
                </a:cubicBezTo>
                <a:cubicBezTo>
                  <a:pt x="4752" y="17354"/>
                  <a:pt x="5368" y="17864"/>
                  <a:pt x="5792" y="18162"/>
                </a:cubicBezTo>
                <a:cubicBezTo>
                  <a:pt x="6496" y="18655"/>
                  <a:pt x="7238" y="19028"/>
                  <a:pt x="8078" y="19313"/>
                </a:cubicBezTo>
                <a:cubicBezTo>
                  <a:pt x="8271" y="19379"/>
                  <a:pt x="8437" y="19442"/>
                  <a:pt x="8479" y="19464"/>
                </a:cubicBezTo>
                <a:cubicBezTo>
                  <a:pt x="8549" y="19483"/>
                  <a:pt x="8623" y="19501"/>
                  <a:pt x="8695" y="19519"/>
                </a:cubicBezTo>
                <a:cubicBezTo>
                  <a:pt x="8719" y="19524"/>
                  <a:pt x="8741" y="19526"/>
                  <a:pt x="8762" y="19534"/>
                </a:cubicBezTo>
                <a:cubicBezTo>
                  <a:pt x="8911" y="19572"/>
                  <a:pt x="9058" y="19606"/>
                  <a:pt x="9206" y="19636"/>
                </a:cubicBezTo>
                <a:cubicBezTo>
                  <a:pt x="9217" y="19636"/>
                  <a:pt x="9229" y="19639"/>
                  <a:pt x="9239" y="19642"/>
                </a:cubicBezTo>
                <a:cubicBezTo>
                  <a:pt x="9451" y="19684"/>
                  <a:pt x="9657" y="19720"/>
                  <a:pt x="9835" y="19739"/>
                </a:cubicBezTo>
                <a:cubicBezTo>
                  <a:pt x="10800" y="19844"/>
                  <a:pt x="11821" y="19777"/>
                  <a:pt x="12776" y="19553"/>
                </a:cubicBezTo>
                <a:cubicBezTo>
                  <a:pt x="12779" y="19552"/>
                  <a:pt x="12782" y="19552"/>
                  <a:pt x="12786" y="19551"/>
                </a:cubicBezTo>
                <a:cubicBezTo>
                  <a:pt x="12824" y="19542"/>
                  <a:pt x="12861" y="19530"/>
                  <a:pt x="12899" y="19520"/>
                </a:cubicBezTo>
                <a:cubicBezTo>
                  <a:pt x="12915" y="19499"/>
                  <a:pt x="12946" y="19492"/>
                  <a:pt x="12973" y="19503"/>
                </a:cubicBezTo>
                <a:cubicBezTo>
                  <a:pt x="13000" y="19496"/>
                  <a:pt x="13028" y="19489"/>
                  <a:pt x="13056" y="19482"/>
                </a:cubicBezTo>
                <a:cubicBezTo>
                  <a:pt x="13070" y="19458"/>
                  <a:pt x="13106" y="19447"/>
                  <a:pt x="13136" y="19459"/>
                </a:cubicBezTo>
                <a:cubicBezTo>
                  <a:pt x="13137" y="19460"/>
                  <a:pt x="13137" y="19459"/>
                  <a:pt x="13138" y="19459"/>
                </a:cubicBezTo>
                <a:cubicBezTo>
                  <a:pt x="13164" y="19452"/>
                  <a:pt x="13190" y="19444"/>
                  <a:pt x="13216" y="19436"/>
                </a:cubicBezTo>
                <a:cubicBezTo>
                  <a:pt x="13229" y="19413"/>
                  <a:pt x="13262" y="19405"/>
                  <a:pt x="13290" y="19415"/>
                </a:cubicBezTo>
                <a:cubicBezTo>
                  <a:pt x="13370" y="19391"/>
                  <a:pt x="13448" y="19365"/>
                  <a:pt x="13526" y="19338"/>
                </a:cubicBezTo>
                <a:cubicBezTo>
                  <a:pt x="13566" y="19321"/>
                  <a:pt x="13762" y="19243"/>
                  <a:pt x="13978" y="19159"/>
                </a:cubicBezTo>
                <a:cubicBezTo>
                  <a:pt x="16033" y="18351"/>
                  <a:pt x="17817" y="16671"/>
                  <a:pt x="18862" y="14579"/>
                </a:cubicBezTo>
                <a:cubicBezTo>
                  <a:pt x="18876" y="14540"/>
                  <a:pt x="18894" y="14495"/>
                  <a:pt x="18915" y="14453"/>
                </a:cubicBezTo>
                <a:cubicBezTo>
                  <a:pt x="19038" y="14206"/>
                  <a:pt x="19299" y="13542"/>
                  <a:pt x="19428" y="13148"/>
                </a:cubicBezTo>
                <a:cubicBezTo>
                  <a:pt x="19739" y="12196"/>
                  <a:pt x="19903" y="11226"/>
                  <a:pt x="19938" y="10140"/>
                </a:cubicBezTo>
                <a:cubicBezTo>
                  <a:pt x="19947" y="9871"/>
                  <a:pt x="19960" y="9691"/>
                  <a:pt x="19975" y="9558"/>
                </a:cubicBezTo>
                <a:cubicBezTo>
                  <a:pt x="19966" y="9532"/>
                  <a:pt x="19957" y="9511"/>
                  <a:pt x="19949" y="9501"/>
                </a:cubicBezTo>
                <a:cubicBezTo>
                  <a:pt x="19928" y="9479"/>
                  <a:pt x="19911" y="9352"/>
                  <a:pt x="19910" y="9219"/>
                </a:cubicBezTo>
                <a:cubicBezTo>
                  <a:pt x="19910" y="9015"/>
                  <a:pt x="19869" y="8642"/>
                  <a:pt x="19815" y="8264"/>
                </a:cubicBezTo>
                <a:cubicBezTo>
                  <a:pt x="19798" y="8220"/>
                  <a:pt x="19783" y="8164"/>
                  <a:pt x="19775" y="8100"/>
                </a:cubicBezTo>
                <a:cubicBezTo>
                  <a:pt x="19693" y="7454"/>
                  <a:pt x="19214" y="5850"/>
                  <a:pt x="19040" y="5640"/>
                </a:cubicBezTo>
                <a:cubicBezTo>
                  <a:pt x="19007" y="5600"/>
                  <a:pt x="18976" y="5541"/>
                  <a:pt x="18972" y="5509"/>
                </a:cubicBezTo>
                <a:cubicBezTo>
                  <a:pt x="18969" y="5493"/>
                  <a:pt x="18962" y="5474"/>
                  <a:pt x="18958" y="5455"/>
                </a:cubicBezTo>
                <a:cubicBezTo>
                  <a:pt x="18945" y="5444"/>
                  <a:pt x="18933" y="5430"/>
                  <a:pt x="18923" y="5415"/>
                </a:cubicBezTo>
                <a:cubicBezTo>
                  <a:pt x="18891" y="5365"/>
                  <a:pt x="18865" y="5340"/>
                  <a:pt x="18865" y="5360"/>
                </a:cubicBezTo>
                <a:cubicBezTo>
                  <a:pt x="18865" y="5380"/>
                  <a:pt x="18837" y="5372"/>
                  <a:pt x="18804" y="5342"/>
                </a:cubicBezTo>
                <a:cubicBezTo>
                  <a:pt x="18768" y="5310"/>
                  <a:pt x="18749" y="5241"/>
                  <a:pt x="18758" y="5175"/>
                </a:cubicBezTo>
                <a:cubicBezTo>
                  <a:pt x="18759" y="5170"/>
                  <a:pt x="18758" y="5163"/>
                  <a:pt x="18758" y="5158"/>
                </a:cubicBezTo>
                <a:cubicBezTo>
                  <a:pt x="18740" y="5135"/>
                  <a:pt x="18725" y="5106"/>
                  <a:pt x="18724" y="5081"/>
                </a:cubicBezTo>
                <a:cubicBezTo>
                  <a:pt x="18721" y="5019"/>
                  <a:pt x="18610" y="4778"/>
                  <a:pt x="18593" y="4797"/>
                </a:cubicBezTo>
                <a:cubicBezTo>
                  <a:pt x="18582" y="4809"/>
                  <a:pt x="18538" y="4799"/>
                  <a:pt x="18495" y="4774"/>
                </a:cubicBezTo>
                <a:cubicBezTo>
                  <a:pt x="18410" y="4724"/>
                  <a:pt x="18417" y="4625"/>
                  <a:pt x="18507" y="4625"/>
                </a:cubicBezTo>
                <a:cubicBezTo>
                  <a:pt x="18513" y="4625"/>
                  <a:pt x="18518" y="4623"/>
                  <a:pt x="18524" y="4621"/>
                </a:cubicBezTo>
                <a:cubicBezTo>
                  <a:pt x="18522" y="4612"/>
                  <a:pt x="18522" y="4604"/>
                  <a:pt x="18526" y="4598"/>
                </a:cubicBezTo>
                <a:cubicBezTo>
                  <a:pt x="18538" y="4576"/>
                  <a:pt x="18511" y="4559"/>
                  <a:pt x="18466" y="4559"/>
                </a:cubicBezTo>
                <a:cubicBezTo>
                  <a:pt x="18421" y="4559"/>
                  <a:pt x="18366" y="4520"/>
                  <a:pt x="18342" y="4472"/>
                </a:cubicBezTo>
                <a:cubicBezTo>
                  <a:pt x="18319" y="4424"/>
                  <a:pt x="18312" y="4385"/>
                  <a:pt x="18327" y="4385"/>
                </a:cubicBezTo>
                <a:cubicBezTo>
                  <a:pt x="18343" y="4385"/>
                  <a:pt x="18321" y="4347"/>
                  <a:pt x="18280" y="4298"/>
                </a:cubicBezTo>
                <a:cubicBezTo>
                  <a:pt x="18239" y="4249"/>
                  <a:pt x="18199" y="4164"/>
                  <a:pt x="18192" y="4112"/>
                </a:cubicBezTo>
                <a:cubicBezTo>
                  <a:pt x="18185" y="4059"/>
                  <a:pt x="18155" y="3996"/>
                  <a:pt x="18124" y="3971"/>
                </a:cubicBezTo>
                <a:cubicBezTo>
                  <a:pt x="18093" y="3946"/>
                  <a:pt x="17960" y="3770"/>
                  <a:pt x="17828" y="3580"/>
                </a:cubicBezTo>
                <a:cubicBezTo>
                  <a:pt x="17737" y="3448"/>
                  <a:pt x="17626" y="3306"/>
                  <a:pt x="17528" y="3187"/>
                </a:cubicBezTo>
                <a:cubicBezTo>
                  <a:pt x="17185" y="2805"/>
                  <a:pt x="16687" y="2295"/>
                  <a:pt x="16656" y="2316"/>
                </a:cubicBezTo>
                <a:cubicBezTo>
                  <a:pt x="16636" y="2330"/>
                  <a:pt x="16520" y="2237"/>
                  <a:pt x="16398" y="2111"/>
                </a:cubicBezTo>
                <a:cubicBezTo>
                  <a:pt x="15954" y="1652"/>
                  <a:pt x="15167" y="1141"/>
                  <a:pt x="14413" y="820"/>
                </a:cubicBezTo>
                <a:cubicBezTo>
                  <a:pt x="14173" y="718"/>
                  <a:pt x="13866" y="588"/>
                  <a:pt x="13730" y="530"/>
                </a:cubicBezTo>
                <a:cubicBezTo>
                  <a:pt x="12909" y="183"/>
                  <a:pt x="11622" y="-25"/>
                  <a:pt x="10561" y="3"/>
                </a:cubicBezTo>
                <a:close/>
                <a:moveTo>
                  <a:pt x="13385" y="21169"/>
                </a:moveTo>
                <a:cubicBezTo>
                  <a:pt x="11427" y="21169"/>
                  <a:pt x="9219" y="21170"/>
                  <a:pt x="7230" y="21173"/>
                </a:cubicBezTo>
                <a:lnTo>
                  <a:pt x="1" y="21184"/>
                </a:lnTo>
                <a:lnTo>
                  <a:pt x="0" y="21380"/>
                </a:lnTo>
                <a:lnTo>
                  <a:pt x="0" y="21429"/>
                </a:lnTo>
                <a:lnTo>
                  <a:pt x="0" y="21575"/>
                </a:lnTo>
                <a:lnTo>
                  <a:pt x="21600" y="21575"/>
                </a:lnTo>
                <a:lnTo>
                  <a:pt x="21600" y="21443"/>
                </a:lnTo>
                <a:lnTo>
                  <a:pt x="21597" y="21184"/>
                </a:lnTo>
                <a:lnTo>
                  <a:pt x="18030" y="21173"/>
                </a:lnTo>
                <a:cubicBezTo>
                  <a:pt x="17048" y="21170"/>
                  <a:pt x="15342" y="21169"/>
                  <a:pt x="13385" y="21169"/>
                </a:cubicBezTo>
                <a:close/>
              </a:path>
            </a:pathLst>
          </a:cu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081"/>
                                        </p:tgtEl>
                                        <p:attrNameLst>
                                          <p:attrName>style.visibility</p:attrName>
                                        </p:attrNameLst>
                                      </p:cBhvr>
                                      <p:to>
                                        <p:strVal val="visible"/>
                                      </p:to>
                                    </p:set>
                                    <p:animEffect transition="in" filter="box(out)">
                                      <p:cBhvr>
                                        <p:cTn id="7" dur="10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 name="image2.jpeg" descr="image2.jpeg"/>
          <p:cNvPicPr>
            <a:picLocks/>
          </p:cNvPicPr>
          <p:nvPr/>
        </p:nvPicPr>
        <p:blipFill>
          <a:blip r:embed="rId3">
            <a:extLst/>
          </a:blip>
          <a:stretch>
            <a:fillRect/>
          </a:stretch>
        </p:blipFill>
        <p:spPr>
          <a:xfrm>
            <a:off x="0" y="0"/>
            <a:ext cx="13004800" cy="9753600"/>
          </a:xfrm>
          <a:prstGeom prst="rect">
            <a:avLst/>
          </a:prstGeom>
          <a:ln w="12700">
            <a:miter lim="400000"/>
          </a:ln>
        </p:spPr>
      </p:pic>
      <p:grpSp>
        <p:nvGrpSpPr>
          <p:cNvPr id="1088" name="Group"/>
          <p:cNvGrpSpPr/>
          <p:nvPr/>
        </p:nvGrpSpPr>
        <p:grpSpPr>
          <a:xfrm>
            <a:off x="3429000" y="6637784"/>
            <a:ext cx="6629400" cy="1210816"/>
            <a:chOff x="0" y="-131315"/>
            <a:chExt cx="6629400" cy="1210815"/>
          </a:xfrm>
        </p:grpSpPr>
        <p:sp>
          <p:nvSpPr>
            <p:cNvPr id="1086" name="Rounded Rectangle"/>
            <p:cNvSpPr/>
            <p:nvPr/>
          </p:nvSpPr>
          <p:spPr>
            <a:xfrm>
              <a:off x="0" y="0"/>
              <a:ext cx="6629400" cy="1079500"/>
            </a:xfrm>
            <a:prstGeom prst="roundRect">
              <a:avLst>
                <a:gd name="adj" fmla="val 17647"/>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1087" name="ลูกค้า"/>
            <p:cNvSpPr txBox="1"/>
            <p:nvPr/>
          </p:nvSpPr>
          <p:spPr>
            <a:xfrm>
              <a:off x="84102" y="-131316"/>
              <a:ext cx="6464301" cy="11488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t>ลูกค้า</a:t>
              </a:r>
            </a:p>
          </p:txBody>
        </p:sp>
      </p:grpSp>
      <p:grpSp>
        <p:nvGrpSpPr>
          <p:cNvPr id="1091" name="Group"/>
          <p:cNvGrpSpPr/>
          <p:nvPr/>
        </p:nvGrpSpPr>
        <p:grpSpPr>
          <a:xfrm>
            <a:off x="2043288" y="2018453"/>
            <a:ext cx="9422555" cy="5689601"/>
            <a:chOff x="0" y="0"/>
            <a:chExt cx="9422553" cy="5689600"/>
          </a:xfrm>
        </p:grpSpPr>
        <p:pic>
          <p:nvPicPr>
            <p:cNvPr id="1089" name="image86.png" descr="image86.png"/>
            <p:cNvPicPr>
              <a:picLocks/>
            </p:cNvPicPr>
            <p:nvPr/>
          </p:nvPicPr>
          <p:blipFill>
            <a:blip r:embed="rId5">
              <a:extLst/>
            </a:blip>
            <a:stretch>
              <a:fillRect/>
            </a:stretch>
          </p:blipFill>
          <p:spPr>
            <a:xfrm>
              <a:off x="0" y="0"/>
              <a:ext cx="1511300" cy="5689600"/>
            </a:xfrm>
            <a:prstGeom prst="rect">
              <a:avLst/>
            </a:prstGeom>
            <a:ln w="12700" cap="flat">
              <a:noFill/>
              <a:miter lim="400000"/>
            </a:ln>
            <a:effectLst/>
          </p:spPr>
        </p:pic>
        <p:pic>
          <p:nvPicPr>
            <p:cNvPr id="1090" name="image87.png" descr="image87.png"/>
            <p:cNvPicPr>
              <a:picLocks/>
            </p:cNvPicPr>
            <p:nvPr/>
          </p:nvPicPr>
          <p:blipFill>
            <a:blip r:embed="rId6">
              <a:extLst/>
            </a:blip>
            <a:stretch>
              <a:fillRect/>
            </a:stretch>
          </p:blipFill>
          <p:spPr>
            <a:xfrm>
              <a:off x="7911253" y="0"/>
              <a:ext cx="1511301" cy="5689600"/>
            </a:xfrm>
            <a:prstGeom prst="rect">
              <a:avLst/>
            </a:prstGeom>
            <a:ln w="12700" cap="flat">
              <a:noFill/>
              <a:miter lim="400000"/>
            </a:ln>
            <a:effectLst/>
          </p:spPr>
        </p:pic>
      </p:grpSp>
      <p:grpSp>
        <p:nvGrpSpPr>
          <p:cNvPr id="1094" name="Group"/>
          <p:cNvGrpSpPr/>
          <p:nvPr/>
        </p:nvGrpSpPr>
        <p:grpSpPr>
          <a:xfrm>
            <a:off x="3429000" y="1955800"/>
            <a:ext cx="6629400" cy="1397000"/>
            <a:chOff x="0" y="0"/>
            <a:chExt cx="6629400" cy="1397000"/>
          </a:xfrm>
        </p:grpSpPr>
        <p:sp>
          <p:nvSpPr>
            <p:cNvPr id="1092" name="Rounded Rectangle"/>
            <p:cNvSpPr/>
            <p:nvPr/>
          </p:nvSpPr>
          <p:spPr>
            <a:xfrm>
              <a:off x="0" y="0"/>
              <a:ext cx="6629400" cy="1397000"/>
            </a:xfrm>
            <a:prstGeom prst="roundRect">
              <a:avLst>
                <a:gd name="adj" fmla="val 13634"/>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1093" name="ผู้ผลิต"/>
            <p:cNvSpPr txBox="1"/>
            <p:nvPr/>
          </p:nvSpPr>
          <p:spPr>
            <a:xfrm>
              <a:off x="84101" y="111395"/>
              <a:ext cx="6464301" cy="11488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t>ผู้ผลิต</a:t>
              </a:r>
            </a:p>
          </p:txBody>
        </p:sp>
      </p:grpSp>
      <p:sp>
        <p:nvSpPr>
          <p:cNvPr id="1095" name="ความสัมพันธุ์ทางการตลาด"/>
          <p:cNvSpPr txBox="1"/>
          <p:nvPr/>
        </p:nvSpPr>
        <p:spPr>
          <a:xfrm>
            <a:off x="3082645" y="8227996"/>
            <a:ext cx="7349769" cy="7694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295400">
              <a:buClr>
                <a:srgbClr val="FF2600"/>
              </a:buClr>
              <a:buFont typeface="Marker Felt"/>
              <a:defRPr sz="5000" b="1">
                <a:solidFill>
                  <a:srgbClr val="FF2600"/>
                </a:solidFill>
                <a:uFill>
                  <a:solidFill>
                    <a:srgbClr val="FF2600"/>
                  </a:solidFill>
                </a:uFill>
                <a:latin typeface="Marker Felt"/>
                <a:ea typeface="Marker Felt"/>
                <a:cs typeface="Marker Felt"/>
                <a:sym typeface="Marker Felt"/>
              </a:defRPr>
            </a:lvl1pPr>
          </a:lstStyle>
          <a:p>
            <a:r>
              <a:rPr dirty="0" err="1"/>
              <a:t>ความสัมพันธ</a:t>
            </a:r>
            <a:r>
              <a:rPr lang="th-TH" dirty="0"/>
              <a:t>์</a:t>
            </a:r>
            <a:r>
              <a:rPr dirty="0" err="1"/>
              <a:t>ทางการตลาด</a:t>
            </a:r>
            <a:endParaRPr dirty="0"/>
          </a:p>
        </p:txBody>
      </p:sp>
      <p:grpSp>
        <p:nvGrpSpPr>
          <p:cNvPr id="1098" name="Group"/>
          <p:cNvGrpSpPr/>
          <p:nvPr/>
        </p:nvGrpSpPr>
        <p:grpSpPr>
          <a:xfrm>
            <a:off x="7619999" y="3886199"/>
            <a:ext cx="3162302" cy="2247902"/>
            <a:chOff x="0" y="0"/>
            <a:chExt cx="3162300" cy="2247900"/>
          </a:xfrm>
        </p:grpSpPr>
        <p:sp>
          <p:nvSpPr>
            <p:cNvPr id="1096" name="Arrow"/>
            <p:cNvSpPr/>
            <p:nvPr/>
          </p:nvSpPr>
          <p:spPr>
            <a:xfrm rot="5400000">
              <a:off x="457200" y="-457200"/>
              <a:ext cx="2247900" cy="3162300"/>
            </a:xfrm>
            <a:prstGeom prst="rightArrow">
              <a:avLst>
                <a:gd name="adj1" fmla="val 66028"/>
                <a:gd name="adj2" fmla="val 30320"/>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1097" name="Magazine…"/>
            <p:cNvSpPr txBox="1"/>
            <p:nvPr/>
          </p:nvSpPr>
          <p:spPr>
            <a:xfrm>
              <a:off x="465862" y="381000"/>
              <a:ext cx="2238091" cy="1488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Magazine</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Newspaper</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Mailings</a:t>
              </a:r>
            </a:p>
          </p:txBody>
        </p:sp>
      </p:grpSp>
      <p:pic>
        <p:nvPicPr>
          <p:cNvPr id="1099" name="image88.png" descr="image88.png"/>
          <p:cNvPicPr>
            <a:picLocks/>
          </p:cNvPicPr>
          <p:nvPr/>
        </p:nvPicPr>
        <p:blipFill>
          <a:blip r:embed="rId7">
            <a:extLst/>
          </a:blip>
          <a:stretch>
            <a:fillRect/>
          </a:stretch>
        </p:blipFill>
        <p:spPr>
          <a:xfrm>
            <a:off x="8001000" y="3779520"/>
            <a:ext cx="2425700" cy="2458734"/>
          </a:xfrm>
          <a:prstGeom prst="rect">
            <a:avLst/>
          </a:prstGeom>
          <a:ln w="12700">
            <a:miter lim="400000"/>
          </a:ln>
        </p:spPr>
      </p:pic>
      <p:grpSp>
        <p:nvGrpSpPr>
          <p:cNvPr id="1102" name="Group"/>
          <p:cNvGrpSpPr/>
          <p:nvPr/>
        </p:nvGrpSpPr>
        <p:grpSpPr>
          <a:xfrm>
            <a:off x="5283199" y="3886199"/>
            <a:ext cx="2425702" cy="2247902"/>
            <a:chOff x="0" y="0"/>
            <a:chExt cx="2425700" cy="2247900"/>
          </a:xfrm>
        </p:grpSpPr>
        <p:sp>
          <p:nvSpPr>
            <p:cNvPr id="1100" name="Arrow"/>
            <p:cNvSpPr/>
            <p:nvPr/>
          </p:nvSpPr>
          <p:spPr>
            <a:xfrm rot="5400000">
              <a:off x="88900" y="-88900"/>
              <a:ext cx="2247900" cy="2425700"/>
            </a:xfrm>
            <a:prstGeom prst="rightArrow">
              <a:avLst>
                <a:gd name="adj1" fmla="val 58115"/>
                <a:gd name="adj2" fmla="val 31262"/>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1101" name="Tele…"/>
            <p:cNvSpPr txBox="1"/>
            <p:nvPr/>
          </p:nvSpPr>
          <p:spPr>
            <a:xfrm>
              <a:off x="540959" y="431800"/>
              <a:ext cx="1351298" cy="10426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Tele</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Market</a:t>
              </a:r>
            </a:p>
          </p:txBody>
        </p:sp>
      </p:grpSp>
      <p:pic>
        <p:nvPicPr>
          <p:cNvPr id="1103" name="image88.png" descr="image88.png"/>
          <p:cNvPicPr>
            <a:picLocks/>
          </p:cNvPicPr>
          <p:nvPr/>
        </p:nvPicPr>
        <p:blipFill>
          <a:blip r:embed="rId7">
            <a:extLst/>
          </a:blip>
          <a:stretch>
            <a:fillRect/>
          </a:stretch>
        </p:blipFill>
        <p:spPr>
          <a:xfrm>
            <a:off x="5283200" y="3779520"/>
            <a:ext cx="2425700" cy="2458734"/>
          </a:xfrm>
          <a:prstGeom prst="rect">
            <a:avLst/>
          </a:prstGeom>
          <a:ln w="12700">
            <a:miter lim="400000"/>
          </a:ln>
        </p:spPr>
      </p:pic>
      <p:grpSp>
        <p:nvGrpSpPr>
          <p:cNvPr id="1106" name="Group"/>
          <p:cNvGrpSpPr/>
          <p:nvPr/>
        </p:nvGrpSpPr>
        <p:grpSpPr>
          <a:xfrm>
            <a:off x="2565399" y="3886199"/>
            <a:ext cx="2425702" cy="2247902"/>
            <a:chOff x="0" y="0"/>
            <a:chExt cx="2425700" cy="2247900"/>
          </a:xfrm>
        </p:grpSpPr>
        <p:sp>
          <p:nvSpPr>
            <p:cNvPr id="1104" name="Arrow"/>
            <p:cNvSpPr/>
            <p:nvPr/>
          </p:nvSpPr>
          <p:spPr>
            <a:xfrm rot="5400000">
              <a:off x="88900" y="-88900"/>
              <a:ext cx="2247900" cy="2425700"/>
            </a:xfrm>
            <a:prstGeom prst="rightArrow">
              <a:avLst>
                <a:gd name="adj1" fmla="val 58115"/>
                <a:gd name="adj2" fmla="val 31262"/>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1105" name="TV &amp;…"/>
            <p:cNvSpPr txBox="1"/>
            <p:nvPr/>
          </p:nvSpPr>
          <p:spPr>
            <a:xfrm>
              <a:off x="643743" y="431800"/>
              <a:ext cx="1145730" cy="10922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defTabSz="1295400">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TV &amp;</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Radio</a:t>
              </a:r>
            </a:p>
          </p:txBody>
        </p:sp>
      </p:grpSp>
      <p:pic>
        <p:nvPicPr>
          <p:cNvPr id="1107" name="image88.png" descr="image88.png"/>
          <p:cNvPicPr>
            <a:picLocks/>
          </p:cNvPicPr>
          <p:nvPr/>
        </p:nvPicPr>
        <p:blipFill>
          <a:blip r:embed="rId7">
            <a:extLst/>
          </a:blip>
          <a:stretch>
            <a:fillRect/>
          </a:stretch>
        </p:blipFill>
        <p:spPr>
          <a:xfrm>
            <a:off x="2565400" y="3779520"/>
            <a:ext cx="2425700" cy="2458734"/>
          </a:xfrm>
          <a:prstGeom prst="rect">
            <a:avLst/>
          </a:prstGeom>
          <a:ln w="12700">
            <a:miter lim="400000"/>
          </a:ln>
        </p:spPr>
      </p:pic>
      <p:pic>
        <p:nvPicPr>
          <p:cNvPr id="1108" name="image89.png" descr="image89.png"/>
          <p:cNvPicPr>
            <a:picLocks noChangeAspect="1"/>
          </p:cNvPicPr>
          <p:nvPr/>
        </p:nvPicPr>
        <p:blipFill>
          <a:blip r:embed="rId8">
            <a:extLst/>
          </a:blip>
          <a:stretch>
            <a:fillRect/>
          </a:stretch>
        </p:blipFill>
        <p:spPr>
          <a:xfrm>
            <a:off x="4127563" y="196137"/>
            <a:ext cx="4749674" cy="15543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94"/>
                                        </p:tgtEl>
                                        <p:attrNameLst>
                                          <p:attrName>style.visibility</p:attrName>
                                        </p:attrNameLst>
                                      </p:cBhvr>
                                      <p:to>
                                        <p:strVal val="visible"/>
                                      </p:to>
                                    </p:set>
                                    <p:animEffect transition="in" filter="dissolve">
                                      <p:cBhvr>
                                        <p:cTn id="7" dur="1000"/>
                                        <p:tgtEl>
                                          <p:spTgt spid="10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88"/>
                                        </p:tgtEl>
                                        <p:attrNameLst>
                                          <p:attrName>style.visibility</p:attrName>
                                        </p:attrNameLst>
                                      </p:cBhvr>
                                      <p:to>
                                        <p:strVal val="visible"/>
                                      </p:to>
                                    </p:set>
                                    <p:animEffect transition="in" filter="dissolve">
                                      <p:cBhvr>
                                        <p:cTn id="12" dur="1000"/>
                                        <p:tgtEl>
                                          <p:spTgt spid="108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6"/>
                                        </p:tgtEl>
                                        <p:attrNameLst>
                                          <p:attrName>style.visibility</p:attrName>
                                        </p:attrNameLst>
                                      </p:cBhvr>
                                      <p:to>
                                        <p:strVal val="visible"/>
                                      </p:to>
                                    </p:set>
                                    <p:animEffect transition="in" filter="dissolve">
                                      <p:cBhvr>
                                        <p:cTn id="17" dur="1000"/>
                                        <p:tgtEl>
                                          <p:spTgt spid="1106"/>
                                        </p:tgtEl>
                                      </p:cBhvr>
                                    </p:animEffect>
                                  </p:childTnLst>
                                </p:cTn>
                              </p:par>
                            </p:childTnLst>
                          </p:cTn>
                        </p:par>
                        <p:par>
                          <p:cTn id="18" fill="hold">
                            <p:stCondLst>
                              <p:cond delay="1000"/>
                            </p:stCondLst>
                            <p:childTnLst>
                              <p:par>
                                <p:cTn id="19" presetID="9" presetClass="entr" fill="hold" grpId="4" nodeType="afterEffect">
                                  <p:stCondLst>
                                    <p:cond delay="0"/>
                                  </p:stCondLst>
                                  <p:iterate>
                                    <p:tmAbs val="0"/>
                                  </p:iterate>
                                  <p:childTnLst>
                                    <p:set>
                                      <p:cBhvr>
                                        <p:cTn id="20" fill="hold"/>
                                        <p:tgtEl>
                                          <p:spTgt spid="1102"/>
                                        </p:tgtEl>
                                        <p:attrNameLst>
                                          <p:attrName>style.visibility</p:attrName>
                                        </p:attrNameLst>
                                      </p:cBhvr>
                                      <p:to>
                                        <p:strVal val="visible"/>
                                      </p:to>
                                    </p:set>
                                    <p:animEffect transition="in" filter="dissolve">
                                      <p:cBhvr>
                                        <p:cTn id="21" dur="1000"/>
                                        <p:tgtEl>
                                          <p:spTgt spid="1102"/>
                                        </p:tgtEl>
                                      </p:cBhvr>
                                    </p:animEffect>
                                  </p:childTnLst>
                                </p:cTn>
                              </p:par>
                            </p:childTnLst>
                          </p:cTn>
                        </p:par>
                        <p:par>
                          <p:cTn id="22" fill="hold">
                            <p:stCondLst>
                              <p:cond delay="2000"/>
                            </p:stCondLst>
                            <p:childTnLst>
                              <p:par>
                                <p:cTn id="23" presetID="9" presetClass="entr" fill="hold" grpId="5" nodeType="afterEffect">
                                  <p:stCondLst>
                                    <p:cond delay="0"/>
                                  </p:stCondLst>
                                  <p:iterate>
                                    <p:tmAbs val="0"/>
                                  </p:iterate>
                                  <p:childTnLst>
                                    <p:set>
                                      <p:cBhvr>
                                        <p:cTn id="24" fill="hold"/>
                                        <p:tgtEl>
                                          <p:spTgt spid="1098"/>
                                        </p:tgtEl>
                                        <p:attrNameLst>
                                          <p:attrName>style.visibility</p:attrName>
                                        </p:attrNameLst>
                                      </p:cBhvr>
                                      <p:to>
                                        <p:strVal val="visible"/>
                                      </p:to>
                                    </p:set>
                                    <p:animEffect transition="in" filter="dissolve">
                                      <p:cBhvr>
                                        <p:cTn id="25" dur="1000"/>
                                        <p:tgtEl>
                                          <p:spTgt spid="109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6" nodeType="clickEffect">
                                  <p:stCondLst>
                                    <p:cond delay="0"/>
                                  </p:stCondLst>
                                  <p:iterate>
                                    <p:tmAbs val="0"/>
                                  </p:iterate>
                                  <p:childTnLst>
                                    <p:set>
                                      <p:cBhvr>
                                        <p:cTn id="29" fill="hold"/>
                                        <p:tgtEl>
                                          <p:spTgt spid="1103"/>
                                        </p:tgtEl>
                                        <p:attrNameLst>
                                          <p:attrName>style.visibility</p:attrName>
                                        </p:attrNameLst>
                                      </p:cBhvr>
                                      <p:to>
                                        <p:strVal val="visible"/>
                                      </p:to>
                                    </p:set>
                                    <p:anim calcmode="lin" valueType="num">
                                      <p:cBhvr>
                                        <p:cTn id="30" dur="1000" fill="hold"/>
                                        <p:tgtEl>
                                          <p:spTgt spid="1103"/>
                                        </p:tgtEl>
                                        <p:attrNameLst>
                                          <p:attrName>ppt_w</p:attrName>
                                        </p:attrNameLst>
                                      </p:cBhvr>
                                      <p:tavLst>
                                        <p:tav tm="0">
                                          <p:val>
                                            <p:fltVal val="0"/>
                                          </p:val>
                                        </p:tav>
                                        <p:tav tm="100000">
                                          <p:val>
                                            <p:strVal val="#ppt_w"/>
                                          </p:val>
                                        </p:tav>
                                      </p:tavLst>
                                    </p:anim>
                                    <p:anim calcmode="lin" valueType="num">
                                      <p:cBhvr>
                                        <p:cTn id="31" dur="1000" fill="hold"/>
                                        <p:tgtEl>
                                          <p:spTgt spid="1103"/>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9" presetClass="entr" fill="hold" grpId="7" nodeType="afterEffect">
                                  <p:stCondLst>
                                    <p:cond delay="0"/>
                                  </p:stCondLst>
                                  <p:iterate>
                                    <p:tmAbs val="0"/>
                                  </p:iterate>
                                  <p:childTnLst>
                                    <p:set>
                                      <p:cBhvr>
                                        <p:cTn id="34" fill="hold"/>
                                        <p:tgtEl>
                                          <p:spTgt spid="1107"/>
                                        </p:tgtEl>
                                        <p:attrNameLst>
                                          <p:attrName>style.visibility</p:attrName>
                                        </p:attrNameLst>
                                      </p:cBhvr>
                                      <p:to>
                                        <p:strVal val="visible"/>
                                      </p:to>
                                    </p:set>
                                    <p:animEffect transition="in" filter="dissolve">
                                      <p:cBhvr>
                                        <p:cTn id="35" dur="1000"/>
                                        <p:tgtEl>
                                          <p:spTgt spid="1107"/>
                                        </p:tgtEl>
                                      </p:cBhvr>
                                    </p:animEffect>
                                  </p:childTnLst>
                                </p:cTn>
                              </p:par>
                            </p:childTnLst>
                          </p:cTn>
                        </p:par>
                        <p:par>
                          <p:cTn id="36" fill="hold">
                            <p:stCondLst>
                              <p:cond delay="2000"/>
                            </p:stCondLst>
                            <p:childTnLst>
                              <p:par>
                                <p:cTn id="37" presetID="23" presetClass="entr" presetSubtype="16" fill="hold" grpId="8" nodeType="afterEffect">
                                  <p:stCondLst>
                                    <p:cond delay="0"/>
                                  </p:stCondLst>
                                  <p:iterate>
                                    <p:tmAbs val="0"/>
                                  </p:iterate>
                                  <p:childTnLst>
                                    <p:set>
                                      <p:cBhvr>
                                        <p:cTn id="38" fill="hold"/>
                                        <p:tgtEl>
                                          <p:spTgt spid="1099"/>
                                        </p:tgtEl>
                                        <p:attrNameLst>
                                          <p:attrName>style.visibility</p:attrName>
                                        </p:attrNameLst>
                                      </p:cBhvr>
                                      <p:to>
                                        <p:strVal val="visible"/>
                                      </p:to>
                                    </p:set>
                                    <p:anim calcmode="lin" valueType="num">
                                      <p:cBhvr>
                                        <p:cTn id="39" dur="1000" fill="hold"/>
                                        <p:tgtEl>
                                          <p:spTgt spid="1099"/>
                                        </p:tgtEl>
                                        <p:attrNameLst>
                                          <p:attrName>ppt_w</p:attrName>
                                        </p:attrNameLst>
                                      </p:cBhvr>
                                      <p:tavLst>
                                        <p:tav tm="0">
                                          <p:val>
                                            <p:fltVal val="0"/>
                                          </p:val>
                                        </p:tav>
                                        <p:tav tm="100000">
                                          <p:val>
                                            <p:strVal val="#ppt_w"/>
                                          </p:val>
                                        </p:tav>
                                      </p:tavLst>
                                    </p:anim>
                                    <p:anim calcmode="lin" valueType="num">
                                      <p:cBhvr>
                                        <p:cTn id="40" dur="1000" fill="hold"/>
                                        <p:tgtEl>
                                          <p:spTgt spid="109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9" nodeType="clickEffect">
                                  <p:stCondLst>
                                    <p:cond delay="0"/>
                                  </p:stCondLst>
                                  <p:iterate>
                                    <p:tmAbs val="0"/>
                                  </p:iterate>
                                  <p:childTnLst>
                                    <p:set>
                                      <p:cBhvr>
                                        <p:cTn id="44" fill="hold"/>
                                        <p:tgtEl>
                                          <p:spTgt spid="1091"/>
                                        </p:tgtEl>
                                        <p:attrNameLst>
                                          <p:attrName>style.visibility</p:attrName>
                                        </p:attrNameLst>
                                      </p:cBhvr>
                                      <p:to>
                                        <p:strVal val="visible"/>
                                      </p:to>
                                    </p:set>
                                    <p:animEffect transition="in" filter="wipe(up)">
                                      <p:cBhvr>
                                        <p:cTn id="45" dur="1000"/>
                                        <p:tgtEl>
                                          <p:spTgt spid="109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10" nodeType="clickEffect">
                                  <p:stCondLst>
                                    <p:cond delay="0"/>
                                  </p:stCondLst>
                                  <p:iterate>
                                    <p:tmAbs val="0"/>
                                  </p:iterate>
                                  <p:childTnLst>
                                    <p:set>
                                      <p:cBhvr>
                                        <p:cTn id="49" fill="hold"/>
                                        <p:tgtEl>
                                          <p:spTgt spid="1095"/>
                                        </p:tgtEl>
                                        <p:attrNameLst>
                                          <p:attrName>style.visibility</p:attrName>
                                        </p:attrNameLst>
                                      </p:cBhvr>
                                      <p:to>
                                        <p:strVal val="visible"/>
                                      </p:to>
                                    </p:set>
                                    <p:animEffect transition="in" filter="fade">
                                      <p:cBhvr>
                                        <p:cTn id="50" dur="1500"/>
                                        <p:tgtEl>
                                          <p:spTgt spid="109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fill="hold" grpId="11" nodeType="clickEffect">
                                  <p:stCondLst>
                                    <p:cond delay="0"/>
                                  </p:stCondLst>
                                  <p:iterate>
                                    <p:tmAbs val="0"/>
                                  </p:iterate>
                                  <p:childTnLst>
                                    <p:set>
                                      <p:cBhvr>
                                        <p:cTn id="54" fill="hold"/>
                                        <p:tgtEl>
                                          <p:spTgt spid="1108"/>
                                        </p:tgtEl>
                                        <p:attrNameLst>
                                          <p:attrName>style.visibility</p:attrName>
                                        </p:attrNameLst>
                                      </p:cBhvr>
                                      <p:to>
                                        <p:strVal val="visible"/>
                                      </p:to>
                                    </p:set>
                                    <p:animEffect transition="in" filter="dissolve">
                                      <p:cBhvr>
                                        <p:cTn id="55" dur="10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 grpId="2" animBg="1" advAuto="0"/>
      <p:bldP spid="1091" grpId="9" animBg="1" advAuto="0"/>
      <p:bldP spid="1094" grpId="1" animBg="1" advAuto="0"/>
      <p:bldP spid="1095" grpId="10" animBg="1" advAuto="0"/>
      <p:bldP spid="1098" grpId="5" animBg="1" advAuto="0"/>
      <p:bldP spid="1099" grpId="8" animBg="1" advAuto="0"/>
      <p:bldP spid="1102" grpId="4" animBg="1" advAuto="0"/>
      <p:bldP spid="1103" grpId="6" animBg="1" advAuto="0"/>
      <p:bldP spid="1106" grpId="3" animBg="1" advAuto="0"/>
      <p:bldP spid="1107" grpId="7" animBg="1" advAuto="0"/>
      <p:bldP spid="1108" grpId="1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MARKET CHANNEL EFFECTIVENESS  FOR NEW CUSTOMERS"/>
          <p:cNvSpPr txBox="1">
            <a:spLocks noGrp="1"/>
          </p:cNvSpPr>
          <p:nvPr>
            <p:ph type="title"/>
          </p:nvPr>
        </p:nvSpPr>
        <p:spPr>
          <a:xfrm>
            <a:off x="466721" y="198924"/>
            <a:ext cx="12071358" cy="1346181"/>
          </a:xfrm>
          <a:prstGeom prst="rect">
            <a:avLst/>
          </a:prstGeom>
        </p:spPr>
        <p:txBody>
          <a:bodyPr/>
          <a:lstStyle>
            <a:lvl1pPr defTabSz="780287">
              <a:lnSpc>
                <a:spcPts val="4700"/>
              </a:lnSpc>
              <a:defRPr sz="3300" spc="550"/>
            </a:lvl1pPr>
          </a:lstStyle>
          <a:p>
            <a:r>
              <a:t>ช่องทางการตลาดที่มีประสิทธิภาพสำหรับลูกค้าใหม่</a:t>
            </a:r>
          </a:p>
        </p:txBody>
      </p:sp>
      <p:sp>
        <p:nvSpPr>
          <p:cNvPr id="1113" name="Word of Mouth"/>
          <p:cNvSpPr txBox="1"/>
          <p:nvPr/>
        </p:nvSpPr>
        <p:spPr>
          <a:xfrm rot="18900000">
            <a:off x="1647646" y="6129223"/>
            <a:ext cx="2280646" cy="52878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r" defTabSz="866986">
              <a:defRPr sz="2400" b="1">
                <a:solidFill>
                  <a:srgbClr val="0071AD"/>
                </a:solidFill>
                <a:latin typeface="+mn-lt"/>
                <a:ea typeface="+mn-ea"/>
                <a:cs typeface="+mn-cs"/>
                <a:sym typeface="Helvetica"/>
              </a:defRPr>
            </a:lvl1pPr>
          </a:lstStyle>
          <a:p>
            <a:r>
              <a:t>ปากต่อปาก</a:t>
            </a:r>
          </a:p>
        </p:txBody>
      </p:sp>
      <p:grpSp>
        <p:nvGrpSpPr>
          <p:cNvPr id="1137" name="Group"/>
          <p:cNvGrpSpPr/>
          <p:nvPr/>
        </p:nvGrpSpPr>
        <p:grpSpPr>
          <a:xfrm>
            <a:off x="2477172" y="1600867"/>
            <a:ext cx="8601649" cy="5252924"/>
            <a:chOff x="0" y="0"/>
            <a:chExt cx="8601648" cy="5252922"/>
          </a:xfrm>
        </p:grpSpPr>
        <p:sp>
          <p:nvSpPr>
            <p:cNvPr id="1114" name="Line"/>
            <p:cNvSpPr/>
            <p:nvPr/>
          </p:nvSpPr>
          <p:spPr>
            <a:xfrm>
              <a:off x="596078" y="233637"/>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sp>
          <p:nvSpPr>
            <p:cNvPr id="1115" name="Line"/>
            <p:cNvSpPr/>
            <p:nvPr/>
          </p:nvSpPr>
          <p:spPr>
            <a:xfrm>
              <a:off x="596078" y="958718"/>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sp>
          <p:nvSpPr>
            <p:cNvPr id="1116" name="Line"/>
            <p:cNvSpPr/>
            <p:nvPr/>
          </p:nvSpPr>
          <p:spPr>
            <a:xfrm>
              <a:off x="596078" y="1683801"/>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sp>
          <p:nvSpPr>
            <p:cNvPr id="1117" name="Line"/>
            <p:cNvSpPr/>
            <p:nvPr/>
          </p:nvSpPr>
          <p:spPr>
            <a:xfrm>
              <a:off x="596078" y="2408882"/>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sp>
          <p:nvSpPr>
            <p:cNvPr id="1118" name="Line"/>
            <p:cNvSpPr/>
            <p:nvPr/>
          </p:nvSpPr>
          <p:spPr>
            <a:xfrm>
              <a:off x="596078" y="3133963"/>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sp>
          <p:nvSpPr>
            <p:cNvPr id="1119" name="25"/>
            <p:cNvSpPr txBox="1"/>
            <p:nvPr/>
          </p:nvSpPr>
          <p:spPr>
            <a:xfrm>
              <a:off x="1563" y="0"/>
              <a:ext cx="584355" cy="4602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25</a:t>
              </a:r>
            </a:p>
          </p:txBody>
        </p:sp>
        <p:sp>
          <p:nvSpPr>
            <p:cNvPr id="1120" name="20"/>
            <p:cNvSpPr txBox="1"/>
            <p:nvPr/>
          </p:nvSpPr>
          <p:spPr>
            <a:xfrm>
              <a:off x="1563" y="729990"/>
              <a:ext cx="58435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20</a:t>
              </a:r>
            </a:p>
          </p:txBody>
        </p:sp>
        <p:sp>
          <p:nvSpPr>
            <p:cNvPr id="1121" name="15"/>
            <p:cNvSpPr txBox="1"/>
            <p:nvPr/>
          </p:nvSpPr>
          <p:spPr>
            <a:xfrm>
              <a:off x="8895" y="1450161"/>
              <a:ext cx="58435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15</a:t>
              </a:r>
            </a:p>
          </p:txBody>
        </p:sp>
        <p:sp>
          <p:nvSpPr>
            <p:cNvPr id="1122" name="10"/>
            <p:cNvSpPr txBox="1"/>
            <p:nvPr/>
          </p:nvSpPr>
          <p:spPr>
            <a:xfrm>
              <a:off x="0" y="2172394"/>
              <a:ext cx="58435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10</a:t>
              </a:r>
            </a:p>
          </p:txBody>
        </p:sp>
        <p:sp>
          <p:nvSpPr>
            <p:cNvPr id="1123" name="5"/>
            <p:cNvSpPr txBox="1"/>
            <p:nvPr/>
          </p:nvSpPr>
          <p:spPr>
            <a:xfrm>
              <a:off x="67309" y="2902385"/>
              <a:ext cx="58435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5</a:t>
              </a:r>
            </a:p>
          </p:txBody>
        </p:sp>
        <p:sp>
          <p:nvSpPr>
            <p:cNvPr id="1124" name="0"/>
            <p:cNvSpPr txBox="1"/>
            <p:nvPr/>
          </p:nvSpPr>
          <p:spPr>
            <a:xfrm>
              <a:off x="63963" y="3632376"/>
              <a:ext cx="58435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r>
                <a:t>0</a:t>
              </a:r>
            </a:p>
          </p:txBody>
        </p:sp>
        <p:sp>
          <p:nvSpPr>
            <p:cNvPr id="1125" name="SEO"/>
            <p:cNvSpPr txBox="1"/>
            <p:nvPr/>
          </p:nvSpPr>
          <p:spPr>
            <a:xfrm rot="18900000">
              <a:off x="997274" y="4035638"/>
              <a:ext cx="841547"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SEO</a:t>
              </a:r>
            </a:p>
          </p:txBody>
        </p:sp>
        <p:sp>
          <p:nvSpPr>
            <p:cNvPr id="1126" name="Online Dir"/>
            <p:cNvSpPr txBox="1"/>
            <p:nvPr/>
          </p:nvSpPr>
          <p:spPr>
            <a:xfrm rot="18900000">
              <a:off x="1142377" y="4251046"/>
              <a:ext cx="1450808"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Online Dir</a:t>
              </a:r>
            </a:p>
          </p:txBody>
        </p:sp>
        <p:sp>
          <p:nvSpPr>
            <p:cNvPr id="1127" name="Email"/>
            <p:cNvSpPr txBox="1"/>
            <p:nvPr/>
          </p:nvSpPr>
          <p:spPr>
            <a:xfrm rot="18900000">
              <a:off x="2267399" y="4060965"/>
              <a:ext cx="913176"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Email</a:t>
              </a:r>
            </a:p>
          </p:txBody>
        </p:sp>
        <p:sp>
          <p:nvSpPr>
            <p:cNvPr id="1128" name="Poster"/>
            <p:cNvSpPr txBox="1"/>
            <p:nvPr/>
          </p:nvSpPr>
          <p:spPr>
            <a:xfrm rot="18900000">
              <a:off x="2776644" y="4125668"/>
              <a:ext cx="1096189"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Poster</a:t>
              </a:r>
            </a:p>
          </p:txBody>
        </p:sp>
        <p:sp>
          <p:nvSpPr>
            <p:cNvPr id="1129" name="PR"/>
            <p:cNvSpPr txBox="1"/>
            <p:nvPr/>
          </p:nvSpPr>
          <p:spPr>
            <a:xfrm rot="18900000">
              <a:off x="3810350" y="3973308"/>
              <a:ext cx="665251"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PR</a:t>
              </a:r>
            </a:p>
          </p:txBody>
        </p:sp>
        <p:sp>
          <p:nvSpPr>
            <p:cNvPr id="1130" name="Local Dir"/>
            <p:cNvSpPr txBox="1"/>
            <p:nvPr/>
          </p:nvSpPr>
          <p:spPr>
            <a:xfrm rot="18900000">
              <a:off x="3912582" y="4205472"/>
              <a:ext cx="1321905"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Local Dir</a:t>
              </a:r>
            </a:p>
          </p:txBody>
        </p:sp>
        <p:sp>
          <p:nvSpPr>
            <p:cNvPr id="1131" name="Newspaper"/>
            <p:cNvSpPr txBox="1"/>
            <p:nvPr/>
          </p:nvSpPr>
          <p:spPr>
            <a:xfrm rot="18900000">
              <a:off x="4356031" y="4299092"/>
              <a:ext cx="1586706"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Newspaper</a:t>
              </a:r>
            </a:p>
          </p:txBody>
        </p:sp>
        <p:sp>
          <p:nvSpPr>
            <p:cNvPr id="1132" name="Mobile"/>
            <p:cNvSpPr txBox="1"/>
            <p:nvPr/>
          </p:nvSpPr>
          <p:spPr>
            <a:xfrm rot="18900000">
              <a:off x="5499813" y="4106346"/>
              <a:ext cx="1041534"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Mobile</a:t>
              </a:r>
            </a:p>
          </p:txBody>
        </p:sp>
        <p:sp>
          <p:nvSpPr>
            <p:cNvPr id="1133" name="PPC"/>
            <p:cNvSpPr txBox="1"/>
            <p:nvPr/>
          </p:nvSpPr>
          <p:spPr>
            <a:xfrm rot="18900000">
              <a:off x="5954114" y="4187998"/>
              <a:ext cx="1272483"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PPC</a:t>
              </a:r>
            </a:p>
          </p:txBody>
        </p:sp>
        <p:sp>
          <p:nvSpPr>
            <p:cNvPr id="1134" name="TV"/>
            <p:cNvSpPr txBox="1"/>
            <p:nvPr/>
          </p:nvSpPr>
          <p:spPr>
            <a:xfrm rot="18900000">
              <a:off x="7928956" y="3949344"/>
              <a:ext cx="597468"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TV</a:t>
              </a:r>
            </a:p>
          </p:txBody>
        </p:sp>
        <p:sp>
          <p:nvSpPr>
            <p:cNvPr id="1135" name="Radio"/>
            <p:cNvSpPr txBox="1"/>
            <p:nvPr/>
          </p:nvSpPr>
          <p:spPr>
            <a:xfrm rot="18900000">
              <a:off x="6823097" y="4106346"/>
              <a:ext cx="1041534" cy="460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r>
                <a:t>Radio</a:t>
              </a:r>
            </a:p>
          </p:txBody>
        </p:sp>
        <p:sp>
          <p:nvSpPr>
            <p:cNvPr id="1136" name="Line"/>
            <p:cNvSpPr/>
            <p:nvPr/>
          </p:nvSpPr>
          <p:spPr>
            <a:xfrm>
              <a:off x="596078" y="3859048"/>
              <a:ext cx="7957496" cy="1"/>
            </a:xfrm>
            <a:prstGeom prst="line">
              <a:avLst/>
            </a:prstGeom>
            <a:noFill/>
            <a:ln w="12700" cap="flat">
              <a:solidFill>
                <a:srgbClr val="6C6C6C"/>
              </a:solidFill>
              <a:prstDash val="solid"/>
              <a:bevel/>
            </a:ln>
            <a:effectLst/>
          </p:spPr>
          <p:txBody>
            <a:bodyPr wrap="square" lIns="45718" tIns="45718" rIns="45718" bIns="45718" numCol="1" anchor="t">
              <a:noAutofit/>
            </a:bodyPr>
            <a:lstStyle/>
            <a:p>
              <a:endParaRPr/>
            </a:p>
          </p:txBody>
        </p:sp>
      </p:grpSp>
      <p:sp>
        <p:nvSpPr>
          <p:cNvPr id="1138" name="Rectangle"/>
          <p:cNvSpPr/>
          <p:nvPr/>
        </p:nvSpPr>
        <p:spPr>
          <a:xfrm>
            <a:off x="3426724" y="2112191"/>
            <a:ext cx="256170" cy="3299925"/>
          </a:xfrm>
          <a:prstGeom prst="rect">
            <a:avLst/>
          </a:prstGeom>
          <a:solidFill>
            <a:srgbClr val="3DA547"/>
          </a:solidFill>
          <a:ln w="12700">
            <a:miter lim="400000"/>
          </a:ln>
        </p:spPr>
        <p:txBody>
          <a:bodyPr lIns="50800" tIns="50800" rIns="50800" bIns="50800"/>
          <a:lstStyle/>
          <a:p>
            <a:pPr algn="l" defTabSz="866986">
              <a:defRPr sz="2000">
                <a:solidFill>
                  <a:srgbClr val="FFFFFF"/>
                </a:solidFill>
                <a:latin typeface="Calibri"/>
                <a:ea typeface="Calibri"/>
                <a:cs typeface="Calibri"/>
                <a:sym typeface="Calibri"/>
              </a:defRPr>
            </a:pPr>
            <a:endParaRPr/>
          </a:p>
        </p:txBody>
      </p:sp>
      <p:grpSp>
        <p:nvGrpSpPr>
          <p:cNvPr id="1150" name="Group"/>
          <p:cNvGrpSpPr/>
          <p:nvPr/>
        </p:nvGrpSpPr>
        <p:grpSpPr>
          <a:xfrm>
            <a:off x="4015942" y="2378393"/>
            <a:ext cx="7209514" cy="3039811"/>
            <a:chOff x="0" y="-1"/>
            <a:chExt cx="7209513" cy="3039810"/>
          </a:xfrm>
        </p:grpSpPr>
        <p:sp>
          <p:nvSpPr>
            <p:cNvPr id="1139" name="Rectangle"/>
            <p:cNvSpPr/>
            <p:nvPr/>
          </p:nvSpPr>
          <p:spPr>
            <a:xfrm>
              <a:off x="2093411" y="2275296"/>
              <a:ext cx="231471" cy="764513"/>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0" name="Rectangle"/>
            <p:cNvSpPr/>
            <p:nvPr/>
          </p:nvSpPr>
          <p:spPr>
            <a:xfrm>
              <a:off x="2791215"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1" name="Rectangle"/>
            <p:cNvSpPr/>
            <p:nvPr/>
          </p:nvSpPr>
          <p:spPr>
            <a:xfrm>
              <a:off x="3489019" y="2437415"/>
              <a:ext cx="231472"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2" name="Rectangle"/>
            <p:cNvSpPr/>
            <p:nvPr/>
          </p:nvSpPr>
          <p:spPr>
            <a:xfrm>
              <a:off x="4186823"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3" name="Rectangle"/>
            <p:cNvSpPr/>
            <p:nvPr/>
          </p:nvSpPr>
          <p:spPr>
            <a:xfrm>
              <a:off x="4884627"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4" name="Rectangle"/>
            <p:cNvSpPr/>
            <p:nvPr/>
          </p:nvSpPr>
          <p:spPr>
            <a:xfrm>
              <a:off x="5582431"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5" name="Rectangle"/>
            <p:cNvSpPr/>
            <p:nvPr/>
          </p:nvSpPr>
          <p:spPr>
            <a:xfrm>
              <a:off x="6280235"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6" name="Rectangle"/>
            <p:cNvSpPr/>
            <p:nvPr/>
          </p:nvSpPr>
          <p:spPr>
            <a:xfrm>
              <a:off x="6978043"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7" name="Rectangle"/>
            <p:cNvSpPr/>
            <p:nvPr/>
          </p:nvSpPr>
          <p:spPr>
            <a:xfrm>
              <a:off x="-1" y="-2"/>
              <a:ext cx="231471" cy="303981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8" name="Rectangle"/>
            <p:cNvSpPr/>
            <p:nvPr/>
          </p:nvSpPr>
          <p:spPr>
            <a:xfrm>
              <a:off x="697802" y="762175"/>
              <a:ext cx="231472" cy="227763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sp>
          <p:nvSpPr>
            <p:cNvPr id="1149" name="Rectangle"/>
            <p:cNvSpPr/>
            <p:nvPr/>
          </p:nvSpPr>
          <p:spPr>
            <a:xfrm>
              <a:off x="1395607" y="1509728"/>
              <a:ext cx="231471" cy="153008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1151" name="50%…"/>
          <p:cNvSpPr txBox="1"/>
          <p:nvPr/>
        </p:nvSpPr>
        <p:spPr>
          <a:xfrm>
            <a:off x="1650511" y="7019614"/>
            <a:ext cx="6419429" cy="2314478"/>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nchor="ctr">
            <a:spAutoFit/>
          </a:bodyPr>
          <a:lstStyle/>
          <a:p>
            <a:pPr defTabSz="457200">
              <a:lnSpc>
                <a:spcPct val="90000"/>
              </a:lnSpc>
              <a:defRPr sz="6400">
                <a:solidFill>
                  <a:srgbClr val="0071CE"/>
                </a:solidFill>
                <a:latin typeface="+mn-lt"/>
                <a:ea typeface="+mn-ea"/>
                <a:cs typeface="+mn-cs"/>
                <a:sym typeface="Helvetica"/>
              </a:defRPr>
            </a:pPr>
            <a:r>
              <a:rPr dirty="0"/>
              <a:t>50%</a:t>
            </a:r>
            <a:endParaRPr dirty="0">
              <a:solidFill>
                <a:srgbClr val="000000"/>
              </a:solidFill>
            </a:endParaRPr>
          </a:p>
          <a:p>
            <a:pPr defTabSz="457200">
              <a:lnSpc>
                <a:spcPct val="90000"/>
              </a:lnSpc>
              <a:defRPr sz="4800">
                <a:solidFill>
                  <a:srgbClr val="0071CE"/>
                </a:solidFill>
                <a:latin typeface="+mn-lt"/>
                <a:ea typeface="+mn-ea"/>
                <a:cs typeface="+mn-cs"/>
                <a:sym typeface="Helvetica"/>
              </a:defRPr>
            </a:pPr>
            <a:r>
              <a:rPr dirty="0" err="1"/>
              <a:t>ของยอดขายทั้งโลกจ่ายให้กับผู้ร่วมธุรกิจ</a:t>
            </a:r>
            <a:endParaRPr dirty="0"/>
          </a:p>
        </p:txBody>
      </p:sp>
      <p:pic>
        <p:nvPicPr>
          <p:cNvPr id="1152" name="image.png" descr="image.png"/>
          <p:cNvPicPr>
            <a:picLocks noChangeAspect="1"/>
          </p:cNvPicPr>
          <p:nvPr/>
        </p:nvPicPr>
        <p:blipFill>
          <a:blip r:embed="rId3">
            <a:extLst/>
          </a:blip>
          <a:stretch>
            <a:fillRect/>
          </a:stretch>
        </p:blipFill>
        <p:spPr>
          <a:xfrm>
            <a:off x="7247525" y="7019686"/>
            <a:ext cx="4392509" cy="2624669"/>
          </a:xfrm>
          <a:prstGeom prst="rect">
            <a:avLst/>
          </a:prstGeom>
          <a:ln w="12700">
            <a:miter lim="400000"/>
          </a:ln>
        </p:spPr>
      </p:pic>
      <p:sp>
        <p:nvSpPr>
          <p:cNvPr id="1153" name="Line"/>
          <p:cNvSpPr/>
          <p:nvPr/>
        </p:nvSpPr>
        <p:spPr>
          <a:xfrm flipV="1">
            <a:off x="2635660" y="5740918"/>
            <a:ext cx="1077206" cy="1077206"/>
          </a:xfrm>
          <a:prstGeom prst="line">
            <a:avLst/>
          </a:prstGeom>
          <a:ln w="50800">
            <a:solidFill>
              <a:srgbClr val="EB3D44"/>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1150"/>
                                        </p:tgtEl>
                                        <p:attrNameLst>
                                          <p:attrName>style.visibility</p:attrName>
                                        </p:attrNameLst>
                                      </p:cBhvr>
                                      <p:to>
                                        <p:strVal val="visible"/>
                                      </p:to>
                                    </p:set>
                                    <p:animEffect transition="in" filter="wipe(down)">
                                      <p:cBhvr>
                                        <p:cTn id="7" dur="1000"/>
                                        <p:tgtEl>
                                          <p:spTgt spid="1150"/>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1138"/>
                                        </p:tgtEl>
                                        <p:attrNameLst>
                                          <p:attrName>style.visibility</p:attrName>
                                        </p:attrNameLst>
                                      </p:cBhvr>
                                      <p:to>
                                        <p:strVal val="visible"/>
                                      </p:to>
                                    </p:set>
                                    <p:animEffect transition="in" filter="wipe(down)">
                                      <p:cBhvr>
                                        <p:cTn id="11" dur="1000"/>
                                        <p:tgtEl>
                                          <p:spTgt spid="1138"/>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1153"/>
                                        </p:tgtEl>
                                        <p:attrNameLst>
                                          <p:attrName>style.visibility</p:attrName>
                                        </p:attrNameLst>
                                      </p:cBhvr>
                                      <p:to>
                                        <p:strVal val="visible"/>
                                      </p:to>
                                    </p:set>
                                    <p:animEffect transition="in" filter="wipe(left)">
                                      <p:cBhvr>
                                        <p:cTn id="15" dur="750"/>
                                        <p:tgtEl>
                                          <p:spTgt spid="115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1151"/>
                                        </p:tgtEl>
                                        <p:attrNameLst>
                                          <p:attrName>style.visibility</p:attrName>
                                        </p:attrNameLst>
                                      </p:cBhvr>
                                      <p:to>
                                        <p:strVal val="visible"/>
                                      </p:to>
                                    </p:set>
                                    <p:animEffect transition="in" filter="dissolve">
                                      <p:cBhvr>
                                        <p:cTn id="20" dur="500"/>
                                        <p:tgtEl>
                                          <p:spTgt spid="1151"/>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1152"/>
                                        </p:tgtEl>
                                        <p:attrNameLst>
                                          <p:attrName>style.visibility</p:attrName>
                                        </p:attrNameLst>
                                      </p:cBhvr>
                                      <p:to>
                                        <p:strVal val="visible"/>
                                      </p:to>
                                    </p:set>
                                    <p:animEffect transition="in" filter="box(out)">
                                      <p:cBhvr>
                                        <p:cTn id="24" dur="700"/>
                                        <p:tgtEl>
                                          <p:spTgt spid="1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 grpId="2" animBg="1" advAuto="0"/>
      <p:bldP spid="1150" grpId="1" animBg="1" advAuto="0"/>
      <p:bldP spid="1151" grpId="4" animBg="1" advAuto="0"/>
      <p:bldP spid="1152" grpId="5" animBg="1" advAuto="0"/>
      <p:bldP spid="1153"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 name="stand-out-from-a-crowd.jpg" descr="stand-out-from-a-crowd.jpg"/>
          <p:cNvPicPr>
            <a:picLocks noChangeAspect="1"/>
          </p:cNvPicPr>
          <p:nvPr/>
        </p:nvPicPr>
        <p:blipFill>
          <a:blip r:embed="rId3">
            <a:extLst/>
          </a:blip>
          <a:stretch>
            <a:fillRect/>
          </a:stretch>
        </p:blipFill>
        <p:spPr>
          <a:xfrm>
            <a:off x="1561214" y="1168929"/>
            <a:ext cx="9882372" cy="7411781"/>
          </a:xfrm>
          <a:prstGeom prst="rect">
            <a:avLst/>
          </a:prstGeom>
          <a:ln w="12700">
            <a:miter lim="400000"/>
          </a:ln>
          <a:effectLst>
            <a:outerShdw blurRad="127000" dist="76200" dir="5520000" rotWithShape="0">
              <a:srgbClr val="000000">
                <a:alpha val="60000"/>
              </a:srgbClr>
            </a:outerShdw>
          </a:effectLst>
        </p:spPr>
      </p:pic>
      <p:sp>
        <p:nvSpPr>
          <p:cNvPr id="1158" name="Tell the Truth about Health Products that help people"/>
          <p:cNvSpPr txBox="1">
            <a:spLocks noGrp="1"/>
          </p:cNvSpPr>
          <p:nvPr>
            <p:ph type="title" idx="4294967295"/>
          </p:nvPr>
        </p:nvSpPr>
        <p:spPr>
          <a:xfrm>
            <a:off x="3658077" y="751734"/>
            <a:ext cx="5981294" cy="3387777"/>
          </a:xfrm>
          <a:prstGeom prst="rect">
            <a:avLst/>
          </a:prstGeom>
          <a:effectLst>
            <a:outerShdw blurRad="12700" dist="12700" dir="5400000" rotWithShape="0">
              <a:srgbClr val="FFFFFF">
                <a:alpha val="45000"/>
              </a:srgbClr>
            </a:outerShdw>
          </a:effectLst>
        </p:spPr>
        <p:txBody>
          <a:bodyPr lIns="27092" tIns="27092" rIns="27092" bIns="27092" anchor="b"/>
          <a:lstStyle>
            <a:lvl1pPr marR="0" indent="0" defTabSz="475487">
              <a:defRPr sz="3600">
                <a:solidFill>
                  <a:srgbClr val="740D01"/>
                </a:solidFill>
                <a:uFillTx/>
                <a:latin typeface="Gill Sans SemiBold"/>
                <a:ea typeface="Gill Sans SemiBold"/>
                <a:cs typeface="Gill Sans SemiBold"/>
                <a:sym typeface="Gill Sans SemiBold"/>
              </a:defRPr>
            </a:lvl1pPr>
          </a:lstStyle>
          <a:p>
            <a:pPr>
              <a:defRPr sz="5500"/>
            </a:pPr>
            <a:r>
              <a:rPr sz="3600"/>
              <a:t>บอกเล่าความจริงเกี่ยวกับผลิตภัณฑ์ด้านสุขภาพที่ช่วยผู้คน</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57"/>
                                        </p:tgtEl>
                                        <p:attrNameLst>
                                          <p:attrName>style.visibility</p:attrName>
                                        </p:attrNameLst>
                                      </p:cBhvr>
                                      <p:to>
                                        <p:strVal val="visible"/>
                                      </p:to>
                                    </p:set>
                                    <p:animEffect transition="in" filter="dissolve">
                                      <p:cBhvr>
                                        <p:cTn id="7" dur="1000"/>
                                        <p:tgtEl>
                                          <p:spTgt spid="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A network marketing business allows you to experience all of the benefits of being an entrepreneur without taking on risks of a traditional business"/>
          <p:cNvSpPr txBox="1">
            <a:spLocks noGrp="1"/>
          </p:cNvSpPr>
          <p:nvPr>
            <p:ph type="body" sz="half" idx="1"/>
          </p:nvPr>
        </p:nvSpPr>
        <p:spPr>
          <a:xfrm>
            <a:off x="1320915" y="467601"/>
            <a:ext cx="10362970" cy="2733130"/>
          </a:xfrm>
          <a:prstGeom prst="rect">
            <a:avLst/>
          </a:prstGeom>
        </p:spPr>
        <p:txBody>
          <a:bodyPr lIns="48766" tIns="48766" rIns="48766" bIns="48766"/>
          <a:lstStyle/>
          <a:p>
            <a:pPr marL="0" marR="0" lvl="1" indent="0" algn="ctr" defTabSz="416774">
              <a:lnSpc>
                <a:spcPct val="90000"/>
              </a:lnSpc>
              <a:spcBef>
                <a:spcPts val="1300"/>
              </a:spcBef>
              <a:buSzTx/>
              <a:buNone/>
              <a:defRPr sz="3800">
                <a:solidFill>
                  <a:srgbClr val="FFFFFF"/>
                </a:solidFill>
                <a:uFillTx/>
              </a:defRPr>
            </a:pPr>
            <a:r>
              <a:t>   </a:t>
            </a:r>
          </a:p>
          <a:p>
            <a:pPr marL="0" marR="0" lvl="1" indent="0" algn="ctr" defTabSz="416774">
              <a:lnSpc>
                <a:spcPct val="90000"/>
              </a:lnSpc>
              <a:spcBef>
                <a:spcPts val="1300"/>
              </a:spcBef>
              <a:buSzTx/>
              <a:buNone/>
              <a:defRPr sz="3800">
                <a:solidFill>
                  <a:srgbClr val="FFFFFF"/>
                </a:solidFill>
                <a:uFillTx/>
              </a:defRPr>
            </a:pPr>
            <a:r>
              <a:rPr sz="3300">
                <a:latin typeface="Trebuchet MS"/>
                <a:ea typeface="Trebuchet MS"/>
                <a:cs typeface="Trebuchet MS"/>
                <a:sym typeface="Trebuchet MS"/>
              </a:rPr>
              <a:t>ธุรกิจการตลาดแบบเครือข่ายช่วยให้คุณได้รับประโยชน์จากการเป็นผู้ประกอบการโดยไม่ต้องเสี่ยงกับธุรกิจแบบเดิม</a:t>
            </a:r>
          </a:p>
        </p:txBody>
      </p:sp>
      <p:pic>
        <p:nvPicPr>
          <p:cNvPr id="1163" name="image17.jpeg" descr="image17.jpeg"/>
          <p:cNvPicPr>
            <a:picLocks noChangeAspect="1"/>
          </p:cNvPicPr>
          <p:nvPr/>
        </p:nvPicPr>
        <p:blipFill>
          <a:blip r:embed="rId3">
            <a:extLst/>
          </a:blip>
          <a:stretch>
            <a:fillRect/>
          </a:stretch>
        </p:blipFill>
        <p:spPr>
          <a:xfrm>
            <a:off x="2214202" y="4027361"/>
            <a:ext cx="8373790" cy="3791617"/>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9" name="Rectangle"/>
          <p:cNvGrpSpPr/>
          <p:nvPr/>
        </p:nvGrpSpPr>
        <p:grpSpPr>
          <a:xfrm>
            <a:off x="1218135" y="1525486"/>
            <a:ext cx="10775512" cy="6566928"/>
            <a:chOff x="0" y="0"/>
            <a:chExt cx="10775510" cy="6566927"/>
          </a:xfrm>
        </p:grpSpPr>
        <p:sp>
          <p:nvSpPr>
            <p:cNvPr id="1168" name="Rectangle"/>
            <p:cNvSpPr/>
            <p:nvPr/>
          </p:nvSpPr>
          <p:spPr>
            <a:xfrm>
              <a:off x="203200" y="152400"/>
              <a:ext cx="10381811" cy="6211328"/>
            </a:xfrm>
            <a:prstGeom prst="rect">
              <a:avLst/>
            </a:prstGeom>
            <a:solidFill>
              <a:srgbClr val="FFFFFF"/>
            </a:solidFill>
            <a:ln>
              <a:noFill/>
            </a:ln>
            <a:effectLst/>
          </p:spPr>
          <p:txBody>
            <a:bodyPr wrap="square" lIns="54186" tIns="54186" rIns="54186" bIns="54186" numCol="1" anchor="ctr">
              <a:noAutofit/>
            </a:bodyPr>
            <a:lstStyle/>
            <a:p>
              <a:pPr algn="l" defTabSz="650240">
                <a:defRPr sz="1600">
                  <a:solidFill>
                    <a:srgbClr val="000000"/>
                  </a:solidFill>
                  <a:latin typeface="Gill Sans"/>
                  <a:ea typeface="Gill Sans"/>
                  <a:cs typeface="Gill Sans"/>
                  <a:sym typeface="Gill Sans"/>
                </a:defRPr>
              </a:pPr>
              <a:endParaRPr/>
            </a:p>
          </p:txBody>
        </p:sp>
        <p:pic>
          <p:nvPicPr>
            <p:cNvPr id="1167" name="Rectangle" descr="Rectangle"/>
            <p:cNvPicPr>
              <a:picLocks/>
            </p:cNvPicPr>
            <p:nvPr/>
          </p:nvPicPr>
          <p:blipFill>
            <a:blip r:embed="rId3">
              <a:extLst/>
            </a:blip>
            <a:stretch>
              <a:fillRect/>
            </a:stretch>
          </p:blipFill>
          <p:spPr>
            <a:xfrm>
              <a:off x="0" y="0"/>
              <a:ext cx="10775511" cy="6566928"/>
            </a:xfrm>
            <a:prstGeom prst="rect">
              <a:avLst/>
            </a:prstGeom>
            <a:effectLst/>
          </p:spPr>
        </p:pic>
      </p:grpSp>
      <p:sp>
        <p:nvSpPr>
          <p:cNvPr id="1170" name="Build a TEAM!สร้างทีม"/>
          <p:cNvSpPr txBox="1"/>
          <p:nvPr/>
        </p:nvSpPr>
        <p:spPr>
          <a:xfrm>
            <a:off x="1625599" y="7828955"/>
            <a:ext cx="9753602" cy="1360555"/>
          </a:xfrm>
          <a:prstGeom prst="rect">
            <a:avLst/>
          </a:prstGeom>
          <a:ln w="12700">
            <a:miter lim="400000"/>
          </a:ln>
          <a:extLst>
            <a:ext uri="{C572A759-6A51-4108-AA02-DFA0A04FC94B}">
              <ma14:wrappingTextBoxFlag xmlns:ma14="http://schemas.microsoft.com/office/mac/drawingml/2011/main" xmlns="" val="1"/>
            </a:ext>
          </a:extLst>
        </p:spPr>
        <p:txBody>
          <a:bodyPr lIns="21431" tIns="21431" rIns="21431" bIns="21431" anchor="ctr"/>
          <a:lstStyle/>
          <a:p>
            <a: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sz="8000" b="1">
                <a:solidFill>
                  <a:srgbClr val="FFFFFF"/>
                </a:solidFill>
                <a:latin typeface="+mn-lt"/>
                <a:ea typeface="+mn-ea"/>
                <a:cs typeface="+mn-cs"/>
                <a:sym typeface="Helvetica"/>
              </a:defRPr>
            </a:pPr>
            <a:r>
              <a:rPr sz="6100"/>
              <a:t>Build a TEAM!</a:t>
            </a:r>
            <a:r>
              <a:rPr sz="3600"/>
              <a:t>สร้างทีม</a:t>
            </a:r>
          </a:p>
        </p:txBody>
      </p:sp>
      <p:grpSp>
        <p:nvGrpSpPr>
          <p:cNvPr id="1261" name="Group"/>
          <p:cNvGrpSpPr/>
          <p:nvPr/>
        </p:nvGrpSpPr>
        <p:grpSpPr>
          <a:xfrm>
            <a:off x="1875524" y="1929756"/>
            <a:ext cx="8056972" cy="4910797"/>
            <a:chOff x="24606" y="17622"/>
            <a:chExt cx="8056971" cy="4910795"/>
          </a:xfrm>
        </p:grpSpPr>
        <p:grpSp>
          <p:nvGrpSpPr>
            <p:cNvPr id="1173" name="Group"/>
            <p:cNvGrpSpPr/>
            <p:nvPr/>
          </p:nvGrpSpPr>
          <p:grpSpPr>
            <a:xfrm>
              <a:off x="3358393" y="17622"/>
              <a:ext cx="1746161" cy="1453197"/>
              <a:chOff x="0" y="17622"/>
              <a:chExt cx="1746160" cy="1453196"/>
            </a:xfrm>
          </p:grpSpPr>
          <p:pic>
            <p:nvPicPr>
              <p:cNvPr id="1171" name="image105.jpeg" descr="image105.jpeg"/>
              <p:cNvPicPr>
                <a:picLocks noChangeAspect="1"/>
              </p:cNvPicPr>
              <p:nvPr/>
            </p:nvPicPr>
            <p:blipFill>
              <a:blip r:embed="rId4">
                <a:extLst/>
              </a:blip>
              <a:srcRect l="7343" t="4235" r="10992" b="25"/>
              <a:stretch>
                <a:fillRect/>
              </a:stretch>
            </p:blipFill>
            <p:spPr>
              <a:xfrm>
                <a:off x="198495" y="62309"/>
                <a:ext cx="1204914" cy="1408510"/>
              </a:xfrm>
              <a:custGeom>
                <a:avLst/>
                <a:gdLst/>
                <a:ahLst/>
                <a:cxnLst>
                  <a:cxn ang="0">
                    <a:pos x="wd2" y="hd2"/>
                  </a:cxn>
                  <a:cxn ang="5400000">
                    <a:pos x="wd2" y="hd2"/>
                  </a:cxn>
                  <a:cxn ang="10800000">
                    <a:pos x="wd2" y="hd2"/>
                  </a:cxn>
                  <a:cxn ang="16200000">
                    <a:pos x="wd2" y="hd2"/>
                  </a:cxn>
                </a:cxnLst>
                <a:rect l="0" t="0" r="r" b="b"/>
                <a:pathLst>
                  <a:path w="21600" h="21600" extrusionOk="0">
                    <a:moveTo>
                      <a:pt x="3315" y="0"/>
                    </a:moveTo>
                    <a:lnTo>
                      <a:pt x="3237" y="6"/>
                    </a:lnTo>
                    <a:lnTo>
                      <a:pt x="3209" y="67"/>
                    </a:lnTo>
                    <a:lnTo>
                      <a:pt x="3173" y="213"/>
                    </a:lnTo>
                    <a:lnTo>
                      <a:pt x="3138" y="408"/>
                    </a:lnTo>
                    <a:lnTo>
                      <a:pt x="3102" y="639"/>
                    </a:lnTo>
                    <a:lnTo>
                      <a:pt x="3074" y="828"/>
                    </a:lnTo>
                    <a:lnTo>
                      <a:pt x="3031" y="1126"/>
                    </a:lnTo>
                    <a:lnTo>
                      <a:pt x="2967" y="1528"/>
                    </a:lnTo>
                    <a:lnTo>
                      <a:pt x="2896" y="2008"/>
                    </a:lnTo>
                    <a:lnTo>
                      <a:pt x="2810" y="2562"/>
                    </a:lnTo>
                    <a:lnTo>
                      <a:pt x="2718" y="3171"/>
                    </a:lnTo>
                    <a:lnTo>
                      <a:pt x="2625" y="3816"/>
                    </a:lnTo>
                    <a:lnTo>
                      <a:pt x="2519" y="4479"/>
                    </a:lnTo>
                    <a:lnTo>
                      <a:pt x="2419" y="5131"/>
                    </a:lnTo>
                    <a:lnTo>
                      <a:pt x="2326" y="5745"/>
                    </a:lnTo>
                    <a:lnTo>
                      <a:pt x="2241" y="6299"/>
                    </a:lnTo>
                    <a:lnTo>
                      <a:pt x="2170" y="6786"/>
                    </a:lnTo>
                    <a:lnTo>
                      <a:pt x="2106" y="7194"/>
                    </a:lnTo>
                    <a:lnTo>
                      <a:pt x="2063" y="7498"/>
                    </a:lnTo>
                    <a:lnTo>
                      <a:pt x="2035" y="7699"/>
                    </a:lnTo>
                    <a:lnTo>
                      <a:pt x="2021" y="7778"/>
                    </a:lnTo>
                    <a:lnTo>
                      <a:pt x="2134" y="7809"/>
                    </a:lnTo>
                    <a:lnTo>
                      <a:pt x="2440" y="7851"/>
                    </a:lnTo>
                    <a:lnTo>
                      <a:pt x="2896" y="7912"/>
                    </a:lnTo>
                    <a:lnTo>
                      <a:pt x="3451" y="7973"/>
                    </a:lnTo>
                    <a:lnTo>
                      <a:pt x="4013" y="8034"/>
                    </a:lnTo>
                    <a:lnTo>
                      <a:pt x="4489" y="8089"/>
                    </a:lnTo>
                    <a:lnTo>
                      <a:pt x="4831" y="8137"/>
                    </a:lnTo>
                    <a:lnTo>
                      <a:pt x="4987" y="8168"/>
                    </a:lnTo>
                    <a:lnTo>
                      <a:pt x="5080" y="8210"/>
                    </a:lnTo>
                    <a:lnTo>
                      <a:pt x="5130" y="8296"/>
                    </a:lnTo>
                    <a:lnTo>
                      <a:pt x="5144" y="8448"/>
                    </a:lnTo>
                    <a:lnTo>
                      <a:pt x="5201" y="8588"/>
                    </a:lnTo>
                    <a:lnTo>
                      <a:pt x="5322" y="8910"/>
                    </a:lnTo>
                    <a:lnTo>
                      <a:pt x="5521" y="9288"/>
                    </a:lnTo>
                    <a:lnTo>
                      <a:pt x="5763" y="9641"/>
                    </a:lnTo>
                    <a:lnTo>
                      <a:pt x="5991" y="9902"/>
                    </a:lnTo>
                    <a:lnTo>
                      <a:pt x="6062" y="9987"/>
                    </a:lnTo>
                    <a:lnTo>
                      <a:pt x="6168" y="10134"/>
                    </a:lnTo>
                    <a:lnTo>
                      <a:pt x="6289" y="10316"/>
                    </a:lnTo>
                    <a:lnTo>
                      <a:pt x="6403" y="10517"/>
                    </a:lnTo>
                    <a:lnTo>
                      <a:pt x="6567" y="10767"/>
                    </a:lnTo>
                    <a:lnTo>
                      <a:pt x="6809" y="11095"/>
                    </a:lnTo>
                    <a:lnTo>
                      <a:pt x="7086" y="11460"/>
                    </a:lnTo>
                    <a:lnTo>
                      <a:pt x="7378" y="11819"/>
                    </a:lnTo>
                    <a:lnTo>
                      <a:pt x="7691" y="12197"/>
                    </a:lnTo>
                    <a:lnTo>
                      <a:pt x="7926" y="12495"/>
                    </a:lnTo>
                    <a:lnTo>
                      <a:pt x="8104" y="12745"/>
                    </a:lnTo>
                    <a:lnTo>
                      <a:pt x="8217" y="12939"/>
                    </a:lnTo>
                    <a:lnTo>
                      <a:pt x="8281" y="13110"/>
                    </a:lnTo>
                    <a:lnTo>
                      <a:pt x="8296" y="13158"/>
                    </a:lnTo>
                    <a:lnTo>
                      <a:pt x="8310" y="13225"/>
                    </a:lnTo>
                    <a:lnTo>
                      <a:pt x="8331" y="13347"/>
                    </a:lnTo>
                    <a:lnTo>
                      <a:pt x="8338" y="13560"/>
                    </a:lnTo>
                    <a:lnTo>
                      <a:pt x="8324" y="13810"/>
                    </a:lnTo>
                    <a:lnTo>
                      <a:pt x="8296" y="14096"/>
                    </a:lnTo>
                    <a:lnTo>
                      <a:pt x="8253" y="14363"/>
                    </a:lnTo>
                    <a:lnTo>
                      <a:pt x="8175" y="14637"/>
                    </a:lnTo>
                    <a:lnTo>
                      <a:pt x="8075" y="14923"/>
                    </a:lnTo>
                    <a:lnTo>
                      <a:pt x="7926" y="15246"/>
                    </a:lnTo>
                    <a:lnTo>
                      <a:pt x="7741" y="15611"/>
                    </a:lnTo>
                    <a:lnTo>
                      <a:pt x="7499" y="16043"/>
                    </a:lnTo>
                    <a:lnTo>
                      <a:pt x="7207" y="16555"/>
                    </a:lnTo>
                    <a:lnTo>
                      <a:pt x="6908" y="17060"/>
                    </a:lnTo>
                    <a:lnTo>
                      <a:pt x="6652" y="17516"/>
                    </a:lnTo>
                    <a:lnTo>
                      <a:pt x="6453" y="17875"/>
                    </a:lnTo>
                    <a:lnTo>
                      <a:pt x="6339" y="18094"/>
                    </a:lnTo>
                    <a:lnTo>
                      <a:pt x="6218" y="18307"/>
                    </a:lnTo>
                    <a:lnTo>
                      <a:pt x="6083" y="18484"/>
                    </a:lnTo>
                    <a:lnTo>
                      <a:pt x="5955" y="18581"/>
                    </a:lnTo>
                    <a:lnTo>
                      <a:pt x="5855" y="18587"/>
                    </a:lnTo>
                    <a:lnTo>
                      <a:pt x="5791" y="18575"/>
                    </a:lnTo>
                    <a:lnTo>
                      <a:pt x="5699" y="18618"/>
                    </a:lnTo>
                    <a:lnTo>
                      <a:pt x="5535" y="18673"/>
                    </a:lnTo>
                    <a:lnTo>
                      <a:pt x="5293" y="18679"/>
                    </a:lnTo>
                    <a:lnTo>
                      <a:pt x="5130" y="18673"/>
                    </a:lnTo>
                    <a:lnTo>
                      <a:pt x="5037" y="18691"/>
                    </a:lnTo>
                    <a:lnTo>
                      <a:pt x="5002" y="18739"/>
                    </a:lnTo>
                    <a:lnTo>
                      <a:pt x="4994" y="18825"/>
                    </a:lnTo>
                    <a:lnTo>
                      <a:pt x="4952" y="18983"/>
                    </a:lnTo>
                    <a:lnTo>
                      <a:pt x="4845" y="19062"/>
                    </a:lnTo>
                    <a:lnTo>
                      <a:pt x="4689" y="19074"/>
                    </a:lnTo>
                    <a:lnTo>
                      <a:pt x="4511" y="18995"/>
                    </a:lnTo>
                    <a:lnTo>
                      <a:pt x="4183" y="18873"/>
                    </a:lnTo>
                    <a:lnTo>
                      <a:pt x="3877" y="19007"/>
                    </a:lnTo>
                    <a:lnTo>
                      <a:pt x="3700" y="19105"/>
                    </a:lnTo>
                    <a:lnTo>
                      <a:pt x="3479" y="19074"/>
                    </a:lnTo>
                    <a:lnTo>
                      <a:pt x="3273" y="19044"/>
                    </a:lnTo>
                    <a:lnTo>
                      <a:pt x="3123" y="19129"/>
                    </a:lnTo>
                    <a:lnTo>
                      <a:pt x="3009" y="19208"/>
                    </a:lnTo>
                    <a:lnTo>
                      <a:pt x="2917" y="19214"/>
                    </a:lnTo>
                    <a:lnTo>
                      <a:pt x="2768" y="19214"/>
                    </a:lnTo>
                    <a:lnTo>
                      <a:pt x="2511" y="19257"/>
                    </a:lnTo>
                    <a:lnTo>
                      <a:pt x="2248" y="19348"/>
                    </a:lnTo>
                    <a:lnTo>
                      <a:pt x="2177" y="19464"/>
                    </a:lnTo>
                    <a:lnTo>
                      <a:pt x="2142" y="19561"/>
                    </a:lnTo>
                    <a:lnTo>
                      <a:pt x="2056" y="19628"/>
                    </a:lnTo>
                    <a:lnTo>
                      <a:pt x="1885" y="19719"/>
                    </a:lnTo>
                    <a:lnTo>
                      <a:pt x="1672" y="19872"/>
                    </a:lnTo>
                    <a:lnTo>
                      <a:pt x="1487" y="20024"/>
                    </a:lnTo>
                    <a:lnTo>
                      <a:pt x="1409" y="20127"/>
                    </a:lnTo>
                    <a:lnTo>
                      <a:pt x="1466" y="20206"/>
                    </a:lnTo>
                    <a:lnTo>
                      <a:pt x="1594" y="20310"/>
                    </a:lnTo>
                    <a:lnTo>
                      <a:pt x="1722" y="20425"/>
                    </a:lnTo>
                    <a:lnTo>
                      <a:pt x="1764" y="20529"/>
                    </a:lnTo>
                    <a:lnTo>
                      <a:pt x="1686" y="20644"/>
                    </a:lnTo>
                    <a:lnTo>
                      <a:pt x="1530" y="20760"/>
                    </a:lnTo>
                    <a:lnTo>
                      <a:pt x="1323" y="20870"/>
                    </a:lnTo>
                    <a:lnTo>
                      <a:pt x="1103" y="20931"/>
                    </a:lnTo>
                    <a:lnTo>
                      <a:pt x="911" y="20997"/>
                    </a:lnTo>
                    <a:lnTo>
                      <a:pt x="904" y="21156"/>
                    </a:lnTo>
                    <a:lnTo>
                      <a:pt x="911" y="21308"/>
                    </a:lnTo>
                    <a:lnTo>
                      <a:pt x="840" y="21405"/>
                    </a:lnTo>
                    <a:lnTo>
                      <a:pt x="683" y="21448"/>
                    </a:lnTo>
                    <a:lnTo>
                      <a:pt x="448" y="21442"/>
                    </a:lnTo>
                    <a:lnTo>
                      <a:pt x="185" y="21436"/>
                    </a:lnTo>
                    <a:lnTo>
                      <a:pt x="0" y="21503"/>
                    </a:lnTo>
                    <a:lnTo>
                      <a:pt x="92" y="21545"/>
                    </a:lnTo>
                    <a:lnTo>
                      <a:pt x="228" y="21557"/>
                    </a:lnTo>
                    <a:lnTo>
                      <a:pt x="434" y="21563"/>
                    </a:lnTo>
                    <a:lnTo>
                      <a:pt x="719" y="21576"/>
                    </a:lnTo>
                    <a:lnTo>
                      <a:pt x="1089" y="21582"/>
                    </a:lnTo>
                    <a:lnTo>
                      <a:pt x="1565" y="21588"/>
                    </a:lnTo>
                    <a:lnTo>
                      <a:pt x="2156" y="21588"/>
                    </a:lnTo>
                    <a:lnTo>
                      <a:pt x="2860" y="21594"/>
                    </a:lnTo>
                    <a:lnTo>
                      <a:pt x="3707" y="21594"/>
                    </a:lnTo>
                    <a:lnTo>
                      <a:pt x="4696" y="21600"/>
                    </a:lnTo>
                    <a:lnTo>
                      <a:pt x="5834" y="21600"/>
                    </a:lnTo>
                    <a:lnTo>
                      <a:pt x="7143" y="21600"/>
                    </a:lnTo>
                    <a:lnTo>
                      <a:pt x="8623" y="21600"/>
                    </a:lnTo>
                    <a:lnTo>
                      <a:pt x="10295" y="21600"/>
                    </a:lnTo>
                    <a:lnTo>
                      <a:pt x="11447" y="21600"/>
                    </a:lnTo>
                    <a:lnTo>
                      <a:pt x="12550" y="21600"/>
                    </a:lnTo>
                    <a:lnTo>
                      <a:pt x="13589" y="21594"/>
                    </a:lnTo>
                    <a:lnTo>
                      <a:pt x="14571" y="21594"/>
                    </a:lnTo>
                    <a:lnTo>
                      <a:pt x="15489" y="21594"/>
                    </a:lnTo>
                    <a:lnTo>
                      <a:pt x="16342" y="21588"/>
                    </a:lnTo>
                    <a:lnTo>
                      <a:pt x="17118" y="21588"/>
                    </a:lnTo>
                    <a:lnTo>
                      <a:pt x="17829" y="21582"/>
                    </a:lnTo>
                    <a:lnTo>
                      <a:pt x="18462" y="21576"/>
                    </a:lnTo>
                    <a:lnTo>
                      <a:pt x="19017" y="21576"/>
                    </a:lnTo>
                    <a:lnTo>
                      <a:pt x="19494" y="21570"/>
                    </a:lnTo>
                    <a:lnTo>
                      <a:pt x="19885" y="21563"/>
                    </a:lnTo>
                    <a:lnTo>
                      <a:pt x="20191" y="21557"/>
                    </a:lnTo>
                    <a:lnTo>
                      <a:pt x="20412" y="21551"/>
                    </a:lnTo>
                    <a:lnTo>
                      <a:pt x="20561" y="21539"/>
                    </a:lnTo>
                    <a:lnTo>
                      <a:pt x="20440" y="21478"/>
                    </a:lnTo>
                    <a:lnTo>
                      <a:pt x="20391" y="21411"/>
                    </a:lnTo>
                    <a:lnTo>
                      <a:pt x="20277" y="21387"/>
                    </a:lnTo>
                    <a:lnTo>
                      <a:pt x="20184" y="21369"/>
                    </a:lnTo>
                    <a:lnTo>
                      <a:pt x="20099" y="21277"/>
                    </a:lnTo>
                    <a:lnTo>
                      <a:pt x="20049" y="21168"/>
                    </a:lnTo>
                    <a:lnTo>
                      <a:pt x="20021" y="21052"/>
                    </a:lnTo>
                    <a:lnTo>
                      <a:pt x="19864" y="21089"/>
                    </a:lnTo>
                    <a:lnTo>
                      <a:pt x="19651" y="21156"/>
                    </a:lnTo>
                    <a:lnTo>
                      <a:pt x="19416" y="21247"/>
                    </a:lnTo>
                    <a:lnTo>
                      <a:pt x="19217" y="21314"/>
                    </a:lnTo>
                    <a:lnTo>
                      <a:pt x="19074" y="21314"/>
                    </a:lnTo>
                    <a:lnTo>
                      <a:pt x="18960" y="21241"/>
                    </a:lnTo>
                    <a:lnTo>
                      <a:pt x="18861" y="21095"/>
                    </a:lnTo>
                    <a:lnTo>
                      <a:pt x="18733" y="20937"/>
                    </a:lnTo>
                    <a:lnTo>
                      <a:pt x="18562" y="20876"/>
                    </a:lnTo>
                    <a:lnTo>
                      <a:pt x="18406" y="20815"/>
                    </a:lnTo>
                    <a:lnTo>
                      <a:pt x="18349" y="20620"/>
                    </a:lnTo>
                    <a:lnTo>
                      <a:pt x="18349" y="20492"/>
                    </a:lnTo>
                    <a:lnTo>
                      <a:pt x="18384" y="20395"/>
                    </a:lnTo>
                    <a:lnTo>
                      <a:pt x="18498" y="20304"/>
                    </a:lnTo>
                    <a:lnTo>
                      <a:pt x="18711" y="20188"/>
                    </a:lnTo>
                    <a:lnTo>
                      <a:pt x="19010" y="19987"/>
                    </a:lnTo>
                    <a:lnTo>
                      <a:pt x="19174" y="19798"/>
                    </a:lnTo>
                    <a:lnTo>
                      <a:pt x="19266" y="19622"/>
                    </a:lnTo>
                    <a:lnTo>
                      <a:pt x="19359" y="19525"/>
                    </a:lnTo>
                    <a:lnTo>
                      <a:pt x="19451" y="19494"/>
                    </a:lnTo>
                    <a:lnTo>
                      <a:pt x="19565" y="19525"/>
                    </a:lnTo>
                    <a:lnTo>
                      <a:pt x="19700" y="19561"/>
                    </a:lnTo>
                    <a:lnTo>
                      <a:pt x="19814" y="19525"/>
                    </a:lnTo>
                    <a:lnTo>
                      <a:pt x="19999" y="19506"/>
                    </a:lnTo>
                    <a:lnTo>
                      <a:pt x="19971" y="19452"/>
                    </a:lnTo>
                    <a:lnTo>
                      <a:pt x="19900" y="19257"/>
                    </a:lnTo>
                    <a:lnTo>
                      <a:pt x="19843" y="19184"/>
                    </a:lnTo>
                    <a:lnTo>
                      <a:pt x="19729" y="19153"/>
                    </a:lnTo>
                    <a:lnTo>
                      <a:pt x="19587" y="19172"/>
                    </a:lnTo>
                    <a:lnTo>
                      <a:pt x="19473" y="19232"/>
                    </a:lnTo>
                    <a:lnTo>
                      <a:pt x="19323" y="19318"/>
                    </a:lnTo>
                    <a:lnTo>
                      <a:pt x="19117" y="19360"/>
                    </a:lnTo>
                    <a:lnTo>
                      <a:pt x="18904" y="19366"/>
                    </a:lnTo>
                    <a:lnTo>
                      <a:pt x="18754" y="19324"/>
                    </a:lnTo>
                    <a:lnTo>
                      <a:pt x="18534" y="19208"/>
                    </a:lnTo>
                    <a:lnTo>
                      <a:pt x="18164" y="19044"/>
                    </a:lnTo>
                    <a:lnTo>
                      <a:pt x="17701" y="18892"/>
                    </a:lnTo>
                    <a:lnTo>
                      <a:pt x="17267" y="18849"/>
                    </a:lnTo>
                    <a:lnTo>
                      <a:pt x="16940" y="18831"/>
                    </a:lnTo>
                    <a:lnTo>
                      <a:pt x="16734" y="18782"/>
                    </a:lnTo>
                    <a:lnTo>
                      <a:pt x="16534" y="18660"/>
                    </a:lnTo>
                    <a:lnTo>
                      <a:pt x="16385" y="18599"/>
                    </a:lnTo>
                    <a:lnTo>
                      <a:pt x="16264" y="18593"/>
                    </a:lnTo>
                    <a:lnTo>
                      <a:pt x="16150" y="18636"/>
                    </a:lnTo>
                    <a:lnTo>
                      <a:pt x="16043" y="18685"/>
                    </a:lnTo>
                    <a:lnTo>
                      <a:pt x="15915" y="18685"/>
                    </a:lnTo>
                    <a:lnTo>
                      <a:pt x="15766" y="18630"/>
                    </a:lnTo>
                    <a:lnTo>
                      <a:pt x="15553" y="18514"/>
                    </a:lnTo>
                    <a:lnTo>
                      <a:pt x="15296" y="18411"/>
                    </a:lnTo>
                    <a:lnTo>
                      <a:pt x="14998" y="18386"/>
                    </a:lnTo>
                    <a:lnTo>
                      <a:pt x="14763" y="18399"/>
                    </a:lnTo>
                    <a:lnTo>
                      <a:pt x="14656" y="18411"/>
                    </a:lnTo>
                    <a:lnTo>
                      <a:pt x="14535" y="18423"/>
                    </a:lnTo>
                    <a:lnTo>
                      <a:pt x="14272" y="18441"/>
                    </a:lnTo>
                    <a:lnTo>
                      <a:pt x="13973" y="18484"/>
                    </a:lnTo>
                    <a:lnTo>
                      <a:pt x="13767" y="18569"/>
                    </a:lnTo>
                    <a:lnTo>
                      <a:pt x="13639" y="18642"/>
                    </a:lnTo>
                    <a:lnTo>
                      <a:pt x="13539" y="18581"/>
                    </a:lnTo>
                    <a:lnTo>
                      <a:pt x="13411" y="18520"/>
                    </a:lnTo>
                    <a:lnTo>
                      <a:pt x="13240" y="18508"/>
                    </a:lnTo>
                    <a:lnTo>
                      <a:pt x="13034" y="18484"/>
                    </a:lnTo>
                    <a:lnTo>
                      <a:pt x="12828" y="18356"/>
                    </a:lnTo>
                    <a:lnTo>
                      <a:pt x="12607" y="18228"/>
                    </a:lnTo>
                    <a:lnTo>
                      <a:pt x="12372" y="18265"/>
                    </a:lnTo>
                    <a:lnTo>
                      <a:pt x="12159" y="18313"/>
                    </a:lnTo>
                    <a:lnTo>
                      <a:pt x="12031" y="18265"/>
                    </a:lnTo>
                    <a:lnTo>
                      <a:pt x="11988" y="18143"/>
                    </a:lnTo>
                    <a:lnTo>
                      <a:pt x="11938" y="17887"/>
                    </a:lnTo>
                    <a:lnTo>
                      <a:pt x="11889" y="17516"/>
                    </a:lnTo>
                    <a:lnTo>
                      <a:pt x="11846" y="17066"/>
                    </a:lnTo>
                    <a:lnTo>
                      <a:pt x="11803" y="16567"/>
                    </a:lnTo>
                    <a:lnTo>
                      <a:pt x="11768" y="16055"/>
                    </a:lnTo>
                    <a:lnTo>
                      <a:pt x="11760" y="15922"/>
                    </a:lnTo>
                    <a:lnTo>
                      <a:pt x="11739" y="15690"/>
                    </a:lnTo>
                    <a:lnTo>
                      <a:pt x="11718" y="15435"/>
                    </a:lnTo>
                    <a:lnTo>
                      <a:pt x="11739" y="15331"/>
                    </a:lnTo>
                    <a:lnTo>
                      <a:pt x="11732" y="15270"/>
                    </a:lnTo>
                    <a:lnTo>
                      <a:pt x="11725" y="14832"/>
                    </a:lnTo>
                    <a:lnTo>
                      <a:pt x="11753" y="14656"/>
                    </a:lnTo>
                    <a:lnTo>
                      <a:pt x="11775" y="14461"/>
                    </a:lnTo>
                    <a:lnTo>
                      <a:pt x="11839" y="14260"/>
                    </a:lnTo>
                    <a:lnTo>
                      <a:pt x="11953" y="14053"/>
                    </a:lnTo>
                    <a:lnTo>
                      <a:pt x="12102" y="13858"/>
                    </a:lnTo>
                    <a:lnTo>
                      <a:pt x="12138" y="13804"/>
                    </a:lnTo>
                    <a:lnTo>
                      <a:pt x="12351" y="13572"/>
                    </a:lnTo>
                    <a:lnTo>
                      <a:pt x="12678" y="13238"/>
                    </a:lnTo>
                    <a:lnTo>
                      <a:pt x="12877" y="13043"/>
                    </a:lnTo>
                    <a:lnTo>
                      <a:pt x="13432" y="12507"/>
                    </a:lnTo>
                    <a:lnTo>
                      <a:pt x="13994" y="11990"/>
                    </a:lnTo>
                    <a:lnTo>
                      <a:pt x="14564" y="11479"/>
                    </a:lnTo>
                    <a:lnTo>
                      <a:pt x="15111" y="11010"/>
                    </a:lnTo>
                    <a:lnTo>
                      <a:pt x="15609" y="10614"/>
                    </a:lnTo>
                    <a:lnTo>
                      <a:pt x="15695" y="10535"/>
                    </a:lnTo>
                    <a:lnTo>
                      <a:pt x="15894" y="10359"/>
                    </a:lnTo>
                    <a:lnTo>
                      <a:pt x="16115" y="10121"/>
                    </a:lnTo>
                    <a:lnTo>
                      <a:pt x="16292" y="9866"/>
                    </a:lnTo>
                    <a:lnTo>
                      <a:pt x="16392" y="9647"/>
                    </a:lnTo>
                    <a:lnTo>
                      <a:pt x="16449" y="9513"/>
                    </a:lnTo>
                    <a:lnTo>
                      <a:pt x="16485" y="9458"/>
                    </a:lnTo>
                    <a:lnTo>
                      <a:pt x="16684" y="9446"/>
                    </a:lnTo>
                    <a:lnTo>
                      <a:pt x="17118" y="9476"/>
                    </a:lnTo>
                    <a:lnTo>
                      <a:pt x="17737" y="9537"/>
                    </a:lnTo>
                    <a:lnTo>
                      <a:pt x="18484" y="9616"/>
                    </a:lnTo>
                    <a:lnTo>
                      <a:pt x="19231" y="9695"/>
                    </a:lnTo>
                    <a:lnTo>
                      <a:pt x="19843" y="9750"/>
                    </a:lnTo>
                    <a:lnTo>
                      <a:pt x="20262" y="9787"/>
                    </a:lnTo>
                    <a:lnTo>
                      <a:pt x="20426" y="9793"/>
                    </a:lnTo>
                    <a:lnTo>
                      <a:pt x="20447" y="9726"/>
                    </a:lnTo>
                    <a:lnTo>
                      <a:pt x="20483" y="9543"/>
                    </a:lnTo>
                    <a:lnTo>
                      <a:pt x="20533" y="9257"/>
                    </a:lnTo>
                    <a:lnTo>
                      <a:pt x="20590" y="8892"/>
                    </a:lnTo>
                    <a:lnTo>
                      <a:pt x="20654" y="8460"/>
                    </a:lnTo>
                    <a:lnTo>
                      <a:pt x="20732" y="7967"/>
                    </a:lnTo>
                    <a:lnTo>
                      <a:pt x="20810" y="7431"/>
                    </a:lnTo>
                    <a:lnTo>
                      <a:pt x="20889" y="6871"/>
                    </a:lnTo>
                    <a:lnTo>
                      <a:pt x="20917" y="6677"/>
                    </a:lnTo>
                    <a:lnTo>
                      <a:pt x="20953" y="6409"/>
                    </a:lnTo>
                    <a:lnTo>
                      <a:pt x="21002" y="6086"/>
                    </a:lnTo>
                    <a:lnTo>
                      <a:pt x="21052" y="5721"/>
                    </a:lnTo>
                    <a:lnTo>
                      <a:pt x="21116" y="5313"/>
                    </a:lnTo>
                    <a:lnTo>
                      <a:pt x="21173" y="4887"/>
                    </a:lnTo>
                    <a:lnTo>
                      <a:pt x="21244" y="4449"/>
                    </a:lnTo>
                    <a:lnTo>
                      <a:pt x="21308" y="4011"/>
                    </a:lnTo>
                    <a:lnTo>
                      <a:pt x="21372" y="3585"/>
                    </a:lnTo>
                    <a:lnTo>
                      <a:pt x="21429" y="3189"/>
                    </a:lnTo>
                    <a:lnTo>
                      <a:pt x="21479" y="2830"/>
                    </a:lnTo>
                    <a:lnTo>
                      <a:pt x="21522" y="2514"/>
                    </a:lnTo>
                    <a:lnTo>
                      <a:pt x="21557" y="2258"/>
                    </a:lnTo>
                    <a:lnTo>
                      <a:pt x="21579" y="2057"/>
                    </a:lnTo>
                    <a:lnTo>
                      <a:pt x="21593" y="1929"/>
                    </a:lnTo>
                    <a:lnTo>
                      <a:pt x="21600" y="1887"/>
                    </a:lnTo>
                    <a:lnTo>
                      <a:pt x="21536" y="1875"/>
                    </a:lnTo>
                    <a:lnTo>
                      <a:pt x="21379" y="1856"/>
                    </a:lnTo>
                    <a:lnTo>
                      <a:pt x="21130" y="1826"/>
                    </a:lnTo>
                    <a:lnTo>
                      <a:pt x="20810" y="1789"/>
                    </a:lnTo>
                    <a:lnTo>
                      <a:pt x="20412" y="1747"/>
                    </a:lnTo>
                    <a:lnTo>
                      <a:pt x="19964" y="1698"/>
                    </a:lnTo>
                    <a:lnTo>
                      <a:pt x="19473" y="1649"/>
                    </a:lnTo>
                    <a:lnTo>
                      <a:pt x="18946" y="1595"/>
                    </a:lnTo>
                    <a:lnTo>
                      <a:pt x="17047" y="1394"/>
                    </a:lnTo>
                    <a:lnTo>
                      <a:pt x="15240" y="1205"/>
                    </a:lnTo>
                    <a:lnTo>
                      <a:pt x="13518" y="1029"/>
                    </a:lnTo>
                    <a:lnTo>
                      <a:pt x="11889" y="858"/>
                    </a:lnTo>
                    <a:lnTo>
                      <a:pt x="10366" y="694"/>
                    </a:lnTo>
                    <a:lnTo>
                      <a:pt x="8936" y="548"/>
                    </a:lnTo>
                    <a:lnTo>
                      <a:pt x="7620" y="408"/>
                    </a:lnTo>
                    <a:lnTo>
                      <a:pt x="6410" y="280"/>
                    </a:lnTo>
                    <a:lnTo>
                      <a:pt x="5784" y="213"/>
                    </a:lnTo>
                    <a:lnTo>
                      <a:pt x="5194" y="158"/>
                    </a:lnTo>
                    <a:lnTo>
                      <a:pt x="4660" y="103"/>
                    </a:lnTo>
                    <a:lnTo>
                      <a:pt x="4191" y="61"/>
                    </a:lnTo>
                    <a:lnTo>
                      <a:pt x="3806" y="30"/>
                    </a:lnTo>
                    <a:lnTo>
                      <a:pt x="3508" y="6"/>
                    </a:lnTo>
                    <a:lnTo>
                      <a:pt x="3315" y="0"/>
                    </a:lnTo>
                    <a:close/>
                    <a:moveTo>
                      <a:pt x="7876" y="8551"/>
                    </a:moveTo>
                    <a:lnTo>
                      <a:pt x="8118" y="8551"/>
                    </a:lnTo>
                    <a:lnTo>
                      <a:pt x="8594" y="8588"/>
                    </a:lnTo>
                    <a:lnTo>
                      <a:pt x="8900" y="8618"/>
                    </a:lnTo>
                    <a:lnTo>
                      <a:pt x="9078" y="8655"/>
                    </a:lnTo>
                    <a:lnTo>
                      <a:pt x="9149" y="8709"/>
                    </a:lnTo>
                    <a:lnTo>
                      <a:pt x="9135" y="8782"/>
                    </a:lnTo>
                    <a:lnTo>
                      <a:pt x="9064" y="8947"/>
                    </a:lnTo>
                    <a:lnTo>
                      <a:pt x="9014" y="9038"/>
                    </a:lnTo>
                    <a:lnTo>
                      <a:pt x="8922" y="9148"/>
                    </a:lnTo>
                    <a:lnTo>
                      <a:pt x="8858" y="9239"/>
                    </a:lnTo>
                    <a:lnTo>
                      <a:pt x="8851" y="9300"/>
                    </a:lnTo>
                    <a:lnTo>
                      <a:pt x="8829" y="9428"/>
                    </a:lnTo>
                    <a:lnTo>
                      <a:pt x="8787" y="9531"/>
                    </a:lnTo>
                    <a:lnTo>
                      <a:pt x="8772" y="9671"/>
                    </a:lnTo>
                    <a:lnTo>
                      <a:pt x="8765" y="9805"/>
                    </a:lnTo>
                    <a:lnTo>
                      <a:pt x="8737" y="9902"/>
                    </a:lnTo>
                    <a:lnTo>
                      <a:pt x="8694" y="10018"/>
                    </a:lnTo>
                    <a:lnTo>
                      <a:pt x="8751" y="10194"/>
                    </a:lnTo>
                    <a:lnTo>
                      <a:pt x="8822" y="10426"/>
                    </a:lnTo>
                    <a:lnTo>
                      <a:pt x="8886" y="10681"/>
                    </a:lnTo>
                    <a:lnTo>
                      <a:pt x="8964" y="10821"/>
                    </a:lnTo>
                    <a:lnTo>
                      <a:pt x="9149" y="11053"/>
                    </a:lnTo>
                    <a:lnTo>
                      <a:pt x="9313" y="11278"/>
                    </a:lnTo>
                    <a:lnTo>
                      <a:pt x="9356" y="11393"/>
                    </a:lnTo>
                    <a:lnTo>
                      <a:pt x="9228" y="11424"/>
                    </a:lnTo>
                    <a:lnTo>
                      <a:pt x="9028" y="11296"/>
                    </a:lnTo>
                    <a:lnTo>
                      <a:pt x="8879" y="11193"/>
                    </a:lnTo>
                    <a:lnTo>
                      <a:pt x="8751" y="11144"/>
                    </a:lnTo>
                    <a:lnTo>
                      <a:pt x="8587" y="11071"/>
                    </a:lnTo>
                    <a:lnTo>
                      <a:pt x="8466" y="10973"/>
                    </a:lnTo>
                    <a:lnTo>
                      <a:pt x="8232" y="10815"/>
                    </a:lnTo>
                    <a:lnTo>
                      <a:pt x="7926" y="10608"/>
                    </a:lnTo>
                    <a:lnTo>
                      <a:pt x="7677" y="10407"/>
                    </a:lnTo>
                    <a:lnTo>
                      <a:pt x="7499" y="10231"/>
                    </a:lnTo>
                    <a:lnTo>
                      <a:pt x="7435" y="10109"/>
                    </a:lnTo>
                    <a:lnTo>
                      <a:pt x="7314" y="9975"/>
                    </a:lnTo>
                    <a:lnTo>
                      <a:pt x="7236" y="9872"/>
                    </a:lnTo>
                    <a:lnTo>
                      <a:pt x="7207" y="9774"/>
                    </a:lnTo>
                    <a:lnTo>
                      <a:pt x="7136" y="9695"/>
                    </a:lnTo>
                    <a:lnTo>
                      <a:pt x="7150" y="9586"/>
                    </a:lnTo>
                    <a:lnTo>
                      <a:pt x="7236" y="9428"/>
                    </a:lnTo>
                    <a:lnTo>
                      <a:pt x="7406" y="9233"/>
                    </a:lnTo>
                    <a:lnTo>
                      <a:pt x="7620" y="8965"/>
                    </a:lnTo>
                    <a:lnTo>
                      <a:pt x="7734" y="8740"/>
                    </a:lnTo>
                    <a:lnTo>
                      <a:pt x="7776" y="8612"/>
                    </a:lnTo>
                    <a:lnTo>
                      <a:pt x="7876" y="8551"/>
                    </a:lnTo>
                    <a:close/>
                    <a:moveTo>
                      <a:pt x="13383" y="9099"/>
                    </a:moveTo>
                    <a:lnTo>
                      <a:pt x="13568" y="9178"/>
                    </a:lnTo>
                    <a:lnTo>
                      <a:pt x="13703" y="9288"/>
                    </a:lnTo>
                    <a:lnTo>
                      <a:pt x="13745" y="9403"/>
                    </a:lnTo>
                    <a:lnTo>
                      <a:pt x="13817" y="9592"/>
                    </a:lnTo>
                    <a:lnTo>
                      <a:pt x="14009" y="9884"/>
                    </a:lnTo>
                    <a:lnTo>
                      <a:pt x="14187" y="10134"/>
                    </a:lnTo>
                    <a:lnTo>
                      <a:pt x="14272" y="10322"/>
                    </a:lnTo>
                    <a:lnTo>
                      <a:pt x="14279" y="10468"/>
                    </a:lnTo>
                    <a:lnTo>
                      <a:pt x="14201" y="10596"/>
                    </a:lnTo>
                    <a:lnTo>
                      <a:pt x="14066" y="10700"/>
                    </a:lnTo>
                    <a:lnTo>
                      <a:pt x="13881" y="10809"/>
                    </a:lnTo>
                    <a:lnTo>
                      <a:pt x="13681" y="10900"/>
                    </a:lnTo>
                    <a:lnTo>
                      <a:pt x="13511" y="10949"/>
                    </a:lnTo>
                    <a:lnTo>
                      <a:pt x="13304" y="11046"/>
                    </a:lnTo>
                    <a:lnTo>
                      <a:pt x="13034" y="11235"/>
                    </a:lnTo>
                    <a:lnTo>
                      <a:pt x="12799" y="11424"/>
                    </a:lnTo>
                    <a:lnTo>
                      <a:pt x="12678" y="11497"/>
                    </a:lnTo>
                    <a:lnTo>
                      <a:pt x="12586" y="11424"/>
                    </a:lnTo>
                    <a:lnTo>
                      <a:pt x="12707" y="11266"/>
                    </a:lnTo>
                    <a:lnTo>
                      <a:pt x="12835" y="11138"/>
                    </a:lnTo>
                    <a:lnTo>
                      <a:pt x="12927" y="11010"/>
                    </a:lnTo>
                    <a:lnTo>
                      <a:pt x="12998" y="10888"/>
                    </a:lnTo>
                    <a:lnTo>
                      <a:pt x="13062" y="10779"/>
                    </a:lnTo>
                    <a:lnTo>
                      <a:pt x="13226" y="10462"/>
                    </a:lnTo>
                    <a:lnTo>
                      <a:pt x="13326" y="10103"/>
                    </a:lnTo>
                    <a:lnTo>
                      <a:pt x="13347" y="9774"/>
                    </a:lnTo>
                    <a:lnTo>
                      <a:pt x="13276" y="9561"/>
                    </a:lnTo>
                    <a:lnTo>
                      <a:pt x="13276" y="9446"/>
                    </a:lnTo>
                    <a:lnTo>
                      <a:pt x="13226" y="9379"/>
                    </a:lnTo>
                    <a:lnTo>
                      <a:pt x="13169" y="9275"/>
                    </a:lnTo>
                    <a:lnTo>
                      <a:pt x="13247" y="9172"/>
                    </a:lnTo>
                    <a:lnTo>
                      <a:pt x="13383" y="9099"/>
                    </a:lnTo>
                    <a:close/>
                    <a:moveTo>
                      <a:pt x="9612" y="16530"/>
                    </a:moveTo>
                    <a:lnTo>
                      <a:pt x="9790" y="16621"/>
                    </a:lnTo>
                    <a:lnTo>
                      <a:pt x="9911" y="16780"/>
                    </a:lnTo>
                    <a:lnTo>
                      <a:pt x="9982" y="16974"/>
                    </a:lnTo>
                    <a:lnTo>
                      <a:pt x="9982" y="17187"/>
                    </a:lnTo>
                    <a:lnTo>
                      <a:pt x="9960" y="17230"/>
                    </a:lnTo>
                    <a:lnTo>
                      <a:pt x="10017" y="17285"/>
                    </a:lnTo>
                    <a:lnTo>
                      <a:pt x="10089" y="17498"/>
                    </a:lnTo>
                    <a:lnTo>
                      <a:pt x="10145" y="17833"/>
                    </a:lnTo>
                    <a:lnTo>
                      <a:pt x="10167" y="18046"/>
                    </a:lnTo>
                    <a:lnTo>
                      <a:pt x="10160" y="18186"/>
                    </a:lnTo>
                    <a:lnTo>
                      <a:pt x="10131" y="18277"/>
                    </a:lnTo>
                    <a:lnTo>
                      <a:pt x="10074" y="18338"/>
                    </a:lnTo>
                    <a:lnTo>
                      <a:pt x="9932" y="18405"/>
                    </a:lnTo>
                    <a:lnTo>
                      <a:pt x="9768" y="18435"/>
                    </a:lnTo>
                    <a:lnTo>
                      <a:pt x="9612" y="18435"/>
                    </a:lnTo>
                    <a:lnTo>
                      <a:pt x="9498" y="18393"/>
                    </a:lnTo>
                    <a:lnTo>
                      <a:pt x="9420" y="18368"/>
                    </a:lnTo>
                    <a:lnTo>
                      <a:pt x="9263" y="18344"/>
                    </a:lnTo>
                    <a:lnTo>
                      <a:pt x="9043" y="18320"/>
                    </a:lnTo>
                    <a:lnTo>
                      <a:pt x="8794" y="18307"/>
                    </a:lnTo>
                    <a:lnTo>
                      <a:pt x="8545" y="18301"/>
                    </a:lnTo>
                    <a:lnTo>
                      <a:pt x="8338" y="18295"/>
                    </a:lnTo>
                    <a:lnTo>
                      <a:pt x="8196" y="18289"/>
                    </a:lnTo>
                    <a:lnTo>
                      <a:pt x="8139" y="18289"/>
                    </a:lnTo>
                    <a:lnTo>
                      <a:pt x="8182" y="18173"/>
                    </a:lnTo>
                    <a:lnTo>
                      <a:pt x="8317" y="17936"/>
                    </a:lnTo>
                    <a:lnTo>
                      <a:pt x="8481" y="17674"/>
                    </a:lnTo>
                    <a:lnTo>
                      <a:pt x="8594" y="17516"/>
                    </a:lnTo>
                    <a:lnTo>
                      <a:pt x="8666" y="17486"/>
                    </a:lnTo>
                    <a:lnTo>
                      <a:pt x="8673" y="17455"/>
                    </a:lnTo>
                    <a:lnTo>
                      <a:pt x="8737" y="17352"/>
                    </a:lnTo>
                    <a:lnTo>
                      <a:pt x="8751" y="17334"/>
                    </a:lnTo>
                    <a:lnTo>
                      <a:pt x="8758" y="17315"/>
                    </a:lnTo>
                    <a:lnTo>
                      <a:pt x="8772" y="17303"/>
                    </a:lnTo>
                    <a:lnTo>
                      <a:pt x="8836" y="17206"/>
                    </a:lnTo>
                    <a:lnTo>
                      <a:pt x="8950" y="17035"/>
                    </a:lnTo>
                    <a:lnTo>
                      <a:pt x="9192" y="16737"/>
                    </a:lnTo>
                    <a:lnTo>
                      <a:pt x="9413" y="16567"/>
                    </a:lnTo>
                    <a:lnTo>
                      <a:pt x="9612" y="16530"/>
                    </a:lnTo>
                    <a:close/>
                    <a:moveTo>
                      <a:pt x="19651" y="19665"/>
                    </a:moveTo>
                    <a:lnTo>
                      <a:pt x="19629" y="19725"/>
                    </a:lnTo>
                    <a:lnTo>
                      <a:pt x="19686" y="19872"/>
                    </a:lnTo>
                    <a:lnTo>
                      <a:pt x="19772" y="19841"/>
                    </a:lnTo>
                    <a:lnTo>
                      <a:pt x="19715" y="19695"/>
                    </a:lnTo>
                    <a:lnTo>
                      <a:pt x="19651" y="19665"/>
                    </a:lnTo>
                    <a:close/>
                  </a:path>
                </a:pathLst>
              </a:custGeom>
              <a:ln w="12700" cap="flat">
                <a:noFill/>
                <a:miter lim="400000"/>
              </a:ln>
              <a:effectLst/>
            </p:spPr>
          </p:pic>
          <p:sp>
            <p:nvSpPr>
              <p:cNvPr id="1172" name="คุณ…"/>
              <p:cNvSpPr txBox="1"/>
              <p:nvPr/>
            </p:nvSpPr>
            <p:spPr>
              <a:xfrm rot="479464">
                <a:off x="25162" y="133166"/>
                <a:ext cx="1695836" cy="4804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825500">
                  <a:lnSpc>
                    <a:spcPct val="80000"/>
                  </a:lnSpc>
                  <a:defRPr sz="1600">
                    <a:solidFill>
                      <a:srgbClr val="000000"/>
                    </a:solidFill>
                    <a:latin typeface="Verdana"/>
                    <a:ea typeface="Verdana"/>
                    <a:cs typeface="Verdana"/>
                    <a:sym typeface="Verdana"/>
                  </a:defRPr>
                </a:pPr>
                <a:r>
                  <a:t>คุณ </a:t>
                </a:r>
              </a:p>
              <a:p>
                <a:pPr defTabSz="825500">
                  <a:lnSpc>
                    <a:spcPct val="80000"/>
                  </a:lnSpc>
                  <a:defRPr sz="1600">
                    <a:solidFill>
                      <a:srgbClr val="000000"/>
                    </a:solidFill>
                    <a:latin typeface="Verdana"/>
                    <a:ea typeface="Verdana"/>
                    <a:cs typeface="Verdana"/>
                    <a:sym typeface="Verdana"/>
                  </a:defRPr>
                </a:pPr>
                <a:r>
                  <a:t>1 ช.ม.</a:t>
                </a:r>
              </a:p>
            </p:txBody>
          </p:sp>
        </p:grpSp>
        <p:grpSp>
          <p:nvGrpSpPr>
            <p:cNvPr id="1180" name="Group"/>
            <p:cNvGrpSpPr/>
            <p:nvPr/>
          </p:nvGrpSpPr>
          <p:grpSpPr>
            <a:xfrm>
              <a:off x="1031185" y="1636003"/>
              <a:ext cx="6014939" cy="1323102"/>
              <a:chOff x="0" y="6744"/>
              <a:chExt cx="6014937" cy="1323101"/>
            </a:xfrm>
          </p:grpSpPr>
          <p:pic>
            <p:nvPicPr>
              <p:cNvPr id="1174" name="image105.jpeg" descr="image105.jpeg"/>
              <p:cNvPicPr>
                <a:picLocks noChangeAspect="1"/>
              </p:cNvPicPr>
              <p:nvPr/>
            </p:nvPicPr>
            <p:blipFill>
              <a:blip r:embed="rId4">
                <a:extLst/>
              </a:blip>
              <a:srcRect l="7356" t="4246" r="11014" b="32"/>
              <a:stretch>
                <a:fillRect/>
              </a:stretch>
            </p:blipFill>
            <p:spPr>
              <a:xfrm>
                <a:off x="224324" y="104295"/>
                <a:ext cx="1048147" cy="1225551"/>
              </a:xfrm>
              <a:custGeom>
                <a:avLst/>
                <a:gdLst/>
                <a:ahLst/>
                <a:cxnLst>
                  <a:cxn ang="0">
                    <a:pos x="wd2" y="hd2"/>
                  </a:cxn>
                  <a:cxn ang="5400000">
                    <a:pos x="wd2" y="hd2"/>
                  </a:cxn>
                  <a:cxn ang="10800000">
                    <a:pos x="wd2" y="hd2"/>
                  </a:cxn>
                  <a:cxn ang="16200000">
                    <a:pos x="wd2" y="hd2"/>
                  </a:cxn>
                </a:cxnLst>
                <a:rect l="0" t="0" r="r" b="b"/>
                <a:pathLst>
                  <a:path w="21600" h="21600"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175" name="Jack…"/>
              <p:cNvSpPr txBox="1"/>
              <p:nvPr/>
            </p:nvSpPr>
            <p:spPr>
              <a:xfrm rot="479464">
                <a:off x="21898" y="114368"/>
                <a:ext cx="1475839" cy="418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Jack </a:t>
                </a:r>
              </a:p>
              <a:p>
                <a:pPr defTabSz="825500">
                  <a:lnSpc>
                    <a:spcPct val="80000"/>
                  </a:lnSpc>
                  <a:defRPr sz="1400">
                    <a:solidFill>
                      <a:srgbClr val="000000"/>
                    </a:solidFill>
                    <a:latin typeface="Verdana"/>
                    <a:ea typeface="Verdana"/>
                    <a:cs typeface="Verdana"/>
                    <a:sym typeface="Verdana"/>
                  </a:defRPr>
                </a:pPr>
                <a:r>
                  <a:t>1 ช.ม.</a:t>
                </a:r>
              </a:p>
            </p:txBody>
          </p:sp>
          <p:pic>
            <p:nvPicPr>
              <p:cNvPr id="1176" name="image105.jpeg" descr="image105.jpeg"/>
              <p:cNvPicPr>
                <a:picLocks noChangeAspect="1"/>
              </p:cNvPicPr>
              <p:nvPr/>
            </p:nvPicPr>
            <p:blipFill>
              <a:blip r:embed="rId4">
                <a:extLst/>
              </a:blip>
              <a:srcRect l="7356" t="4246" r="11014" b="32"/>
              <a:stretch>
                <a:fillRect/>
              </a:stretch>
            </p:blipFill>
            <p:spPr>
              <a:xfrm flipH="1">
                <a:off x="2500922" y="54371"/>
                <a:ext cx="1048148" cy="1225551"/>
              </a:xfrm>
              <a:custGeom>
                <a:avLst/>
                <a:gdLst/>
                <a:ahLst/>
                <a:cxnLst>
                  <a:cxn ang="0">
                    <a:pos x="wd2" y="hd2"/>
                  </a:cxn>
                  <a:cxn ang="5400000">
                    <a:pos x="wd2" y="hd2"/>
                  </a:cxn>
                  <a:cxn ang="10800000">
                    <a:pos x="wd2" y="hd2"/>
                  </a:cxn>
                  <a:cxn ang="16200000">
                    <a:pos x="wd2" y="hd2"/>
                  </a:cxn>
                </a:cxnLst>
                <a:rect l="0" t="0" r="r" b="b"/>
                <a:pathLst>
                  <a:path w="21600" h="21600"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177" name="Jill…"/>
              <p:cNvSpPr txBox="1"/>
              <p:nvPr/>
            </p:nvSpPr>
            <p:spPr>
              <a:xfrm rot="21056494">
                <a:off x="2248840" y="120316"/>
                <a:ext cx="1475839" cy="418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Jill </a:t>
                </a:r>
              </a:p>
              <a:p>
                <a:pPr defTabSz="825500">
                  <a:lnSpc>
                    <a:spcPct val="80000"/>
                  </a:lnSpc>
                  <a:defRPr sz="1400">
                    <a:solidFill>
                      <a:srgbClr val="000000"/>
                    </a:solidFill>
                    <a:latin typeface="Verdana"/>
                    <a:ea typeface="Verdana"/>
                    <a:cs typeface="Verdana"/>
                    <a:sym typeface="Verdana"/>
                  </a:defRPr>
                </a:pPr>
                <a:r>
                  <a:t>1 ช.ม.</a:t>
                </a:r>
              </a:p>
            </p:txBody>
          </p:sp>
          <p:pic>
            <p:nvPicPr>
              <p:cNvPr id="1178" name="image105.jpeg" descr="image105.jpeg"/>
              <p:cNvPicPr>
                <a:picLocks noChangeAspect="1"/>
              </p:cNvPicPr>
              <p:nvPr/>
            </p:nvPicPr>
            <p:blipFill>
              <a:blip r:embed="rId4">
                <a:extLst/>
              </a:blip>
              <a:srcRect l="7356" t="4246" r="11014" b="32"/>
              <a:stretch>
                <a:fillRect/>
              </a:stretch>
            </p:blipFill>
            <p:spPr>
              <a:xfrm flipH="1">
                <a:off x="4767469" y="74341"/>
                <a:ext cx="1048147" cy="1225551"/>
              </a:xfrm>
              <a:custGeom>
                <a:avLst/>
                <a:gdLst/>
                <a:ahLst/>
                <a:cxnLst>
                  <a:cxn ang="0">
                    <a:pos x="wd2" y="hd2"/>
                  </a:cxn>
                  <a:cxn ang="5400000">
                    <a:pos x="wd2" y="hd2"/>
                  </a:cxn>
                  <a:cxn ang="10800000">
                    <a:pos x="wd2" y="hd2"/>
                  </a:cxn>
                  <a:cxn ang="16200000">
                    <a:pos x="wd2" y="hd2"/>
                  </a:cxn>
                </a:cxnLst>
                <a:rect l="0" t="0" r="r" b="b"/>
                <a:pathLst>
                  <a:path w="21600" h="21600"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179" name="Joe…"/>
              <p:cNvSpPr txBox="1"/>
              <p:nvPr/>
            </p:nvSpPr>
            <p:spPr>
              <a:xfrm rot="21056494">
                <a:off x="4515387" y="140285"/>
                <a:ext cx="1475839" cy="418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Joe </a:t>
                </a:r>
              </a:p>
              <a:p>
                <a:pPr defTabSz="825500">
                  <a:lnSpc>
                    <a:spcPct val="80000"/>
                  </a:lnSpc>
                  <a:defRPr sz="1400">
                    <a:solidFill>
                      <a:srgbClr val="000000"/>
                    </a:solidFill>
                    <a:latin typeface="Verdana"/>
                    <a:ea typeface="Verdana"/>
                    <a:cs typeface="Verdana"/>
                    <a:sym typeface="Verdana"/>
                  </a:defRPr>
                </a:pPr>
                <a:r>
                  <a:t>1 ช.ม.</a:t>
                </a:r>
              </a:p>
            </p:txBody>
          </p:sp>
        </p:grpSp>
        <p:grpSp>
          <p:nvGrpSpPr>
            <p:cNvPr id="1202" name="Group"/>
            <p:cNvGrpSpPr/>
            <p:nvPr/>
          </p:nvGrpSpPr>
          <p:grpSpPr>
            <a:xfrm>
              <a:off x="642466" y="3332038"/>
              <a:ext cx="6588158" cy="712156"/>
              <a:chOff x="0" y="0"/>
              <a:chExt cx="6588156" cy="712155"/>
            </a:xfrm>
          </p:grpSpPr>
          <p:grpSp>
            <p:nvGrpSpPr>
              <p:cNvPr id="1187" name="Group"/>
              <p:cNvGrpSpPr/>
              <p:nvPr/>
            </p:nvGrpSpPr>
            <p:grpSpPr>
              <a:xfrm>
                <a:off x="0" y="-1"/>
                <a:ext cx="1890520" cy="712157"/>
                <a:chOff x="0" y="0"/>
                <a:chExt cx="1890519" cy="712155"/>
              </a:xfrm>
            </p:grpSpPr>
            <p:pic>
              <p:nvPicPr>
                <p:cNvPr id="1181" name="image105.jpeg" descr="image105.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82"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83" name="image105.jpeg" descr="image105.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84"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85" name="image105.jpeg" descr="image105.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86"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grpSp>
          <p:grpSp>
            <p:nvGrpSpPr>
              <p:cNvPr id="1194" name="Group"/>
              <p:cNvGrpSpPr/>
              <p:nvPr/>
            </p:nvGrpSpPr>
            <p:grpSpPr>
              <a:xfrm>
                <a:off x="2426082" y="-1"/>
                <a:ext cx="1890520" cy="712157"/>
                <a:chOff x="0" y="0"/>
                <a:chExt cx="1890519" cy="712155"/>
              </a:xfrm>
            </p:grpSpPr>
            <p:pic>
              <p:nvPicPr>
                <p:cNvPr id="1188" name="image105.jpeg" descr="image105.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89"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90" name="image105.jpeg" descr="image105.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91"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92" name="image105.jpeg" descr="image105.jpeg"/>
                <p:cNvPicPr>
                  <a:picLocks noChangeAspect="1"/>
                </p:cNvPicPr>
                <p:nvPr/>
              </p:nvPicPr>
              <p:blipFill>
                <a:blip r:embed="rId4">
                  <a:extLst/>
                </a:blip>
                <a:srcRect l="7364" t="4245" r="10986" b="28"/>
                <a:stretch>
                  <a:fillRect/>
                </a:stretch>
              </p:blipFill>
              <p:spPr>
                <a:xfrm flipH="1">
                  <a:off x="1205134"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93"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grpSp>
          <p:grpSp>
            <p:nvGrpSpPr>
              <p:cNvPr id="1201" name="Group"/>
              <p:cNvGrpSpPr/>
              <p:nvPr/>
            </p:nvGrpSpPr>
            <p:grpSpPr>
              <a:xfrm>
                <a:off x="4697637" y="-1"/>
                <a:ext cx="1890520" cy="712157"/>
                <a:chOff x="0" y="0"/>
                <a:chExt cx="1890519" cy="712155"/>
              </a:xfrm>
            </p:grpSpPr>
            <p:pic>
              <p:nvPicPr>
                <p:cNvPr id="1195" name="image105.jpeg" descr="image105.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96"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97" name="image105.jpeg" descr="image105.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198"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pic>
              <p:nvPicPr>
                <p:cNvPr id="1199" name="image105.jpeg" descr="image105.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200"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1</a:t>
                  </a:r>
                </a:p>
              </p:txBody>
            </p:sp>
          </p:grpSp>
        </p:grpSp>
        <p:grpSp>
          <p:nvGrpSpPr>
            <p:cNvPr id="1260" name="Group"/>
            <p:cNvGrpSpPr/>
            <p:nvPr/>
          </p:nvGrpSpPr>
          <p:grpSpPr>
            <a:xfrm>
              <a:off x="24606" y="4592127"/>
              <a:ext cx="8056972" cy="336292"/>
              <a:chOff x="24606" y="0"/>
              <a:chExt cx="8056971" cy="336290"/>
            </a:xfrm>
          </p:grpSpPr>
          <p:grpSp>
            <p:nvGrpSpPr>
              <p:cNvPr id="1221" name="Group"/>
              <p:cNvGrpSpPr/>
              <p:nvPr/>
            </p:nvGrpSpPr>
            <p:grpSpPr>
              <a:xfrm>
                <a:off x="24606" y="-1"/>
                <a:ext cx="2524887" cy="336292"/>
                <a:chOff x="24606" y="0"/>
                <a:chExt cx="2524886" cy="336290"/>
              </a:xfrm>
            </p:grpSpPr>
            <p:pic>
              <p:nvPicPr>
                <p:cNvPr id="1203" name="image105.jpeg" descr="image105.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04" name="1"/>
                <p:cNvSpPr txBox="1"/>
                <p:nvPr/>
              </p:nvSpPr>
              <p:spPr>
                <a:xfrm rot="479464">
                  <a:off x="67753" y="14687"/>
                  <a:ext cx="219667" cy="119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05" name="image105.jpeg" descr="image105.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06"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07" name="image105.jpeg" descr="image105.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08"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09" name="image105.jpeg" descr="image105.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10"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11" name="image105.jpeg" descr="image105.jpeg"/>
                <p:cNvPicPr>
                  <a:picLocks noChangeAspect="1"/>
                </p:cNvPicPr>
                <p:nvPr/>
              </p:nvPicPr>
              <p:blipFill>
                <a:blip r:embed="rId4">
                  <a:extLst/>
                </a:blip>
                <a:srcRect l="7294" t="4247" r="11049" b="54"/>
                <a:stretch>
                  <a:fillRect/>
                </a:stretch>
              </p:blipFill>
              <p:spPr>
                <a:xfrm>
                  <a:off x="1177029"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12"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13" name="image105.jpeg" descr="image105.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14"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15" name="image105.jpeg" descr="image105.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16"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17" name="image105.jpeg" descr="image105.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18"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19" name="image105.jpeg" descr="image105.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20" name="1"/>
                <p:cNvSpPr txBox="1"/>
                <p:nvPr/>
              </p:nvSpPr>
              <p:spPr>
                <a:xfrm rot="21056494">
                  <a:off x="2289569" y="28712"/>
                  <a:ext cx="218078"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grpSp>
          <p:grpSp>
            <p:nvGrpSpPr>
              <p:cNvPr id="1240" name="Group"/>
              <p:cNvGrpSpPr/>
              <p:nvPr/>
            </p:nvGrpSpPr>
            <p:grpSpPr>
              <a:xfrm>
                <a:off x="2790648" y="-1"/>
                <a:ext cx="2524887" cy="336292"/>
                <a:chOff x="24606" y="0"/>
                <a:chExt cx="2524885" cy="336290"/>
              </a:xfrm>
            </p:grpSpPr>
            <p:pic>
              <p:nvPicPr>
                <p:cNvPr id="1222" name="image105.jpeg" descr="image105.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23" name="1"/>
                <p:cNvSpPr txBox="1"/>
                <p:nvPr/>
              </p:nvSpPr>
              <p:spPr>
                <a:xfrm rot="479464">
                  <a:off x="67754" y="14687"/>
                  <a:ext cx="219666" cy="119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24" name="image105.jpeg" descr="image105.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25"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26" name="image105.jpeg" descr="image105.jpeg"/>
                <p:cNvPicPr>
                  <a:picLocks noChangeAspect="1"/>
                </p:cNvPicPr>
                <p:nvPr/>
              </p:nvPicPr>
              <p:blipFill>
                <a:blip r:embed="rId4">
                  <a:extLst/>
                </a:blip>
                <a:srcRect l="7294" t="4247" r="11049" b="54"/>
                <a:stretch>
                  <a:fillRect/>
                </a:stretch>
              </p:blipFill>
              <p:spPr>
                <a:xfrm flipH="1">
                  <a:off x="626168"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27"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28" name="image105.jpeg" descr="image105.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29"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30" name="image105.jpeg" descr="image105.jpeg"/>
                <p:cNvPicPr>
                  <a:picLocks noChangeAspect="1"/>
                </p:cNvPicPr>
                <p:nvPr/>
              </p:nvPicPr>
              <p:blipFill>
                <a:blip r:embed="rId4">
                  <a:extLst/>
                </a:blip>
                <a:srcRect l="7294" t="4247" r="11049" b="54"/>
                <a:stretch>
                  <a:fillRect/>
                </a:stretch>
              </p:blipFill>
              <p:spPr>
                <a:xfrm>
                  <a:off x="1177030"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31"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32" name="image105.jpeg" descr="image105.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33" name="1"/>
                <p:cNvSpPr txBox="1"/>
                <p:nvPr/>
              </p:nvSpPr>
              <p:spPr>
                <a:xfrm rot="479464">
                  <a:off x="1789467"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34" name="image105.jpeg" descr="image105.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35"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36" name="image105.jpeg" descr="image105.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37"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38" name="image105.jpeg" descr="image105.jpeg"/>
                <p:cNvPicPr>
                  <a:picLocks noChangeAspect="1"/>
                </p:cNvPicPr>
                <p:nvPr/>
              </p:nvPicPr>
              <p:blipFill>
                <a:blip r:embed="rId4">
                  <a:extLst/>
                </a:blip>
                <a:srcRect l="7294" t="4247" r="11049" b="54"/>
                <a:stretch>
                  <a:fillRect/>
                </a:stretch>
              </p:blipFill>
              <p:spPr>
                <a:xfrm flipH="1">
                  <a:off x="2274060"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39"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grpSp>
          <p:grpSp>
            <p:nvGrpSpPr>
              <p:cNvPr id="1259" name="Group"/>
              <p:cNvGrpSpPr/>
              <p:nvPr/>
            </p:nvGrpSpPr>
            <p:grpSpPr>
              <a:xfrm>
                <a:off x="5556690" y="-1"/>
                <a:ext cx="2524888" cy="336292"/>
                <a:chOff x="24606" y="0"/>
                <a:chExt cx="2524886" cy="336290"/>
              </a:xfrm>
            </p:grpSpPr>
            <p:pic>
              <p:nvPicPr>
                <p:cNvPr id="1241" name="image105.jpeg" descr="image105.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42" name="1"/>
                <p:cNvSpPr txBox="1"/>
                <p:nvPr/>
              </p:nvSpPr>
              <p:spPr>
                <a:xfrm rot="479464">
                  <a:off x="67753" y="14687"/>
                  <a:ext cx="219666" cy="119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43" name="image105.jpeg" descr="image105.jpeg"/>
                <p:cNvPicPr>
                  <a:picLocks noChangeAspect="1"/>
                </p:cNvPicPr>
                <p:nvPr/>
              </p:nvPicPr>
              <p:blipFill>
                <a:blip r:embed="rId4">
                  <a:extLst/>
                </a:blip>
                <a:srcRect l="7294" t="4247" r="11049" b="54"/>
                <a:stretch>
                  <a:fillRect/>
                </a:stretch>
              </p:blipFill>
              <p:spPr>
                <a:xfrm>
                  <a:off x="313785"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44"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45" name="image105.jpeg" descr="image105.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46" name="1"/>
                <p:cNvSpPr txBox="1"/>
                <p:nvPr/>
              </p:nvSpPr>
              <p:spPr>
                <a:xfrm rot="21056494">
                  <a:off x="641687" y="28712"/>
                  <a:ext cx="218078"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47" name="image105.jpeg" descr="image105.jpeg"/>
                <p:cNvPicPr>
                  <a:picLocks noChangeAspect="1"/>
                </p:cNvPicPr>
                <p:nvPr/>
              </p:nvPicPr>
              <p:blipFill>
                <a:blip r:embed="rId4">
                  <a:extLst/>
                </a:blip>
                <a:srcRect l="7294" t="4247" r="11049" b="54"/>
                <a:stretch>
                  <a:fillRect/>
                </a:stretch>
              </p:blipFill>
              <p:spPr>
                <a:xfrm>
                  <a:off x="891402"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48"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49" name="image105.jpeg" descr="image105.jpeg"/>
                <p:cNvPicPr>
                  <a:picLocks noChangeAspect="1"/>
                </p:cNvPicPr>
                <p:nvPr/>
              </p:nvPicPr>
              <p:blipFill>
                <a:blip r:embed="rId4">
                  <a:extLst/>
                </a:blip>
                <a:srcRect l="7294" t="4247" r="11049" b="54"/>
                <a:stretch>
                  <a:fillRect/>
                </a:stretch>
              </p:blipFill>
              <p:spPr>
                <a:xfrm>
                  <a:off x="1177029"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50"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51" name="image105.jpeg" descr="image105.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52"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53" name="image105.jpeg" descr="image105.jpeg"/>
                <p:cNvPicPr>
                  <a:picLocks noChangeAspect="1"/>
                </p:cNvPicPr>
                <p:nvPr/>
              </p:nvPicPr>
              <p:blipFill>
                <a:blip r:embed="rId4">
                  <a:extLst/>
                </a:blip>
                <a:srcRect l="7294" t="4247" r="11049" b="54"/>
                <a:stretch>
                  <a:fillRect/>
                </a:stretch>
              </p:blipFill>
              <p:spPr>
                <a:xfrm flipH="1">
                  <a:off x="1470517" y="14425"/>
                  <a:ext cx="275433"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54"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55" name="image105.jpeg" descr="image105.jpeg"/>
                <p:cNvPicPr>
                  <a:picLocks noChangeAspect="1"/>
                </p:cNvPicPr>
                <p:nvPr/>
              </p:nvPicPr>
              <p:blipFill>
                <a:blip r:embed="rId4">
                  <a:extLst/>
                </a:blip>
                <a:srcRect l="7294" t="4247" r="11049" b="54"/>
                <a:stretch>
                  <a:fillRect/>
                </a:stretch>
              </p:blipFill>
              <p:spPr>
                <a:xfrm>
                  <a:off x="2019292"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56"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pic>
              <p:nvPicPr>
                <p:cNvPr id="1257" name="image105.jpeg" descr="image105.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258"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1</a:t>
                  </a:r>
                </a:p>
              </p:txBody>
            </p:sp>
          </p:grpSp>
        </p:grpSp>
      </p:grpSp>
      <p:sp>
        <p:nvSpPr>
          <p:cNvPr id="1262" name="&quot;ฉันควรจะได้รับ 1% ของความพยายามของ 100 คนมากกว่า 100% ของความพยายามของฉันเอง&quot;"/>
          <p:cNvSpPr txBox="1">
            <a:spLocks noGrp="1"/>
          </p:cNvSpPr>
          <p:nvPr>
            <p:ph type="title"/>
          </p:nvPr>
        </p:nvSpPr>
        <p:spPr>
          <a:xfrm>
            <a:off x="1625599" y="-99811"/>
            <a:ext cx="9753602" cy="1608669"/>
          </a:xfrm>
          <a:prstGeom prst="rect">
            <a:avLst/>
          </a:prstGeom>
        </p:spPr>
        <p:txBody>
          <a:bodyPr>
            <a:normAutofit fontScale="90000"/>
          </a:bodyPr>
          <a:lstStyle>
            <a:lvl1pPr marR="69050" indent="48551" defTabSz="773785">
              <a:lnSpc>
                <a:spcPts val="4400"/>
              </a:lnSpc>
              <a:defRPr sz="3864">
                <a:solidFill>
                  <a:srgbClr val="FFFFFF"/>
                </a:solidFill>
                <a:uFill>
                  <a:solidFill>
                    <a:srgbClr val="002F73"/>
                  </a:solidFill>
                </a:uFill>
              </a:defRPr>
            </a:lvl1pPr>
          </a:lstStyle>
          <a:p>
            <a:r>
              <a:t>"ฉันควรจะได้รับ 1% ของความพยายามของ 100 คนมากกว่า 100% ของความพยายามของฉันเอง"</a:t>
            </a:r>
          </a:p>
        </p:txBody>
      </p:sp>
      <p:grpSp>
        <p:nvGrpSpPr>
          <p:cNvPr id="1267" name="Group"/>
          <p:cNvGrpSpPr/>
          <p:nvPr/>
        </p:nvGrpSpPr>
        <p:grpSpPr>
          <a:xfrm>
            <a:off x="9855539" y="2393713"/>
            <a:ext cx="1986986" cy="4550386"/>
            <a:chOff x="0" y="0"/>
            <a:chExt cx="1986984" cy="4550385"/>
          </a:xfrm>
        </p:grpSpPr>
        <p:sp>
          <p:nvSpPr>
            <p:cNvPr id="1263" name="Shape"/>
            <p:cNvSpPr/>
            <p:nvPr/>
          </p:nvSpPr>
          <p:spPr>
            <a:xfrm flipH="1">
              <a:off x="-1" y="2899801"/>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1264" name="Shape"/>
            <p:cNvSpPr/>
            <p:nvPr/>
          </p:nvSpPr>
          <p:spPr>
            <a:xfrm flipH="1">
              <a:off x="-1" y="1350401"/>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1265" name="Shape"/>
            <p:cNvSpPr/>
            <p:nvPr/>
          </p:nvSpPr>
          <p:spPr>
            <a:xfrm flipH="1">
              <a:off x="-1" y="0"/>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1266" name="Shape"/>
            <p:cNvSpPr/>
            <p:nvPr/>
          </p:nvSpPr>
          <p:spPr>
            <a:xfrm flipH="1">
              <a:off x="-1" y="3952586"/>
              <a:ext cx="1986986" cy="597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grpSp>
      <p:sp>
        <p:nvSpPr>
          <p:cNvPr id="1268" name="1 ช.ม.…"/>
          <p:cNvSpPr txBox="1"/>
          <p:nvPr/>
        </p:nvSpPr>
        <p:spPr>
          <a:xfrm>
            <a:off x="9618313" y="2425115"/>
            <a:ext cx="2224212" cy="5143176"/>
          </a:xfrm>
          <a:prstGeom prst="rect">
            <a:avLst/>
          </a:prstGeom>
          <a:ln w="12700">
            <a:miter lim="400000"/>
          </a:ln>
          <a:extLst>
            <a:ext uri="{C572A759-6A51-4108-AA02-DFA0A04FC94B}">
              <ma14:wrappingTextBoxFlag xmlns:ma14="http://schemas.microsoft.com/office/mac/drawingml/2011/main" xmlns="" val="1"/>
            </a:ext>
          </a:extLst>
        </p:spPr>
        <p:txBody>
          <a:bodyPr lIns="21431" tIns="21431" rIns="21431" bIns="21431"/>
          <a:lstStyle/>
          <a:p>
            <a:pPr defTabSz="825500">
              <a:lnSpc>
                <a:spcPct val="60000"/>
              </a:lnSpc>
              <a:spcBef>
                <a:spcPts val="8400"/>
              </a:spcBef>
              <a:defRPr sz="2800">
                <a:solidFill>
                  <a:srgbClr val="0070C0"/>
                </a:solidFill>
                <a:latin typeface="Verdana"/>
                <a:ea typeface="Verdana"/>
                <a:cs typeface="Verdana"/>
                <a:sym typeface="Verdana"/>
              </a:defRPr>
            </a:pPr>
            <a:r>
              <a:t>1 ช.ม.</a:t>
            </a:r>
          </a:p>
          <a:p>
            <a:pPr defTabSz="825500">
              <a:lnSpc>
                <a:spcPct val="10000"/>
              </a:lnSpc>
              <a:spcBef>
                <a:spcPts val="11700"/>
              </a:spcBef>
              <a:defRPr sz="2800">
                <a:solidFill>
                  <a:srgbClr val="0070C0"/>
                </a:solidFill>
                <a:latin typeface="Verdana"/>
                <a:ea typeface="Verdana"/>
                <a:cs typeface="Verdana"/>
                <a:sym typeface="Verdana"/>
              </a:defRPr>
            </a:pPr>
            <a:r>
              <a:t>+3 ช.ม.</a:t>
            </a:r>
          </a:p>
          <a:p>
            <a:pPr defTabSz="825500">
              <a:lnSpc>
                <a:spcPct val="10000"/>
              </a:lnSpc>
              <a:spcBef>
                <a:spcPts val="7900"/>
              </a:spcBef>
              <a:defRPr sz="2800">
                <a:solidFill>
                  <a:srgbClr val="0070C0"/>
                </a:solidFill>
                <a:latin typeface="Verdana"/>
                <a:ea typeface="Verdana"/>
                <a:cs typeface="Verdana"/>
                <a:sym typeface="Verdana"/>
              </a:defRPr>
            </a:pPr>
            <a:r>
              <a:t>+9 ช.ม.</a:t>
            </a:r>
          </a:p>
          <a:p>
            <a:pPr defTabSz="825500">
              <a:lnSpc>
                <a:spcPct val="80000"/>
              </a:lnSpc>
              <a:spcBef>
                <a:spcPts val="700"/>
              </a:spcBef>
              <a:defRPr sz="2800">
                <a:solidFill>
                  <a:srgbClr val="0070C0"/>
                </a:solidFill>
                <a:latin typeface="Verdana"/>
                <a:ea typeface="Verdana"/>
                <a:cs typeface="Verdana"/>
                <a:sym typeface="Verdana"/>
              </a:defRPr>
            </a:pPr>
            <a:r>
              <a:rPr u="sng"/>
              <a:t>+27 ช.ม.</a:t>
            </a:r>
          </a:p>
          <a:p>
            <a:pPr defTabSz="825500">
              <a:lnSpc>
                <a:spcPct val="80000"/>
              </a:lnSpc>
              <a:defRPr sz="2800" b="1">
                <a:solidFill>
                  <a:srgbClr val="0070C0"/>
                </a:solidFill>
                <a:latin typeface="Verdana"/>
                <a:ea typeface="Verdana"/>
                <a:cs typeface="Verdana"/>
                <a:sym typeface="Verdana"/>
              </a:defRPr>
            </a:pPr>
            <a:r>
              <a:t>40 ช.ม. วัน</a:t>
            </a:r>
          </a:p>
        </p:txBody>
      </p:sp>
      <p:sp>
        <p:nvSpPr>
          <p:cNvPr id="1269" name="Line"/>
          <p:cNvSpPr/>
          <p:nvPr/>
        </p:nvSpPr>
        <p:spPr>
          <a:xfrm>
            <a:off x="9768612" y="7360008"/>
            <a:ext cx="1881440" cy="1"/>
          </a:xfrm>
          <a:prstGeom prst="line">
            <a:avLst/>
          </a:prstGeom>
          <a:ln w="38100">
            <a:solidFill>
              <a:srgbClr val="FF2600"/>
            </a:solidFill>
            <a:miter lim="400000"/>
          </a:ln>
        </p:spPr>
        <p:txBody>
          <a:bodyPr lIns="21431" tIns="21431" rIns="21431" bIns="21431" anchor="ctr"/>
          <a:lstStyle/>
          <a:p>
            <a:pPr algn="l" defTabSz="457200">
              <a:defRPr sz="900">
                <a:solidFill>
                  <a:srgbClr val="000000"/>
                </a:solidFill>
                <a:latin typeface="+mn-lt"/>
                <a:ea typeface="+mn-ea"/>
                <a:cs typeface="+mn-cs"/>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61"/>
                                        </p:tgtEl>
                                        <p:attrNameLst>
                                          <p:attrName>style.visibility</p:attrName>
                                        </p:attrNameLst>
                                      </p:cBhvr>
                                      <p:to>
                                        <p:strVal val="visible"/>
                                      </p:to>
                                    </p:set>
                                    <p:animEffect transition="in" filter="wipe(up)">
                                      <p:cBhvr>
                                        <p:cTn id="7" dur="1500"/>
                                        <p:tgtEl>
                                          <p:spTgt spid="1261"/>
                                        </p:tgtEl>
                                      </p:cBhvr>
                                    </p:animEffect>
                                  </p:childTnLst>
                                </p:cTn>
                              </p:par>
                            </p:childTnLst>
                          </p:cTn>
                        </p:par>
                        <p:par>
                          <p:cTn id="8" fill="hold">
                            <p:stCondLst>
                              <p:cond delay="1500"/>
                            </p:stCondLst>
                            <p:childTnLst>
                              <p:par>
                                <p:cTn id="9" presetID="22" presetClass="entr" presetSubtype="1" fill="hold" grpId="2" nodeType="afterEffect">
                                  <p:stCondLst>
                                    <p:cond delay="0"/>
                                  </p:stCondLst>
                                  <p:iterate>
                                    <p:tmAbs val="0"/>
                                  </p:iterate>
                                  <p:childTnLst>
                                    <p:set>
                                      <p:cBhvr>
                                        <p:cTn id="10" fill="hold"/>
                                        <p:tgtEl>
                                          <p:spTgt spid="1268"/>
                                        </p:tgtEl>
                                        <p:attrNameLst>
                                          <p:attrName>style.visibility</p:attrName>
                                        </p:attrNameLst>
                                      </p:cBhvr>
                                      <p:to>
                                        <p:strVal val="visible"/>
                                      </p:to>
                                    </p:set>
                                    <p:animEffect transition="in" filter="wipe(up)">
                                      <p:cBhvr>
                                        <p:cTn id="11" dur="1500"/>
                                        <p:tgtEl>
                                          <p:spTgt spid="126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1170"/>
                                        </p:tgtEl>
                                        <p:attrNameLst>
                                          <p:attrName>style.visibility</p:attrName>
                                        </p:attrNameLst>
                                      </p:cBhvr>
                                      <p:to>
                                        <p:strVal val="visible"/>
                                      </p:to>
                                    </p:set>
                                    <p:anim calcmode="lin" valueType="num">
                                      <p:cBhvr>
                                        <p:cTn id="16" dur="750" fill="hold"/>
                                        <p:tgtEl>
                                          <p:spTgt spid="1170"/>
                                        </p:tgtEl>
                                        <p:attrNameLst>
                                          <p:attrName>ppt_w</p:attrName>
                                        </p:attrNameLst>
                                      </p:cBhvr>
                                      <p:tavLst>
                                        <p:tav tm="0">
                                          <p:val>
                                            <p:fltVal val="0"/>
                                          </p:val>
                                        </p:tav>
                                        <p:tav tm="100000">
                                          <p:val>
                                            <p:strVal val="#ppt_w"/>
                                          </p:val>
                                        </p:tav>
                                      </p:tavLst>
                                    </p:anim>
                                    <p:anim calcmode="lin" valueType="num">
                                      <p:cBhvr>
                                        <p:cTn id="17" dur="750" fill="hold"/>
                                        <p:tgtEl>
                                          <p:spTgt spid="1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 grpId="3" animBg="1" advAuto="0"/>
      <p:bldP spid="1261" grpId="1" animBg="1" advAuto="0"/>
      <p:bldP spid="1268"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Picture 37" descr="Picture 37"/>
          <p:cNvPicPr>
            <a:picLocks noChangeAspect="1"/>
          </p:cNvPicPr>
          <p:nvPr/>
        </p:nvPicPr>
        <p:blipFill>
          <a:blip r:embed="rId2">
            <a:extLst/>
          </a:blip>
          <a:stretch>
            <a:fillRect/>
          </a:stretch>
        </p:blipFill>
        <p:spPr>
          <a:xfrm>
            <a:off x="-1" y="2004907"/>
            <a:ext cx="13004801" cy="6461761"/>
          </a:xfrm>
          <a:prstGeom prst="rect">
            <a:avLst/>
          </a:prstGeom>
          <a:ln w="12700">
            <a:miter lim="400000"/>
          </a:ln>
        </p:spPr>
      </p:pic>
      <p:sp>
        <p:nvSpPr>
          <p:cNvPr id="1274" name="Rectangle 18"/>
          <p:cNvSpPr/>
          <p:nvPr/>
        </p:nvSpPr>
        <p:spPr>
          <a:xfrm>
            <a:off x="-1" y="7897707"/>
            <a:ext cx="13004801" cy="666046"/>
          </a:xfrm>
          <a:prstGeom prst="rect">
            <a:avLst/>
          </a:prstGeom>
          <a:solidFill>
            <a:srgbClr val="EEF0F1"/>
          </a:solidFill>
          <a:ln w="12700">
            <a:miter lim="400000"/>
          </a:ln>
          <a:effectLst>
            <a:outerShdw blurRad="25400" dist="12700" dir="15839969" rotWithShape="0">
              <a:srgbClr val="808080">
                <a:alpha val="12000"/>
              </a:srgbClr>
            </a:outerShdw>
          </a:effectLst>
        </p:spPr>
        <p:txBody>
          <a:bodyPr lIns="48767" tIns="48767" rIns="48767" bIns="48767" anchor="ctr"/>
          <a:lstStyle/>
          <a:p>
            <a:pPr defTabSz="587008">
              <a:defRPr sz="3400">
                <a:solidFill>
                  <a:srgbClr val="FFFFFF"/>
                </a:solidFill>
                <a:latin typeface="Helvetica Light"/>
                <a:ea typeface="Helvetica Light"/>
                <a:cs typeface="Helvetica Light"/>
                <a:sym typeface="Helvetica Light"/>
              </a:defRPr>
            </a:pPr>
            <a:endParaRPr/>
          </a:p>
        </p:txBody>
      </p:sp>
      <p:sp>
        <p:nvSpPr>
          <p:cNvPr id="1275" name="AutoShape 4"/>
          <p:cNvSpPr txBox="1"/>
          <p:nvPr/>
        </p:nvSpPr>
        <p:spPr>
          <a:xfrm>
            <a:off x="2016196" y="8062807"/>
            <a:ext cx="3872089" cy="295487"/>
          </a:xfrm>
          <a:prstGeom prst="rect">
            <a:avLst/>
          </a:prstGeom>
          <a:ln w="12700">
            <a:miter lim="400000"/>
          </a:ln>
          <a:extLst>
            <a:ext uri="{C572A759-6A51-4108-AA02-DFA0A04FC94B}">
              <ma14:wrappingTextBoxFlag xmlns:ma14="http://schemas.microsoft.com/office/mac/drawingml/2011/main" xmlns="" val="1"/>
            </a:ext>
          </a:extLst>
        </p:spPr>
        <p:txBody>
          <a:bodyPr lIns="27093" tIns="27093" rIns="27093" bIns="27093" anchor="b">
            <a:spAutoFit/>
          </a:bodyPr>
          <a:lstStyle>
            <a:lvl1pPr algn="l" defTabSz="325111">
              <a:lnSpc>
                <a:spcPct val="120000"/>
              </a:lnSpc>
              <a:defRPr sz="1600">
                <a:solidFill>
                  <a:srgbClr val="808080"/>
                </a:solidFill>
                <a:latin typeface="Trebuchet MS"/>
                <a:ea typeface="Trebuchet MS"/>
                <a:cs typeface="Trebuchet MS"/>
                <a:sym typeface="Trebuchet MS"/>
              </a:defRPr>
            </a:lvl1pPr>
          </a:lstStyle>
          <a:p>
            <a:r>
              <a:t>Compensation Plan</a:t>
            </a:r>
          </a:p>
        </p:txBody>
      </p:sp>
      <p:sp>
        <p:nvSpPr>
          <p:cNvPr id="1276" name="Straight Connector 3"/>
          <p:cNvSpPr/>
          <p:nvPr/>
        </p:nvSpPr>
        <p:spPr>
          <a:xfrm>
            <a:off x="1790417" y="8080587"/>
            <a:ext cx="1" cy="307059"/>
          </a:xfrm>
          <a:prstGeom prst="line">
            <a:avLst/>
          </a:prstGeom>
          <a:ln w="3175">
            <a:solidFill>
              <a:srgbClr val="7F7F7F"/>
            </a:solidFill>
            <a:miter lim="0"/>
          </a:ln>
        </p:spPr>
        <p:txBody>
          <a:bodyPr lIns="48767" tIns="48767" rIns="48767" bIns="48767"/>
          <a:lstStyle/>
          <a:p>
            <a:pPr algn="l" defTabSz="1300480">
              <a:defRPr sz="2400">
                <a:solidFill>
                  <a:srgbClr val="000000"/>
                </a:solidFill>
                <a:latin typeface="Calibri"/>
                <a:ea typeface="Calibri"/>
                <a:cs typeface="Calibri"/>
                <a:sym typeface="Calibri"/>
              </a:defRPr>
            </a:pPr>
            <a:endParaRPr/>
          </a:p>
        </p:txBody>
      </p:sp>
      <p:pic>
        <p:nvPicPr>
          <p:cNvPr id="1277" name="Picture 4" descr="Picture 4"/>
          <p:cNvPicPr>
            <a:picLocks noChangeAspect="1"/>
          </p:cNvPicPr>
          <p:nvPr/>
        </p:nvPicPr>
        <p:blipFill>
          <a:blip r:embed="rId3">
            <a:extLst/>
          </a:blip>
          <a:stretch>
            <a:fillRect/>
          </a:stretch>
        </p:blipFill>
        <p:spPr>
          <a:xfrm>
            <a:off x="392854" y="8091875"/>
            <a:ext cx="1090508" cy="282224"/>
          </a:xfrm>
          <a:prstGeom prst="rect">
            <a:avLst/>
          </a:prstGeom>
          <a:ln w="12700">
            <a:miter lim="400000"/>
          </a:ln>
        </p:spPr>
      </p:pic>
      <p:sp>
        <p:nvSpPr>
          <p:cNvPr id="1278" name="TextBox 35"/>
          <p:cNvSpPr txBox="1"/>
          <p:nvPr/>
        </p:nvSpPr>
        <p:spPr>
          <a:xfrm rot="20346780">
            <a:off x="180122" y="4411025"/>
            <a:ext cx="5599246" cy="738398"/>
          </a:xfrm>
          <a:prstGeom prst="rect">
            <a:avLst/>
          </a:prstGeom>
          <a:ln w="12700">
            <a:miter lim="400000"/>
          </a:ln>
          <a:extLst>
            <a:ext uri="{C572A759-6A51-4108-AA02-DFA0A04FC94B}">
              <ma14:wrappingTextBoxFlag xmlns:ma14="http://schemas.microsoft.com/office/mac/drawingml/2011/main" xmlns="" val="1"/>
            </a:ext>
          </a:extLst>
        </p:spPr>
        <p:txBody>
          <a:bodyPr wrap="none" lIns="48767" tIns="48767" rIns="48767" bIns="48767">
            <a:spAutoFit/>
          </a:bodyPr>
          <a:lstStyle>
            <a:lvl1pPr algn="l" defTabSz="587008">
              <a:defRPr sz="3800">
                <a:solidFill>
                  <a:srgbClr val="0071CE"/>
                </a:solidFill>
                <a:latin typeface="Trebuchet MS"/>
                <a:ea typeface="Trebuchet MS"/>
                <a:cs typeface="Trebuchet MS"/>
                <a:sym typeface="Trebuchet MS"/>
              </a:defRPr>
            </a:lvl1pPr>
          </a:lstStyle>
          <a:p>
            <a:r>
              <a:t>รายได้ทันทีสำหรับพาร์ทไทม์</a:t>
            </a:r>
          </a:p>
        </p:txBody>
      </p:sp>
      <p:sp>
        <p:nvSpPr>
          <p:cNvPr id="1279" name="Straight Arrow Connector 38"/>
          <p:cNvSpPr/>
          <p:nvPr/>
        </p:nvSpPr>
        <p:spPr>
          <a:xfrm flipV="1">
            <a:off x="625404" y="1946204"/>
            <a:ext cx="10494153" cy="4066260"/>
          </a:xfrm>
          <a:prstGeom prst="line">
            <a:avLst/>
          </a:prstGeom>
          <a:ln w="76200">
            <a:solidFill>
              <a:srgbClr val="57C83D"/>
            </a:solidFill>
            <a:prstDash val="sysDash"/>
            <a:tailEnd type="triangle"/>
          </a:ln>
        </p:spPr>
        <p:txBody>
          <a:bodyPr lIns="48767" tIns="48767" rIns="48767" bIns="48767"/>
          <a:lstStyle/>
          <a:p>
            <a:pPr algn="l" defTabSz="1300480">
              <a:defRPr sz="2400">
                <a:solidFill>
                  <a:srgbClr val="000000"/>
                </a:solidFill>
                <a:latin typeface="Calibri"/>
                <a:ea typeface="Calibri"/>
                <a:cs typeface="Calibri"/>
                <a:sym typeface="Calibri"/>
              </a:defRPr>
            </a:pPr>
            <a:endParaRPr/>
          </a:p>
        </p:txBody>
      </p:sp>
      <p:grpSp>
        <p:nvGrpSpPr>
          <p:cNvPr id="1287" name="Group"/>
          <p:cNvGrpSpPr/>
          <p:nvPr/>
        </p:nvGrpSpPr>
        <p:grpSpPr>
          <a:xfrm>
            <a:off x="203199" y="6872675"/>
            <a:ext cx="12158137" cy="849905"/>
            <a:chOff x="0" y="0"/>
            <a:chExt cx="12158135" cy="849903"/>
          </a:xfrm>
        </p:grpSpPr>
        <p:sp>
          <p:nvSpPr>
            <p:cNvPr id="1280" name="TextBox 28"/>
            <p:cNvSpPr txBox="1"/>
            <p:nvPr/>
          </p:nvSpPr>
          <p:spPr>
            <a:xfrm>
              <a:off x="0" y="9032"/>
              <a:ext cx="1573672" cy="459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lvl1pPr defTabSz="587008">
                <a:defRPr sz="2200" b="1">
                  <a:solidFill>
                    <a:srgbClr val="595959"/>
                  </a:solidFill>
                  <a:latin typeface="Trebuchet MS"/>
                  <a:ea typeface="Trebuchet MS"/>
                  <a:cs typeface="Trebuchet MS"/>
                  <a:sym typeface="Trebuchet MS"/>
                </a:defRPr>
              </a:lvl1pPr>
            </a:lstStyle>
            <a:p>
              <a:r>
                <a:t>ลูกค้า</a:t>
              </a:r>
            </a:p>
          </p:txBody>
        </p:sp>
        <p:sp>
          <p:nvSpPr>
            <p:cNvPr id="1281" name="TextBox 30"/>
            <p:cNvSpPr txBox="1"/>
            <p:nvPr/>
          </p:nvSpPr>
          <p:spPr>
            <a:xfrm>
              <a:off x="1673014" y="9032"/>
              <a:ext cx="1395308" cy="840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lvl1pPr defTabSz="587008">
                <a:defRPr sz="2200" b="1">
                  <a:solidFill>
                    <a:srgbClr val="595959"/>
                  </a:solidFill>
                  <a:latin typeface="Trebuchet MS"/>
                  <a:ea typeface="Trebuchet MS"/>
                  <a:cs typeface="Trebuchet MS"/>
                  <a:sym typeface="Trebuchet MS"/>
                </a:defRPr>
              </a:lvl1pPr>
            </a:lstStyle>
            <a:p>
              <a:r>
                <a:t>ฟาสสตาร์ทโบนัส</a:t>
              </a:r>
            </a:p>
          </p:txBody>
        </p:sp>
        <p:sp>
          <p:nvSpPr>
            <p:cNvPr id="1282" name="TextBox 31"/>
            <p:cNvSpPr txBox="1"/>
            <p:nvPr/>
          </p:nvSpPr>
          <p:spPr>
            <a:xfrm>
              <a:off x="3219591" y="4516"/>
              <a:ext cx="1551096" cy="840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lvl1pPr defTabSz="587008">
                <a:defRPr sz="2200" b="1">
                  <a:solidFill>
                    <a:srgbClr val="595959"/>
                  </a:solidFill>
                  <a:latin typeface="Trebuchet MS"/>
                  <a:ea typeface="Trebuchet MS"/>
                  <a:cs typeface="Trebuchet MS"/>
                  <a:sym typeface="Trebuchet MS"/>
                </a:defRPr>
              </a:lvl1pPr>
            </a:lstStyle>
            <a:p>
              <a:r>
                <a:t>ไดเร็คเตอร์โบนัส</a:t>
              </a:r>
            </a:p>
          </p:txBody>
        </p:sp>
        <p:sp>
          <p:nvSpPr>
            <p:cNvPr id="1283" name="TextBox 32"/>
            <p:cNvSpPr txBox="1"/>
            <p:nvPr/>
          </p:nvSpPr>
          <p:spPr>
            <a:xfrm>
              <a:off x="6660444" y="4516"/>
              <a:ext cx="1675273" cy="840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lvl1pPr defTabSz="587008">
                <a:defRPr sz="2200" b="1">
                  <a:solidFill>
                    <a:srgbClr val="595959"/>
                  </a:solidFill>
                  <a:latin typeface="Trebuchet MS"/>
                  <a:ea typeface="Trebuchet MS"/>
                  <a:cs typeface="Trebuchet MS"/>
                  <a:sym typeface="Trebuchet MS"/>
                </a:defRPr>
              </a:lvl1pPr>
            </a:lstStyle>
            <a:p>
              <a:r>
                <a:t>เอ็คเซคคิวทีพ โมเมนตั้มพูล</a:t>
              </a:r>
            </a:p>
          </p:txBody>
        </p:sp>
        <p:sp>
          <p:nvSpPr>
            <p:cNvPr id="1284" name="TextBox 33"/>
            <p:cNvSpPr txBox="1"/>
            <p:nvPr/>
          </p:nvSpPr>
          <p:spPr>
            <a:xfrm>
              <a:off x="4540391" y="0"/>
              <a:ext cx="2257779" cy="4277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p>
              <a:pPr defTabSz="587008">
                <a:defRPr sz="2200" b="1">
                  <a:solidFill>
                    <a:srgbClr val="595959"/>
                  </a:solidFill>
                  <a:latin typeface="Trebuchet MS"/>
                  <a:ea typeface="Trebuchet MS"/>
                  <a:cs typeface="Trebuchet MS"/>
                  <a:sym typeface="Trebuchet MS"/>
                </a:defRPr>
              </a:pPr>
              <a:r>
                <a:t> </a:t>
              </a:r>
              <a:r>
                <a:rPr sz="1800"/>
                <a:t>ค่าคอมมิชชั่นทีม</a:t>
              </a:r>
            </a:p>
          </p:txBody>
        </p:sp>
        <p:sp>
          <p:nvSpPr>
            <p:cNvPr id="1285" name="TextBox 34"/>
            <p:cNvSpPr txBox="1"/>
            <p:nvPr/>
          </p:nvSpPr>
          <p:spPr>
            <a:xfrm>
              <a:off x="8475698" y="9032"/>
              <a:ext cx="1826544" cy="840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lvl1pPr defTabSz="587008">
                <a:defRPr sz="2200" b="1">
                  <a:solidFill>
                    <a:srgbClr val="595959"/>
                  </a:solidFill>
                  <a:latin typeface="Trebuchet MS"/>
                  <a:ea typeface="Trebuchet MS"/>
                  <a:cs typeface="Trebuchet MS"/>
                  <a:sym typeface="Trebuchet MS"/>
                </a:defRPr>
              </a:lvl1pPr>
            </a:lstStyle>
            <a:p>
              <a:r>
                <a:t>เอ็คเซคคิวทีพ โมเมนตั้มพูล</a:t>
              </a:r>
            </a:p>
          </p:txBody>
        </p:sp>
        <p:sp>
          <p:nvSpPr>
            <p:cNvPr id="1286" name="TextBox 17"/>
            <p:cNvSpPr txBox="1"/>
            <p:nvPr/>
          </p:nvSpPr>
          <p:spPr>
            <a:xfrm>
              <a:off x="10482864" y="0"/>
              <a:ext cx="1675272" cy="840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spAutoFit/>
            </a:bodyPr>
            <a:lstStyle/>
            <a:p>
              <a:pPr defTabSz="587008">
                <a:defRPr sz="2200" b="1">
                  <a:solidFill>
                    <a:srgbClr val="595959"/>
                  </a:solidFill>
                  <a:latin typeface="Trebuchet MS"/>
                  <a:ea typeface="Trebuchet MS"/>
                  <a:cs typeface="Trebuchet MS"/>
                  <a:sym typeface="Trebuchet MS"/>
                </a:defRPr>
              </a:pPr>
              <a:r>
                <a:t>โกลบัล      ไดมอนต์พูล</a:t>
              </a:r>
            </a:p>
          </p:txBody>
        </p:sp>
      </p:grpSp>
      <p:sp>
        <p:nvSpPr>
          <p:cNvPr id="1288" name="TextBox 36"/>
          <p:cNvSpPr txBox="1"/>
          <p:nvPr/>
        </p:nvSpPr>
        <p:spPr>
          <a:xfrm rot="20326282">
            <a:off x="5830249" y="2136516"/>
            <a:ext cx="5879605" cy="738398"/>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spAutoFit/>
          </a:bodyPr>
          <a:lstStyle>
            <a:lvl1pPr defTabSz="587008">
              <a:defRPr sz="3800">
                <a:solidFill>
                  <a:srgbClr val="0071CE"/>
                </a:solidFill>
                <a:latin typeface="Trebuchet MS"/>
                <a:ea typeface="Trebuchet MS"/>
                <a:cs typeface="Trebuchet MS"/>
                <a:sym typeface="Trebuchet MS"/>
              </a:defRPr>
            </a:lvl1pPr>
          </a:lstStyle>
          <a:p>
            <a:r>
              <a:t>รายได้ไม่จำกัดสำหรับฟูลไทม์</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73"/>
                                        </p:tgtEl>
                                        <p:attrNameLst>
                                          <p:attrName>style.visibility</p:attrName>
                                        </p:attrNameLst>
                                      </p:cBhvr>
                                      <p:to>
                                        <p:strVal val="visible"/>
                                      </p:to>
                                    </p:set>
                                    <p:animEffect transition="in" filter="wipe(left)">
                                      <p:cBhvr>
                                        <p:cTn id="7" dur="2250"/>
                                        <p:tgtEl>
                                          <p:spTgt spid="1273"/>
                                        </p:tgtEl>
                                      </p:cBhvr>
                                    </p:animEffect>
                                  </p:childTnLst>
                                </p:cTn>
                              </p:par>
                            </p:childTnLst>
                          </p:cTn>
                        </p:par>
                        <p:par>
                          <p:cTn id="8" fill="hold">
                            <p:stCondLst>
                              <p:cond delay="2250"/>
                            </p:stCondLst>
                            <p:childTnLst>
                              <p:par>
                                <p:cTn id="9" presetID="22" presetClass="entr" presetSubtype="8" fill="hold" grpId="2" nodeType="afterEffect">
                                  <p:stCondLst>
                                    <p:cond delay="0"/>
                                  </p:stCondLst>
                                  <p:iterate>
                                    <p:tmAbs val="0"/>
                                  </p:iterate>
                                  <p:childTnLst>
                                    <p:set>
                                      <p:cBhvr>
                                        <p:cTn id="10" fill="hold"/>
                                        <p:tgtEl>
                                          <p:spTgt spid="1287"/>
                                        </p:tgtEl>
                                        <p:attrNameLst>
                                          <p:attrName>style.visibility</p:attrName>
                                        </p:attrNameLst>
                                      </p:cBhvr>
                                      <p:to>
                                        <p:strVal val="visible"/>
                                      </p:to>
                                    </p:set>
                                    <p:animEffect transition="in" filter="wipe(left)">
                                      <p:cBhvr>
                                        <p:cTn id="11" dur="2250"/>
                                        <p:tgtEl>
                                          <p:spTgt spid="128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278"/>
                                        </p:tgtEl>
                                        <p:attrNameLst>
                                          <p:attrName>style.visibility</p:attrName>
                                        </p:attrNameLst>
                                      </p:cBhvr>
                                      <p:to>
                                        <p:strVal val="visible"/>
                                      </p:to>
                                    </p:set>
                                    <p:animEffect transition="in" filter="dissolve">
                                      <p:cBhvr>
                                        <p:cTn id="16" dur="500"/>
                                        <p:tgtEl>
                                          <p:spTgt spid="1278"/>
                                        </p:tgtEl>
                                      </p:cBhvr>
                                    </p:animEffect>
                                  </p:childTnLst>
                                </p:cTn>
                              </p:par>
                            </p:childTnLst>
                          </p:cTn>
                        </p:par>
                        <p:par>
                          <p:cTn id="17" fill="hold">
                            <p:stCondLst>
                              <p:cond delay="500"/>
                            </p:stCondLst>
                            <p:childTnLst>
                              <p:par>
                                <p:cTn id="18" presetID="22" presetClass="entr" presetSubtype="4" fill="hold" grpId="4" nodeType="afterEffect">
                                  <p:stCondLst>
                                    <p:cond delay="0"/>
                                  </p:stCondLst>
                                  <p:iterate>
                                    <p:tmAbs val="0"/>
                                  </p:iterate>
                                  <p:childTnLst>
                                    <p:set>
                                      <p:cBhvr>
                                        <p:cTn id="19" fill="hold"/>
                                        <p:tgtEl>
                                          <p:spTgt spid="1279"/>
                                        </p:tgtEl>
                                        <p:attrNameLst>
                                          <p:attrName>style.visibility</p:attrName>
                                        </p:attrNameLst>
                                      </p:cBhvr>
                                      <p:to>
                                        <p:strVal val="visible"/>
                                      </p:to>
                                    </p:set>
                                    <p:animEffect transition="in" filter="wipe(down)">
                                      <p:cBhvr>
                                        <p:cTn id="20" dur="1500"/>
                                        <p:tgtEl>
                                          <p:spTgt spid="1279"/>
                                        </p:tgtEl>
                                      </p:cBhvr>
                                    </p:animEffect>
                                  </p:childTnLst>
                                </p:cTn>
                              </p:par>
                            </p:childTnLst>
                          </p:cTn>
                        </p:par>
                        <p:par>
                          <p:cTn id="21" fill="hold">
                            <p:stCondLst>
                              <p:cond delay="2000"/>
                            </p:stCondLst>
                            <p:childTnLst>
                              <p:par>
                                <p:cTn id="22" presetID="9" presetClass="entr" fill="hold" grpId="5" nodeType="afterEffect">
                                  <p:stCondLst>
                                    <p:cond delay="0"/>
                                  </p:stCondLst>
                                  <p:iterate>
                                    <p:tmAbs val="0"/>
                                  </p:iterate>
                                  <p:childTnLst>
                                    <p:set>
                                      <p:cBhvr>
                                        <p:cTn id="23" fill="hold"/>
                                        <p:tgtEl>
                                          <p:spTgt spid="1288"/>
                                        </p:tgtEl>
                                        <p:attrNameLst>
                                          <p:attrName>style.visibility</p:attrName>
                                        </p:attrNameLst>
                                      </p:cBhvr>
                                      <p:to>
                                        <p:strVal val="visible"/>
                                      </p:to>
                                    </p:set>
                                    <p:animEffect transition="in" filter="dissolve">
                                      <p:cBhvr>
                                        <p:cTn id="24" dur="5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 grpId="1" animBg="1" advAuto="0"/>
      <p:bldP spid="1278" grpId="3" animBg="1" advAuto="0"/>
      <p:bldP spid="1279" grpId="4" animBg="1" advAuto="0"/>
      <p:bldP spid="1287" grpId="2" animBg="1" advAuto="0"/>
      <p:bldP spid="1288"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90" name="Earn “Thank You” checks…"/>
          <p:cNvSpPr txBox="1"/>
          <p:nvPr/>
        </p:nvSpPr>
        <p:spPr>
          <a:xfrm>
            <a:off x="1088324" y="641419"/>
            <a:ext cx="11304174" cy="58833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584198">
              <a:defRPr sz="8400" b="1">
                <a:solidFill>
                  <a:srgbClr val="0070C0"/>
                </a:solidFill>
                <a:latin typeface="Calibri"/>
                <a:ea typeface="Calibri"/>
                <a:cs typeface="Calibri"/>
                <a:sym typeface="Calibri"/>
              </a:defRPr>
            </a:pPr>
            <a:r>
              <a:t>ได้รับเช็ค “ขอบคุณ” </a:t>
            </a:r>
          </a:p>
          <a:p>
            <a:pPr algn="l" defTabSz="584198">
              <a:defRPr sz="6200">
                <a:solidFill>
                  <a:srgbClr val="0070C0"/>
                </a:solidFill>
                <a:latin typeface="Calibri Light"/>
                <a:ea typeface="Calibri Light"/>
                <a:cs typeface="Calibri Light"/>
                <a:sym typeface="Calibri Light"/>
              </a:defRPr>
            </a:pPr>
            <a:r>
              <a:t>โดย</a:t>
            </a:r>
          </a:p>
          <a:p>
            <a:pPr algn="l" defTabSz="584198">
              <a:defRPr sz="6200">
                <a:solidFill>
                  <a:srgbClr val="0070C0"/>
                </a:solidFill>
                <a:latin typeface="Calibri Light"/>
                <a:ea typeface="Calibri Light"/>
                <a:cs typeface="Calibri Light"/>
                <a:sym typeface="Calibri Light"/>
              </a:defRPr>
            </a:pPr>
            <a:r>
              <a:t>เปลี่ยน</a:t>
            </a:r>
          </a:p>
          <a:p>
            <a:pPr algn="l" defTabSz="584198">
              <a:defRPr sz="6200">
                <a:solidFill>
                  <a:srgbClr val="0070C0"/>
                </a:solidFill>
                <a:latin typeface="Calibri Light"/>
                <a:ea typeface="Calibri Light"/>
                <a:cs typeface="Calibri Light"/>
                <a:sym typeface="Calibri Light"/>
              </a:defRPr>
            </a:pPr>
            <a:r>
              <a:t>ชีวิตของ</a:t>
            </a:r>
          </a:p>
          <a:p>
            <a:pPr algn="l" defTabSz="584198">
              <a:defRPr sz="6200">
                <a:solidFill>
                  <a:srgbClr val="0070C0"/>
                </a:solidFill>
                <a:latin typeface="Calibri Light"/>
                <a:ea typeface="Calibri Light"/>
                <a:cs typeface="Calibri Light"/>
                <a:sym typeface="Calibri Light"/>
              </a:defRPr>
            </a:pPr>
            <a:r>
              <a:t>คนทั้งโลก</a:t>
            </a:r>
          </a:p>
        </p:txBody>
      </p:sp>
      <p:pic>
        <p:nvPicPr>
          <p:cNvPr id="1291" name="image31.png" descr="image31.png"/>
          <p:cNvPicPr>
            <a:picLocks noChangeAspect="1"/>
          </p:cNvPicPr>
          <p:nvPr/>
        </p:nvPicPr>
        <p:blipFill>
          <a:blip r:embed="rId4">
            <a:extLst/>
          </a:blip>
          <a:stretch>
            <a:fillRect/>
          </a:stretch>
        </p:blipFill>
        <p:spPr>
          <a:xfrm>
            <a:off x="3921445" y="1278735"/>
            <a:ext cx="9526223" cy="88750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5" name="ASEA 2015…"/>
          <p:cNvSpPr txBox="1">
            <a:spLocks noGrp="1"/>
          </p:cNvSpPr>
          <p:nvPr>
            <p:ph type="title"/>
          </p:nvPr>
        </p:nvSpPr>
        <p:spPr>
          <a:xfrm>
            <a:off x="1892299" y="920789"/>
            <a:ext cx="9220202" cy="1828801"/>
          </a:xfrm>
          <a:prstGeom prst="rect">
            <a:avLst/>
          </a:prstGeom>
        </p:spPr>
        <p:txBody>
          <a:bodyPr>
            <a:normAutofit fontScale="90000"/>
          </a:bodyPr>
          <a:lstStyle/>
          <a:p>
            <a:pPr defTabSz="589912">
              <a:defRPr sz="4544" b="1" cap="none">
                <a:solidFill>
                  <a:srgbClr val="FFFFFF"/>
                </a:solidFill>
                <a:latin typeface="Calibri"/>
                <a:ea typeface="Calibri"/>
                <a:cs typeface="Calibri"/>
                <a:sym typeface="Calibri"/>
              </a:defRPr>
            </a:pPr>
            <a:r>
              <a:t>ASEA 2015</a:t>
            </a:r>
          </a:p>
          <a:p>
            <a:pPr defTabSz="589912">
              <a:defRPr sz="4544" b="1" cap="none">
                <a:solidFill>
                  <a:srgbClr val="FFFFFF"/>
                </a:solidFill>
                <a:latin typeface="Calibri"/>
                <a:ea typeface="Calibri"/>
                <a:cs typeface="Calibri"/>
                <a:sym typeface="Calibri"/>
              </a:defRPr>
            </a:pPr>
            <a:r>
              <a:t> ตัวเลขเป็นดอลลาร์สหรัฐ (ไม่รวม EMP)</a:t>
            </a:r>
          </a:p>
        </p:txBody>
      </p:sp>
      <p:grpSp>
        <p:nvGrpSpPr>
          <p:cNvPr id="1298" name="image116.jpg"/>
          <p:cNvGrpSpPr/>
          <p:nvPr/>
        </p:nvGrpSpPr>
        <p:grpSpPr>
          <a:xfrm>
            <a:off x="1523999" y="3202163"/>
            <a:ext cx="9956801" cy="5090311"/>
            <a:chOff x="0" y="0"/>
            <a:chExt cx="9956800" cy="5090309"/>
          </a:xfrm>
        </p:grpSpPr>
        <p:pic>
          <p:nvPicPr>
            <p:cNvPr id="1297" name="image116.jpg" descr="image116.jpg"/>
            <p:cNvPicPr>
              <a:picLocks noChangeAspect="1"/>
            </p:cNvPicPr>
            <p:nvPr/>
          </p:nvPicPr>
          <p:blipFill>
            <a:blip r:embed="rId3">
              <a:extLst/>
            </a:blip>
            <a:stretch>
              <a:fillRect/>
            </a:stretch>
          </p:blipFill>
          <p:spPr>
            <a:xfrm>
              <a:off x="101600" y="76200"/>
              <a:ext cx="9753600" cy="4798210"/>
            </a:xfrm>
            <a:prstGeom prst="rect">
              <a:avLst/>
            </a:prstGeom>
            <a:ln>
              <a:noFill/>
            </a:ln>
            <a:effectLst/>
          </p:spPr>
        </p:pic>
        <p:pic>
          <p:nvPicPr>
            <p:cNvPr id="1296" name="image116.jpg" descr="image116.jpg"/>
            <p:cNvPicPr>
              <a:picLocks/>
            </p:cNvPicPr>
            <p:nvPr/>
          </p:nvPicPr>
          <p:blipFill>
            <a:blip r:embed="rId4">
              <a:extLst/>
            </a:blip>
            <a:stretch>
              <a:fillRect/>
            </a:stretch>
          </p:blipFill>
          <p:spPr>
            <a:xfrm>
              <a:off x="0" y="0"/>
              <a:ext cx="9956800" cy="5090310"/>
            </a:xfrm>
            <a:prstGeom prst="rect">
              <a:avLst/>
            </a:prstGeom>
            <a:effectLst/>
          </p:spPr>
        </p:pic>
      </p:grpSp>
      <p:sp>
        <p:nvSpPr>
          <p:cNvPr id="1299" name="Oval"/>
          <p:cNvSpPr/>
          <p:nvPr/>
        </p:nvSpPr>
        <p:spPr>
          <a:xfrm>
            <a:off x="9633752" y="4576713"/>
            <a:ext cx="1107929" cy="460542"/>
          </a:xfrm>
          <a:prstGeom prst="ellipse">
            <a:avLst/>
          </a:prstGeom>
          <a:ln w="50800">
            <a:solidFill>
              <a:srgbClr val="C82506">
                <a:alpha val="73789"/>
              </a:srgbClr>
            </a:solidFill>
            <a:bevel/>
          </a:ln>
        </p:spPr>
        <p:txBody>
          <a:bodyPr lIns="54186" tIns="54186" rIns="54186" bIns="54186" anchor="ctr"/>
          <a:lstStyle/>
          <a:p>
            <a:pPr defTabSz="650240">
              <a:defRPr sz="1600">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99"/>
                                        </p:tgtEl>
                                        <p:attrNameLst>
                                          <p:attrName>style.visibility</p:attrName>
                                        </p:attrNameLst>
                                      </p:cBhvr>
                                      <p:to>
                                        <p:strVal val="visible"/>
                                      </p:to>
                                    </p:set>
                                    <p:anim calcmode="lin" valueType="num">
                                      <p:cBhvr>
                                        <p:cTn id="7" dur="1000" fill="hold"/>
                                        <p:tgtEl>
                                          <p:spTgt spid="1299"/>
                                        </p:tgtEl>
                                        <p:attrNameLst>
                                          <p:attrName>ppt_w</p:attrName>
                                        </p:attrNameLst>
                                      </p:cBhvr>
                                      <p:tavLst>
                                        <p:tav tm="0">
                                          <p:val>
                                            <p:fltVal val="0"/>
                                          </p:val>
                                        </p:tav>
                                        <p:tav tm="100000">
                                          <p:val>
                                            <p:strVal val="#ppt_w"/>
                                          </p:val>
                                        </p:tav>
                                      </p:tavLst>
                                    </p:anim>
                                    <p:anim calcmode="lin" valueType="num">
                                      <p:cBhvr>
                                        <p:cTn id="8" dur="1000" fill="hold"/>
                                        <p:tgtEl>
                                          <p:spTgt spid="129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path" presetSubtype="0" accel="50000" decel="50000" fill="hold" nodeType="clickEffect">
                                  <p:stCondLst>
                                    <p:cond delay="0"/>
                                  </p:stCondLst>
                                  <p:childTnLst>
                                    <p:animMotion origin="layout" path="M 0.000000 0.000000 L -0.001441 0.046893" pathEditMode="relative">
                                      <p:cBhvr>
                                        <p:cTn id="12" dur="300" fill="hold"/>
                                        <p:tgtEl>
                                          <p:spTgt spid="1299"/>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1441 0.046893 L 0.001857 0.096425" pathEditMode="relative">
                                      <p:cBhvr>
                                        <p:cTn id="16" dur="300" fill="hold"/>
                                        <p:tgtEl>
                                          <p:spTgt spid="1299"/>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path" presetSubtype="0" accel="50000" decel="50000" fill="hold" nodeType="clickEffect">
                                  <p:stCondLst>
                                    <p:cond delay="0"/>
                                  </p:stCondLst>
                                  <p:childTnLst>
                                    <p:animMotion origin="layout" path="M 0.001857 0.096425 L 0.001301 0.147085" pathEditMode="relative">
                                      <p:cBhvr>
                                        <p:cTn id="20" dur="300" fill="hold"/>
                                        <p:tgtEl>
                                          <p:spTgt spid="129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path" presetSubtype="0" accel="50000" decel="50000" fill="hold" nodeType="clickEffect">
                                  <p:stCondLst>
                                    <p:cond delay="0"/>
                                  </p:stCondLst>
                                  <p:childTnLst>
                                    <p:animMotion origin="layout" path="M 0.001301 0.147085 L 0.003028 0.193296" pathEditMode="relative">
                                      <p:cBhvr>
                                        <p:cTn id="24" dur="300" fill="hold"/>
                                        <p:tgtEl>
                                          <p:spTgt spid="1299"/>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3028 0.193296 L 0.003612 0.242828" pathEditMode="relative">
                                      <p:cBhvr>
                                        <p:cTn id="28" dur="300" fill="hold"/>
                                        <p:tgtEl>
                                          <p:spTgt spid="1299"/>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03612 0.242828 L 0.003648 0.287912" pathEditMode="relative">
                                      <p:cBhvr>
                                        <p:cTn id="32" dur="300" fill="hold"/>
                                        <p:tgtEl>
                                          <p:spTgt spid="12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9" name="Gruppe 21"/>
          <p:cNvGrpSpPr/>
          <p:nvPr/>
        </p:nvGrpSpPr>
        <p:grpSpPr>
          <a:xfrm>
            <a:off x="6717086" y="2429059"/>
            <a:ext cx="470171" cy="705185"/>
            <a:chOff x="0" y="0"/>
            <a:chExt cx="470170" cy="705184"/>
          </a:xfrm>
        </p:grpSpPr>
        <p:grpSp>
          <p:nvGrpSpPr>
            <p:cNvPr id="1304" name="Gruppe 70"/>
            <p:cNvGrpSpPr/>
            <p:nvPr/>
          </p:nvGrpSpPr>
          <p:grpSpPr>
            <a:xfrm>
              <a:off x="0" y="0"/>
              <a:ext cx="470171" cy="335767"/>
              <a:chOff x="0" y="0"/>
              <a:chExt cx="470170" cy="335766"/>
            </a:xfrm>
          </p:grpSpPr>
          <p:sp>
            <p:nvSpPr>
              <p:cNvPr id="1301" name="Ellipse 67"/>
              <p:cNvSpPr/>
              <p:nvPr/>
            </p:nvSpPr>
            <p:spPr>
              <a:xfrm rot="20244710">
                <a:off x="23186" y="99525"/>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02" name="Ellipse 68"/>
              <p:cNvSpPr/>
              <p:nvPr/>
            </p:nvSpPr>
            <p:spPr>
              <a:xfrm rot="20244710">
                <a:off x="184330" y="2318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03" name="Ellipse 69"/>
              <p:cNvSpPr/>
              <p:nvPr/>
            </p:nvSpPr>
            <p:spPr>
              <a:xfrm rot="20244710">
                <a:off x="296126" y="161721"/>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08" name="Gruppe 1"/>
            <p:cNvGrpSpPr/>
            <p:nvPr/>
          </p:nvGrpSpPr>
          <p:grpSpPr>
            <a:xfrm>
              <a:off x="114216" y="168443"/>
              <a:ext cx="217288" cy="536742"/>
              <a:chOff x="0" y="0"/>
              <a:chExt cx="217286" cy="536740"/>
            </a:xfrm>
          </p:grpSpPr>
          <p:sp>
            <p:nvSpPr>
              <p:cNvPr id="1305" name="Rett linje 108"/>
              <p:cNvSpPr/>
              <p:nvPr/>
            </p:nvSpPr>
            <p:spPr>
              <a:xfrm flipH="1" flipV="1">
                <a:off x="-1" y="73976"/>
                <a:ext cx="35305" cy="23748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06" name="Rett linje 110"/>
              <p:cNvSpPr/>
              <p:nvPr/>
            </p:nvSpPr>
            <p:spPr>
              <a:xfrm flipV="1">
                <a:off x="35650" y="-1"/>
                <a:ext cx="99861" cy="53674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07" name="Rett linje 115"/>
              <p:cNvSpPr/>
              <p:nvPr/>
            </p:nvSpPr>
            <p:spPr>
              <a:xfrm flipV="1">
                <a:off x="35650" y="134197"/>
                <a:ext cx="181637" cy="40254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18" name="Gruppe 25"/>
          <p:cNvGrpSpPr/>
          <p:nvPr/>
        </p:nvGrpSpPr>
        <p:grpSpPr>
          <a:xfrm>
            <a:off x="7209169" y="2530650"/>
            <a:ext cx="436164" cy="629348"/>
            <a:chOff x="0" y="0"/>
            <a:chExt cx="436163" cy="629346"/>
          </a:xfrm>
        </p:grpSpPr>
        <p:grpSp>
          <p:nvGrpSpPr>
            <p:cNvPr id="1313" name="Gruppe 83"/>
            <p:cNvGrpSpPr/>
            <p:nvPr/>
          </p:nvGrpSpPr>
          <p:grpSpPr>
            <a:xfrm>
              <a:off x="0" y="0"/>
              <a:ext cx="436164" cy="335697"/>
              <a:chOff x="0" y="0"/>
              <a:chExt cx="436163" cy="335696"/>
            </a:xfrm>
          </p:grpSpPr>
          <p:sp>
            <p:nvSpPr>
              <p:cNvPr id="1310" name="Ellipse 84"/>
              <p:cNvSpPr/>
              <p:nvPr/>
            </p:nvSpPr>
            <p:spPr>
              <a:xfrm rot="20874357">
                <a:off x="14129" y="59841"/>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11" name="Ellipse 85"/>
              <p:cNvSpPr/>
              <p:nvPr/>
            </p:nvSpPr>
            <p:spPr>
              <a:xfrm rot="20874357">
                <a:off x="186482" y="14129"/>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12" name="Ellipse 86"/>
              <p:cNvSpPr/>
              <p:nvPr/>
            </p:nvSpPr>
            <p:spPr>
              <a:xfrm rot="20874357">
                <a:off x="271175" y="170709"/>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17" name="Gruppe 10"/>
            <p:cNvGrpSpPr/>
            <p:nvPr/>
          </p:nvGrpSpPr>
          <p:grpSpPr>
            <a:xfrm>
              <a:off x="29917" y="159701"/>
              <a:ext cx="253736" cy="469646"/>
              <a:chOff x="0" y="0"/>
              <a:chExt cx="253735" cy="469645"/>
            </a:xfrm>
          </p:grpSpPr>
          <p:sp>
            <p:nvSpPr>
              <p:cNvPr id="1314" name="Rett linje 126"/>
              <p:cNvSpPr/>
              <p:nvPr/>
            </p:nvSpPr>
            <p:spPr>
              <a:xfrm flipV="1">
                <a:off x="92967" y="0"/>
                <a:ext cx="112195" cy="24422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15" name="Rett linje 128"/>
              <p:cNvSpPr/>
              <p:nvPr/>
            </p:nvSpPr>
            <p:spPr>
              <a:xfrm flipV="1">
                <a:off x="-1" y="123798"/>
                <a:ext cx="253737" cy="34584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16" name="Rett linje 130"/>
              <p:cNvSpPr/>
              <p:nvPr/>
            </p:nvSpPr>
            <p:spPr>
              <a:xfrm flipV="1">
                <a:off x="0" y="42983"/>
                <a:ext cx="62080" cy="42666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27" name="Gruppe 26"/>
          <p:cNvGrpSpPr/>
          <p:nvPr/>
        </p:nvGrpSpPr>
        <p:grpSpPr>
          <a:xfrm>
            <a:off x="7504338" y="2826459"/>
            <a:ext cx="492794" cy="576212"/>
            <a:chOff x="0" y="0"/>
            <a:chExt cx="492793" cy="576210"/>
          </a:xfrm>
        </p:grpSpPr>
        <p:grpSp>
          <p:nvGrpSpPr>
            <p:cNvPr id="1322" name="Gruppe 79"/>
            <p:cNvGrpSpPr/>
            <p:nvPr/>
          </p:nvGrpSpPr>
          <p:grpSpPr>
            <a:xfrm>
              <a:off x="114622" y="0"/>
              <a:ext cx="378172" cy="329761"/>
              <a:chOff x="0" y="0"/>
              <a:chExt cx="378171" cy="329760"/>
            </a:xfrm>
          </p:grpSpPr>
          <p:sp>
            <p:nvSpPr>
              <p:cNvPr id="1319" name="Ellipse 80"/>
              <p:cNvSpPr/>
              <p:nvPr/>
            </p:nvSpPr>
            <p:spPr>
              <a:xfrm rot="142610">
                <a:off x="3063" y="425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20" name="Ellipse 81"/>
              <p:cNvSpPr/>
              <p:nvPr/>
            </p:nvSpPr>
            <p:spPr>
              <a:xfrm rot="142610">
                <a:off x="181371" y="3063"/>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21" name="Ellipse 82"/>
              <p:cNvSpPr/>
              <p:nvPr/>
            </p:nvSpPr>
            <p:spPr>
              <a:xfrm rot="142610">
                <a:off x="224250" y="175839"/>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26" name="Gruppe 12"/>
            <p:cNvGrpSpPr/>
            <p:nvPr/>
          </p:nvGrpSpPr>
          <p:grpSpPr>
            <a:xfrm>
              <a:off x="-1" y="135038"/>
              <a:ext cx="343750" cy="441173"/>
              <a:chOff x="0" y="0"/>
              <a:chExt cx="343748" cy="441172"/>
            </a:xfrm>
          </p:grpSpPr>
          <p:sp>
            <p:nvSpPr>
              <p:cNvPr id="1323" name="Rett linje 133"/>
              <p:cNvSpPr/>
              <p:nvPr/>
            </p:nvSpPr>
            <p:spPr>
              <a:xfrm flipV="1">
                <a:off x="0" y="-1"/>
                <a:ext cx="328509" cy="44117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24" name="Rett linje 134"/>
              <p:cNvSpPr/>
              <p:nvPr/>
            </p:nvSpPr>
            <p:spPr>
              <a:xfrm flipV="1">
                <a:off x="-1" y="132111"/>
                <a:ext cx="343750" cy="30906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25" name="Rett linje 135"/>
              <p:cNvSpPr/>
              <p:nvPr/>
            </p:nvSpPr>
            <p:spPr>
              <a:xfrm flipV="1">
                <a:off x="-1" y="4894"/>
                <a:ext cx="179192" cy="43627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30" name="Gruppe 32"/>
          <p:cNvGrpSpPr/>
          <p:nvPr/>
        </p:nvGrpSpPr>
        <p:grpSpPr>
          <a:xfrm>
            <a:off x="6754036" y="2862132"/>
            <a:ext cx="318801" cy="803869"/>
            <a:chOff x="0" y="0"/>
            <a:chExt cx="318799" cy="803867"/>
          </a:xfrm>
        </p:grpSpPr>
        <p:sp>
          <p:nvSpPr>
            <p:cNvPr id="1328" name="Rett linje 89"/>
            <p:cNvSpPr/>
            <p:nvPr/>
          </p:nvSpPr>
          <p:spPr>
            <a:xfrm flipH="1" flipV="1">
              <a:off x="112569" y="46830"/>
              <a:ext cx="147926" cy="75703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29" name="Ellipse 102"/>
            <p:cNvSpPr/>
            <p:nvPr/>
          </p:nvSpPr>
          <p:spPr>
            <a:xfrm rot="20244710">
              <a:off x="37478" y="37477"/>
              <a:ext cx="243844"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33" name="Gruppe 50"/>
          <p:cNvGrpSpPr/>
          <p:nvPr/>
        </p:nvGrpSpPr>
        <p:grpSpPr>
          <a:xfrm>
            <a:off x="7019577" y="2887884"/>
            <a:ext cx="425398" cy="765957"/>
            <a:chOff x="0" y="0"/>
            <a:chExt cx="425397" cy="765956"/>
          </a:xfrm>
        </p:grpSpPr>
        <p:sp>
          <p:nvSpPr>
            <p:cNvPr id="1331" name="Rett linje 92"/>
            <p:cNvSpPr/>
            <p:nvPr/>
          </p:nvSpPr>
          <p:spPr>
            <a:xfrm flipV="1">
              <a:off x="-1" y="272112"/>
              <a:ext cx="219513" cy="49384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32" name="Ellipse 103"/>
            <p:cNvSpPr/>
            <p:nvPr/>
          </p:nvSpPr>
          <p:spPr>
            <a:xfrm rot="20244710">
              <a:off x="144073" y="37478"/>
              <a:ext cx="243846"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36" name="Gruppe 71"/>
          <p:cNvGrpSpPr/>
          <p:nvPr/>
        </p:nvGrpSpPr>
        <p:grpSpPr>
          <a:xfrm>
            <a:off x="7019576" y="3130557"/>
            <a:ext cx="690649" cy="523284"/>
            <a:chOff x="0" y="0"/>
            <a:chExt cx="690647" cy="523283"/>
          </a:xfrm>
        </p:grpSpPr>
        <p:sp>
          <p:nvSpPr>
            <p:cNvPr id="1334" name="Rett linje 97"/>
            <p:cNvSpPr/>
            <p:nvPr/>
          </p:nvSpPr>
          <p:spPr>
            <a:xfrm flipV="1">
              <a:off x="0" y="112570"/>
              <a:ext cx="643816" cy="41071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35" name="Ellipse 104"/>
            <p:cNvSpPr/>
            <p:nvPr/>
          </p:nvSpPr>
          <p:spPr>
            <a:xfrm rot="20244710">
              <a:off x="409323" y="37478"/>
              <a:ext cx="243846"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39" name="Gruppe 16"/>
          <p:cNvGrpSpPr/>
          <p:nvPr/>
        </p:nvGrpSpPr>
        <p:grpSpPr>
          <a:xfrm>
            <a:off x="6672917" y="3406698"/>
            <a:ext cx="588203" cy="1094164"/>
            <a:chOff x="0" y="0"/>
            <a:chExt cx="588201" cy="1094162"/>
          </a:xfrm>
        </p:grpSpPr>
        <p:sp>
          <p:nvSpPr>
            <p:cNvPr id="1337" name="Rett linje 88"/>
            <p:cNvSpPr/>
            <p:nvPr/>
          </p:nvSpPr>
          <p:spPr>
            <a:xfrm flipV="1">
              <a:off x="0" y="436173"/>
              <a:ext cx="257666" cy="657990"/>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38" name="Ellipse 4"/>
            <p:cNvSpPr/>
            <p:nvPr/>
          </p:nvSpPr>
          <p:spPr>
            <a:xfrm rot="1352585">
              <a:off x="137087" y="60026"/>
              <a:ext cx="391089" cy="391089"/>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48" name="Gruppe 112"/>
          <p:cNvGrpSpPr/>
          <p:nvPr/>
        </p:nvGrpSpPr>
        <p:grpSpPr>
          <a:xfrm>
            <a:off x="5015437" y="6340807"/>
            <a:ext cx="510108" cy="604515"/>
            <a:chOff x="0" y="0"/>
            <a:chExt cx="510106" cy="604514"/>
          </a:xfrm>
        </p:grpSpPr>
        <p:grpSp>
          <p:nvGrpSpPr>
            <p:cNvPr id="1343" name="Gruppe 113"/>
            <p:cNvGrpSpPr/>
            <p:nvPr/>
          </p:nvGrpSpPr>
          <p:grpSpPr>
            <a:xfrm>
              <a:off x="-1" y="239642"/>
              <a:ext cx="433610" cy="364873"/>
              <a:chOff x="0" y="0"/>
              <a:chExt cx="433608" cy="364872"/>
            </a:xfrm>
          </p:grpSpPr>
          <p:sp>
            <p:nvSpPr>
              <p:cNvPr id="1340" name="Ellipse 119"/>
              <p:cNvSpPr/>
              <p:nvPr/>
            </p:nvSpPr>
            <p:spPr>
              <a:xfrm rot="14860459" flipH="1">
                <a:off x="22999" y="22999"/>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41" name="Ellipse 120"/>
              <p:cNvSpPr/>
              <p:nvPr/>
            </p:nvSpPr>
            <p:spPr>
              <a:xfrm rot="14860459" flipH="1">
                <a:off x="82712" y="191015"/>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42" name="Ellipse 121"/>
              <p:cNvSpPr/>
              <p:nvPr/>
            </p:nvSpPr>
            <p:spPr>
              <a:xfrm rot="14860459" flipH="1">
                <a:off x="259751" y="172373"/>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47" name="Gruppe 114"/>
            <p:cNvGrpSpPr/>
            <p:nvPr/>
          </p:nvGrpSpPr>
          <p:grpSpPr>
            <a:xfrm>
              <a:off x="157220" y="-1"/>
              <a:ext cx="352887" cy="449681"/>
              <a:chOff x="0" y="0"/>
              <a:chExt cx="352885" cy="449679"/>
            </a:xfrm>
          </p:grpSpPr>
          <p:sp>
            <p:nvSpPr>
              <p:cNvPr id="1344" name="Rett linje 116"/>
              <p:cNvSpPr/>
              <p:nvPr/>
            </p:nvSpPr>
            <p:spPr>
              <a:xfrm flipH="1">
                <a:off x="0" y="158813"/>
                <a:ext cx="193103" cy="14267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45" name="Rett linje 117"/>
              <p:cNvSpPr/>
              <p:nvPr/>
            </p:nvSpPr>
            <p:spPr>
              <a:xfrm flipH="1">
                <a:off x="43287" y="0"/>
                <a:ext cx="309599" cy="44968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46" name="Rett linje 118"/>
              <p:cNvSpPr/>
              <p:nvPr/>
            </p:nvSpPr>
            <p:spPr>
              <a:xfrm flipH="1">
                <a:off x="196059" y="-1"/>
                <a:ext cx="156827" cy="41284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57" name="Gruppe 122"/>
          <p:cNvGrpSpPr/>
          <p:nvPr/>
        </p:nvGrpSpPr>
        <p:grpSpPr>
          <a:xfrm>
            <a:off x="5394474" y="6586157"/>
            <a:ext cx="468542" cy="649677"/>
            <a:chOff x="0" y="0"/>
            <a:chExt cx="468541" cy="649675"/>
          </a:xfrm>
        </p:grpSpPr>
        <p:grpSp>
          <p:nvGrpSpPr>
            <p:cNvPr id="1352" name="Gruppe 123"/>
            <p:cNvGrpSpPr/>
            <p:nvPr/>
          </p:nvGrpSpPr>
          <p:grpSpPr>
            <a:xfrm>
              <a:off x="0" y="286803"/>
              <a:ext cx="468542" cy="362873"/>
              <a:chOff x="0" y="0"/>
              <a:chExt cx="468541" cy="362872"/>
            </a:xfrm>
          </p:grpSpPr>
          <p:sp>
            <p:nvSpPr>
              <p:cNvPr id="1349" name="Ellipse 131"/>
              <p:cNvSpPr/>
              <p:nvPr/>
            </p:nvSpPr>
            <p:spPr>
              <a:xfrm rot="14230814" flipH="1">
                <a:off x="28842" y="2884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50" name="Ellipse 132"/>
              <p:cNvSpPr/>
              <p:nvPr/>
            </p:nvSpPr>
            <p:spPr>
              <a:xfrm rot="14230814" flipH="1">
                <a:off x="118158" y="18317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51" name="Ellipse 136"/>
              <p:cNvSpPr/>
              <p:nvPr/>
            </p:nvSpPr>
            <p:spPr>
              <a:xfrm rot="14230814" flipH="1">
                <a:off x="288841" y="132597"/>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56" name="Gruppe 124"/>
            <p:cNvGrpSpPr/>
            <p:nvPr/>
          </p:nvGrpSpPr>
          <p:grpSpPr>
            <a:xfrm>
              <a:off x="153733" y="-1"/>
              <a:ext cx="258320" cy="476881"/>
              <a:chOff x="0" y="0"/>
              <a:chExt cx="258318" cy="476879"/>
            </a:xfrm>
          </p:grpSpPr>
          <p:sp>
            <p:nvSpPr>
              <p:cNvPr id="1353" name="Rett linje 125"/>
              <p:cNvSpPr/>
              <p:nvPr/>
            </p:nvSpPr>
            <p:spPr>
              <a:xfrm flipH="1">
                <a:off x="70582" y="224995"/>
                <a:ext cx="93738" cy="25188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54" name="Rett linje 127"/>
              <p:cNvSpPr/>
              <p:nvPr/>
            </p:nvSpPr>
            <p:spPr>
              <a:xfrm flipH="1">
                <a:off x="192547" y="-1"/>
                <a:ext cx="65772" cy="42387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55" name="Rett linje 129"/>
              <p:cNvSpPr/>
              <p:nvPr/>
            </p:nvSpPr>
            <p:spPr>
              <a:xfrm flipH="1">
                <a:off x="-1" y="0"/>
                <a:ext cx="258320" cy="34520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66" name="Gruppe 137"/>
          <p:cNvGrpSpPr/>
          <p:nvPr/>
        </p:nvGrpSpPr>
        <p:grpSpPr>
          <a:xfrm>
            <a:off x="5843793" y="6602662"/>
            <a:ext cx="490854" cy="721029"/>
            <a:chOff x="0" y="0"/>
            <a:chExt cx="490852" cy="721027"/>
          </a:xfrm>
        </p:grpSpPr>
        <p:grpSp>
          <p:nvGrpSpPr>
            <p:cNvPr id="1361" name="Gruppe 138"/>
            <p:cNvGrpSpPr/>
            <p:nvPr/>
          </p:nvGrpSpPr>
          <p:grpSpPr>
            <a:xfrm>
              <a:off x="0" y="380738"/>
              <a:ext cx="490853" cy="340290"/>
              <a:chOff x="0" y="0"/>
              <a:chExt cx="490852" cy="340289"/>
            </a:xfrm>
          </p:grpSpPr>
          <p:sp>
            <p:nvSpPr>
              <p:cNvPr id="1358" name="Ellipse 143"/>
              <p:cNvSpPr/>
              <p:nvPr/>
            </p:nvSpPr>
            <p:spPr>
              <a:xfrm rot="13362561" flipH="1">
                <a:off x="31158" y="31158"/>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59" name="Ellipse 144"/>
              <p:cNvSpPr/>
              <p:nvPr/>
            </p:nvSpPr>
            <p:spPr>
              <a:xfrm rot="13362561" flipH="1">
                <a:off x="156206" y="15827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60" name="Ellipse 145"/>
              <p:cNvSpPr/>
              <p:nvPr/>
            </p:nvSpPr>
            <p:spPr>
              <a:xfrm rot="13362561" flipH="1">
                <a:off x="308835" y="66651"/>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65" name="Gruppe 139"/>
            <p:cNvGrpSpPr/>
            <p:nvPr/>
          </p:nvGrpSpPr>
          <p:grpSpPr>
            <a:xfrm>
              <a:off x="139421" y="-1"/>
              <a:ext cx="206277" cy="544128"/>
              <a:chOff x="0" y="0"/>
              <a:chExt cx="206276" cy="544126"/>
            </a:xfrm>
          </p:grpSpPr>
          <p:sp>
            <p:nvSpPr>
              <p:cNvPr id="1362" name="Rett linje 140"/>
              <p:cNvSpPr/>
              <p:nvPr/>
            </p:nvSpPr>
            <p:spPr>
              <a:xfrm flipH="1">
                <a:off x="101959" y="1"/>
                <a:ext cx="80484" cy="54412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63" name="Rett linje 141"/>
              <p:cNvSpPr/>
              <p:nvPr/>
            </p:nvSpPr>
            <p:spPr>
              <a:xfrm>
                <a:off x="182442" y="-1"/>
                <a:ext cx="23835" cy="46164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64" name="Rett linje 142"/>
              <p:cNvSpPr/>
              <p:nvPr/>
            </p:nvSpPr>
            <p:spPr>
              <a:xfrm flipH="1">
                <a:off x="-1" y="0"/>
                <a:ext cx="182444" cy="43492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69" name="Gruppe 146"/>
          <p:cNvGrpSpPr/>
          <p:nvPr/>
        </p:nvGrpSpPr>
        <p:grpSpPr>
          <a:xfrm>
            <a:off x="5319447" y="6069874"/>
            <a:ext cx="686868" cy="542527"/>
            <a:chOff x="0" y="0"/>
            <a:chExt cx="686867" cy="542525"/>
          </a:xfrm>
        </p:grpSpPr>
        <p:sp>
          <p:nvSpPr>
            <p:cNvPr id="1367" name="Rett linje 147"/>
            <p:cNvSpPr/>
            <p:nvPr/>
          </p:nvSpPr>
          <p:spPr>
            <a:xfrm flipH="1">
              <a:off x="46314" y="-1"/>
              <a:ext cx="640554" cy="42974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68" name="Ellipse 148"/>
            <p:cNvSpPr/>
            <p:nvPr/>
          </p:nvSpPr>
          <p:spPr>
            <a:xfrm rot="14860459" flipH="1">
              <a:off x="37176" y="261505"/>
              <a:ext cx="243844"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72" name="Gruppe 149"/>
          <p:cNvGrpSpPr/>
          <p:nvPr/>
        </p:nvGrpSpPr>
        <p:grpSpPr>
          <a:xfrm>
            <a:off x="5600428" y="6082032"/>
            <a:ext cx="400839" cy="775723"/>
            <a:chOff x="0" y="0"/>
            <a:chExt cx="400837" cy="775722"/>
          </a:xfrm>
        </p:grpSpPr>
        <p:sp>
          <p:nvSpPr>
            <p:cNvPr id="1370" name="Rett linje 150"/>
            <p:cNvSpPr/>
            <p:nvPr/>
          </p:nvSpPr>
          <p:spPr>
            <a:xfrm flipH="1">
              <a:off x="206097" y="0"/>
              <a:ext cx="194741" cy="50412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71" name="Ellipse 151"/>
            <p:cNvSpPr/>
            <p:nvPr/>
          </p:nvSpPr>
          <p:spPr>
            <a:xfrm rot="14860459" flipH="1">
              <a:off x="37175" y="494700"/>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75" name="Gruppe 152"/>
          <p:cNvGrpSpPr/>
          <p:nvPr/>
        </p:nvGrpSpPr>
        <p:grpSpPr>
          <a:xfrm>
            <a:off x="5959559" y="6082032"/>
            <a:ext cx="318198" cy="792228"/>
            <a:chOff x="0" y="0"/>
            <a:chExt cx="318196" cy="792227"/>
          </a:xfrm>
        </p:grpSpPr>
        <p:sp>
          <p:nvSpPr>
            <p:cNvPr id="1373" name="Rett linje 153"/>
            <p:cNvSpPr/>
            <p:nvPr/>
          </p:nvSpPr>
          <p:spPr>
            <a:xfrm>
              <a:off x="41706" y="0"/>
              <a:ext cx="163708" cy="74591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74" name="Ellipse 154"/>
            <p:cNvSpPr/>
            <p:nvPr/>
          </p:nvSpPr>
          <p:spPr>
            <a:xfrm rot="14860459" flipH="1">
              <a:off x="37175" y="511205"/>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78" name="Gruppe 155"/>
          <p:cNvGrpSpPr/>
          <p:nvPr/>
        </p:nvGrpSpPr>
        <p:grpSpPr>
          <a:xfrm>
            <a:off x="5741759" y="5238507"/>
            <a:ext cx="614586" cy="1083211"/>
            <a:chOff x="0" y="0"/>
            <a:chExt cx="614585" cy="1083210"/>
          </a:xfrm>
        </p:grpSpPr>
        <p:sp>
          <p:nvSpPr>
            <p:cNvPr id="1376" name="Rett linje 156"/>
            <p:cNvSpPr/>
            <p:nvPr/>
          </p:nvSpPr>
          <p:spPr>
            <a:xfrm flipH="1">
              <a:off x="253364" y="0"/>
              <a:ext cx="361222" cy="840980"/>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77" name="Ellipse 157"/>
            <p:cNvSpPr/>
            <p:nvPr/>
          </p:nvSpPr>
          <p:spPr>
            <a:xfrm rot="12152585" flipH="1">
              <a:off x="60026" y="632096"/>
              <a:ext cx="391089" cy="391089"/>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87" name="Gruppe 201"/>
          <p:cNvGrpSpPr/>
          <p:nvPr/>
        </p:nvGrpSpPr>
        <p:grpSpPr>
          <a:xfrm>
            <a:off x="4431317" y="3411349"/>
            <a:ext cx="604515" cy="510108"/>
            <a:chOff x="0" y="0"/>
            <a:chExt cx="604514" cy="510106"/>
          </a:xfrm>
        </p:grpSpPr>
        <p:grpSp>
          <p:nvGrpSpPr>
            <p:cNvPr id="1382" name="Gruppe 232"/>
            <p:cNvGrpSpPr/>
            <p:nvPr/>
          </p:nvGrpSpPr>
          <p:grpSpPr>
            <a:xfrm>
              <a:off x="-1" y="-1"/>
              <a:ext cx="364874" cy="433610"/>
              <a:chOff x="0" y="0"/>
              <a:chExt cx="364872" cy="433608"/>
            </a:xfrm>
          </p:grpSpPr>
          <p:sp>
            <p:nvSpPr>
              <p:cNvPr id="1379" name="Ellipse 237"/>
              <p:cNvSpPr/>
              <p:nvPr/>
            </p:nvSpPr>
            <p:spPr>
              <a:xfrm rot="20260459" flipH="1">
                <a:off x="191015" y="22999"/>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80" name="Ellipse 238"/>
              <p:cNvSpPr/>
              <p:nvPr/>
            </p:nvSpPr>
            <p:spPr>
              <a:xfrm rot="20260459" flipH="1">
                <a:off x="22999" y="8271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81" name="Ellipse 239"/>
              <p:cNvSpPr/>
              <p:nvPr/>
            </p:nvSpPr>
            <p:spPr>
              <a:xfrm rot="20260459" flipH="1">
                <a:off x="41640" y="259751"/>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86" name="Gruppe 233"/>
            <p:cNvGrpSpPr/>
            <p:nvPr/>
          </p:nvGrpSpPr>
          <p:grpSpPr>
            <a:xfrm>
              <a:off x="154834" y="157220"/>
              <a:ext cx="449681" cy="352887"/>
              <a:chOff x="0" y="0"/>
              <a:chExt cx="449679" cy="352885"/>
            </a:xfrm>
          </p:grpSpPr>
          <p:sp>
            <p:nvSpPr>
              <p:cNvPr id="1383" name="Rett linje 234"/>
              <p:cNvSpPr/>
              <p:nvPr/>
            </p:nvSpPr>
            <p:spPr>
              <a:xfrm flipH="1" flipV="1">
                <a:off x="148194" y="0"/>
                <a:ext cx="142673" cy="19310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84" name="Rett linje 235"/>
              <p:cNvSpPr/>
              <p:nvPr/>
            </p:nvSpPr>
            <p:spPr>
              <a:xfrm flipH="1" flipV="1">
                <a:off x="-1" y="43287"/>
                <a:ext cx="449681" cy="30959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85" name="Rett linje 236"/>
              <p:cNvSpPr/>
              <p:nvPr/>
            </p:nvSpPr>
            <p:spPr>
              <a:xfrm flipH="1" flipV="1">
                <a:off x="36837" y="196059"/>
                <a:ext cx="412843" cy="15682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396" name="Gruppe 202"/>
          <p:cNvGrpSpPr/>
          <p:nvPr/>
        </p:nvGrpSpPr>
        <p:grpSpPr>
          <a:xfrm>
            <a:off x="4140803" y="3790387"/>
            <a:ext cx="649677" cy="468542"/>
            <a:chOff x="0" y="0"/>
            <a:chExt cx="649675" cy="468541"/>
          </a:xfrm>
        </p:grpSpPr>
        <p:grpSp>
          <p:nvGrpSpPr>
            <p:cNvPr id="1391" name="Gruppe 224"/>
            <p:cNvGrpSpPr/>
            <p:nvPr/>
          </p:nvGrpSpPr>
          <p:grpSpPr>
            <a:xfrm>
              <a:off x="0" y="0"/>
              <a:ext cx="362873" cy="468542"/>
              <a:chOff x="0" y="0"/>
              <a:chExt cx="362872" cy="468541"/>
            </a:xfrm>
          </p:grpSpPr>
          <p:sp>
            <p:nvSpPr>
              <p:cNvPr id="1388" name="Ellipse 229"/>
              <p:cNvSpPr/>
              <p:nvPr/>
            </p:nvSpPr>
            <p:spPr>
              <a:xfrm rot="19630814" flipH="1">
                <a:off x="183172" y="2884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89" name="Ellipse 230"/>
              <p:cNvSpPr/>
              <p:nvPr/>
            </p:nvSpPr>
            <p:spPr>
              <a:xfrm rot="19630814" flipH="1">
                <a:off x="28842" y="118158"/>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90" name="Ellipse 231"/>
              <p:cNvSpPr/>
              <p:nvPr/>
            </p:nvSpPr>
            <p:spPr>
              <a:xfrm rot="19630814" flipH="1">
                <a:off x="79417" y="288841"/>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395" name="Gruppe 225"/>
            <p:cNvGrpSpPr/>
            <p:nvPr/>
          </p:nvGrpSpPr>
          <p:grpSpPr>
            <a:xfrm>
              <a:off x="172796" y="153733"/>
              <a:ext cx="476880" cy="258320"/>
              <a:chOff x="0" y="0"/>
              <a:chExt cx="476879" cy="258318"/>
            </a:xfrm>
          </p:grpSpPr>
          <p:sp>
            <p:nvSpPr>
              <p:cNvPr id="1392" name="Rett linje 226"/>
              <p:cNvSpPr/>
              <p:nvPr/>
            </p:nvSpPr>
            <p:spPr>
              <a:xfrm flipH="1" flipV="1">
                <a:off x="0" y="70582"/>
                <a:ext cx="251884" cy="9373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93" name="Rett linje 227"/>
              <p:cNvSpPr/>
              <p:nvPr/>
            </p:nvSpPr>
            <p:spPr>
              <a:xfrm flipH="1" flipV="1">
                <a:off x="53008" y="192547"/>
                <a:ext cx="423872" cy="6577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394" name="Rett linje 228"/>
              <p:cNvSpPr/>
              <p:nvPr/>
            </p:nvSpPr>
            <p:spPr>
              <a:xfrm flipH="1" flipV="1">
                <a:off x="131674" y="-1"/>
                <a:ext cx="345206" cy="25832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05" name="Gruppe 203"/>
          <p:cNvGrpSpPr/>
          <p:nvPr/>
        </p:nvGrpSpPr>
        <p:grpSpPr>
          <a:xfrm>
            <a:off x="4052947" y="4239705"/>
            <a:ext cx="721029" cy="490854"/>
            <a:chOff x="0" y="0"/>
            <a:chExt cx="721027" cy="490852"/>
          </a:xfrm>
        </p:grpSpPr>
        <p:grpSp>
          <p:nvGrpSpPr>
            <p:cNvPr id="1400" name="Gruppe 216"/>
            <p:cNvGrpSpPr/>
            <p:nvPr/>
          </p:nvGrpSpPr>
          <p:grpSpPr>
            <a:xfrm>
              <a:off x="0" y="0"/>
              <a:ext cx="340290" cy="490853"/>
              <a:chOff x="0" y="0"/>
              <a:chExt cx="340289" cy="490852"/>
            </a:xfrm>
          </p:grpSpPr>
          <p:sp>
            <p:nvSpPr>
              <p:cNvPr id="1397" name="Ellipse 221"/>
              <p:cNvSpPr/>
              <p:nvPr/>
            </p:nvSpPr>
            <p:spPr>
              <a:xfrm rot="18762561" flipH="1">
                <a:off x="158272" y="31158"/>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98" name="Ellipse 222"/>
              <p:cNvSpPr/>
              <p:nvPr/>
            </p:nvSpPr>
            <p:spPr>
              <a:xfrm rot="18762561" flipH="1">
                <a:off x="31158" y="156206"/>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399" name="Ellipse 223"/>
              <p:cNvSpPr/>
              <p:nvPr/>
            </p:nvSpPr>
            <p:spPr>
              <a:xfrm rot="18762561" flipH="1">
                <a:off x="122780" y="308835"/>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04" name="Gruppe 217"/>
            <p:cNvGrpSpPr/>
            <p:nvPr/>
          </p:nvGrpSpPr>
          <p:grpSpPr>
            <a:xfrm>
              <a:off x="176901" y="139421"/>
              <a:ext cx="544127" cy="206277"/>
              <a:chOff x="0" y="0"/>
              <a:chExt cx="544126" cy="206276"/>
            </a:xfrm>
          </p:grpSpPr>
          <p:sp>
            <p:nvSpPr>
              <p:cNvPr id="1401" name="Rett linje 218"/>
              <p:cNvSpPr/>
              <p:nvPr/>
            </p:nvSpPr>
            <p:spPr>
              <a:xfrm flipH="1" flipV="1">
                <a:off x="-1" y="101959"/>
                <a:ext cx="544126" cy="8048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02" name="Rett linje 219"/>
              <p:cNvSpPr/>
              <p:nvPr/>
            </p:nvSpPr>
            <p:spPr>
              <a:xfrm flipH="1">
                <a:off x="82483" y="182442"/>
                <a:ext cx="461644" cy="2383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03" name="Rett linje 220"/>
              <p:cNvSpPr/>
              <p:nvPr/>
            </p:nvSpPr>
            <p:spPr>
              <a:xfrm flipH="1" flipV="1">
                <a:off x="109198" y="-1"/>
                <a:ext cx="434929" cy="18244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08" name="Gruppe 204"/>
          <p:cNvGrpSpPr/>
          <p:nvPr/>
        </p:nvGrpSpPr>
        <p:grpSpPr>
          <a:xfrm>
            <a:off x="4764237" y="3715360"/>
            <a:ext cx="542527" cy="686869"/>
            <a:chOff x="0" y="0"/>
            <a:chExt cx="542525" cy="686867"/>
          </a:xfrm>
        </p:grpSpPr>
        <p:sp>
          <p:nvSpPr>
            <p:cNvPr id="1406" name="Rett linje 214"/>
            <p:cNvSpPr/>
            <p:nvPr/>
          </p:nvSpPr>
          <p:spPr>
            <a:xfrm flipH="1" flipV="1">
              <a:off x="112781" y="46314"/>
              <a:ext cx="429745" cy="64055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07" name="Ellipse 215"/>
            <p:cNvSpPr/>
            <p:nvPr/>
          </p:nvSpPr>
          <p:spPr>
            <a:xfrm rot="20260459" flipH="1">
              <a:off x="37175" y="37175"/>
              <a:ext cx="243844" cy="243846"/>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11" name="Gruppe 205"/>
          <p:cNvGrpSpPr/>
          <p:nvPr/>
        </p:nvGrpSpPr>
        <p:grpSpPr>
          <a:xfrm>
            <a:off x="4518883" y="3996342"/>
            <a:ext cx="775723" cy="400838"/>
            <a:chOff x="0" y="0"/>
            <a:chExt cx="775722" cy="400837"/>
          </a:xfrm>
        </p:grpSpPr>
        <p:sp>
          <p:nvSpPr>
            <p:cNvPr id="1409" name="Rett linje 212"/>
            <p:cNvSpPr/>
            <p:nvPr/>
          </p:nvSpPr>
          <p:spPr>
            <a:xfrm flipH="1" flipV="1">
              <a:off x="271596" y="206097"/>
              <a:ext cx="504127" cy="19474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10" name="Ellipse 213"/>
            <p:cNvSpPr/>
            <p:nvPr/>
          </p:nvSpPr>
          <p:spPr>
            <a:xfrm rot="20260459" flipH="1">
              <a:off x="37175" y="37175"/>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14" name="Gruppe 206"/>
          <p:cNvGrpSpPr/>
          <p:nvPr/>
        </p:nvGrpSpPr>
        <p:grpSpPr>
          <a:xfrm>
            <a:off x="4502377" y="4355472"/>
            <a:ext cx="792228" cy="318198"/>
            <a:chOff x="0" y="0"/>
            <a:chExt cx="792227" cy="318196"/>
          </a:xfrm>
        </p:grpSpPr>
        <p:sp>
          <p:nvSpPr>
            <p:cNvPr id="1412" name="Rett linje 210"/>
            <p:cNvSpPr/>
            <p:nvPr/>
          </p:nvSpPr>
          <p:spPr>
            <a:xfrm flipH="1">
              <a:off x="46315" y="41706"/>
              <a:ext cx="745913" cy="16370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13" name="Ellipse 211"/>
            <p:cNvSpPr/>
            <p:nvPr/>
          </p:nvSpPr>
          <p:spPr>
            <a:xfrm rot="20260459" flipH="1">
              <a:off x="37175" y="37175"/>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17" name="Gruppe 207"/>
          <p:cNvGrpSpPr/>
          <p:nvPr/>
        </p:nvGrpSpPr>
        <p:grpSpPr>
          <a:xfrm>
            <a:off x="5054921" y="4137671"/>
            <a:ext cx="1076439" cy="607811"/>
            <a:chOff x="0" y="0"/>
            <a:chExt cx="1076438" cy="607810"/>
          </a:xfrm>
        </p:grpSpPr>
        <p:sp>
          <p:nvSpPr>
            <p:cNvPr id="1415" name="Rett linje 208"/>
            <p:cNvSpPr/>
            <p:nvPr/>
          </p:nvSpPr>
          <p:spPr>
            <a:xfrm flipH="1" flipV="1">
              <a:off x="235458" y="246591"/>
              <a:ext cx="840981" cy="361220"/>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16" name="Ellipse 209"/>
            <p:cNvSpPr/>
            <p:nvPr/>
          </p:nvSpPr>
          <p:spPr>
            <a:xfrm rot="17552585" flipH="1">
              <a:off x="60026" y="60026"/>
              <a:ext cx="391089" cy="391089"/>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26" name="Gruppe 242"/>
          <p:cNvGrpSpPr/>
          <p:nvPr/>
        </p:nvGrpSpPr>
        <p:grpSpPr>
          <a:xfrm>
            <a:off x="8231321" y="5107322"/>
            <a:ext cx="705185" cy="470172"/>
            <a:chOff x="0" y="0"/>
            <a:chExt cx="705184" cy="470170"/>
          </a:xfrm>
        </p:grpSpPr>
        <p:grpSp>
          <p:nvGrpSpPr>
            <p:cNvPr id="1421" name="Gruppe 273"/>
            <p:cNvGrpSpPr/>
            <p:nvPr/>
          </p:nvGrpSpPr>
          <p:grpSpPr>
            <a:xfrm>
              <a:off x="369418" y="-1"/>
              <a:ext cx="335767" cy="470172"/>
              <a:chOff x="0" y="0"/>
              <a:chExt cx="335766" cy="470170"/>
            </a:xfrm>
          </p:grpSpPr>
          <p:sp>
            <p:nvSpPr>
              <p:cNvPr id="1418" name="Ellipse 278"/>
              <p:cNvSpPr/>
              <p:nvPr/>
            </p:nvSpPr>
            <p:spPr>
              <a:xfrm rot="4044712">
                <a:off x="85382" y="2318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19" name="Ellipse 279"/>
              <p:cNvSpPr/>
              <p:nvPr/>
            </p:nvSpPr>
            <p:spPr>
              <a:xfrm rot="4044712">
                <a:off x="161721" y="184330"/>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20" name="Ellipse 280"/>
              <p:cNvSpPr/>
              <p:nvPr/>
            </p:nvSpPr>
            <p:spPr>
              <a:xfrm rot="4044712">
                <a:off x="23186" y="29612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25" name="Gruppe 274"/>
            <p:cNvGrpSpPr/>
            <p:nvPr/>
          </p:nvGrpSpPr>
          <p:grpSpPr>
            <a:xfrm>
              <a:off x="0" y="114216"/>
              <a:ext cx="536741" cy="217288"/>
              <a:chOff x="0" y="0"/>
              <a:chExt cx="536740" cy="217286"/>
            </a:xfrm>
          </p:grpSpPr>
          <p:sp>
            <p:nvSpPr>
              <p:cNvPr id="1422" name="Rett linje 275"/>
              <p:cNvSpPr/>
              <p:nvPr/>
            </p:nvSpPr>
            <p:spPr>
              <a:xfrm flipV="1">
                <a:off x="225282" y="0"/>
                <a:ext cx="237482" cy="3530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23" name="Rett linje 276"/>
              <p:cNvSpPr/>
              <p:nvPr/>
            </p:nvSpPr>
            <p:spPr>
              <a:xfrm>
                <a:off x="0" y="35650"/>
                <a:ext cx="536741" cy="9986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24" name="Rett linje 277"/>
              <p:cNvSpPr/>
              <p:nvPr/>
            </p:nvSpPr>
            <p:spPr>
              <a:xfrm>
                <a:off x="0" y="35649"/>
                <a:ext cx="402544" cy="18163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35" name="Gruppe 243"/>
          <p:cNvGrpSpPr/>
          <p:nvPr/>
        </p:nvGrpSpPr>
        <p:grpSpPr>
          <a:xfrm>
            <a:off x="8205568" y="5599407"/>
            <a:ext cx="629347" cy="436164"/>
            <a:chOff x="0" y="0"/>
            <a:chExt cx="629346" cy="436163"/>
          </a:xfrm>
        </p:grpSpPr>
        <p:grpSp>
          <p:nvGrpSpPr>
            <p:cNvPr id="1430" name="Gruppe 265"/>
            <p:cNvGrpSpPr/>
            <p:nvPr/>
          </p:nvGrpSpPr>
          <p:grpSpPr>
            <a:xfrm>
              <a:off x="293649" y="0"/>
              <a:ext cx="335698" cy="436164"/>
              <a:chOff x="0" y="0"/>
              <a:chExt cx="335696" cy="436163"/>
            </a:xfrm>
          </p:grpSpPr>
          <p:sp>
            <p:nvSpPr>
              <p:cNvPr id="1427" name="Ellipse 270"/>
              <p:cNvSpPr/>
              <p:nvPr/>
            </p:nvSpPr>
            <p:spPr>
              <a:xfrm rot="4674357">
                <a:off x="124997" y="14129"/>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28" name="Ellipse 271"/>
              <p:cNvSpPr/>
              <p:nvPr/>
            </p:nvSpPr>
            <p:spPr>
              <a:xfrm rot="4674357">
                <a:off x="170709" y="186482"/>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29" name="Ellipse 272"/>
              <p:cNvSpPr/>
              <p:nvPr/>
            </p:nvSpPr>
            <p:spPr>
              <a:xfrm rot="4674357">
                <a:off x="14129" y="271175"/>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34" name="Gruppe 266"/>
            <p:cNvGrpSpPr/>
            <p:nvPr/>
          </p:nvGrpSpPr>
          <p:grpSpPr>
            <a:xfrm>
              <a:off x="-1" y="29917"/>
              <a:ext cx="469647" cy="253736"/>
              <a:chOff x="0" y="0"/>
              <a:chExt cx="469645" cy="253735"/>
            </a:xfrm>
          </p:grpSpPr>
          <p:sp>
            <p:nvSpPr>
              <p:cNvPr id="1431" name="Rett linje 267"/>
              <p:cNvSpPr/>
              <p:nvPr/>
            </p:nvSpPr>
            <p:spPr>
              <a:xfrm>
                <a:off x="225424" y="92967"/>
                <a:ext cx="244222" cy="11219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32" name="Rett linje 268"/>
              <p:cNvSpPr/>
              <p:nvPr/>
            </p:nvSpPr>
            <p:spPr>
              <a:xfrm>
                <a:off x="0" y="-1"/>
                <a:ext cx="345848" cy="25373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33" name="Rett linje 269"/>
              <p:cNvSpPr/>
              <p:nvPr/>
            </p:nvSpPr>
            <p:spPr>
              <a:xfrm>
                <a:off x="0" y="-1"/>
                <a:ext cx="426663" cy="6208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44" name="Gruppe 244"/>
          <p:cNvGrpSpPr/>
          <p:nvPr/>
        </p:nvGrpSpPr>
        <p:grpSpPr>
          <a:xfrm>
            <a:off x="7962895" y="5894575"/>
            <a:ext cx="576212" cy="492795"/>
            <a:chOff x="0" y="0"/>
            <a:chExt cx="576210" cy="492793"/>
          </a:xfrm>
        </p:grpSpPr>
        <p:grpSp>
          <p:nvGrpSpPr>
            <p:cNvPr id="1439" name="Gruppe 257"/>
            <p:cNvGrpSpPr/>
            <p:nvPr/>
          </p:nvGrpSpPr>
          <p:grpSpPr>
            <a:xfrm>
              <a:off x="246449" y="114622"/>
              <a:ext cx="329762" cy="378172"/>
              <a:chOff x="0" y="0"/>
              <a:chExt cx="329760" cy="378171"/>
            </a:xfrm>
          </p:grpSpPr>
          <p:sp>
            <p:nvSpPr>
              <p:cNvPr id="1436" name="Ellipse 262"/>
              <p:cNvSpPr/>
              <p:nvPr/>
            </p:nvSpPr>
            <p:spPr>
              <a:xfrm rot="5542610">
                <a:off x="174646" y="3063"/>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37" name="Ellipse 263"/>
              <p:cNvSpPr/>
              <p:nvPr/>
            </p:nvSpPr>
            <p:spPr>
              <a:xfrm rot="5542610">
                <a:off x="175839" y="181371"/>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38" name="Ellipse 264"/>
              <p:cNvSpPr/>
              <p:nvPr/>
            </p:nvSpPr>
            <p:spPr>
              <a:xfrm rot="5542610">
                <a:off x="3063" y="224250"/>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43" name="Gruppe 258"/>
            <p:cNvGrpSpPr/>
            <p:nvPr/>
          </p:nvGrpSpPr>
          <p:grpSpPr>
            <a:xfrm>
              <a:off x="-1" y="-1"/>
              <a:ext cx="441174" cy="343750"/>
              <a:chOff x="0" y="0"/>
              <a:chExt cx="441172" cy="343748"/>
            </a:xfrm>
          </p:grpSpPr>
          <p:sp>
            <p:nvSpPr>
              <p:cNvPr id="1440" name="Rett linje 259"/>
              <p:cNvSpPr/>
              <p:nvPr/>
            </p:nvSpPr>
            <p:spPr>
              <a:xfrm>
                <a:off x="1" y="0"/>
                <a:ext cx="441172" cy="32850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41" name="Rett linje 260"/>
              <p:cNvSpPr/>
              <p:nvPr/>
            </p:nvSpPr>
            <p:spPr>
              <a:xfrm>
                <a:off x="0" y="-1"/>
                <a:ext cx="309061" cy="34375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42" name="Rett linje 261"/>
              <p:cNvSpPr/>
              <p:nvPr/>
            </p:nvSpPr>
            <p:spPr>
              <a:xfrm>
                <a:off x="-1" y="0"/>
                <a:ext cx="436279" cy="17919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47" name="Gruppe 245"/>
          <p:cNvGrpSpPr/>
          <p:nvPr/>
        </p:nvGrpSpPr>
        <p:grpSpPr>
          <a:xfrm>
            <a:off x="7699565" y="5144273"/>
            <a:ext cx="803869" cy="318801"/>
            <a:chOff x="0" y="0"/>
            <a:chExt cx="803867" cy="318799"/>
          </a:xfrm>
        </p:grpSpPr>
        <p:sp>
          <p:nvSpPr>
            <p:cNvPr id="1445" name="Rett linje 255"/>
            <p:cNvSpPr/>
            <p:nvPr/>
          </p:nvSpPr>
          <p:spPr>
            <a:xfrm flipV="1">
              <a:off x="-1" y="112569"/>
              <a:ext cx="757039" cy="14792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46" name="Ellipse 256"/>
            <p:cNvSpPr/>
            <p:nvPr/>
          </p:nvSpPr>
          <p:spPr>
            <a:xfrm rot="4044712">
              <a:off x="522545" y="37477"/>
              <a:ext cx="243844" cy="243846"/>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50" name="Gruppe 246"/>
          <p:cNvGrpSpPr/>
          <p:nvPr/>
        </p:nvGrpSpPr>
        <p:grpSpPr>
          <a:xfrm>
            <a:off x="7711723" y="5409814"/>
            <a:ext cx="765957" cy="425398"/>
            <a:chOff x="0" y="0"/>
            <a:chExt cx="765956" cy="425397"/>
          </a:xfrm>
        </p:grpSpPr>
        <p:sp>
          <p:nvSpPr>
            <p:cNvPr id="1448" name="Rett linje 253"/>
            <p:cNvSpPr/>
            <p:nvPr/>
          </p:nvSpPr>
          <p:spPr>
            <a:xfrm>
              <a:off x="0" y="-1"/>
              <a:ext cx="493844" cy="21951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49" name="Ellipse 254"/>
            <p:cNvSpPr/>
            <p:nvPr/>
          </p:nvSpPr>
          <p:spPr>
            <a:xfrm rot="4044712">
              <a:off x="484632" y="144073"/>
              <a:ext cx="243846" cy="243846"/>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53" name="Gruppe 247"/>
          <p:cNvGrpSpPr/>
          <p:nvPr/>
        </p:nvGrpSpPr>
        <p:grpSpPr>
          <a:xfrm>
            <a:off x="7711724" y="5409815"/>
            <a:ext cx="523285" cy="690648"/>
            <a:chOff x="0" y="0"/>
            <a:chExt cx="523283" cy="690647"/>
          </a:xfrm>
        </p:grpSpPr>
        <p:sp>
          <p:nvSpPr>
            <p:cNvPr id="1451" name="Rett linje 251"/>
            <p:cNvSpPr/>
            <p:nvPr/>
          </p:nvSpPr>
          <p:spPr>
            <a:xfrm>
              <a:off x="0" y="-1"/>
              <a:ext cx="410714" cy="64381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52" name="Ellipse 252"/>
            <p:cNvSpPr/>
            <p:nvPr/>
          </p:nvSpPr>
          <p:spPr>
            <a:xfrm rot="4044712">
              <a:off x="241959" y="409323"/>
              <a:ext cx="243847" cy="243846"/>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56" name="Gruppe 248"/>
          <p:cNvGrpSpPr/>
          <p:nvPr/>
        </p:nvGrpSpPr>
        <p:grpSpPr>
          <a:xfrm>
            <a:off x="6864704" y="5063153"/>
            <a:ext cx="1094162" cy="588202"/>
            <a:chOff x="0" y="0"/>
            <a:chExt cx="1094161" cy="588200"/>
          </a:xfrm>
        </p:grpSpPr>
        <p:sp>
          <p:nvSpPr>
            <p:cNvPr id="1454" name="Rett linje 249"/>
            <p:cNvSpPr/>
            <p:nvPr/>
          </p:nvSpPr>
          <p:spPr>
            <a:xfrm>
              <a:off x="-1" y="0"/>
              <a:ext cx="849573" cy="340519"/>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55" name="Ellipse 250"/>
            <p:cNvSpPr/>
            <p:nvPr/>
          </p:nvSpPr>
          <p:spPr>
            <a:xfrm rot="6752585">
              <a:off x="643046" y="137086"/>
              <a:ext cx="391090" cy="391089"/>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65" name="Gruppe 283"/>
          <p:cNvGrpSpPr/>
          <p:nvPr/>
        </p:nvGrpSpPr>
        <p:grpSpPr>
          <a:xfrm>
            <a:off x="7994074" y="3434788"/>
            <a:ext cx="605106" cy="509660"/>
            <a:chOff x="0" y="0"/>
            <a:chExt cx="605104" cy="509659"/>
          </a:xfrm>
        </p:grpSpPr>
        <p:grpSp>
          <p:nvGrpSpPr>
            <p:cNvPr id="1460" name="Gruppe 314"/>
            <p:cNvGrpSpPr/>
            <p:nvPr/>
          </p:nvGrpSpPr>
          <p:grpSpPr>
            <a:xfrm>
              <a:off x="240199" y="0"/>
              <a:ext cx="364906" cy="433957"/>
              <a:chOff x="0" y="0"/>
              <a:chExt cx="364905" cy="433956"/>
            </a:xfrm>
          </p:grpSpPr>
          <p:sp>
            <p:nvSpPr>
              <p:cNvPr id="1457" name="Ellipse 319"/>
              <p:cNvSpPr/>
              <p:nvPr/>
            </p:nvSpPr>
            <p:spPr>
              <a:xfrm rot="1344712">
                <a:off x="23060" y="23060"/>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58" name="Ellipse 320"/>
              <p:cNvSpPr/>
              <p:nvPr/>
            </p:nvSpPr>
            <p:spPr>
              <a:xfrm rot="1344712">
                <a:off x="190986" y="83027"/>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59" name="Ellipse 321"/>
              <p:cNvSpPr/>
              <p:nvPr/>
            </p:nvSpPr>
            <p:spPr>
              <a:xfrm rot="1344712">
                <a:off x="172078" y="260037"/>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64" name="Gruppe 315"/>
            <p:cNvGrpSpPr/>
            <p:nvPr/>
          </p:nvGrpSpPr>
          <p:grpSpPr>
            <a:xfrm>
              <a:off x="-1" y="157227"/>
              <a:ext cx="450146" cy="352433"/>
              <a:chOff x="0" y="0"/>
              <a:chExt cx="450144" cy="352431"/>
            </a:xfrm>
          </p:grpSpPr>
          <p:sp>
            <p:nvSpPr>
              <p:cNvPr id="1461" name="Rett linje 316"/>
              <p:cNvSpPr/>
              <p:nvPr/>
            </p:nvSpPr>
            <p:spPr>
              <a:xfrm flipV="1">
                <a:off x="159053" y="0"/>
                <a:ext cx="142963" cy="19288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62" name="Rett linje 317"/>
              <p:cNvSpPr/>
              <p:nvPr/>
            </p:nvSpPr>
            <p:spPr>
              <a:xfrm flipV="1">
                <a:off x="0" y="43510"/>
                <a:ext cx="450145" cy="30892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63" name="Rett linje 318"/>
              <p:cNvSpPr/>
              <p:nvPr/>
            </p:nvSpPr>
            <p:spPr>
              <a:xfrm flipV="1">
                <a:off x="0" y="196227"/>
                <a:ext cx="413078" cy="15620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74" name="Gruppe 284"/>
          <p:cNvGrpSpPr/>
          <p:nvPr/>
        </p:nvGrpSpPr>
        <p:grpSpPr>
          <a:xfrm>
            <a:off x="8239004" y="3814300"/>
            <a:ext cx="650038" cy="468765"/>
            <a:chOff x="0" y="0"/>
            <a:chExt cx="650037" cy="468764"/>
          </a:xfrm>
        </p:grpSpPr>
        <p:grpSp>
          <p:nvGrpSpPr>
            <p:cNvPr id="1469" name="Gruppe 306"/>
            <p:cNvGrpSpPr/>
            <p:nvPr/>
          </p:nvGrpSpPr>
          <p:grpSpPr>
            <a:xfrm>
              <a:off x="287231" y="-1"/>
              <a:ext cx="362807" cy="468766"/>
              <a:chOff x="0" y="0"/>
              <a:chExt cx="362805" cy="468764"/>
            </a:xfrm>
          </p:grpSpPr>
          <p:sp>
            <p:nvSpPr>
              <p:cNvPr id="1466" name="Ellipse 311"/>
              <p:cNvSpPr/>
              <p:nvPr/>
            </p:nvSpPr>
            <p:spPr>
              <a:xfrm rot="1974357">
                <a:off x="28876" y="2887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67" name="Ellipse 312"/>
              <p:cNvSpPr/>
              <p:nvPr/>
            </p:nvSpPr>
            <p:spPr>
              <a:xfrm rot="1974357">
                <a:off x="183071" y="118424"/>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68" name="Ellipse 313"/>
              <p:cNvSpPr/>
              <p:nvPr/>
            </p:nvSpPr>
            <p:spPr>
              <a:xfrm rot="1974357">
                <a:off x="132239" y="289030"/>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73" name="Gruppe 307"/>
            <p:cNvGrpSpPr/>
            <p:nvPr/>
          </p:nvGrpSpPr>
          <p:grpSpPr>
            <a:xfrm>
              <a:off x="-1" y="153698"/>
              <a:ext cx="477162" cy="257800"/>
              <a:chOff x="0" y="0"/>
              <a:chExt cx="477160" cy="257799"/>
            </a:xfrm>
          </p:grpSpPr>
          <p:sp>
            <p:nvSpPr>
              <p:cNvPr id="1470" name="Rett linje 308"/>
              <p:cNvSpPr/>
              <p:nvPr/>
            </p:nvSpPr>
            <p:spPr>
              <a:xfrm flipV="1">
                <a:off x="225136" y="70780"/>
                <a:ext cx="252025" cy="9335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71" name="Rett linje 309"/>
              <p:cNvSpPr/>
              <p:nvPr/>
            </p:nvSpPr>
            <p:spPr>
              <a:xfrm flipV="1">
                <a:off x="0" y="192665"/>
                <a:ext cx="423969" cy="6513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72" name="Rett linje 310"/>
              <p:cNvSpPr/>
              <p:nvPr/>
            </p:nvSpPr>
            <p:spPr>
              <a:xfrm flipV="1">
                <a:off x="0" y="0"/>
                <a:ext cx="345593" cy="25780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83" name="Gruppe 285"/>
          <p:cNvGrpSpPr/>
          <p:nvPr/>
        </p:nvGrpSpPr>
        <p:grpSpPr>
          <a:xfrm>
            <a:off x="8254968" y="4263828"/>
            <a:ext cx="721157" cy="490893"/>
            <a:chOff x="0" y="0"/>
            <a:chExt cx="721156" cy="490892"/>
          </a:xfrm>
        </p:grpSpPr>
        <p:grpSp>
          <p:nvGrpSpPr>
            <p:cNvPr id="1478" name="Gruppe 298"/>
            <p:cNvGrpSpPr/>
            <p:nvPr/>
          </p:nvGrpSpPr>
          <p:grpSpPr>
            <a:xfrm>
              <a:off x="381068" y="-1"/>
              <a:ext cx="340089" cy="490894"/>
              <a:chOff x="0" y="0"/>
              <a:chExt cx="340088" cy="490892"/>
            </a:xfrm>
          </p:grpSpPr>
          <p:sp>
            <p:nvSpPr>
              <p:cNvPr id="1475" name="Ellipse 303"/>
              <p:cNvSpPr/>
              <p:nvPr/>
            </p:nvSpPr>
            <p:spPr>
              <a:xfrm rot="2842610">
                <a:off x="31151" y="31151"/>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76" name="Ellipse 304"/>
              <p:cNvSpPr/>
              <p:nvPr/>
            </p:nvSpPr>
            <p:spPr>
              <a:xfrm rot="2842610">
                <a:off x="158078" y="156391"/>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77" name="Ellipse 305"/>
              <p:cNvSpPr/>
              <p:nvPr/>
            </p:nvSpPr>
            <p:spPr>
              <a:xfrm rot="2842610">
                <a:off x="66226" y="308882"/>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82" name="Gruppe 299"/>
            <p:cNvGrpSpPr/>
            <p:nvPr/>
          </p:nvGrpSpPr>
          <p:grpSpPr>
            <a:xfrm>
              <a:off x="-1" y="139336"/>
              <a:ext cx="544248" cy="206317"/>
              <a:chOff x="0" y="0"/>
              <a:chExt cx="544246" cy="206316"/>
            </a:xfrm>
          </p:grpSpPr>
          <p:sp>
            <p:nvSpPr>
              <p:cNvPr id="1479" name="Rett linje 300"/>
              <p:cNvSpPr/>
              <p:nvPr/>
            </p:nvSpPr>
            <p:spPr>
              <a:xfrm flipV="1">
                <a:off x="1" y="102123"/>
                <a:ext cx="544246" cy="7966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80" name="Rett linje 301"/>
              <p:cNvSpPr/>
              <p:nvPr/>
            </p:nvSpPr>
            <p:spPr>
              <a:xfrm>
                <a:off x="0" y="181788"/>
                <a:ext cx="461606" cy="245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81" name="Rett linje 302"/>
              <p:cNvSpPr/>
              <p:nvPr/>
            </p:nvSpPr>
            <p:spPr>
              <a:xfrm flipV="1">
                <a:off x="0" y="0"/>
                <a:ext cx="435202" cy="18178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486" name="Gruppe 286"/>
          <p:cNvGrpSpPr/>
          <p:nvPr/>
        </p:nvGrpSpPr>
        <p:grpSpPr>
          <a:xfrm>
            <a:off x="7722420" y="3738418"/>
            <a:ext cx="543420" cy="686391"/>
            <a:chOff x="0" y="0"/>
            <a:chExt cx="543419" cy="686389"/>
          </a:xfrm>
        </p:grpSpPr>
        <p:sp>
          <p:nvSpPr>
            <p:cNvPr id="1484" name="Rett linje 296"/>
            <p:cNvSpPr/>
            <p:nvPr/>
          </p:nvSpPr>
          <p:spPr>
            <a:xfrm flipV="1">
              <a:off x="-1" y="46484"/>
              <a:ext cx="430709" cy="63990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85" name="Ellipse 297"/>
            <p:cNvSpPr/>
            <p:nvPr/>
          </p:nvSpPr>
          <p:spPr>
            <a:xfrm rot="1344712">
              <a:off x="262300" y="37274"/>
              <a:ext cx="243844"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89" name="Gruppe 287"/>
          <p:cNvGrpSpPr/>
          <p:nvPr/>
        </p:nvGrpSpPr>
        <p:grpSpPr>
          <a:xfrm>
            <a:off x="7734585" y="4019770"/>
            <a:ext cx="776186" cy="400010"/>
            <a:chOff x="0" y="0"/>
            <a:chExt cx="776184" cy="400009"/>
          </a:xfrm>
        </p:grpSpPr>
        <p:sp>
          <p:nvSpPr>
            <p:cNvPr id="1487" name="Rett linje 294"/>
            <p:cNvSpPr/>
            <p:nvPr/>
          </p:nvSpPr>
          <p:spPr>
            <a:xfrm flipV="1">
              <a:off x="-1" y="206027"/>
              <a:ext cx="504419" cy="19398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88" name="Ellipse 295"/>
            <p:cNvSpPr/>
            <p:nvPr/>
          </p:nvSpPr>
          <p:spPr>
            <a:xfrm rot="1344712">
              <a:off x="495063" y="37275"/>
              <a:ext cx="243847"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92" name="Gruppe 288"/>
          <p:cNvGrpSpPr/>
          <p:nvPr/>
        </p:nvGrpSpPr>
        <p:grpSpPr>
          <a:xfrm>
            <a:off x="7734586" y="4378925"/>
            <a:ext cx="792151" cy="318397"/>
            <a:chOff x="0" y="0"/>
            <a:chExt cx="792149" cy="318396"/>
          </a:xfrm>
        </p:grpSpPr>
        <p:sp>
          <p:nvSpPr>
            <p:cNvPr id="1490" name="Rett linje 292"/>
            <p:cNvSpPr/>
            <p:nvPr/>
          </p:nvSpPr>
          <p:spPr>
            <a:xfrm>
              <a:off x="-1" y="40854"/>
              <a:ext cx="745666" cy="1648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91" name="Ellipse 293"/>
            <p:cNvSpPr/>
            <p:nvPr/>
          </p:nvSpPr>
          <p:spPr>
            <a:xfrm rot="1344712">
              <a:off x="511028" y="37275"/>
              <a:ext cx="243847"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495" name="Gruppe 289"/>
          <p:cNvGrpSpPr/>
          <p:nvPr/>
        </p:nvGrpSpPr>
        <p:grpSpPr>
          <a:xfrm>
            <a:off x="6890525" y="4160406"/>
            <a:ext cx="1083593" cy="613182"/>
            <a:chOff x="0" y="0"/>
            <a:chExt cx="1083591" cy="613180"/>
          </a:xfrm>
        </p:grpSpPr>
        <p:sp>
          <p:nvSpPr>
            <p:cNvPr id="1493" name="Rett linje 290"/>
            <p:cNvSpPr/>
            <p:nvPr/>
          </p:nvSpPr>
          <p:spPr>
            <a:xfrm flipV="1">
              <a:off x="0" y="253224"/>
              <a:ext cx="841524" cy="359957"/>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494" name="Ellipse 291"/>
            <p:cNvSpPr/>
            <p:nvPr/>
          </p:nvSpPr>
          <p:spPr>
            <a:xfrm rot="4052585">
              <a:off x="632636" y="59866"/>
              <a:ext cx="391089" cy="391090"/>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04" name="Gruppe 324"/>
          <p:cNvGrpSpPr/>
          <p:nvPr/>
        </p:nvGrpSpPr>
        <p:grpSpPr>
          <a:xfrm>
            <a:off x="4428441" y="5852048"/>
            <a:ext cx="605106" cy="509660"/>
            <a:chOff x="0" y="0"/>
            <a:chExt cx="605104" cy="509659"/>
          </a:xfrm>
        </p:grpSpPr>
        <p:grpSp>
          <p:nvGrpSpPr>
            <p:cNvPr id="1499" name="Gruppe 355"/>
            <p:cNvGrpSpPr/>
            <p:nvPr/>
          </p:nvGrpSpPr>
          <p:grpSpPr>
            <a:xfrm>
              <a:off x="0" y="75702"/>
              <a:ext cx="364906" cy="433958"/>
              <a:chOff x="0" y="0"/>
              <a:chExt cx="364905" cy="433956"/>
            </a:xfrm>
          </p:grpSpPr>
          <p:sp>
            <p:nvSpPr>
              <p:cNvPr id="1496" name="Ellipse 360"/>
              <p:cNvSpPr/>
              <p:nvPr/>
            </p:nvSpPr>
            <p:spPr>
              <a:xfrm rot="12144712">
                <a:off x="190986" y="260037"/>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97" name="Ellipse 361"/>
              <p:cNvSpPr/>
              <p:nvPr/>
            </p:nvSpPr>
            <p:spPr>
              <a:xfrm rot="12144712">
                <a:off x="23060" y="200071"/>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498" name="Ellipse 362"/>
              <p:cNvSpPr/>
              <p:nvPr/>
            </p:nvSpPr>
            <p:spPr>
              <a:xfrm rot="12144712">
                <a:off x="41968" y="23060"/>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03" name="Gruppe 356"/>
            <p:cNvGrpSpPr/>
            <p:nvPr/>
          </p:nvGrpSpPr>
          <p:grpSpPr>
            <a:xfrm>
              <a:off x="154960" y="-1"/>
              <a:ext cx="450145" cy="352433"/>
              <a:chOff x="0" y="0"/>
              <a:chExt cx="450144" cy="352431"/>
            </a:xfrm>
          </p:grpSpPr>
          <p:sp>
            <p:nvSpPr>
              <p:cNvPr id="1500" name="Rett linje 357"/>
              <p:cNvSpPr/>
              <p:nvPr/>
            </p:nvSpPr>
            <p:spPr>
              <a:xfrm flipH="1">
                <a:off x="148129" y="159544"/>
                <a:ext cx="142963" cy="19288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01" name="Rett linje 358"/>
              <p:cNvSpPr/>
              <p:nvPr/>
            </p:nvSpPr>
            <p:spPr>
              <a:xfrm flipH="1">
                <a:off x="-1" y="0"/>
                <a:ext cx="450146" cy="30892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02" name="Rett linje 359"/>
              <p:cNvSpPr/>
              <p:nvPr/>
            </p:nvSpPr>
            <p:spPr>
              <a:xfrm flipH="1">
                <a:off x="37067" y="-1"/>
                <a:ext cx="413078" cy="15620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13" name="Gruppe 325"/>
          <p:cNvGrpSpPr/>
          <p:nvPr/>
        </p:nvGrpSpPr>
        <p:grpSpPr>
          <a:xfrm>
            <a:off x="4138579" y="5513430"/>
            <a:ext cx="650039" cy="468766"/>
            <a:chOff x="0" y="0"/>
            <a:chExt cx="650037" cy="468764"/>
          </a:xfrm>
        </p:grpSpPr>
        <p:grpSp>
          <p:nvGrpSpPr>
            <p:cNvPr id="1508" name="Gruppe 347"/>
            <p:cNvGrpSpPr/>
            <p:nvPr/>
          </p:nvGrpSpPr>
          <p:grpSpPr>
            <a:xfrm>
              <a:off x="0" y="0"/>
              <a:ext cx="362806" cy="468765"/>
              <a:chOff x="0" y="0"/>
              <a:chExt cx="362805" cy="468764"/>
            </a:xfrm>
          </p:grpSpPr>
          <p:sp>
            <p:nvSpPr>
              <p:cNvPr id="1505" name="Ellipse 352"/>
              <p:cNvSpPr/>
              <p:nvPr/>
            </p:nvSpPr>
            <p:spPr>
              <a:xfrm rot="12774357">
                <a:off x="183071" y="289030"/>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06" name="Ellipse 353"/>
              <p:cNvSpPr/>
              <p:nvPr/>
            </p:nvSpPr>
            <p:spPr>
              <a:xfrm rot="12774357">
                <a:off x="28876" y="19948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07" name="Ellipse 354"/>
              <p:cNvSpPr/>
              <p:nvPr/>
            </p:nvSpPr>
            <p:spPr>
              <a:xfrm rot="12774357">
                <a:off x="79707" y="28876"/>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12" name="Gruppe 348"/>
            <p:cNvGrpSpPr/>
            <p:nvPr/>
          </p:nvGrpSpPr>
          <p:grpSpPr>
            <a:xfrm>
              <a:off x="172876" y="57267"/>
              <a:ext cx="477162" cy="257800"/>
              <a:chOff x="0" y="0"/>
              <a:chExt cx="477160" cy="257799"/>
            </a:xfrm>
          </p:grpSpPr>
          <p:sp>
            <p:nvSpPr>
              <p:cNvPr id="1509" name="Rett linje 349"/>
              <p:cNvSpPr/>
              <p:nvPr/>
            </p:nvSpPr>
            <p:spPr>
              <a:xfrm flipH="1">
                <a:off x="0" y="93661"/>
                <a:ext cx="252025" cy="9335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10" name="Rett linje 350"/>
              <p:cNvSpPr/>
              <p:nvPr/>
            </p:nvSpPr>
            <p:spPr>
              <a:xfrm flipH="1">
                <a:off x="53191" y="-1"/>
                <a:ext cx="423970" cy="6513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11" name="Rett linje 351"/>
              <p:cNvSpPr/>
              <p:nvPr/>
            </p:nvSpPr>
            <p:spPr>
              <a:xfrm flipH="1">
                <a:off x="131568" y="-1"/>
                <a:ext cx="345593" cy="25780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22" name="Gruppe 326"/>
          <p:cNvGrpSpPr/>
          <p:nvPr/>
        </p:nvGrpSpPr>
        <p:grpSpPr>
          <a:xfrm>
            <a:off x="4051496" y="5041775"/>
            <a:ext cx="721157" cy="490893"/>
            <a:chOff x="0" y="0"/>
            <a:chExt cx="721156" cy="490892"/>
          </a:xfrm>
        </p:grpSpPr>
        <p:grpSp>
          <p:nvGrpSpPr>
            <p:cNvPr id="1517" name="Gruppe 339"/>
            <p:cNvGrpSpPr/>
            <p:nvPr/>
          </p:nvGrpSpPr>
          <p:grpSpPr>
            <a:xfrm>
              <a:off x="-1" y="-1"/>
              <a:ext cx="340090" cy="490894"/>
              <a:chOff x="0" y="0"/>
              <a:chExt cx="340088" cy="490892"/>
            </a:xfrm>
          </p:grpSpPr>
          <p:sp>
            <p:nvSpPr>
              <p:cNvPr id="1514" name="Ellipse 344"/>
              <p:cNvSpPr/>
              <p:nvPr/>
            </p:nvSpPr>
            <p:spPr>
              <a:xfrm rot="13642610">
                <a:off x="158078" y="308882"/>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15" name="Ellipse 345"/>
              <p:cNvSpPr/>
              <p:nvPr/>
            </p:nvSpPr>
            <p:spPr>
              <a:xfrm rot="13642610">
                <a:off x="31151" y="183643"/>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16" name="Ellipse 346"/>
              <p:cNvSpPr/>
              <p:nvPr/>
            </p:nvSpPr>
            <p:spPr>
              <a:xfrm rot="13642610">
                <a:off x="123003" y="31151"/>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21" name="Gruppe 340"/>
            <p:cNvGrpSpPr/>
            <p:nvPr/>
          </p:nvGrpSpPr>
          <p:grpSpPr>
            <a:xfrm>
              <a:off x="176909" y="145239"/>
              <a:ext cx="544248" cy="206317"/>
              <a:chOff x="0" y="0"/>
              <a:chExt cx="544246" cy="206316"/>
            </a:xfrm>
          </p:grpSpPr>
          <p:sp>
            <p:nvSpPr>
              <p:cNvPr id="1518" name="Rett linje 341"/>
              <p:cNvSpPr/>
              <p:nvPr/>
            </p:nvSpPr>
            <p:spPr>
              <a:xfrm flipH="1">
                <a:off x="-1" y="24528"/>
                <a:ext cx="544247" cy="7966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19" name="Rett linje 342"/>
              <p:cNvSpPr/>
              <p:nvPr/>
            </p:nvSpPr>
            <p:spPr>
              <a:xfrm flipH="1" flipV="1">
                <a:off x="82640" y="-1"/>
                <a:ext cx="461607" cy="245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20" name="Rett linje 343"/>
              <p:cNvSpPr/>
              <p:nvPr/>
            </p:nvSpPr>
            <p:spPr>
              <a:xfrm flipH="1">
                <a:off x="109044" y="24527"/>
                <a:ext cx="435203" cy="18179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25" name="Gruppe 327"/>
          <p:cNvGrpSpPr/>
          <p:nvPr/>
        </p:nvGrpSpPr>
        <p:grpSpPr>
          <a:xfrm>
            <a:off x="4761781" y="5371686"/>
            <a:ext cx="543420" cy="686391"/>
            <a:chOff x="0" y="0"/>
            <a:chExt cx="543419" cy="686389"/>
          </a:xfrm>
        </p:grpSpPr>
        <p:sp>
          <p:nvSpPr>
            <p:cNvPr id="1523" name="Rett linje 337"/>
            <p:cNvSpPr/>
            <p:nvPr/>
          </p:nvSpPr>
          <p:spPr>
            <a:xfrm flipH="1">
              <a:off x="112712" y="0"/>
              <a:ext cx="430708" cy="63990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24" name="Ellipse 338"/>
            <p:cNvSpPr/>
            <p:nvPr/>
          </p:nvSpPr>
          <p:spPr>
            <a:xfrm rot="12144712">
              <a:off x="37275" y="405269"/>
              <a:ext cx="243844"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28" name="Gruppe 328"/>
          <p:cNvGrpSpPr/>
          <p:nvPr/>
        </p:nvGrpSpPr>
        <p:grpSpPr>
          <a:xfrm>
            <a:off x="4516851" y="5376716"/>
            <a:ext cx="776185" cy="400010"/>
            <a:chOff x="0" y="0"/>
            <a:chExt cx="776184" cy="400009"/>
          </a:xfrm>
        </p:grpSpPr>
        <p:sp>
          <p:nvSpPr>
            <p:cNvPr id="1526" name="Rett linje 335"/>
            <p:cNvSpPr/>
            <p:nvPr/>
          </p:nvSpPr>
          <p:spPr>
            <a:xfrm flipH="1">
              <a:off x="271766" y="0"/>
              <a:ext cx="504419" cy="19398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27" name="Ellipse 336"/>
            <p:cNvSpPr/>
            <p:nvPr/>
          </p:nvSpPr>
          <p:spPr>
            <a:xfrm rot="12144712">
              <a:off x="37275" y="118888"/>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31" name="Gruppe 329"/>
          <p:cNvGrpSpPr/>
          <p:nvPr/>
        </p:nvGrpSpPr>
        <p:grpSpPr>
          <a:xfrm>
            <a:off x="4500884" y="5099174"/>
            <a:ext cx="792151" cy="318397"/>
            <a:chOff x="0" y="0"/>
            <a:chExt cx="792149" cy="318396"/>
          </a:xfrm>
        </p:grpSpPr>
        <p:sp>
          <p:nvSpPr>
            <p:cNvPr id="1529" name="Rett linje 333"/>
            <p:cNvSpPr/>
            <p:nvPr/>
          </p:nvSpPr>
          <p:spPr>
            <a:xfrm flipH="1" flipV="1">
              <a:off x="46485" y="112713"/>
              <a:ext cx="745665" cy="1648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30" name="Ellipse 334"/>
            <p:cNvSpPr/>
            <p:nvPr/>
          </p:nvSpPr>
          <p:spPr>
            <a:xfrm rot="12144712">
              <a:off x="37275" y="37275"/>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34" name="Gruppe 330"/>
          <p:cNvGrpSpPr/>
          <p:nvPr/>
        </p:nvGrpSpPr>
        <p:grpSpPr>
          <a:xfrm>
            <a:off x="5053503" y="5022908"/>
            <a:ext cx="1083593" cy="613181"/>
            <a:chOff x="0" y="0"/>
            <a:chExt cx="1083591" cy="613180"/>
          </a:xfrm>
        </p:grpSpPr>
        <p:sp>
          <p:nvSpPr>
            <p:cNvPr id="1532" name="Rett linje 331"/>
            <p:cNvSpPr/>
            <p:nvPr/>
          </p:nvSpPr>
          <p:spPr>
            <a:xfrm flipH="1">
              <a:off x="242068" y="-1"/>
              <a:ext cx="841524" cy="359957"/>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33" name="Ellipse 332"/>
            <p:cNvSpPr/>
            <p:nvPr/>
          </p:nvSpPr>
          <p:spPr>
            <a:xfrm rot="14852585">
              <a:off x="59866" y="162225"/>
              <a:ext cx="391090" cy="391089"/>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43" name="Gruppe 365"/>
          <p:cNvGrpSpPr/>
          <p:nvPr/>
        </p:nvGrpSpPr>
        <p:grpSpPr>
          <a:xfrm>
            <a:off x="5823096" y="2436437"/>
            <a:ext cx="470387" cy="705411"/>
            <a:chOff x="0" y="0"/>
            <a:chExt cx="470385" cy="705410"/>
          </a:xfrm>
        </p:grpSpPr>
        <p:grpSp>
          <p:nvGrpSpPr>
            <p:cNvPr id="1538" name="Gruppe 396"/>
            <p:cNvGrpSpPr/>
            <p:nvPr/>
          </p:nvGrpSpPr>
          <p:grpSpPr>
            <a:xfrm>
              <a:off x="0" y="0"/>
              <a:ext cx="470386" cy="335720"/>
              <a:chOff x="0" y="0"/>
              <a:chExt cx="470385" cy="335719"/>
            </a:xfrm>
          </p:grpSpPr>
          <p:sp>
            <p:nvSpPr>
              <p:cNvPr id="1535" name="Ellipse 401"/>
              <p:cNvSpPr/>
              <p:nvPr/>
            </p:nvSpPr>
            <p:spPr>
              <a:xfrm rot="1360459" flipH="1">
                <a:off x="296280" y="99828"/>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36" name="Ellipse 402"/>
              <p:cNvSpPr/>
              <p:nvPr/>
            </p:nvSpPr>
            <p:spPr>
              <a:xfrm rot="1360459" flipH="1">
                <a:off x="135251" y="23247"/>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37" name="Ellipse 403"/>
              <p:cNvSpPr/>
              <p:nvPr/>
            </p:nvSpPr>
            <p:spPr>
              <a:xfrm rot="1360459" flipH="1">
                <a:off x="23247" y="161614"/>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42" name="Gruppe 397"/>
            <p:cNvGrpSpPr/>
            <p:nvPr/>
          </p:nvGrpSpPr>
          <p:grpSpPr>
            <a:xfrm>
              <a:off x="138629" y="168519"/>
              <a:ext cx="217378" cy="536892"/>
              <a:chOff x="0" y="0"/>
              <a:chExt cx="217376" cy="536890"/>
            </a:xfrm>
          </p:grpSpPr>
          <p:sp>
            <p:nvSpPr>
              <p:cNvPr id="1539" name="Rett linje 398"/>
              <p:cNvSpPr/>
              <p:nvPr/>
            </p:nvSpPr>
            <p:spPr>
              <a:xfrm flipV="1">
                <a:off x="181716" y="74180"/>
                <a:ext cx="35661" cy="2374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40" name="Rett linje 399"/>
              <p:cNvSpPr/>
              <p:nvPr/>
            </p:nvSpPr>
            <p:spPr>
              <a:xfrm flipH="1" flipV="1">
                <a:off x="81977" y="-1"/>
                <a:ext cx="99054" cy="53689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41" name="Rett linje 400"/>
              <p:cNvSpPr/>
              <p:nvPr/>
            </p:nvSpPr>
            <p:spPr>
              <a:xfrm flipH="1" flipV="1">
                <a:off x="0" y="134074"/>
                <a:ext cx="181031" cy="40281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52" name="Gruppe 366"/>
          <p:cNvGrpSpPr/>
          <p:nvPr/>
        </p:nvGrpSpPr>
        <p:grpSpPr>
          <a:xfrm>
            <a:off x="5364827" y="2537258"/>
            <a:ext cx="436505" cy="629783"/>
            <a:chOff x="0" y="0"/>
            <a:chExt cx="436503" cy="629782"/>
          </a:xfrm>
        </p:grpSpPr>
        <p:grpSp>
          <p:nvGrpSpPr>
            <p:cNvPr id="1547" name="Gruppe 388"/>
            <p:cNvGrpSpPr/>
            <p:nvPr/>
          </p:nvGrpSpPr>
          <p:grpSpPr>
            <a:xfrm>
              <a:off x="0" y="0"/>
              <a:ext cx="436504" cy="335744"/>
              <a:chOff x="0" y="0"/>
              <a:chExt cx="436503" cy="335743"/>
            </a:xfrm>
          </p:grpSpPr>
          <p:sp>
            <p:nvSpPr>
              <p:cNvPr id="1544" name="Ellipse 393"/>
              <p:cNvSpPr/>
              <p:nvPr/>
            </p:nvSpPr>
            <p:spPr>
              <a:xfrm rot="730814" flipH="1">
                <a:off x="271429" y="60187"/>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45" name="Ellipse 394"/>
              <p:cNvSpPr/>
              <p:nvPr/>
            </p:nvSpPr>
            <p:spPr>
              <a:xfrm rot="730814" flipH="1">
                <a:off x="99145" y="14216"/>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46" name="Ellipse 395"/>
              <p:cNvSpPr/>
              <p:nvPr/>
            </p:nvSpPr>
            <p:spPr>
              <a:xfrm rot="730814" flipH="1">
                <a:off x="14216" y="170669"/>
                <a:ext cx="150859" cy="150858"/>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51" name="Gruppe 389"/>
            <p:cNvGrpSpPr/>
            <p:nvPr/>
          </p:nvGrpSpPr>
          <p:grpSpPr>
            <a:xfrm>
              <a:off x="152541" y="159828"/>
              <a:ext cx="253215" cy="469955"/>
              <a:chOff x="0" y="0"/>
              <a:chExt cx="253214" cy="469953"/>
            </a:xfrm>
          </p:grpSpPr>
          <p:sp>
            <p:nvSpPr>
              <p:cNvPr id="1548" name="Rett linje 390"/>
              <p:cNvSpPr/>
              <p:nvPr/>
            </p:nvSpPr>
            <p:spPr>
              <a:xfrm flipH="1" flipV="1">
                <a:off x="48759" y="-1"/>
                <a:ext cx="111828" cy="24439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49" name="Rett linje 391"/>
              <p:cNvSpPr/>
              <p:nvPr/>
            </p:nvSpPr>
            <p:spPr>
              <a:xfrm flipH="1" flipV="1">
                <a:off x="0" y="123724"/>
                <a:ext cx="253215" cy="3462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50" name="Rett linje 392"/>
              <p:cNvSpPr/>
              <p:nvPr/>
            </p:nvSpPr>
            <p:spPr>
              <a:xfrm flipH="1" flipV="1">
                <a:off x="191777" y="43198"/>
                <a:ext cx="61438" cy="42675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61" name="Gruppe 367"/>
          <p:cNvGrpSpPr/>
          <p:nvPr/>
        </p:nvGrpSpPr>
        <p:grpSpPr>
          <a:xfrm>
            <a:off x="5012771" y="2832654"/>
            <a:ext cx="492197" cy="576661"/>
            <a:chOff x="0" y="0"/>
            <a:chExt cx="492195" cy="576660"/>
          </a:xfrm>
        </p:grpSpPr>
        <p:grpSp>
          <p:nvGrpSpPr>
            <p:cNvPr id="1556" name="Gruppe 380"/>
            <p:cNvGrpSpPr/>
            <p:nvPr/>
          </p:nvGrpSpPr>
          <p:grpSpPr>
            <a:xfrm>
              <a:off x="0" y="0"/>
              <a:ext cx="378212" cy="329479"/>
              <a:chOff x="0" y="0"/>
              <a:chExt cx="378211" cy="329478"/>
            </a:xfrm>
          </p:grpSpPr>
          <p:sp>
            <p:nvSpPr>
              <p:cNvPr id="1553" name="Ellipse 386"/>
              <p:cNvSpPr/>
              <p:nvPr/>
            </p:nvSpPr>
            <p:spPr>
              <a:xfrm rot="21462561" flipH="1">
                <a:off x="46093" y="2954"/>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54" name="Ellipse 387"/>
              <p:cNvSpPr/>
              <p:nvPr/>
            </p:nvSpPr>
            <p:spPr>
              <a:xfrm rot="21462561" flipH="1">
                <a:off x="2954" y="175666"/>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55" name="Ellipse 385"/>
              <p:cNvSpPr/>
              <p:nvPr/>
            </p:nvSpPr>
            <p:spPr>
              <a:xfrm rot="21462561" flipH="1">
                <a:off x="224399" y="4415"/>
                <a:ext cx="150859"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60" name="Gruppe 381"/>
            <p:cNvGrpSpPr/>
            <p:nvPr/>
          </p:nvGrpSpPr>
          <p:grpSpPr>
            <a:xfrm>
              <a:off x="148912" y="134994"/>
              <a:ext cx="343284" cy="441667"/>
              <a:chOff x="0" y="0"/>
              <a:chExt cx="343283" cy="441665"/>
            </a:xfrm>
          </p:grpSpPr>
          <p:sp>
            <p:nvSpPr>
              <p:cNvPr id="1557" name="Rett linje 382"/>
              <p:cNvSpPr/>
              <p:nvPr/>
            </p:nvSpPr>
            <p:spPr>
              <a:xfrm flipH="1" flipV="1">
                <a:off x="15438" y="0"/>
                <a:ext cx="327845" cy="44166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58" name="Rett linje 383"/>
              <p:cNvSpPr/>
              <p:nvPr/>
            </p:nvSpPr>
            <p:spPr>
              <a:xfrm flipH="1" flipV="1">
                <a:off x="-1" y="132088"/>
                <a:ext cx="343285" cy="30957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59" name="Rett linje 384"/>
              <p:cNvSpPr/>
              <p:nvPr/>
            </p:nvSpPr>
            <p:spPr>
              <a:xfrm flipH="1" flipV="1">
                <a:off x="164749" y="5118"/>
                <a:ext cx="178535" cy="43654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64" name="Gruppe 368"/>
          <p:cNvGrpSpPr/>
          <p:nvPr/>
        </p:nvGrpSpPr>
        <p:grpSpPr>
          <a:xfrm>
            <a:off x="5936943" y="2869566"/>
            <a:ext cx="318998" cy="803815"/>
            <a:chOff x="0" y="0"/>
            <a:chExt cx="318997" cy="803813"/>
          </a:xfrm>
        </p:grpSpPr>
        <p:sp>
          <p:nvSpPr>
            <p:cNvPr id="1562" name="Rett linje 378"/>
            <p:cNvSpPr/>
            <p:nvPr/>
          </p:nvSpPr>
          <p:spPr>
            <a:xfrm flipV="1">
              <a:off x="57434" y="46999"/>
              <a:ext cx="149065" cy="75681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63" name="Ellipse 379"/>
            <p:cNvSpPr/>
            <p:nvPr/>
          </p:nvSpPr>
          <p:spPr>
            <a:xfrm rot="1360459" flipH="1">
              <a:off x="37577" y="37576"/>
              <a:ext cx="243843"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67" name="Gruppe 369"/>
          <p:cNvGrpSpPr/>
          <p:nvPr/>
        </p:nvGrpSpPr>
        <p:grpSpPr>
          <a:xfrm>
            <a:off x="5564767" y="2894759"/>
            <a:ext cx="424584" cy="766455"/>
            <a:chOff x="0" y="0"/>
            <a:chExt cx="424583" cy="766454"/>
          </a:xfrm>
        </p:grpSpPr>
        <p:sp>
          <p:nvSpPr>
            <p:cNvPr id="1565" name="Rett linje 376"/>
            <p:cNvSpPr/>
            <p:nvPr/>
          </p:nvSpPr>
          <p:spPr>
            <a:xfrm flipH="1" flipV="1">
              <a:off x="205814" y="272281"/>
              <a:ext cx="218770" cy="49417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66" name="Ellipse 377"/>
            <p:cNvSpPr/>
            <p:nvPr/>
          </p:nvSpPr>
          <p:spPr>
            <a:xfrm rot="1360459" flipH="1">
              <a:off x="37577" y="37577"/>
              <a:ext cx="243846" cy="243846"/>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70" name="Gruppe 370"/>
          <p:cNvGrpSpPr/>
          <p:nvPr/>
        </p:nvGrpSpPr>
        <p:grpSpPr>
          <a:xfrm>
            <a:off x="5299152" y="3137032"/>
            <a:ext cx="690199" cy="524182"/>
            <a:chOff x="0" y="0"/>
            <a:chExt cx="690198" cy="524180"/>
          </a:xfrm>
        </p:grpSpPr>
        <p:sp>
          <p:nvSpPr>
            <p:cNvPr id="1568" name="Rett linje 374"/>
            <p:cNvSpPr/>
            <p:nvPr/>
          </p:nvSpPr>
          <p:spPr>
            <a:xfrm flipH="1" flipV="1">
              <a:off x="47000" y="112499"/>
              <a:ext cx="643199" cy="41168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69" name="Ellipse 375"/>
            <p:cNvSpPr/>
            <p:nvPr/>
          </p:nvSpPr>
          <p:spPr>
            <a:xfrm rot="1360459" flipH="1">
              <a:off x="37577" y="37577"/>
              <a:ext cx="243846" cy="243846"/>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73" name="Gruppe 371"/>
          <p:cNvGrpSpPr/>
          <p:nvPr/>
        </p:nvGrpSpPr>
        <p:grpSpPr>
          <a:xfrm>
            <a:off x="5747957" y="3414252"/>
            <a:ext cx="586781" cy="1094503"/>
            <a:chOff x="0" y="0"/>
            <a:chExt cx="586779" cy="1094501"/>
          </a:xfrm>
        </p:grpSpPr>
        <p:sp>
          <p:nvSpPr>
            <p:cNvPr id="1571" name="Rett linje 372"/>
            <p:cNvSpPr/>
            <p:nvPr/>
          </p:nvSpPr>
          <p:spPr>
            <a:xfrm flipH="1" flipV="1">
              <a:off x="247540" y="244419"/>
              <a:ext cx="339240" cy="850083"/>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72" name="Ellipse 373"/>
            <p:cNvSpPr/>
            <p:nvPr/>
          </p:nvSpPr>
          <p:spPr>
            <a:xfrm rot="20252585" flipH="1">
              <a:off x="59866" y="59866"/>
              <a:ext cx="391090" cy="391090"/>
            </a:xfrm>
            <a:prstGeom prst="ellipse">
              <a:avLst/>
            </a:prstGeom>
            <a:solidFill>
              <a:srgbClr val="EBF1DE"/>
            </a:solid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endParaRPr/>
            </a:p>
          </p:txBody>
        </p:sp>
      </p:grpSp>
      <p:grpSp>
        <p:nvGrpSpPr>
          <p:cNvPr id="1582" name="Gruppe 406"/>
          <p:cNvGrpSpPr/>
          <p:nvPr/>
        </p:nvGrpSpPr>
        <p:grpSpPr>
          <a:xfrm>
            <a:off x="6707213" y="6605382"/>
            <a:ext cx="470387" cy="705411"/>
            <a:chOff x="0" y="0"/>
            <a:chExt cx="470385" cy="705409"/>
          </a:xfrm>
        </p:grpSpPr>
        <p:grpSp>
          <p:nvGrpSpPr>
            <p:cNvPr id="1577" name="Gruppe 437"/>
            <p:cNvGrpSpPr/>
            <p:nvPr/>
          </p:nvGrpSpPr>
          <p:grpSpPr>
            <a:xfrm>
              <a:off x="0" y="369690"/>
              <a:ext cx="470386" cy="335720"/>
              <a:chOff x="0" y="0"/>
              <a:chExt cx="470385" cy="335719"/>
            </a:xfrm>
          </p:grpSpPr>
          <p:sp>
            <p:nvSpPr>
              <p:cNvPr id="1574" name="Ellipse 442"/>
              <p:cNvSpPr/>
              <p:nvPr/>
            </p:nvSpPr>
            <p:spPr>
              <a:xfrm rot="12160459" flipH="1">
                <a:off x="23247" y="85033"/>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75" name="Ellipse 443"/>
              <p:cNvSpPr/>
              <p:nvPr/>
            </p:nvSpPr>
            <p:spPr>
              <a:xfrm rot="12160459" flipH="1">
                <a:off x="184276" y="161614"/>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76" name="Ellipse 444"/>
              <p:cNvSpPr/>
              <p:nvPr/>
            </p:nvSpPr>
            <p:spPr>
              <a:xfrm rot="12160459" flipH="1">
                <a:off x="296280" y="23247"/>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81" name="Gruppe 438"/>
            <p:cNvGrpSpPr/>
            <p:nvPr/>
          </p:nvGrpSpPr>
          <p:grpSpPr>
            <a:xfrm>
              <a:off x="114379" y="0"/>
              <a:ext cx="217378" cy="536891"/>
              <a:chOff x="0" y="0"/>
              <a:chExt cx="217376" cy="536890"/>
            </a:xfrm>
          </p:grpSpPr>
          <p:sp>
            <p:nvSpPr>
              <p:cNvPr id="1578" name="Rett linje 439"/>
              <p:cNvSpPr/>
              <p:nvPr/>
            </p:nvSpPr>
            <p:spPr>
              <a:xfrm flipH="1">
                <a:off x="-1" y="225281"/>
                <a:ext cx="35662" cy="2374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79" name="Rett linje 440"/>
              <p:cNvSpPr/>
              <p:nvPr/>
            </p:nvSpPr>
            <p:spPr>
              <a:xfrm>
                <a:off x="36346" y="0"/>
                <a:ext cx="99053" cy="53689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80" name="Rett linje 441"/>
              <p:cNvSpPr/>
              <p:nvPr/>
            </p:nvSpPr>
            <p:spPr>
              <a:xfrm>
                <a:off x="36345" y="0"/>
                <a:ext cx="181032" cy="40281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591" name="Gruppe 407"/>
          <p:cNvGrpSpPr/>
          <p:nvPr/>
        </p:nvGrpSpPr>
        <p:grpSpPr>
          <a:xfrm>
            <a:off x="7199364" y="6580189"/>
            <a:ext cx="436505" cy="629783"/>
            <a:chOff x="0" y="0"/>
            <a:chExt cx="436503" cy="629782"/>
          </a:xfrm>
        </p:grpSpPr>
        <p:grpSp>
          <p:nvGrpSpPr>
            <p:cNvPr id="1586" name="Gruppe 429"/>
            <p:cNvGrpSpPr/>
            <p:nvPr/>
          </p:nvGrpSpPr>
          <p:grpSpPr>
            <a:xfrm>
              <a:off x="0" y="294038"/>
              <a:ext cx="436504" cy="335745"/>
              <a:chOff x="0" y="0"/>
              <a:chExt cx="436503" cy="335743"/>
            </a:xfrm>
          </p:grpSpPr>
          <p:sp>
            <p:nvSpPr>
              <p:cNvPr id="1583" name="Ellipse 434"/>
              <p:cNvSpPr/>
              <p:nvPr/>
            </p:nvSpPr>
            <p:spPr>
              <a:xfrm rot="11530814" flipH="1">
                <a:off x="14216" y="124697"/>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84" name="Ellipse 435"/>
              <p:cNvSpPr/>
              <p:nvPr/>
            </p:nvSpPr>
            <p:spPr>
              <a:xfrm rot="11530814" flipH="1">
                <a:off x="186500" y="170669"/>
                <a:ext cx="150859" cy="150858"/>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85" name="Ellipse 436"/>
              <p:cNvSpPr/>
              <p:nvPr/>
            </p:nvSpPr>
            <p:spPr>
              <a:xfrm rot="11530814" flipH="1">
                <a:off x="271429" y="1421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90" name="Gruppe 430"/>
            <p:cNvGrpSpPr/>
            <p:nvPr/>
          </p:nvGrpSpPr>
          <p:grpSpPr>
            <a:xfrm>
              <a:off x="30748" y="-1"/>
              <a:ext cx="253215" cy="469955"/>
              <a:chOff x="0" y="0"/>
              <a:chExt cx="253214" cy="469953"/>
            </a:xfrm>
          </p:grpSpPr>
          <p:sp>
            <p:nvSpPr>
              <p:cNvPr id="1587" name="Rett linje 431"/>
              <p:cNvSpPr/>
              <p:nvPr/>
            </p:nvSpPr>
            <p:spPr>
              <a:xfrm>
                <a:off x="92628" y="225563"/>
                <a:ext cx="111827" cy="24439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88" name="Rett linje 432"/>
              <p:cNvSpPr/>
              <p:nvPr/>
            </p:nvSpPr>
            <p:spPr>
              <a:xfrm>
                <a:off x="-1" y="0"/>
                <a:ext cx="253216" cy="3462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89" name="Rett linje 433"/>
              <p:cNvSpPr/>
              <p:nvPr/>
            </p:nvSpPr>
            <p:spPr>
              <a:xfrm>
                <a:off x="-1" y="-1"/>
                <a:ext cx="61439" cy="42675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600" name="Gruppe 408"/>
          <p:cNvGrpSpPr/>
          <p:nvPr/>
        </p:nvGrpSpPr>
        <p:grpSpPr>
          <a:xfrm>
            <a:off x="7495727" y="6337915"/>
            <a:ext cx="492197" cy="576661"/>
            <a:chOff x="0" y="0"/>
            <a:chExt cx="492195" cy="576660"/>
          </a:xfrm>
        </p:grpSpPr>
        <p:grpSp>
          <p:nvGrpSpPr>
            <p:cNvPr id="1595" name="Gruppe 421"/>
            <p:cNvGrpSpPr/>
            <p:nvPr/>
          </p:nvGrpSpPr>
          <p:grpSpPr>
            <a:xfrm>
              <a:off x="113984" y="247181"/>
              <a:ext cx="378212" cy="329480"/>
              <a:chOff x="0" y="0"/>
              <a:chExt cx="378211" cy="329478"/>
            </a:xfrm>
          </p:grpSpPr>
          <p:sp>
            <p:nvSpPr>
              <p:cNvPr id="1592" name="Ellipse 426"/>
              <p:cNvSpPr/>
              <p:nvPr/>
            </p:nvSpPr>
            <p:spPr>
              <a:xfrm rot="10662561" flipH="1">
                <a:off x="2954" y="174205"/>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93" name="Ellipse 427"/>
              <p:cNvSpPr/>
              <p:nvPr/>
            </p:nvSpPr>
            <p:spPr>
              <a:xfrm rot="10662561" flipH="1">
                <a:off x="181260" y="175666"/>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sp>
            <p:nvSpPr>
              <p:cNvPr id="1594" name="Ellipse 428"/>
              <p:cNvSpPr/>
              <p:nvPr/>
            </p:nvSpPr>
            <p:spPr>
              <a:xfrm rot="10662561" flipH="1">
                <a:off x="224399" y="2954"/>
                <a:ext cx="150859" cy="150859"/>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599" name="Gruppe 422"/>
            <p:cNvGrpSpPr/>
            <p:nvPr/>
          </p:nvGrpSpPr>
          <p:grpSpPr>
            <a:xfrm>
              <a:off x="-1" y="-1"/>
              <a:ext cx="343285" cy="441667"/>
              <a:chOff x="0" y="0"/>
              <a:chExt cx="343283" cy="441665"/>
            </a:xfrm>
          </p:grpSpPr>
          <p:sp>
            <p:nvSpPr>
              <p:cNvPr id="1596" name="Rett linje 423"/>
              <p:cNvSpPr/>
              <p:nvPr/>
            </p:nvSpPr>
            <p:spPr>
              <a:xfrm>
                <a:off x="0" y="1"/>
                <a:ext cx="327845" cy="44166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97" name="Rett linje 424"/>
              <p:cNvSpPr/>
              <p:nvPr/>
            </p:nvSpPr>
            <p:spPr>
              <a:xfrm>
                <a:off x="-1" y="-1"/>
                <a:ext cx="343285" cy="30957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598" name="Rett linje 425"/>
              <p:cNvSpPr/>
              <p:nvPr/>
            </p:nvSpPr>
            <p:spPr>
              <a:xfrm>
                <a:off x="0" y="0"/>
                <a:ext cx="178534" cy="43654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grpSp>
        <p:nvGrpSpPr>
          <p:cNvPr id="1603" name="Gruppe 409"/>
          <p:cNvGrpSpPr/>
          <p:nvPr/>
        </p:nvGrpSpPr>
        <p:grpSpPr>
          <a:xfrm>
            <a:off x="6744754" y="6073849"/>
            <a:ext cx="318999" cy="803815"/>
            <a:chOff x="0" y="0"/>
            <a:chExt cx="318997" cy="803813"/>
          </a:xfrm>
        </p:grpSpPr>
        <p:sp>
          <p:nvSpPr>
            <p:cNvPr id="1601" name="Rett linje 419"/>
            <p:cNvSpPr/>
            <p:nvPr/>
          </p:nvSpPr>
          <p:spPr>
            <a:xfrm flipH="1">
              <a:off x="112498" y="0"/>
              <a:ext cx="149065" cy="75681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602" name="Ellipse 420"/>
            <p:cNvSpPr/>
            <p:nvPr/>
          </p:nvSpPr>
          <p:spPr>
            <a:xfrm rot="12160459" flipH="1">
              <a:off x="37577" y="522391"/>
              <a:ext cx="243843"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06" name="Gruppe 410"/>
          <p:cNvGrpSpPr/>
          <p:nvPr/>
        </p:nvGrpSpPr>
        <p:grpSpPr>
          <a:xfrm>
            <a:off x="7011344" y="6086015"/>
            <a:ext cx="424585" cy="766455"/>
            <a:chOff x="0" y="0"/>
            <a:chExt cx="424583" cy="766454"/>
          </a:xfrm>
        </p:grpSpPr>
        <p:sp>
          <p:nvSpPr>
            <p:cNvPr id="1604" name="Rett linje 417"/>
            <p:cNvSpPr/>
            <p:nvPr/>
          </p:nvSpPr>
          <p:spPr>
            <a:xfrm>
              <a:off x="-1" y="0"/>
              <a:ext cx="218770" cy="49417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605" name="Ellipse 418"/>
            <p:cNvSpPr/>
            <p:nvPr/>
          </p:nvSpPr>
          <p:spPr>
            <a:xfrm rot="12160459" flipH="1">
              <a:off x="143160" y="485031"/>
              <a:ext cx="243847"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09" name="Gruppe 411"/>
          <p:cNvGrpSpPr/>
          <p:nvPr/>
        </p:nvGrpSpPr>
        <p:grpSpPr>
          <a:xfrm>
            <a:off x="7011344" y="6086016"/>
            <a:ext cx="690199" cy="524182"/>
            <a:chOff x="0" y="0"/>
            <a:chExt cx="690198" cy="524181"/>
          </a:xfrm>
        </p:grpSpPr>
        <p:sp>
          <p:nvSpPr>
            <p:cNvPr id="1607" name="Rett linje 415"/>
            <p:cNvSpPr/>
            <p:nvPr/>
          </p:nvSpPr>
          <p:spPr>
            <a:xfrm>
              <a:off x="0" y="-1"/>
              <a:ext cx="643198" cy="41168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608" name="Ellipse 416"/>
            <p:cNvSpPr/>
            <p:nvPr/>
          </p:nvSpPr>
          <p:spPr>
            <a:xfrm rot="12160459" flipH="1">
              <a:off x="408775" y="242758"/>
              <a:ext cx="243847" cy="243846"/>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12" name="Gruppe 412"/>
          <p:cNvGrpSpPr/>
          <p:nvPr/>
        </p:nvGrpSpPr>
        <p:grpSpPr>
          <a:xfrm>
            <a:off x="6665959" y="5238475"/>
            <a:ext cx="586780" cy="1094503"/>
            <a:chOff x="0" y="0"/>
            <a:chExt cx="586779" cy="1094502"/>
          </a:xfrm>
        </p:grpSpPr>
        <p:sp>
          <p:nvSpPr>
            <p:cNvPr id="1610" name="Rett linje 413"/>
            <p:cNvSpPr/>
            <p:nvPr/>
          </p:nvSpPr>
          <p:spPr>
            <a:xfrm>
              <a:off x="0" y="-1"/>
              <a:ext cx="339240" cy="850085"/>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1611" name="Ellipse 414"/>
            <p:cNvSpPr/>
            <p:nvPr/>
          </p:nvSpPr>
          <p:spPr>
            <a:xfrm rot="9452585" flipH="1">
              <a:off x="135823" y="643546"/>
              <a:ext cx="391090" cy="391090"/>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15" name="Ellipse 3"/>
          <p:cNvGrpSpPr/>
          <p:nvPr/>
        </p:nvGrpSpPr>
        <p:grpSpPr>
          <a:xfrm>
            <a:off x="6107818" y="4463605"/>
            <a:ext cx="801022" cy="801022"/>
            <a:chOff x="0" y="0"/>
            <a:chExt cx="801021" cy="801021"/>
          </a:xfrm>
        </p:grpSpPr>
        <p:sp>
          <p:nvSpPr>
            <p:cNvPr id="1613" name="Circle"/>
            <p:cNvSpPr/>
            <p:nvPr/>
          </p:nvSpPr>
          <p:spPr>
            <a:xfrm>
              <a:off x="0" y="0"/>
              <a:ext cx="801022" cy="801022"/>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blurRad="50800" dist="25400" dir="5400000" rotWithShape="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endParaRPr/>
            </a:p>
          </p:txBody>
        </p:sp>
        <p:sp>
          <p:nvSpPr>
            <p:cNvPr id="1614" name="You"/>
            <p:cNvSpPr txBox="1"/>
            <p:nvPr/>
          </p:nvSpPr>
          <p:spPr>
            <a:xfrm>
              <a:off x="117306" y="183085"/>
              <a:ext cx="566408" cy="4348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866986">
                <a:defRPr sz="2000">
                  <a:solidFill>
                    <a:srgbClr val="000000"/>
                  </a:solidFill>
                  <a:latin typeface="Calibri"/>
                  <a:ea typeface="Calibri"/>
                  <a:cs typeface="Calibri"/>
                  <a:sym typeface="Calibri"/>
                </a:defRPr>
              </a:lvl1pPr>
            </a:lstStyle>
            <a:p>
              <a:r>
                <a:t>You</a:t>
              </a:r>
            </a:p>
          </p:txBody>
        </p:sp>
      </p:grpSp>
      <p:sp>
        <p:nvSpPr>
          <p:cNvPr id="1616" name="Tittel 13"/>
          <p:cNvSpPr txBox="1">
            <a:spLocks noGrp="1"/>
          </p:cNvSpPr>
          <p:nvPr>
            <p:ph type="title"/>
          </p:nvPr>
        </p:nvSpPr>
        <p:spPr>
          <a:xfrm>
            <a:off x="624137" y="1978941"/>
            <a:ext cx="5975123" cy="2182746"/>
          </a:xfrm>
          <a:prstGeom prst="rect">
            <a:avLst/>
          </a:prstGeom>
        </p:spPr>
        <p:txBody>
          <a:bodyPr/>
          <a:lstStyle/>
          <a:p>
            <a:pPr>
              <a:defRPr sz="4000"/>
            </a:pPr>
            <a:r>
              <a:t>สร้างช่องทาง</a:t>
            </a:r>
            <a:br/>
            <a:r>
              <a:t>จัดจำหน่ายของคุณ</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39"/>
                                        </p:tgtEl>
                                        <p:attrNameLst>
                                          <p:attrName>style.visibility</p:attrName>
                                        </p:attrNameLst>
                                      </p:cBhvr>
                                      <p:to>
                                        <p:strVal val="visible"/>
                                      </p:to>
                                    </p:set>
                                    <p:animEffect transition="in" filter="wipe(down)">
                                      <p:cBhvr>
                                        <p:cTn id="7" dur="500"/>
                                        <p:tgtEl>
                                          <p:spTgt spid="1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1333"/>
                                        </p:tgtEl>
                                        <p:attrNameLst>
                                          <p:attrName>style.visibility</p:attrName>
                                        </p:attrNameLst>
                                      </p:cBhvr>
                                      <p:to>
                                        <p:strVal val="visible"/>
                                      </p:to>
                                    </p:set>
                                    <p:animEffect transition="in" filter="wipe(down)">
                                      <p:cBhvr>
                                        <p:cTn id="12" dur="500"/>
                                        <p:tgtEl>
                                          <p:spTgt spid="13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1336"/>
                                        </p:tgtEl>
                                        <p:attrNameLst>
                                          <p:attrName>style.visibility</p:attrName>
                                        </p:attrNameLst>
                                      </p:cBhvr>
                                      <p:to>
                                        <p:strVal val="visible"/>
                                      </p:to>
                                    </p:set>
                                    <p:animEffect transition="in" filter="wipe(down)">
                                      <p:cBhvr>
                                        <p:cTn id="17" dur="500"/>
                                        <p:tgtEl>
                                          <p:spTgt spid="1336"/>
                                        </p:tgtEl>
                                      </p:cBhvr>
                                    </p:animEffect>
                                  </p:childTnLst>
                                </p:cTn>
                              </p:par>
                            </p:childTnLst>
                          </p:cTn>
                        </p:par>
                        <p:par>
                          <p:cTn id="18" fill="hold">
                            <p:stCondLst>
                              <p:cond delay="500"/>
                            </p:stCondLst>
                            <p:childTnLst>
                              <p:par>
                                <p:cTn id="19" presetID="22" presetClass="entr" presetSubtype="2" fill="hold" grpId="4" nodeType="afterEffect">
                                  <p:stCondLst>
                                    <p:cond delay="0"/>
                                  </p:stCondLst>
                                  <p:iterate>
                                    <p:tmAbs val="0"/>
                                  </p:iterate>
                                  <p:childTnLst>
                                    <p:set>
                                      <p:cBhvr>
                                        <p:cTn id="20" fill="hold"/>
                                        <p:tgtEl>
                                          <p:spTgt spid="1417"/>
                                        </p:tgtEl>
                                        <p:attrNameLst>
                                          <p:attrName>style.visibility</p:attrName>
                                        </p:attrNameLst>
                                      </p:cBhvr>
                                      <p:to>
                                        <p:strVal val="visible"/>
                                      </p:to>
                                    </p:set>
                                    <p:animEffect transition="in" filter="wipe(right)">
                                      <p:cBhvr>
                                        <p:cTn id="21" dur="250"/>
                                        <p:tgtEl>
                                          <p:spTgt spid="1417"/>
                                        </p:tgtEl>
                                      </p:cBhvr>
                                    </p:animEffect>
                                  </p:childTnLst>
                                </p:cTn>
                              </p:par>
                            </p:childTnLst>
                          </p:cTn>
                        </p:par>
                        <p:par>
                          <p:cTn id="22" fill="hold">
                            <p:stCondLst>
                              <p:cond delay="750"/>
                            </p:stCondLst>
                            <p:childTnLst>
                              <p:par>
                                <p:cTn id="23" presetID="22" presetClass="entr" presetSubtype="2" fill="hold" grpId="5" nodeType="afterEffect">
                                  <p:stCondLst>
                                    <p:cond delay="0"/>
                                  </p:stCondLst>
                                  <p:iterate>
                                    <p:tmAbs val="0"/>
                                  </p:iterate>
                                  <p:childTnLst>
                                    <p:set>
                                      <p:cBhvr>
                                        <p:cTn id="24" fill="hold"/>
                                        <p:tgtEl>
                                          <p:spTgt spid="1414"/>
                                        </p:tgtEl>
                                        <p:attrNameLst>
                                          <p:attrName>style.visibility</p:attrName>
                                        </p:attrNameLst>
                                      </p:cBhvr>
                                      <p:to>
                                        <p:strVal val="visible"/>
                                      </p:to>
                                    </p:set>
                                    <p:animEffect transition="in" filter="wipe(right)">
                                      <p:cBhvr>
                                        <p:cTn id="25" dur="250"/>
                                        <p:tgtEl>
                                          <p:spTgt spid="1414"/>
                                        </p:tgtEl>
                                      </p:cBhvr>
                                    </p:animEffect>
                                  </p:childTnLst>
                                </p:cTn>
                              </p:par>
                            </p:childTnLst>
                          </p:cTn>
                        </p:par>
                        <p:par>
                          <p:cTn id="26" fill="hold">
                            <p:stCondLst>
                              <p:cond delay="1000"/>
                            </p:stCondLst>
                            <p:childTnLst>
                              <p:par>
                                <p:cTn id="27" presetID="22" presetClass="entr" presetSubtype="4" fill="hold" grpId="6" nodeType="afterEffect">
                                  <p:stCondLst>
                                    <p:cond delay="0"/>
                                  </p:stCondLst>
                                  <p:iterate>
                                    <p:tmAbs val="0"/>
                                  </p:iterate>
                                  <p:childTnLst>
                                    <p:set>
                                      <p:cBhvr>
                                        <p:cTn id="28" fill="hold"/>
                                        <p:tgtEl>
                                          <p:spTgt spid="1327"/>
                                        </p:tgtEl>
                                        <p:attrNameLst>
                                          <p:attrName>style.visibility</p:attrName>
                                        </p:attrNameLst>
                                      </p:cBhvr>
                                      <p:to>
                                        <p:strVal val="visible"/>
                                      </p:to>
                                    </p:set>
                                    <p:animEffect transition="in" filter="wipe(down)">
                                      <p:cBhvr>
                                        <p:cTn id="29" dur="250"/>
                                        <p:tgtEl>
                                          <p:spTgt spid="1327"/>
                                        </p:tgtEl>
                                      </p:cBhvr>
                                    </p:animEffect>
                                  </p:childTnLst>
                                </p:cTn>
                              </p:par>
                            </p:childTnLst>
                          </p:cTn>
                        </p:par>
                        <p:par>
                          <p:cTn id="30" fill="hold">
                            <p:stCondLst>
                              <p:cond delay="1250"/>
                            </p:stCondLst>
                            <p:childTnLst>
                              <p:par>
                                <p:cTn id="31" presetID="22" presetClass="entr" presetSubtype="4" fill="hold" grpId="7" nodeType="afterEffect">
                                  <p:stCondLst>
                                    <p:cond delay="0"/>
                                  </p:stCondLst>
                                  <p:iterate>
                                    <p:tmAbs val="0"/>
                                  </p:iterate>
                                  <p:childTnLst>
                                    <p:set>
                                      <p:cBhvr>
                                        <p:cTn id="32" fill="hold"/>
                                        <p:tgtEl>
                                          <p:spTgt spid="1330"/>
                                        </p:tgtEl>
                                        <p:attrNameLst>
                                          <p:attrName>style.visibility</p:attrName>
                                        </p:attrNameLst>
                                      </p:cBhvr>
                                      <p:to>
                                        <p:strVal val="visible"/>
                                      </p:to>
                                    </p:set>
                                    <p:animEffect transition="in" filter="wipe(down)">
                                      <p:cBhvr>
                                        <p:cTn id="33" dur="250"/>
                                        <p:tgtEl>
                                          <p:spTgt spid="1330"/>
                                        </p:tgtEl>
                                      </p:cBhvr>
                                    </p:animEffect>
                                  </p:childTnLst>
                                </p:cTn>
                              </p:par>
                            </p:childTnLst>
                          </p:cTn>
                        </p:par>
                        <p:par>
                          <p:cTn id="34" fill="hold">
                            <p:stCondLst>
                              <p:cond delay="1500"/>
                            </p:stCondLst>
                            <p:childTnLst>
                              <p:par>
                                <p:cTn id="35" presetID="22" presetClass="entr" presetSubtype="1" fill="hold" grpId="8" nodeType="afterEffect">
                                  <p:stCondLst>
                                    <p:cond delay="0"/>
                                  </p:stCondLst>
                                  <p:iterate>
                                    <p:tmAbs val="0"/>
                                  </p:iterate>
                                  <p:childTnLst>
                                    <p:set>
                                      <p:cBhvr>
                                        <p:cTn id="36" fill="hold"/>
                                        <p:tgtEl>
                                          <p:spTgt spid="1378"/>
                                        </p:tgtEl>
                                        <p:attrNameLst>
                                          <p:attrName>style.visibility</p:attrName>
                                        </p:attrNameLst>
                                      </p:cBhvr>
                                      <p:to>
                                        <p:strVal val="visible"/>
                                      </p:to>
                                    </p:set>
                                    <p:animEffect transition="in" filter="wipe(up)">
                                      <p:cBhvr>
                                        <p:cTn id="37" dur="250"/>
                                        <p:tgtEl>
                                          <p:spTgt spid="1378"/>
                                        </p:tgtEl>
                                      </p:cBhvr>
                                    </p:animEffect>
                                  </p:childTnLst>
                                </p:cTn>
                              </p:par>
                            </p:childTnLst>
                          </p:cTn>
                        </p:par>
                        <p:par>
                          <p:cTn id="38" fill="hold">
                            <p:stCondLst>
                              <p:cond delay="1750"/>
                            </p:stCondLst>
                            <p:childTnLst>
                              <p:par>
                                <p:cTn id="39" presetID="22" presetClass="entr" presetSubtype="1" fill="hold" grpId="9" nodeType="afterEffect">
                                  <p:stCondLst>
                                    <p:cond delay="0"/>
                                  </p:stCondLst>
                                  <p:iterate>
                                    <p:tmAbs val="0"/>
                                  </p:iterate>
                                  <p:childTnLst>
                                    <p:set>
                                      <p:cBhvr>
                                        <p:cTn id="40" fill="hold"/>
                                        <p:tgtEl>
                                          <p:spTgt spid="1369"/>
                                        </p:tgtEl>
                                        <p:attrNameLst>
                                          <p:attrName>style.visibility</p:attrName>
                                        </p:attrNameLst>
                                      </p:cBhvr>
                                      <p:to>
                                        <p:strVal val="visible"/>
                                      </p:to>
                                    </p:set>
                                    <p:animEffect transition="in" filter="wipe(up)">
                                      <p:cBhvr>
                                        <p:cTn id="41" dur="250"/>
                                        <p:tgtEl>
                                          <p:spTgt spid="1369"/>
                                        </p:tgtEl>
                                      </p:cBhvr>
                                    </p:animEffect>
                                  </p:childTnLst>
                                </p:cTn>
                              </p:par>
                            </p:childTnLst>
                          </p:cTn>
                        </p:par>
                        <p:par>
                          <p:cTn id="42" fill="hold">
                            <p:stCondLst>
                              <p:cond delay="2000"/>
                            </p:stCondLst>
                            <p:childTnLst>
                              <p:par>
                                <p:cTn id="43" presetID="22" presetClass="entr" presetSubtype="1" fill="hold" grpId="10" nodeType="afterEffect">
                                  <p:stCondLst>
                                    <p:cond delay="0"/>
                                  </p:stCondLst>
                                  <p:iterate>
                                    <p:tmAbs val="0"/>
                                  </p:iterate>
                                  <p:childTnLst>
                                    <p:set>
                                      <p:cBhvr>
                                        <p:cTn id="44" fill="hold"/>
                                        <p:tgtEl>
                                          <p:spTgt spid="1348"/>
                                        </p:tgtEl>
                                        <p:attrNameLst>
                                          <p:attrName>style.visibility</p:attrName>
                                        </p:attrNameLst>
                                      </p:cBhvr>
                                      <p:to>
                                        <p:strVal val="visible"/>
                                      </p:to>
                                    </p:set>
                                    <p:animEffect transition="in" filter="wipe(up)">
                                      <p:cBhvr>
                                        <p:cTn id="45" dur="250"/>
                                        <p:tgtEl>
                                          <p:spTgt spid="1348"/>
                                        </p:tgtEl>
                                      </p:cBhvr>
                                    </p:animEffect>
                                  </p:childTnLst>
                                </p:cTn>
                              </p:par>
                            </p:childTnLst>
                          </p:cTn>
                        </p:par>
                        <p:par>
                          <p:cTn id="46" fill="hold">
                            <p:stCondLst>
                              <p:cond delay="2250"/>
                            </p:stCondLst>
                            <p:childTnLst>
                              <p:par>
                                <p:cTn id="47" presetID="22" presetClass="entr" presetSubtype="4" fill="hold" grpId="11" nodeType="afterEffect">
                                  <p:stCondLst>
                                    <p:cond delay="0"/>
                                  </p:stCondLst>
                                  <p:iterate>
                                    <p:tmAbs val="0"/>
                                  </p:iterate>
                                  <p:childTnLst>
                                    <p:set>
                                      <p:cBhvr>
                                        <p:cTn id="48" fill="hold"/>
                                        <p:tgtEl>
                                          <p:spTgt spid="1318"/>
                                        </p:tgtEl>
                                        <p:attrNameLst>
                                          <p:attrName>style.visibility</p:attrName>
                                        </p:attrNameLst>
                                      </p:cBhvr>
                                      <p:to>
                                        <p:strVal val="visible"/>
                                      </p:to>
                                    </p:set>
                                    <p:animEffect transition="in" filter="wipe(down)">
                                      <p:cBhvr>
                                        <p:cTn id="49" dur="250"/>
                                        <p:tgtEl>
                                          <p:spTgt spid="1318"/>
                                        </p:tgtEl>
                                      </p:cBhvr>
                                    </p:animEffect>
                                  </p:childTnLst>
                                </p:cTn>
                              </p:par>
                            </p:childTnLst>
                          </p:cTn>
                        </p:par>
                        <p:par>
                          <p:cTn id="50" fill="hold">
                            <p:stCondLst>
                              <p:cond delay="2500"/>
                            </p:stCondLst>
                            <p:childTnLst>
                              <p:par>
                                <p:cTn id="51" presetID="22" presetClass="entr" presetSubtype="2" fill="hold" grpId="12" nodeType="afterEffect">
                                  <p:stCondLst>
                                    <p:cond delay="0"/>
                                  </p:stCondLst>
                                  <p:iterate>
                                    <p:tmAbs val="0"/>
                                  </p:iterate>
                                  <p:childTnLst>
                                    <p:set>
                                      <p:cBhvr>
                                        <p:cTn id="52" fill="hold"/>
                                        <p:tgtEl>
                                          <p:spTgt spid="1405"/>
                                        </p:tgtEl>
                                        <p:attrNameLst>
                                          <p:attrName>style.visibility</p:attrName>
                                        </p:attrNameLst>
                                      </p:cBhvr>
                                      <p:to>
                                        <p:strVal val="visible"/>
                                      </p:to>
                                    </p:set>
                                    <p:animEffect transition="in" filter="wipe(right)">
                                      <p:cBhvr>
                                        <p:cTn id="53" dur="250"/>
                                        <p:tgtEl>
                                          <p:spTgt spid="1405"/>
                                        </p:tgtEl>
                                      </p:cBhvr>
                                    </p:animEffect>
                                  </p:childTnLst>
                                </p:cTn>
                              </p:par>
                            </p:childTnLst>
                          </p:cTn>
                        </p:par>
                        <p:par>
                          <p:cTn id="54" fill="hold">
                            <p:stCondLst>
                              <p:cond delay="2750"/>
                            </p:stCondLst>
                            <p:childTnLst>
                              <p:par>
                                <p:cTn id="55" presetID="22" presetClass="entr" presetSubtype="1" fill="hold" grpId="13" nodeType="afterEffect">
                                  <p:stCondLst>
                                    <p:cond delay="0"/>
                                  </p:stCondLst>
                                  <p:iterate>
                                    <p:tmAbs val="0"/>
                                  </p:iterate>
                                  <p:childTnLst>
                                    <p:set>
                                      <p:cBhvr>
                                        <p:cTn id="56" fill="hold"/>
                                        <p:tgtEl>
                                          <p:spTgt spid="1372"/>
                                        </p:tgtEl>
                                        <p:attrNameLst>
                                          <p:attrName>style.visibility</p:attrName>
                                        </p:attrNameLst>
                                      </p:cBhvr>
                                      <p:to>
                                        <p:strVal val="visible"/>
                                      </p:to>
                                    </p:set>
                                    <p:animEffect transition="in" filter="wipe(up)">
                                      <p:cBhvr>
                                        <p:cTn id="57" dur="250"/>
                                        <p:tgtEl>
                                          <p:spTgt spid="1372"/>
                                        </p:tgtEl>
                                      </p:cBhvr>
                                    </p:animEffect>
                                  </p:childTnLst>
                                </p:cTn>
                              </p:par>
                            </p:childTnLst>
                          </p:cTn>
                        </p:par>
                        <p:par>
                          <p:cTn id="58" fill="hold">
                            <p:stCondLst>
                              <p:cond delay="3000"/>
                            </p:stCondLst>
                            <p:childTnLst>
                              <p:par>
                                <p:cTn id="59" presetID="22" presetClass="entr" presetSubtype="1" fill="hold" grpId="14" nodeType="afterEffect">
                                  <p:stCondLst>
                                    <p:cond delay="0"/>
                                  </p:stCondLst>
                                  <p:iterate>
                                    <p:tmAbs val="0"/>
                                  </p:iterate>
                                  <p:childTnLst>
                                    <p:set>
                                      <p:cBhvr>
                                        <p:cTn id="60" fill="hold"/>
                                        <p:tgtEl>
                                          <p:spTgt spid="1357"/>
                                        </p:tgtEl>
                                        <p:attrNameLst>
                                          <p:attrName>style.visibility</p:attrName>
                                        </p:attrNameLst>
                                      </p:cBhvr>
                                      <p:to>
                                        <p:strVal val="visible"/>
                                      </p:to>
                                    </p:set>
                                    <p:animEffect transition="in" filter="wipe(up)">
                                      <p:cBhvr>
                                        <p:cTn id="61" dur="250"/>
                                        <p:tgtEl>
                                          <p:spTgt spid="1357"/>
                                        </p:tgtEl>
                                      </p:cBhvr>
                                    </p:animEffect>
                                  </p:childTnLst>
                                </p:cTn>
                              </p:par>
                            </p:childTnLst>
                          </p:cTn>
                        </p:par>
                        <p:par>
                          <p:cTn id="62" fill="hold">
                            <p:stCondLst>
                              <p:cond delay="3250"/>
                            </p:stCondLst>
                            <p:childTnLst>
                              <p:par>
                                <p:cTn id="63" presetID="22" presetClass="entr" presetSubtype="8" fill="hold" grpId="15" nodeType="afterEffect">
                                  <p:stCondLst>
                                    <p:cond delay="0"/>
                                  </p:stCondLst>
                                  <p:iterate>
                                    <p:tmAbs val="0"/>
                                  </p:iterate>
                                  <p:childTnLst>
                                    <p:set>
                                      <p:cBhvr>
                                        <p:cTn id="64" fill="hold"/>
                                        <p:tgtEl>
                                          <p:spTgt spid="1456"/>
                                        </p:tgtEl>
                                        <p:attrNameLst>
                                          <p:attrName>style.visibility</p:attrName>
                                        </p:attrNameLst>
                                      </p:cBhvr>
                                      <p:to>
                                        <p:strVal val="visible"/>
                                      </p:to>
                                    </p:set>
                                    <p:animEffect transition="in" filter="wipe(left)">
                                      <p:cBhvr>
                                        <p:cTn id="65" dur="250"/>
                                        <p:tgtEl>
                                          <p:spTgt spid="1456"/>
                                        </p:tgtEl>
                                      </p:cBhvr>
                                    </p:animEffect>
                                  </p:childTnLst>
                                </p:cTn>
                              </p:par>
                            </p:childTnLst>
                          </p:cTn>
                        </p:par>
                        <p:par>
                          <p:cTn id="66" fill="hold">
                            <p:stCondLst>
                              <p:cond delay="3500"/>
                            </p:stCondLst>
                            <p:childTnLst>
                              <p:par>
                                <p:cTn id="67" presetID="22" presetClass="entr" presetSubtype="8" fill="hold" grpId="16" nodeType="afterEffect">
                                  <p:stCondLst>
                                    <p:cond delay="0"/>
                                  </p:stCondLst>
                                  <p:iterate>
                                    <p:tmAbs val="0"/>
                                  </p:iterate>
                                  <p:childTnLst>
                                    <p:set>
                                      <p:cBhvr>
                                        <p:cTn id="68" fill="hold"/>
                                        <p:tgtEl>
                                          <p:spTgt spid="1450"/>
                                        </p:tgtEl>
                                        <p:attrNameLst>
                                          <p:attrName>style.visibility</p:attrName>
                                        </p:attrNameLst>
                                      </p:cBhvr>
                                      <p:to>
                                        <p:strVal val="visible"/>
                                      </p:to>
                                    </p:set>
                                    <p:animEffect transition="in" filter="wipe(left)">
                                      <p:cBhvr>
                                        <p:cTn id="69" dur="250"/>
                                        <p:tgtEl>
                                          <p:spTgt spid="1450"/>
                                        </p:tgtEl>
                                      </p:cBhvr>
                                    </p:animEffect>
                                  </p:childTnLst>
                                </p:cTn>
                              </p:par>
                            </p:childTnLst>
                          </p:cTn>
                        </p:par>
                        <p:par>
                          <p:cTn id="70" fill="hold">
                            <p:stCondLst>
                              <p:cond delay="3750"/>
                            </p:stCondLst>
                            <p:childTnLst>
                              <p:par>
                                <p:cTn id="71" presetID="22" presetClass="entr" presetSubtype="2" fill="hold" grpId="17" nodeType="afterEffect">
                                  <p:stCondLst>
                                    <p:cond delay="0"/>
                                  </p:stCondLst>
                                  <p:iterate>
                                    <p:tmAbs val="0"/>
                                  </p:iterate>
                                  <p:childTnLst>
                                    <p:set>
                                      <p:cBhvr>
                                        <p:cTn id="72" fill="hold"/>
                                        <p:tgtEl>
                                          <p:spTgt spid="1408"/>
                                        </p:tgtEl>
                                        <p:attrNameLst>
                                          <p:attrName>style.visibility</p:attrName>
                                        </p:attrNameLst>
                                      </p:cBhvr>
                                      <p:to>
                                        <p:strVal val="visible"/>
                                      </p:to>
                                    </p:set>
                                    <p:animEffect transition="in" filter="wipe(right)">
                                      <p:cBhvr>
                                        <p:cTn id="73" dur="250"/>
                                        <p:tgtEl>
                                          <p:spTgt spid="1408"/>
                                        </p:tgtEl>
                                      </p:cBhvr>
                                    </p:animEffect>
                                  </p:childTnLst>
                                </p:cTn>
                              </p:par>
                            </p:childTnLst>
                          </p:cTn>
                        </p:par>
                        <p:par>
                          <p:cTn id="74" fill="hold">
                            <p:stCondLst>
                              <p:cond delay="4000"/>
                            </p:stCondLst>
                            <p:childTnLst>
                              <p:par>
                                <p:cTn id="75" presetID="22" presetClass="entr" presetSubtype="2" fill="hold" grpId="18" nodeType="afterEffect">
                                  <p:stCondLst>
                                    <p:cond delay="0"/>
                                  </p:stCondLst>
                                  <p:iterate>
                                    <p:tmAbs val="0"/>
                                  </p:iterate>
                                  <p:childTnLst>
                                    <p:set>
                                      <p:cBhvr>
                                        <p:cTn id="76" fill="hold"/>
                                        <p:tgtEl>
                                          <p:spTgt spid="1387"/>
                                        </p:tgtEl>
                                        <p:attrNameLst>
                                          <p:attrName>style.visibility</p:attrName>
                                        </p:attrNameLst>
                                      </p:cBhvr>
                                      <p:to>
                                        <p:strVal val="visible"/>
                                      </p:to>
                                    </p:set>
                                    <p:animEffect transition="in" filter="wipe(right)">
                                      <p:cBhvr>
                                        <p:cTn id="77" dur="250"/>
                                        <p:tgtEl>
                                          <p:spTgt spid="1387"/>
                                        </p:tgtEl>
                                      </p:cBhvr>
                                    </p:animEffect>
                                  </p:childTnLst>
                                </p:cTn>
                              </p:par>
                            </p:childTnLst>
                          </p:cTn>
                        </p:par>
                        <p:par>
                          <p:cTn id="78" fill="hold">
                            <p:stCondLst>
                              <p:cond delay="4250"/>
                            </p:stCondLst>
                            <p:childTnLst>
                              <p:par>
                                <p:cTn id="79" presetID="22" presetClass="entr" presetSubtype="4" fill="hold" grpId="19" nodeType="afterEffect">
                                  <p:stCondLst>
                                    <p:cond delay="0"/>
                                  </p:stCondLst>
                                  <p:iterate>
                                    <p:tmAbs val="0"/>
                                  </p:iterate>
                                  <p:childTnLst>
                                    <p:set>
                                      <p:cBhvr>
                                        <p:cTn id="80" fill="hold"/>
                                        <p:tgtEl>
                                          <p:spTgt spid="1309"/>
                                        </p:tgtEl>
                                        <p:attrNameLst>
                                          <p:attrName>style.visibility</p:attrName>
                                        </p:attrNameLst>
                                      </p:cBhvr>
                                      <p:to>
                                        <p:strVal val="visible"/>
                                      </p:to>
                                    </p:set>
                                    <p:animEffect transition="in" filter="wipe(down)">
                                      <p:cBhvr>
                                        <p:cTn id="81" dur="250"/>
                                        <p:tgtEl>
                                          <p:spTgt spid="1309"/>
                                        </p:tgtEl>
                                      </p:cBhvr>
                                    </p:animEffect>
                                  </p:childTnLst>
                                </p:cTn>
                              </p:par>
                            </p:childTnLst>
                          </p:cTn>
                        </p:par>
                        <p:par>
                          <p:cTn id="82" fill="hold">
                            <p:stCondLst>
                              <p:cond delay="4500"/>
                            </p:stCondLst>
                            <p:childTnLst>
                              <p:par>
                                <p:cTn id="83" presetID="22" presetClass="entr" presetSubtype="2" fill="hold" grpId="20" nodeType="afterEffect">
                                  <p:stCondLst>
                                    <p:cond delay="0"/>
                                  </p:stCondLst>
                                  <p:iterate>
                                    <p:tmAbs val="0"/>
                                  </p:iterate>
                                  <p:childTnLst>
                                    <p:set>
                                      <p:cBhvr>
                                        <p:cTn id="84" fill="hold"/>
                                        <p:tgtEl>
                                          <p:spTgt spid="1534"/>
                                        </p:tgtEl>
                                        <p:attrNameLst>
                                          <p:attrName>style.visibility</p:attrName>
                                        </p:attrNameLst>
                                      </p:cBhvr>
                                      <p:to>
                                        <p:strVal val="visible"/>
                                      </p:to>
                                    </p:set>
                                    <p:animEffect transition="in" filter="wipe(right)">
                                      <p:cBhvr>
                                        <p:cTn id="85" dur="250"/>
                                        <p:tgtEl>
                                          <p:spTgt spid="1534"/>
                                        </p:tgtEl>
                                      </p:cBhvr>
                                    </p:animEffect>
                                  </p:childTnLst>
                                </p:cTn>
                              </p:par>
                            </p:childTnLst>
                          </p:cTn>
                        </p:par>
                        <p:par>
                          <p:cTn id="86" fill="hold">
                            <p:stCondLst>
                              <p:cond delay="4750"/>
                            </p:stCondLst>
                            <p:childTnLst>
                              <p:par>
                                <p:cTn id="87" presetID="22" presetClass="entr" presetSubtype="8" fill="hold" grpId="21" nodeType="afterEffect">
                                  <p:stCondLst>
                                    <p:cond delay="0"/>
                                  </p:stCondLst>
                                  <p:iterate>
                                    <p:tmAbs val="0"/>
                                  </p:iterate>
                                  <p:childTnLst>
                                    <p:set>
                                      <p:cBhvr>
                                        <p:cTn id="88" fill="hold"/>
                                        <p:tgtEl>
                                          <p:spTgt spid="1495"/>
                                        </p:tgtEl>
                                        <p:attrNameLst>
                                          <p:attrName>style.visibility</p:attrName>
                                        </p:attrNameLst>
                                      </p:cBhvr>
                                      <p:to>
                                        <p:strVal val="visible"/>
                                      </p:to>
                                    </p:set>
                                    <p:animEffect transition="in" filter="wipe(left)">
                                      <p:cBhvr>
                                        <p:cTn id="89" dur="250"/>
                                        <p:tgtEl>
                                          <p:spTgt spid="1495"/>
                                        </p:tgtEl>
                                      </p:cBhvr>
                                    </p:animEffect>
                                  </p:childTnLst>
                                </p:cTn>
                              </p:par>
                            </p:childTnLst>
                          </p:cTn>
                        </p:par>
                        <p:par>
                          <p:cTn id="90" fill="hold">
                            <p:stCondLst>
                              <p:cond delay="5000"/>
                            </p:stCondLst>
                            <p:childTnLst>
                              <p:par>
                                <p:cTn id="91" presetID="22" presetClass="entr" presetSubtype="2" fill="hold" grpId="22" nodeType="afterEffect">
                                  <p:stCondLst>
                                    <p:cond delay="0"/>
                                  </p:stCondLst>
                                  <p:iterate>
                                    <p:tmAbs val="0"/>
                                  </p:iterate>
                                  <p:childTnLst>
                                    <p:set>
                                      <p:cBhvr>
                                        <p:cTn id="92" fill="hold"/>
                                        <p:tgtEl>
                                          <p:spTgt spid="1528"/>
                                        </p:tgtEl>
                                        <p:attrNameLst>
                                          <p:attrName>style.visibility</p:attrName>
                                        </p:attrNameLst>
                                      </p:cBhvr>
                                      <p:to>
                                        <p:strVal val="visible"/>
                                      </p:to>
                                    </p:set>
                                    <p:animEffect transition="in" filter="wipe(right)">
                                      <p:cBhvr>
                                        <p:cTn id="93" dur="250"/>
                                        <p:tgtEl>
                                          <p:spTgt spid="1528"/>
                                        </p:tgtEl>
                                      </p:cBhvr>
                                    </p:animEffect>
                                  </p:childTnLst>
                                </p:cTn>
                              </p:par>
                            </p:childTnLst>
                          </p:cTn>
                        </p:par>
                        <p:par>
                          <p:cTn id="94" fill="hold">
                            <p:stCondLst>
                              <p:cond delay="5250"/>
                            </p:stCondLst>
                            <p:childTnLst>
                              <p:par>
                                <p:cTn id="95" presetID="22" presetClass="entr" presetSubtype="2" fill="hold" grpId="23" nodeType="afterEffect">
                                  <p:stCondLst>
                                    <p:cond delay="0"/>
                                  </p:stCondLst>
                                  <p:iterate>
                                    <p:tmAbs val="0"/>
                                  </p:iterate>
                                  <p:childTnLst>
                                    <p:set>
                                      <p:cBhvr>
                                        <p:cTn id="96" fill="hold"/>
                                        <p:tgtEl>
                                          <p:spTgt spid="1525"/>
                                        </p:tgtEl>
                                        <p:attrNameLst>
                                          <p:attrName>style.visibility</p:attrName>
                                        </p:attrNameLst>
                                      </p:cBhvr>
                                      <p:to>
                                        <p:strVal val="visible"/>
                                      </p:to>
                                    </p:set>
                                    <p:animEffect transition="in" filter="wipe(right)">
                                      <p:cBhvr>
                                        <p:cTn id="97" dur="250"/>
                                        <p:tgtEl>
                                          <p:spTgt spid="1525"/>
                                        </p:tgtEl>
                                      </p:cBhvr>
                                    </p:animEffect>
                                  </p:childTnLst>
                                </p:cTn>
                              </p:par>
                            </p:childTnLst>
                          </p:cTn>
                        </p:par>
                        <p:par>
                          <p:cTn id="98" fill="hold">
                            <p:stCondLst>
                              <p:cond delay="5500"/>
                            </p:stCondLst>
                            <p:childTnLst>
                              <p:par>
                                <p:cTn id="99" presetID="22" presetClass="entr" presetSubtype="2" fill="hold" grpId="24" nodeType="afterEffect">
                                  <p:stCondLst>
                                    <p:cond delay="0"/>
                                  </p:stCondLst>
                                  <p:iterate>
                                    <p:tmAbs val="0"/>
                                  </p:iterate>
                                  <p:childTnLst>
                                    <p:set>
                                      <p:cBhvr>
                                        <p:cTn id="100" fill="hold"/>
                                        <p:tgtEl>
                                          <p:spTgt spid="1504"/>
                                        </p:tgtEl>
                                        <p:attrNameLst>
                                          <p:attrName>style.visibility</p:attrName>
                                        </p:attrNameLst>
                                      </p:cBhvr>
                                      <p:to>
                                        <p:strVal val="visible"/>
                                      </p:to>
                                    </p:set>
                                    <p:animEffect transition="in" filter="wipe(right)">
                                      <p:cBhvr>
                                        <p:cTn id="101" dur="250"/>
                                        <p:tgtEl>
                                          <p:spTgt spid="1504"/>
                                        </p:tgtEl>
                                      </p:cBhvr>
                                    </p:animEffect>
                                  </p:childTnLst>
                                </p:cTn>
                              </p:par>
                            </p:childTnLst>
                          </p:cTn>
                        </p:par>
                        <p:par>
                          <p:cTn id="102" fill="hold">
                            <p:stCondLst>
                              <p:cond delay="5750"/>
                            </p:stCondLst>
                            <p:childTnLst>
                              <p:par>
                                <p:cTn id="103" presetID="22" presetClass="entr" presetSubtype="1" fill="hold" grpId="25" nodeType="afterEffect">
                                  <p:stCondLst>
                                    <p:cond delay="0"/>
                                  </p:stCondLst>
                                  <p:iterate>
                                    <p:tmAbs val="0"/>
                                  </p:iterate>
                                  <p:childTnLst>
                                    <p:set>
                                      <p:cBhvr>
                                        <p:cTn id="104" fill="hold"/>
                                        <p:tgtEl>
                                          <p:spTgt spid="1375"/>
                                        </p:tgtEl>
                                        <p:attrNameLst>
                                          <p:attrName>style.visibility</p:attrName>
                                        </p:attrNameLst>
                                      </p:cBhvr>
                                      <p:to>
                                        <p:strVal val="visible"/>
                                      </p:to>
                                    </p:set>
                                    <p:animEffect transition="in" filter="wipe(up)">
                                      <p:cBhvr>
                                        <p:cTn id="105" dur="250"/>
                                        <p:tgtEl>
                                          <p:spTgt spid="1375"/>
                                        </p:tgtEl>
                                      </p:cBhvr>
                                    </p:animEffect>
                                  </p:childTnLst>
                                </p:cTn>
                              </p:par>
                            </p:childTnLst>
                          </p:cTn>
                        </p:par>
                        <p:par>
                          <p:cTn id="106" fill="hold">
                            <p:stCondLst>
                              <p:cond delay="6000"/>
                            </p:stCondLst>
                            <p:childTnLst>
                              <p:par>
                                <p:cTn id="107" presetID="22" presetClass="entr" presetSubtype="8" fill="hold" grpId="26" nodeType="afterEffect">
                                  <p:stCondLst>
                                    <p:cond delay="0"/>
                                  </p:stCondLst>
                                  <p:iterate>
                                    <p:tmAbs val="0"/>
                                  </p:iterate>
                                  <p:childTnLst>
                                    <p:set>
                                      <p:cBhvr>
                                        <p:cTn id="108" fill="hold"/>
                                        <p:tgtEl>
                                          <p:spTgt spid="1447"/>
                                        </p:tgtEl>
                                        <p:attrNameLst>
                                          <p:attrName>style.visibility</p:attrName>
                                        </p:attrNameLst>
                                      </p:cBhvr>
                                      <p:to>
                                        <p:strVal val="visible"/>
                                      </p:to>
                                    </p:set>
                                    <p:animEffect transition="in" filter="wipe(left)">
                                      <p:cBhvr>
                                        <p:cTn id="109" dur="250"/>
                                        <p:tgtEl>
                                          <p:spTgt spid="1447"/>
                                        </p:tgtEl>
                                      </p:cBhvr>
                                    </p:animEffect>
                                  </p:childTnLst>
                                </p:cTn>
                              </p:par>
                            </p:childTnLst>
                          </p:cTn>
                        </p:par>
                        <p:par>
                          <p:cTn id="110" fill="hold">
                            <p:stCondLst>
                              <p:cond delay="6250"/>
                            </p:stCondLst>
                            <p:childTnLst>
                              <p:par>
                                <p:cTn id="111" presetID="22" presetClass="entr" presetSubtype="8" fill="hold" grpId="27" nodeType="afterEffect">
                                  <p:stCondLst>
                                    <p:cond delay="0"/>
                                  </p:stCondLst>
                                  <p:iterate>
                                    <p:tmAbs val="0"/>
                                  </p:iterate>
                                  <p:childTnLst>
                                    <p:set>
                                      <p:cBhvr>
                                        <p:cTn id="112" fill="hold"/>
                                        <p:tgtEl>
                                          <p:spTgt spid="1426"/>
                                        </p:tgtEl>
                                        <p:attrNameLst>
                                          <p:attrName>style.visibility</p:attrName>
                                        </p:attrNameLst>
                                      </p:cBhvr>
                                      <p:to>
                                        <p:strVal val="visible"/>
                                      </p:to>
                                    </p:set>
                                    <p:animEffect transition="in" filter="wipe(left)">
                                      <p:cBhvr>
                                        <p:cTn id="113" dur="250"/>
                                        <p:tgtEl>
                                          <p:spTgt spid="1426"/>
                                        </p:tgtEl>
                                      </p:cBhvr>
                                    </p:animEffect>
                                  </p:childTnLst>
                                </p:cTn>
                              </p:par>
                            </p:childTnLst>
                          </p:cTn>
                        </p:par>
                        <p:par>
                          <p:cTn id="114" fill="hold">
                            <p:stCondLst>
                              <p:cond delay="6500"/>
                            </p:stCondLst>
                            <p:childTnLst>
                              <p:par>
                                <p:cTn id="115" presetID="22" presetClass="entr" presetSubtype="1" fill="hold" grpId="28" nodeType="afterEffect">
                                  <p:stCondLst>
                                    <p:cond delay="0"/>
                                  </p:stCondLst>
                                  <p:iterate>
                                    <p:tmAbs val="0"/>
                                  </p:iterate>
                                  <p:childTnLst>
                                    <p:set>
                                      <p:cBhvr>
                                        <p:cTn id="116" fill="hold"/>
                                        <p:tgtEl>
                                          <p:spTgt spid="1612"/>
                                        </p:tgtEl>
                                        <p:attrNameLst>
                                          <p:attrName>style.visibility</p:attrName>
                                        </p:attrNameLst>
                                      </p:cBhvr>
                                      <p:to>
                                        <p:strVal val="visible"/>
                                      </p:to>
                                    </p:set>
                                    <p:animEffect transition="in" filter="wipe(up)">
                                      <p:cBhvr>
                                        <p:cTn id="117" dur="250"/>
                                        <p:tgtEl>
                                          <p:spTgt spid="1612"/>
                                        </p:tgtEl>
                                      </p:cBhvr>
                                    </p:animEffect>
                                  </p:childTnLst>
                                </p:cTn>
                              </p:par>
                            </p:childTnLst>
                          </p:cTn>
                        </p:par>
                        <p:par>
                          <p:cTn id="118" fill="hold">
                            <p:stCondLst>
                              <p:cond delay="6750"/>
                            </p:stCondLst>
                            <p:childTnLst>
                              <p:par>
                                <p:cTn id="119" presetID="22" presetClass="entr" presetSubtype="4" fill="hold" grpId="29" nodeType="afterEffect">
                                  <p:stCondLst>
                                    <p:cond delay="0"/>
                                  </p:stCondLst>
                                  <p:iterate>
                                    <p:tmAbs val="0"/>
                                  </p:iterate>
                                  <p:childTnLst>
                                    <p:set>
                                      <p:cBhvr>
                                        <p:cTn id="120" fill="hold"/>
                                        <p:tgtEl>
                                          <p:spTgt spid="1573"/>
                                        </p:tgtEl>
                                        <p:attrNameLst>
                                          <p:attrName>style.visibility</p:attrName>
                                        </p:attrNameLst>
                                      </p:cBhvr>
                                      <p:to>
                                        <p:strVal val="visible"/>
                                      </p:to>
                                    </p:set>
                                    <p:animEffect transition="in" filter="wipe(down)">
                                      <p:cBhvr>
                                        <p:cTn id="121" dur="250"/>
                                        <p:tgtEl>
                                          <p:spTgt spid="1573"/>
                                        </p:tgtEl>
                                      </p:cBhvr>
                                    </p:animEffect>
                                  </p:childTnLst>
                                </p:cTn>
                              </p:par>
                            </p:childTnLst>
                          </p:cTn>
                        </p:par>
                        <p:par>
                          <p:cTn id="122" fill="hold">
                            <p:stCondLst>
                              <p:cond delay="7000"/>
                            </p:stCondLst>
                            <p:childTnLst>
                              <p:par>
                                <p:cTn id="123" presetID="22" presetClass="entr" presetSubtype="2" fill="hold" grpId="30" nodeType="afterEffect">
                                  <p:stCondLst>
                                    <p:cond delay="0"/>
                                  </p:stCondLst>
                                  <p:iterate>
                                    <p:tmAbs val="0"/>
                                  </p:iterate>
                                  <p:childTnLst>
                                    <p:set>
                                      <p:cBhvr>
                                        <p:cTn id="124" fill="hold"/>
                                        <p:tgtEl>
                                          <p:spTgt spid="1531"/>
                                        </p:tgtEl>
                                        <p:attrNameLst>
                                          <p:attrName>style.visibility</p:attrName>
                                        </p:attrNameLst>
                                      </p:cBhvr>
                                      <p:to>
                                        <p:strVal val="visible"/>
                                      </p:to>
                                    </p:set>
                                    <p:animEffect transition="in" filter="wipe(right)">
                                      <p:cBhvr>
                                        <p:cTn id="125" dur="250"/>
                                        <p:tgtEl>
                                          <p:spTgt spid="1531"/>
                                        </p:tgtEl>
                                      </p:cBhvr>
                                    </p:animEffect>
                                  </p:childTnLst>
                                </p:cTn>
                              </p:par>
                            </p:childTnLst>
                          </p:cTn>
                        </p:par>
                        <p:par>
                          <p:cTn id="126" fill="hold">
                            <p:stCondLst>
                              <p:cond delay="7250"/>
                            </p:stCondLst>
                            <p:childTnLst>
                              <p:par>
                                <p:cTn id="127" presetID="22" presetClass="entr" presetSubtype="2" fill="hold" grpId="31" nodeType="afterEffect">
                                  <p:stCondLst>
                                    <p:cond delay="0"/>
                                  </p:stCondLst>
                                  <p:iterate>
                                    <p:tmAbs val="0"/>
                                  </p:iterate>
                                  <p:childTnLst>
                                    <p:set>
                                      <p:cBhvr>
                                        <p:cTn id="128" fill="hold"/>
                                        <p:tgtEl>
                                          <p:spTgt spid="1411"/>
                                        </p:tgtEl>
                                        <p:attrNameLst>
                                          <p:attrName>style.visibility</p:attrName>
                                        </p:attrNameLst>
                                      </p:cBhvr>
                                      <p:to>
                                        <p:strVal val="visible"/>
                                      </p:to>
                                    </p:set>
                                    <p:animEffect transition="in" filter="wipe(right)">
                                      <p:cBhvr>
                                        <p:cTn id="129" dur="250"/>
                                        <p:tgtEl>
                                          <p:spTgt spid="1411"/>
                                        </p:tgtEl>
                                      </p:cBhvr>
                                    </p:animEffect>
                                  </p:childTnLst>
                                </p:cTn>
                              </p:par>
                            </p:childTnLst>
                          </p:cTn>
                        </p:par>
                        <p:par>
                          <p:cTn id="130" fill="hold">
                            <p:stCondLst>
                              <p:cond delay="7500"/>
                            </p:stCondLst>
                            <p:childTnLst>
                              <p:par>
                                <p:cTn id="131" presetID="22" presetClass="entr" presetSubtype="4" fill="hold" grpId="32" nodeType="afterEffect">
                                  <p:stCondLst>
                                    <p:cond delay="0"/>
                                  </p:stCondLst>
                                  <p:iterate>
                                    <p:tmAbs val="0"/>
                                  </p:iterate>
                                  <p:childTnLst>
                                    <p:set>
                                      <p:cBhvr>
                                        <p:cTn id="132" fill="hold"/>
                                        <p:tgtEl>
                                          <p:spTgt spid="1570"/>
                                        </p:tgtEl>
                                        <p:attrNameLst>
                                          <p:attrName>style.visibility</p:attrName>
                                        </p:attrNameLst>
                                      </p:cBhvr>
                                      <p:to>
                                        <p:strVal val="visible"/>
                                      </p:to>
                                    </p:set>
                                    <p:animEffect transition="in" filter="wipe(down)">
                                      <p:cBhvr>
                                        <p:cTn id="133" dur="250"/>
                                        <p:tgtEl>
                                          <p:spTgt spid="1570"/>
                                        </p:tgtEl>
                                      </p:cBhvr>
                                    </p:animEffect>
                                  </p:childTnLst>
                                </p:cTn>
                              </p:par>
                            </p:childTnLst>
                          </p:cTn>
                        </p:par>
                        <p:par>
                          <p:cTn id="134" fill="hold">
                            <p:stCondLst>
                              <p:cond delay="7750"/>
                            </p:stCondLst>
                            <p:childTnLst>
                              <p:par>
                                <p:cTn id="135" presetID="22" presetClass="entr" presetSubtype="4" fill="hold" grpId="33" nodeType="afterEffect">
                                  <p:stCondLst>
                                    <p:cond delay="0"/>
                                  </p:stCondLst>
                                  <p:iterate>
                                    <p:tmAbs val="0"/>
                                  </p:iterate>
                                  <p:childTnLst>
                                    <p:set>
                                      <p:cBhvr>
                                        <p:cTn id="136" fill="hold"/>
                                        <p:tgtEl>
                                          <p:spTgt spid="1567"/>
                                        </p:tgtEl>
                                        <p:attrNameLst>
                                          <p:attrName>style.visibility</p:attrName>
                                        </p:attrNameLst>
                                      </p:cBhvr>
                                      <p:to>
                                        <p:strVal val="visible"/>
                                      </p:to>
                                    </p:set>
                                    <p:animEffect transition="in" filter="wipe(down)">
                                      <p:cBhvr>
                                        <p:cTn id="137" dur="250"/>
                                        <p:tgtEl>
                                          <p:spTgt spid="1567"/>
                                        </p:tgtEl>
                                      </p:cBhvr>
                                    </p:animEffect>
                                  </p:childTnLst>
                                </p:cTn>
                              </p:par>
                            </p:childTnLst>
                          </p:cTn>
                        </p:par>
                        <p:par>
                          <p:cTn id="138" fill="hold">
                            <p:stCondLst>
                              <p:cond delay="8000"/>
                            </p:stCondLst>
                            <p:childTnLst>
                              <p:par>
                                <p:cTn id="139" presetID="22" presetClass="entr" presetSubtype="4" fill="hold" grpId="34" nodeType="afterEffect">
                                  <p:stCondLst>
                                    <p:cond delay="0"/>
                                  </p:stCondLst>
                                  <p:iterate>
                                    <p:tmAbs val="0"/>
                                  </p:iterate>
                                  <p:childTnLst>
                                    <p:set>
                                      <p:cBhvr>
                                        <p:cTn id="140" fill="hold"/>
                                        <p:tgtEl>
                                          <p:spTgt spid="1564"/>
                                        </p:tgtEl>
                                        <p:attrNameLst>
                                          <p:attrName>style.visibility</p:attrName>
                                        </p:attrNameLst>
                                      </p:cBhvr>
                                      <p:to>
                                        <p:strVal val="visible"/>
                                      </p:to>
                                    </p:set>
                                    <p:animEffect transition="in" filter="wipe(down)">
                                      <p:cBhvr>
                                        <p:cTn id="141" dur="250"/>
                                        <p:tgtEl>
                                          <p:spTgt spid="1564"/>
                                        </p:tgtEl>
                                      </p:cBhvr>
                                    </p:animEffect>
                                  </p:childTnLst>
                                </p:cTn>
                              </p:par>
                            </p:childTnLst>
                          </p:cTn>
                        </p:par>
                        <p:par>
                          <p:cTn id="142" fill="hold">
                            <p:stCondLst>
                              <p:cond delay="8250"/>
                            </p:stCondLst>
                            <p:childTnLst>
                              <p:par>
                                <p:cTn id="143" presetID="22" presetClass="entr" presetSubtype="8" fill="hold" grpId="35" nodeType="afterEffect">
                                  <p:stCondLst>
                                    <p:cond delay="0"/>
                                  </p:stCondLst>
                                  <p:iterate>
                                    <p:tmAbs val="0"/>
                                  </p:iterate>
                                  <p:childTnLst>
                                    <p:set>
                                      <p:cBhvr>
                                        <p:cTn id="144" fill="hold"/>
                                        <p:tgtEl>
                                          <p:spTgt spid="1492"/>
                                        </p:tgtEl>
                                        <p:attrNameLst>
                                          <p:attrName>style.visibility</p:attrName>
                                        </p:attrNameLst>
                                      </p:cBhvr>
                                      <p:to>
                                        <p:strVal val="visible"/>
                                      </p:to>
                                    </p:set>
                                    <p:animEffect transition="in" filter="wipe(left)">
                                      <p:cBhvr>
                                        <p:cTn id="145" dur="250"/>
                                        <p:tgtEl>
                                          <p:spTgt spid="1492"/>
                                        </p:tgtEl>
                                      </p:cBhvr>
                                    </p:animEffect>
                                  </p:childTnLst>
                                </p:cTn>
                              </p:par>
                            </p:childTnLst>
                          </p:cTn>
                        </p:par>
                        <p:par>
                          <p:cTn id="146" fill="hold">
                            <p:stCondLst>
                              <p:cond delay="8500"/>
                            </p:stCondLst>
                            <p:childTnLst>
                              <p:par>
                                <p:cTn id="147" presetID="22" presetClass="entr" presetSubtype="8" fill="hold" grpId="36" nodeType="afterEffect">
                                  <p:stCondLst>
                                    <p:cond delay="0"/>
                                  </p:stCondLst>
                                  <p:iterate>
                                    <p:tmAbs val="0"/>
                                  </p:iterate>
                                  <p:childTnLst>
                                    <p:set>
                                      <p:cBhvr>
                                        <p:cTn id="148" fill="hold"/>
                                        <p:tgtEl>
                                          <p:spTgt spid="1489"/>
                                        </p:tgtEl>
                                        <p:attrNameLst>
                                          <p:attrName>style.visibility</p:attrName>
                                        </p:attrNameLst>
                                      </p:cBhvr>
                                      <p:to>
                                        <p:strVal val="visible"/>
                                      </p:to>
                                    </p:set>
                                    <p:animEffect transition="in" filter="wipe(left)">
                                      <p:cBhvr>
                                        <p:cTn id="149" dur="250"/>
                                        <p:tgtEl>
                                          <p:spTgt spid="1489"/>
                                        </p:tgtEl>
                                      </p:cBhvr>
                                    </p:animEffect>
                                  </p:childTnLst>
                                </p:cTn>
                              </p:par>
                            </p:childTnLst>
                          </p:cTn>
                        </p:par>
                        <p:par>
                          <p:cTn id="150" fill="hold">
                            <p:stCondLst>
                              <p:cond delay="8750"/>
                            </p:stCondLst>
                            <p:childTnLst>
                              <p:par>
                                <p:cTn id="151" presetID="22" presetClass="entr" presetSubtype="8" fill="hold" grpId="37" nodeType="afterEffect">
                                  <p:stCondLst>
                                    <p:cond delay="0"/>
                                  </p:stCondLst>
                                  <p:iterate>
                                    <p:tmAbs val="0"/>
                                  </p:iterate>
                                  <p:childTnLst>
                                    <p:set>
                                      <p:cBhvr>
                                        <p:cTn id="152" fill="hold"/>
                                        <p:tgtEl>
                                          <p:spTgt spid="1486"/>
                                        </p:tgtEl>
                                        <p:attrNameLst>
                                          <p:attrName>style.visibility</p:attrName>
                                        </p:attrNameLst>
                                      </p:cBhvr>
                                      <p:to>
                                        <p:strVal val="visible"/>
                                      </p:to>
                                    </p:set>
                                    <p:animEffect transition="in" filter="wipe(left)">
                                      <p:cBhvr>
                                        <p:cTn id="153" dur="250"/>
                                        <p:tgtEl>
                                          <p:spTgt spid="1486"/>
                                        </p:tgtEl>
                                      </p:cBhvr>
                                    </p:animEffect>
                                  </p:childTnLst>
                                </p:cTn>
                              </p:par>
                            </p:childTnLst>
                          </p:cTn>
                        </p:par>
                        <p:par>
                          <p:cTn id="154" fill="hold">
                            <p:stCondLst>
                              <p:cond delay="9000"/>
                            </p:stCondLst>
                            <p:childTnLst>
                              <p:par>
                                <p:cTn id="155" presetID="22" presetClass="entr" presetSubtype="8" fill="hold" grpId="38" nodeType="afterEffect">
                                  <p:stCondLst>
                                    <p:cond delay="0"/>
                                  </p:stCondLst>
                                  <p:iterate>
                                    <p:tmAbs val="0"/>
                                  </p:iterate>
                                  <p:childTnLst>
                                    <p:set>
                                      <p:cBhvr>
                                        <p:cTn id="156" fill="hold"/>
                                        <p:tgtEl>
                                          <p:spTgt spid="1453"/>
                                        </p:tgtEl>
                                        <p:attrNameLst>
                                          <p:attrName>style.visibility</p:attrName>
                                        </p:attrNameLst>
                                      </p:cBhvr>
                                      <p:to>
                                        <p:strVal val="visible"/>
                                      </p:to>
                                    </p:set>
                                    <p:animEffect transition="in" filter="wipe(left)">
                                      <p:cBhvr>
                                        <p:cTn id="157" dur="250"/>
                                        <p:tgtEl>
                                          <p:spTgt spid="1453"/>
                                        </p:tgtEl>
                                      </p:cBhvr>
                                    </p:animEffect>
                                  </p:childTnLst>
                                </p:cTn>
                              </p:par>
                            </p:childTnLst>
                          </p:cTn>
                        </p:par>
                        <p:par>
                          <p:cTn id="158" fill="hold">
                            <p:stCondLst>
                              <p:cond delay="9250"/>
                            </p:stCondLst>
                            <p:childTnLst>
                              <p:par>
                                <p:cTn id="159" presetID="22" presetClass="entr" presetSubtype="1" fill="hold" grpId="39" nodeType="afterEffect">
                                  <p:stCondLst>
                                    <p:cond delay="0"/>
                                  </p:stCondLst>
                                  <p:iterate>
                                    <p:tmAbs val="0"/>
                                  </p:iterate>
                                  <p:childTnLst>
                                    <p:set>
                                      <p:cBhvr>
                                        <p:cTn id="160" fill="hold"/>
                                        <p:tgtEl>
                                          <p:spTgt spid="1606"/>
                                        </p:tgtEl>
                                        <p:attrNameLst>
                                          <p:attrName>style.visibility</p:attrName>
                                        </p:attrNameLst>
                                      </p:cBhvr>
                                      <p:to>
                                        <p:strVal val="visible"/>
                                      </p:to>
                                    </p:set>
                                    <p:animEffect transition="in" filter="wipe(up)">
                                      <p:cBhvr>
                                        <p:cTn id="161" dur="250"/>
                                        <p:tgtEl>
                                          <p:spTgt spid="1606"/>
                                        </p:tgtEl>
                                      </p:cBhvr>
                                    </p:animEffect>
                                  </p:childTnLst>
                                </p:cTn>
                              </p:par>
                            </p:childTnLst>
                          </p:cTn>
                        </p:par>
                        <p:par>
                          <p:cTn id="162" fill="hold">
                            <p:stCondLst>
                              <p:cond delay="9500"/>
                            </p:stCondLst>
                            <p:childTnLst>
                              <p:par>
                                <p:cTn id="163" presetID="22" presetClass="entr" presetSubtype="1" fill="hold" grpId="40" nodeType="afterEffect">
                                  <p:stCondLst>
                                    <p:cond delay="0"/>
                                  </p:stCondLst>
                                  <p:iterate>
                                    <p:tmAbs val="0"/>
                                  </p:iterate>
                                  <p:childTnLst>
                                    <p:set>
                                      <p:cBhvr>
                                        <p:cTn id="164" fill="hold"/>
                                        <p:tgtEl>
                                          <p:spTgt spid="1609"/>
                                        </p:tgtEl>
                                        <p:attrNameLst>
                                          <p:attrName>style.visibility</p:attrName>
                                        </p:attrNameLst>
                                      </p:cBhvr>
                                      <p:to>
                                        <p:strVal val="visible"/>
                                      </p:to>
                                    </p:set>
                                    <p:animEffect transition="in" filter="wipe(up)">
                                      <p:cBhvr>
                                        <p:cTn id="165" dur="250"/>
                                        <p:tgtEl>
                                          <p:spTgt spid="1609"/>
                                        </p:tgtEl>
                                      </p:cBhvr>
                                    </p:animEffect>
                                  </p:childTnLst>
                                </p:cTn>
                              </p:par>
                            </p:childTnLst>
                          </p:cTn>
                        </p:par>
                        <p:par>
                          <p:cTn id="166" fill="hold">
                            <p:stCondLst>
                              <p:cond delay="9750"/>
                            </p:stCondLst>
                            <p:childTnLst>
                              <p:par>
                                <p:cTn id="167" presetID="22" presetClass="entr" presetSubtype="1" fill="hold" grpId="41" nodeType="afterEffect">
                                  <p:stCondLst>
                                    <p:cond delay="0"/>
                                  </p:stCondLst>
                                  <p:iterate>
                                    <p:tmAbs val="0"/>
                                  </p:iterate>
                                  <p:childTnLst>
                                    <p:set>
                                      <p:cBhvr>
                                        <p:cTn id="168" fill="hold"/>
                                        <p:tgtEl>
                                          <p:spTgt spid="1603"/>
                                        </p:tgtEl>
                                        <p:attrNameLst>
                                          <p:attrName>style.visibility</p:attrName>
                                        </p:attrNameLst>
                                      </p:cBhvr>
                                      <p:to>
                                        <p:strVal val="visible"/>
                                      </p:to>
                                    </p:set>
                                    <p:animEffect transition="in" filter="wipe(up)">
                                      <p:cBhvr>
                                        <p:cTn id="169" dur="250"/>
                                        <p:tgtEl>
                                          <p:spTgt spid="1603"/>
                                        </p:tgtEl>
                                      </p:cBhvr>
                                    </p:animEffect>
                                  </p:childTnLst>
                                </p:cTn>
                              </p:par>
                            </p:childTnLst>
                          </p:cTn>
                        </p:par>
                        <p:par>
                          <p:cTn id="170" fill="hold">
                            <p:stCondLst>
                              <p:cond delay="10000"/>
                            </p:stCondLst>
                            <p:childTnLst>
                              <p:par>
                                <p:cTn id="171" presetID="22" presetClass="entr" presetSubtype="4" fill="hold" grpId="42" nodeType="afterEffect">
                                  <p:stCondLst>
                                    <p:cond delay="0"/>
                                  </p:stCondLst>
                                  <p:iterate>
                                    <p:tmAbs val="0"/>
                                  </p:iterate>
                                  <p:childTnLst>
                                    <p:set>
                                      <p:cBhvr>
                                        <p:cTn id="172" fill="hold"/>
                                        <p:tgtEl>
                                          <p:spTgt spid="1561"/>
                                        </p:tgtEl>
                                        <p:attrNameLst>
                                          <p:attrName>style.visibility</p:attrName>
                                        </p:attrNameLst>
                                      </p:cBhvr>
                                      <p:to>
                                        <p:strVal val="visible"/>
                                      </p:to>
                                    </p:set>
                                    <p:animEffect transition="in" filter="wipe(down)">
                                      <p:cBhvr>
                                        <p:cTn id="173" dur="250"/>
                                        <p:tgtEl>
                                          <p:spTgt spid="1561"/>
                                        </p:tgtEl>
                                      </p:cBhvr>
                                    </p:animEffect>
                                  </p:childTnLst>
                                </p:cTn>
                              </p:par>
                            </p:childTnLst>
                          </p:cTn>
                        </p:par>
                        <p:par>
                          <p:cTn id="174" fill="hold">
                            <p:stCondLst>
                              <p:cond delay="10250"/>
                            </p:stCondLst>
                            <p:childTnLst>
                              <p:par>
                                <p:cTn id="175" presetID="22" presetClass="entr" presetSubtype="4" fill="hold" grpId="43" nodeType="afterEffect">
                                  <p:stCondLst>
                                    <p:cond delay="0"/>
                                  </p:stCondLst>
                                  <p:iterate>
                                    <p:tmAbs val="0"/>
                                  </p:iterate>
                                  <p:childTnLst>
                                    <p:set>
                                      <p:cBhvr>
                                        <p:cTn id="176" fill="hold"/>
                                        <p:tgtEl>
                                          <p:spTgt spid="1552"/>
                                        </p:tgtEl>
                                        <p:attrNameLst>
                                          <p:attrName>style.visibility</p:attrName>
                                        </p:attrNameLst>
                                      </p:cBhvr>
                                      <p:to>
                                        <p:strVal val="visible"/>
                                      </p:to>
                                    </p:set>
                                    <p:animEffect transition="in" filter="wipe(down)">
                                      <p:cBhvr>
                                        <p:cTn id="177" dur="250"/>
                                        <p:tgtEl>
                                          <p:spTgt spid="1552"/>
                                        </p:tgtEl>
                                      </p:cBhvr>
                                    </p:animEffect>
                                  </p:childTnLst>
                                </p:cTn>
                              </p:par>
                            </p:childTnLst>
                          </p:cTn>
                        </p:par>
                        <p:par>
                          <p:cTn id="178" fill="hold">
                            <p:stCondLst>
                              <p:cond delay="10500"/>
                            </p:stCondLst>
                            <p:childTnLst>
                              <p:par>
                                <p:cTn id="179" presetID="22" presetClass="entr" presetSubtype="4" fill="hold" grpId="44" nodeType="afterEffect">
                                  <p:stCondLst>
                                    <p:cond delay="0"/>
                                  </p:stCondLst>
                                  <p:iterate>
                                    <p:tmAbs val="0"/>
                                  </p:iterate>
                                  <p:childTnLst>
                                    <p:set>
                                      <p:cBhvr>
                                        <p:cTn id="180" fill="hold"/>
                                        <p:tgtEl>
                                          <p:spTgt spid="1543"/>
                                        </p:tgtEl>
                                        <p:attrNameLst>
                                          <p:attrName>style.visibility</p:attrName>
                                        </p:attrNameLst>
                                      </p:cBhvr>
                                      <p:to>
                                        <p:strVal val="visible"/>
                                      </p:to>
                                    </p:set>
                                    <p:animEffect transition="in" filter="wipe(down)">
                                      <p:cBhvr>
                                        <p:cTn id="181" dur="250"/>
                                        <p:tgtEl>
                                          <p:spTgt spid="1543"/>
                                        </p:tgtEl>
                                      </p:cBhvr>
                                    </p:animEffect>
                                  </p:childTnLst>
                                </p:cTn>
                              </p:par>
                            </p:childTnLst>
                          </p:cTn>
                        </p:par>
                        <p:par>
                          <p:cTn id="182" fill="hold">
                            <p:stCondLst>
                              <p:cond delay="10750"/>
                            </p:stCondLst>
                            <p:childTnLst>
                              <p:par>
                                <p:cTn id="183" presetID="22" presetClass="entr" presetSubtype="8" fill="hold" grpId="45" nodeType="afterEffect">
                                  <p:stCondLst>
                                    <p:cond delay="0"/>
                                  </p:stCondLst>
                                  <p:iterate>
                                    <p:tmAbs val="0"/>
                                  </p:iterate>
                                  <p:childTnLst>
                                    <p:set>
                                      <p:cBhvr>
                                        <p:cTn id="184" fill="hold"/>
                                        <p:tgtEl>
                                          <p:spTgt spid="1483"/>
                                        </p:tgtEl>
                                        <p:attrNameLst>
                                          <p:attrName>style.visibility</p:attrName>
                                        </p:attrNameLst>
                                      </p:cBhvr>
                                      <p:to>
                                        <p:strVal val="visible"/>
                                      </p:to>
                                    </p:set>
                                    <p:animEffect transition="in" filter="wipe(left)">
                                      <p:cBhvr>
                                        <p:cTn id="185" dur="250"/>
                                        <p:tgtEl>
                                          <p:spTgt spid="1483"/>
                                        </p:tgtEl>
                                      </p:cBhvr>
                                    </p:animEffect>
                                  </p:childTnLst>
                                </p:cTn>
                              </p:par>
                            </p:childTnLst>
                          </p:cTn>
                        </p:par>
                        <p:par>
                          <p:cTn id="186" fill="hold">
                            <p:stCondLst>
                              <p:cond delay="11000"/>
                            </p:stCondLst>
                            <p:childTnLst>
                              <p:par>
                                <p:cTn id="187" presetID="22" presetClass="entr" presetSubtype="8" fill="hold" grpId="46" nodeType="afterEffect">
                                  <p:stCondLst>
                                    <p:cond delay="0"/>
                                  </p:stCondLst>
                                  <p:iterate>
                                    <p:tmAbs val="0"/>
                                  </p:iterate>
                                  <p:childTnLst>
                                    <p:set>
                                      <p:cBhvr>
                                        <p:cTn id="188" fill="hold"/>
                                        <p:tgtEl>
                                          <p:spTgt spid="1474"/>
                                        </p:tgtEl>
                                        <p:attrNameLst>
                                          <p:attrName>style.visibility</p:attrName>
                                        </p:attrNameLst>
                                      </p:cBhvr>
                                      <p:to>
                                        <p:strVal val="visible"/>
                                      </p:to>
                                    </p:set>
                                    <p:animEffect transition="in" filter="wipe(left)">
                                      <p:cBhvr>
                                        <p:cTn id="189" dur="250"/>
                                        <p:tgtEl>
                                          <p:spTgt spid="1474"/>
                                        </p:tgtEl>
                                      </p:cBhvr>
                                    </p:animEffect>
                                  </p:childTnLst>
                                </p:cTn>
                              </p:par>
                            </p:childTnLst>
                          </p:cTn>
                        </p:par>
                        <p:par>
                          <p:cTn id="190" fill="hold">
                            <p:stCondLst>
                              <p:cond delay="11250"/>
                            </p:stCondLst>
                            <p:childTnLst>
                              <p:par>
                                <p:cTn id="191" presetID="22" presetClass="entr" presetSubtype="8" fill="hold" grpId="47" nodeType="afterEffect">
                                  <p:stCondLst>
                                    <p:cond delay="0"/>
                                  </p:stCondLst>
                                  <p:iterate>
                                    <p:tmAbs val="0"/>
                                  </p:iterate>
                                  <p:childTnLst>
                                    <p:set>
                                      <p:cBhvr>
                                        <p:cTn id="192" fill="hold"/>
                                        <p:tgtEl>
                                          <p:spTgt spid="1465"/>
                                        </p:tgtEl>
                                        <p:attrNameLst>
                                          <p:attrName>style.visibility</p:attrName>
                                        </p:attrNameLst>
                                      </p:cBhvr>
                                      <p:to>
                                        <p:strVal val="visible"/>
                                      </p:to>
                                    </p:set>
                                    <p:animEffect transition="in" filter="wipe(left)">
                                      <p:cBhvr>
                                        <p:cTn id="193" dur="250"/>
                                        <p:tgtEl>
                                          <p:spTgt spid="1465"/>
                                        </p:tgtEl>
                                      </p:cBhvr>
                                    </p:animEffect>
                                  </p:childTnLst>
                                </p:cTn>
                              </p:par>
                            </p:childTnLst>
                          </p:cTn>
                        </p:par>
                        <p:par>
                          <p:cTn id="194" fill="hold">
                            <p:stCondLst>
                              <p:cond delay="11500"/>
                            </p:stCondLst>
                            <p:childTnLst>
                              <p:par>
                                <p:cTn id="195" presetID="22" presetClass="entr" presetSubtype="8" fill="hold" grpId="48" nodeType="afterEffect">
                                  <p:stCondLst>
                                    <p:cond delay="0"/>
                                  </p:stCondLst>
                                  <p:iterate>
                                    <p:tmAbs val="0"/>
                                  </p:iterate>
                                  <p:childTnLst>
                                    <p:set>
                                      <p:cBhvr>
                                        <p:cTn id="196" fill="hold"/>
                                        <p:tgtEl>
                                          <p:spTgt spid="1435"/>
                                        </p:tgtEl>
                                        <p:attrNameLst>
                                          <p:attrName>style.visibility</p:attrName>
                                        </p:attrNameLst>
                                      </p:cBhvr>
                                      <p:to>
                                        <p:strVal val="visible"/>
                                      </p:to>
                                    </p:set>
                                    <p:animEffect transition="in" filter="wipe(left)">
                                      <p:cBhvr>
                                        <p:cTn id="197" dur="250"/>
                                        <p:tgtEl>
                                          <p:spTgt spid="1435"/>
                                        </p:tgtEl>
                                      </p:cBhvr>
                                    </p:animEffect>
                                  </p:childTnLst>
                                </p:cTn>
                              </p:par>
                            </p:childTnLst>
                          </p:cTn>
                        </p:par>
                        <p:par>
                          <p:cTn id="198" fill="hold">
                            <p:stCondLst>
                              <p:cond delay="11750"/>
                            </p:stCondLst>
                            <p:childTnLst>
                              <p:par>
                                <p:cTn id="199" presetID="22" presetClass="entr" presetSubtype="8" fill="hold" grpId="49" nodeType="afterEffect">
                                  <p:stCondLst>
                                    <p:cond delay="0"/>
                                  </p:stCondLst>
                                  <p:iterate>
                                    <p:tmAbs val="0"/>
                                  </p:iterate>
                                  <p:childTnLst>
                                    <p:set>
                                      <p:cBhvr>
                                        <p:cTn id="200" fill="hold"/>
                                        <p:tgtEl>
                                          <p:spTgt spid="1444"/>
                                        </p:tgtEl>
                                        <p:attrNameLst>
                                          <p:attrName>style.visibility</p:attrName>
                                        </p:attrNameLst>
                                      </p:cBhvr>
                                      <p:to>
                                        <p:strVal val="visible"/>
                                      </p:to>
                                    </p:set>
                                    <p:animEffect transition="in" filter="wipe(left)">
                                      <p:cBhvr>
                                        <p:cTn id="201" dur="250"/>
                                        <p:tgtEl>
                                          <p:spTgt spid="1444"/>
                                        </p:tgtEl>
                                      </p:cBhvr>
                                    </p:animEffect>
                                  </p:childTnLst>
                                </p:cTn>
                              </p:par>
                            </p:childTnLst>
                          </p:cTn>
                        </p:par>
                        <p:par>
                          <p:cTn id="202" fill="hold">
                            <p:stCondLst>
                              <p:cond delay="12000"/>
                            </p:stCondLst>
                            <p:childTnLst>
                              <p:par>
                                <p:cTn id="203" presetID="22" presetClass="entr" presetSubtype="1" fill="hold" grpId="50" nodeType="afterEffect">
                                  <p:stCondLst>
                                    <p:cond delay="0"/>
                                  </p:stCondLst>
                                  <p:iterate>
                                    <p:tmAbs val="0"/>
                                  </p:iterate>
                                  <p:childTnLst>
                                    <p:set>
                                      <p:cBhvr>
                                        <p:cTn id="204" fill="hold"/>
                                        <p:tgtEl>
                                          <p:spTgt spid="1582"/>
                                        </p:tgtEl>
                                        <p:attrNameLst>
                                          <p:attrName>style.visibility</p:attrName>
                                        </p:attrNameLst>
                                      </p:cBhvr>
                                      <p:to>
                                        <p:strVal val="visible"/>
                                      </p:to>
                                    </p:set>
                                    <p:animEffect transition="in" filter="wipe(up)">
                                      <p:cBhvr>
                                        <p:cTn id="205" dur="250"/>
                                        <p:tgtEl>
                                          <p:spTgt spid="1582"/>
                                        </p:tgtEl>
                                      </p:cBhvr>
                                    </p:animEffect>
                                  </p:childTnLst>
                                </p:cTn>
                              </p:par>
                            </p:childTnLst>
                          </p:cTn>
                        </p:par>
                        <p:par>
                          <p:cTn id="206" fill="hold">
                            <p:stCondLst>
                              <p:cond delay="12250"/>
                            </p:stCondLst>
                            <p:childTnLst>
                              <p:par>
                                <p:cTn id="207" presetID="22" presetClass="entr" presetSubtype="1" fill="hold" grpId="51" nodeType="afterEffect">
                                  <p:stCondLst>
                                    <p:cond delay="0"/>
                                  </p:stCondLst>
                                  <p:iterate>
                                    <p:tmAbs val="0"/>
                                  </p:iterate>
                                  <p:childTnLst>
                                    <p:set>
                                      <p:cBhvr>
                                        <p:cTn id="208" fill="hold"/>
                                        <p:tgtEl>
                                          <p:spTgt spid="1591"/>
                                        </p:tgtEl>
                                        <p:attrNameLst>
                                          <p:attrName>style.visibility</p:attrName>
                                        </p:attrNameLst>
                                      </p:cBhvr>
                                      <p:to>
                                        <p:strVal val="visible"/>
                                      </p:to>
                                    </p:set>
                                    <p:animEffect transition="in" filter="wipe(up)">
                                      <p:cBhvr>
                                        <p:cTn id="209" dur="49"/>
                                        <p:tgtEl>
                                          <p:spTgt spid="1591"/>
                                        </p:tgtEl>
                                      </p:cBhvr>
                                    </p:animEffect>
                                  </p:childTnLst>
                                </p:cTn>
                              </p:par>
                            </p:childTnLst>
                          </p:cTn>
                        </p:par>
                        <p:par>
                          <p:cTn id="210" fill="hold">
                            <p:stCondLst>
                              <p:cond delay="12299"/>
                            </p:stCondLst>
                            <p:childTnLst>
                              <p:par>
                                <p:cTn id="211" presetID="22" presetClass="entr" presetSubtype="1" fill="hold" grpId="52" nodeType="afterEffect">
                                  <p:stCondLst>
                                    <p:cond delay="0"/>
                                  </p:stCondLst>
                                  <p:iterate>
                                    <p:tmAbs val="0"/>
                                  </p:iterate>
                                  <p:childTnLst>
                                    <p:set>
                                      <p:cBhvr>
                                        <p:cTn id="212" fill="hold"/>
                                        <p:tgtEl>
                                          <p:spTgt spid="1600"/>
                                        </p:tgtEl>
                                        <p:attrNameLst>
                                          <p:attrName>style.visibility</p:attrName>
                                        </p:attrNameLst>
                                      </p:cBhvr>
                                      <p:to>
                                        <p:strVal val="visible"/>
                                      </p:to>
                                    </p:set>
                                    <p:animEffect transition="in" filter="wipe(up)">
                                      <p:cBhvr>
                                        <p:cTn id="213" dur="49"/>
                                        <p:tgtEl>
                                          <p:spTgt spid="1600"/>
                                        </p:tgtEl>
                                      </p:cBhvr>
                                    </p:animEffect>
                                  </p:childTnLst>
                                </p:cTn>
                              </p:par>
                            </p:childTnLst>
                          </p:cTn>
                        </p:par>
                        <p:par>
                          <p:cTn id="214" fill="hold">
                            <p:stCondLst>
                              <p:cond delay="12348"/>
                            </p:stCondLst>
                            <p:childTnLst>
                              <p:par>
                                <p:cTn id="215" presetID="22" presetClass="entr" presetSubtype="1" fill="hold" grpId="53" nodeType="afterEffect">
                                  <p:stCondLst>
                                    <p:cond delay="0"/>
                                  </p:stCondLst>
                                  <p:iterate>
                                    <p:tmAbs val="0"/>
                                  </p:iterate>
                                  <p:childTnLst>
                                    <p:set>
                                      <p:cBhvr>
                                        <p:cTn id="216" fill="hold"/>
                                        <p:tgtEl>
                                          <p:spTgt spid="1366"/>
                                        </p:tgtEl>
                                        <p:attrNameLst>
                                          <p:attrName>style.visibility</p:attrName>
                                        </p:attrNameLst>
                                      </p:cBhvr>
                                      <p:to>
                                        <p:strVal val="visible"/>
                                      </p:to>
                                    </p:set>
                                    <p:animEffect transition="in" filter="wipe(up)">
                                      <p:cBhvr>
                                        <p:cTn id="217" dur="49"/>
                                        <p:tgtEl>
                                          <p:spTgt spid="1366"/>
                                        </p:tgtEl>
                                      </p:cBhvr>
                                    </p:animEffect>
                                  </p:childTnLst>
                                </p:cTn>
                              </p:par>
                            </p:childTnLst>
                          </p:cTn>
                        </p:par>
                        <p:par>
                          <p:cTn id="218" fill="hold">
                            <p:stCondLst>
                              <p:cond delay="12397"/>
                            </p:stCondLst>
                            <p:childTnLst>
                              <p:par>
                                <p:cTn id="219" presetID="22" presetClass="entr" presetSubtype="2" fill="hold" grpId="54" nodeType="afterEffect">
                                  <p:stCondLst>
                                    <p:cond delay="0"/>
                                  </p:stCondLst>
                                  <p:iterate>
                                    <p:tmAbs val="0"/>
                                  </p:iterate>
                                  <p:childTnLst>
                                    <p:set>
                                      <p:cBhvr>
                                        <p:cTn id="220" fill="hold"/>
                                        <p:tgtEl>
                                          <p:spTgt spid="1522"/>
                                        </p:tgtEl>
                                        <p:attrNameLst>
                                          <p:attrName>style.visibility</p:attrName>
                                        </p:attrNameLst>
                                      </p:cBhvr>
                                      <p:to>
                                        <p:strVal val="visible"/>
                                      </p:to>
                                    </p:set>
                                    <p:animEffect transition="in" filter="wipe(right)">
                                      <p:cBhvr>
                                        <p:cTn id="221" dur="49"/>
                                        <p:tgtEl>
                                          <p:spTgt spid="1522"/>
                                        </p:tgtEl>
                                      </p:cBhvr>
                                    </p:animEffect>
                                  </p:childTnLst>
                                </p:cTn>
                              </p:par>
                            </p:childTnLst>
                          </p:cTn>
                        </p:par>
                        <p:par>
                          <p:cTn id="222" fill="hold">
                            <p:stCondLst>
                              <p:cond delay="12446"/>
                            </p:stCondLst>
                            <p:childTnLst>
                              <p:par>
                                <p:cTn id="223" presetID="22" presetClass="entr" presetSubtype="2" fill="hold" grpId="55" nodeType="afterEffect">
                                  <p:stCondLst>
                                    <p:cond delay="0"/>
                                  </p:stCondLst>
                                  <p:iterate>
                                    <p:tmAbs val="0"/>
                                  </p:iterate>
                                  <p:childTnLst>
                                    <p:set>
                                      <p:cBhvr>
                                        <p:cTn id="224" fill="hold"/>
                                        <p:tgtEl>
                                          <p:spTgt spid="1513"/>
                                        </p:tgtEl>
                                        <p:attrNameLst>
                                          <p:attrName>style.visibility</p:attrName>
                                        </p:attrNameLst>
                                      </p:cBhvr>
                                      <p:to>
                                        <p:strVal val="visible"/>
                                      </p:to>
                                    </p:set>
                                    <p:animEffect transition="in" filter="wipe(right)">
                                      <p:cBhvr>
                                        <p:cTn id="225" dur="49"/>
                                        <p:tgtEl>
                                          <p:spTgt spid="1513"/>
                                        </p:tgtEl>
                                      </p:cBhvr>
                                    </p:animEffect>
                                  </p:childTnLst>
                                </p:cTn>
                              </p:par>
                            </p:childTnLst>
                          </p:cTn>
                        </p:par>
                        <p:par>
                          <p:cTn id="226" fill="hold">
                            <p:stCondLst>
                              <p:cond delay="12495"/>
                            </p:stCondLst>
                            <p:childTnLst>
                              <p:par>
                                <p:cTn id="227" presetID="22" presetClass="entr" presetSubtype="2" fill="hold" grpId="56" nodeType="afterEffect">
                                  <p:stCondLst>
                                    <p:cond delay="0"/>
                                  </p:stCondLst>
                                  <p:iterate>
                                    <p:tmAbs val="0"/>
                                  </p:iterate>
                                  <p:childTnLst>
                                    <p:set>
                                      <p:cBhvr>
                                        <p:cTn id="228" fill="hold"/>
                                        <p:tgtEl>
                                          <p:spTgt spid="1396"/>
                                        </p:tgtEl>
                                        <p:attrNameLst>
                                          <p:attrName>style.visibility</p:attrName>
                                        </p:attrNameLst>
                                      </p:cBhvr>
                                      <p:to>
                                        <p:strVal val="visible"/>
                                      </p:to>
                                    </p:set>
                                    <p:animEffect transition="in" filter="wipe(right)">
                                      <p:cBhvr>
                                        <p:cTn id="229" dur="49"/>
                                        <p:tgtEl>
                                          <p:spTgt spid="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 grpId="19" animBg="1" advAuto="0"/>
      <p:bldP spid="1318" grpId="11" animBg="1" advAuto="0"/>
      <p:bldP spid="1327" grpId="6" animBg="1" advAuto="0"/>
      <p:bldP spid="1330" grpId="7" animBg="1" advAuto="0"/>
      <p:bldP spid="1333" grpId="2" animBg="1" advAuto="0"/>
      <p:bldP spid="1336" grpId="3" animBg="1" advAuto="0"/>
      <p:bldP spid="1339" grpId="1" animBg="1" advAuto="0"/>
      <p:bldP spid="1348" grpId="10" animBg="1" advAuto="0"/>
      <p:bldP spid="1357" grpId="14" animBg="1" advAuto="0"/>
      <p:bldP spid="1366" grpId="53" animBg="1" advAuto="0"/>
      <p:bldP spid="1369" grpId="9" animBg="1" advAuto="0"/>
      <p:bldP spid="1372" grpId="13" animBg="1" advAuto="0"/>
      <p:bldP spid="1375" grpId="25" animBg="1" advAuto="0"/>
      <p:bldP spid="1378" grpId="8" animBg="1" advAuto="0"/>
      <p:bldP spid="1387" grpId="18" animBg="1" advAuto="0"/>
      <p:bldP spid="1396" grpId="56" animBg="1" advAuto="0"/>
      <p:bldP spid="1405" grpId="12" animBg="1" advAuto="0"/>
      <p:bldP spid="1408" grpId="17" animBg="1" advAuto="0"/>
      <p:bldP spid="1411" grpId="31" animBg="1" advAuto="0"/>
      <p:bldP spid="1414" grpId="5" animBg="1" advAuto="0"/>
      <p:bldP spid="1417" grpId="4" animBg="1" advAuto="0"/>
      <p:bldP spid="1426" grpId="27" animBg="1" advAuto="0"/>
      <p:bldP spid="1435" grpId="48" animBg="1" advAuto="0"/>
      <p:bldP spid="1444" grpId="49" animBg="1" advAuto="0"/>
      <p:bldP spid="1447" grpId="26" animBg="1" advAuto="0"/>
      <p:bldP spid="1450" grpId="16" animBg="1" advAuto="0"/>
      <p:bldP spid="1453" grpId="38" animBg="1" advAuto="0"/>
      <p:bldP spid="1456" grpId="15" animBg="1" advAuto="0"/>
      <p:bldP spid="1465" grpId="47" animBg="1" advAuto="0"/>
      <p:bldP spid="1474" grpId="46" animBg="1" advAuto="0"/>
      <p:bldP spid="1483" grpId="45" animBg="1" advAuto="0"/>
      <p:bldP spid="1486" grpId="37" animBg="1" advAuto="0"/>
      <p:bldP spid="1489" grpId="36" animBg="1" advAuto="0"/>
      <p:bldP spid="1492" grpId="35" animBg="1" advAuto="0"/>
      <p:bldP spid="1495" grpId="21" animBg="1" advAuto="0"/>
      <p:bldP spid="1504" grpId="24" animBg="1" advAuto="0"/>
      <p:bldP spid="1513" grpId="55" animBg="1" advAuto="0"/>
      <p:bldP spid="1522" grpId="54" animBg="1" advAuto="0"/>
      <p:bldP spid="1525" grpId="23" animBg="1" advAuto="0"/>
      <p:bldP spid="1528" grpId="22" animBg="1" advAuto="0"/>
      <p:bldP spid="1531" grpId="30" animBg="1" advAuto="0"/>
      <p:bldP spid="1534" grpId="20" animBg="1" advAuto="0"/>
      <p:bldP spid="1543" grpId="44" animBg="1" advAuto="0"/>
      <p:bldP spid="1552" grpId="43" animBg="1" advAuto="0"/>
      <p:bldP spid="1561" grpId="42" animBg="1" advAuto="0"/>
      <p:bldP spid="1564" grpId="34" animBg="1" advAuto="0"/>
      <p:bldP spid="1567" grpId="33" animBg="1" advAuto="0"/>
      <p:bldP spid="1570" grpId="32" animBg="1" advAuto="0"/>
      <p:bldP spid="1573" grpId="29" animBg="1" advAuto="0"/>
      <p:bldP spid="1582" grpId="50" animBg="1" advAuto="0"/>
      <p:bldP spid="1591" grpId="51" animBg="1" advAuto="0"/>
      <p:bldP spid="1600" grpId="52" animBg="1" advAuto="0"/>
      <p:bldP spid="1603" grpId="41" animBg="1" advAuto="0"/>
      <p:bldP spid="1606" grpId="39" animBg="1" advAuto="0"/>
      <p:bldP spid="1609" grpId="40" animBg="1" advAuto="0"/>
      <p:bldP spid="1612" grpId="28"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ASEA Founders turned down offer from Pharmaceutical Company"/>
          <p:cNvSpPr txBox="1">
            <a:spLocks noGrp="1"/>
          </p:cNvSpPr>
          <p:nvPr>
            <p:ph type="title"/>
          </p:nvPr>
        </p:nvSpPr>
        <p:spPr>
          <a:xfrm>
            <a:off x="650238" y="403049"/>
            <a:ext cx="11704324" cy="1772756"/>
          </a:xfrm>
          <a:prstGeom prst="rect">
            <a:avLst/>
          </a:prstGeom>
        </p:spPr>
        <p:txBody>
          <a:bodyPr/>
          <a:lstStyle>
            <a:lvl1pPr defTabSz="823637">
              <a:lnSpc>
                <a:spcPct val="90000"/>
              </a:lnSpc>
              <a:defRPr sz="4300" spc="400"/>
            </a:lvl1pPr>
          </a:lstStyle>
          <a:p>
            <a:r>
              <a:t>ผู้ก่อตั้งที่กล้าปฏิเสธบริษัทขายยายักษ์ใหญ่</a:t>
            </a:r>
          </a:p>
        </p:txBody>
      </p:sp>
      <p:grpSp>
        <p:nvGrpSpPr>
          <p:cNvPr id="763" name="Group"/>
          <p:cNvGrpSpPr/>
          <p:nvPr/>
        </p:nvGrpSpPr>
        <p:grpSpPr>
          <a:xfrm>
            <a:off x="2860556" y="2940466"/>
            <a:ext cx="3265379" cy="5196369"/>
            <a:chOff x="0" y="0"/>
            <a:chExt cx="3265377" cy="5196368"/>
          </a:xfrm>
        </p:grpSpPr>
        <p:sp>
          <p:nvSpPr>
            <p:cNvPr id="759" name="Verdis Norton"/>
            <p:cNvSpPr txBox="1"/>
            <p:nvPr/>
          </p:nvSpPr>
          <p:spPr>
            <a:xfrm>
              <a:off x="0" y="4497463"/>
              <a:ext cx="3265378" cy="6989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3400">
                  <a:solidFill>
                    <a:srgbClr val="002E72"/>
                  </a:solidFill>
                  <a:latin typeface="BrowalliaUPC"/>
                  <a:ea typeface="BrowalliaUPC"/>
                  <a:cs typeface="BrowalliaUPC"/>
                  <a:sym typeface="BrowalliaUPC"/>
                </a:defRPr>
              </a:lvl1pPr>
            </a:lstStyle>
            <a:p>
              <a:r>
                <a:t>เวอร์ดิส นอร์ตัน</a:t>
              </a:r>
            </a:p>
          </p:txBody>
        </p:sp>
        <p:grpSp>
          <p:nvGrpSpPr>
            <p:cNvPr id="762" name="17.8x10@72dpi.jpg"/>
            <p:cNvGrpSpPr/>
            <p:nvPr/>
          </p:nvGrpSpPr>
          <p:grpSpPr>
            <a:xfrm>
              <a:off x="84348" y="0"/>
              <a:ext cx="3126200" cy="4368302"/>
              <a:chOff x="0" y="0"/>
              <a:chExt cx="3126198" cy="4368301"/>
            </a:xfrm>
          </p:grpSpPr>
          <p:pic>
            <p:nvPicPr>
              <p:cNvPr id="760" name="17.8x10@72dpi.jpg" descr="17.8x10@72dpi.jpg"/>
              <p:cNvPicPr>
                <a:picLocks noChangeAspect="1"/>
              </p:cNvPicPr>
              <p:nvPr/>
            </p:nvPicPr>
            <p:blipFill>
              <a:blip r:embed="rId3">
                <a:extLst/>
              </a:blip>
              <a:srcRect l="9455" t="3530" r="8442" b="3859"/>
              <a:stretch>
                <a:fillRect/>
              </a:stretch>
            </p:blipFill>
            <p:spPr>
              <a:xfrm>
                <a:off x="50800" y="50800"/>
                <a:ext cx="3024600" cy="4266702"/>
              </a:xfrm>
              <a:prstGeom prst="rect">
                <a:avLst/>
              </a:prstGeom>
              <a:ln w="12700" cap="flat">
                <a:noFill/>
                <a:miter lim="400000"/>
              </a:ln>
              <a:effectLst/>
            </p:spPr>
          </p:pic>
          <p:pic>
            <p:nvPicPr>
              <p:cNvPr id="761" name="17.8x10@72dpi.jpg" descr="17.8x10@72dpi.jpg"/>
              <p:cNvPicPr>
                <a:picLocks noChangeAspect="1"/>
              </p:cNvPicPr>
              <p:nvPr/>
            </p:nvPicPr>
            <p:blipFill>
              <a:blip r:embed="rId4">
                <a:extLst/>
              </a:blip>
              <a:stretch>
                <a:fillRect/>
              </a:stretch>
            </p:blipFill>
            <p:spPr>
              <a:xfrm>
                <a:off x="0" y="0"/>
                <a:ext cx="3126199" cy="4368302"/>
              </a:xfrm>
              <a:prstGeom prst="rect">
                <a:avLst/>
              </a:prstGeom>
              <a:ln w="12700" cap="flat">
                <a:noFill/>
                <a:miter lim="400000"/>
              </a:ln>
              <a:effectLst/>
            </p:spPr>
          </p:pic>
        </p:grpSp>
      </p:grpSp>
      <p:grpSp>
        <p:nvGrpSpPr>
          <p:cNvPr id="768" name="Group"/>
          <p:cNvGrpSpPr/>
          <p:nvPr/>
        </p:nvGrpSpPr>
        <p:grpSpPr>
          <a:xfrm>
            <a:off x="7488275" y="2884831"/>
            <a:ext cx="3132081" cy="5196370"/>
            <a:chOff x="0" y="0"/>
            <a:chExt cx="3132080" cy="5196368"/>
          </a:xfrm>
        </p:grpSpPr>
        <p:sp>
          <p:nvSpPr>
            <p:cNvPr id="764" name="Tyler Norton"/>
            <p:cNvSpPr txBox="1"/>
            <p:nvPr/>
          </p:nvSpPr>
          <p:spPr>
            <a:xfrm>
              <a:off x="11040" y="4497463"/>
              <a:ext cx="3095004" cy="6989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defTabSz="866986">
                <a:defRPr sz="3400">
                  <a:solidFill>
                    <a:srgbClr val="002E72"/>
                  </a:solidFill>
                  <a:latin typeface="BrowalliaUPC"/>
                  <a:ea typeface="BrowalliaUPC"/>
                  <a:cs typeface="BrowalliaUPC"/>
                  <a:sym typeface="BrowalliaUPC"/>
                </a:defRPr>
              </a:lvl1pPr>
            </a:lstStyle>
            <a:p>
              <a:r>
                <a:t>ไทเลอร์  นอร์ตัน</a:t>
              </a:r>
            </a:p>
          </p:txBody>
        </p:sp>
        <p:grpSp>
          <p:nvGrpSpPr>
            <p:cNvPr id="767" name="image101.jpeg"/>
            <p:cNvGrpSpPr/>
            <p:nvPr/>
          </p:nvGrpSpPr>
          <p:grpSpPr>
            <a:xfrm>
              <a:off x="0" y="0"/>
              <a:ext cx="3132081" cy="4349101"/>
              <a:chOff x="-1" y="0"/>
              <a:chExt cx="3132080" cy="4349100"/>
            </a:xfrm>
          </p:grpSpPr>
          <p:pic>
            <p:nvPicPr>
              <p:cNvPr id="765" name="image101.jpeg" descr="image101.jpeg"/>
              <p:cNvPicPr>
                <a:picLocks noChangeAspect="1"/>
              </p:cNvPicPr>
              <p:nvPr/>
            </p:nvPicPr>
            <p:blipFill>
              <a:blip r:embed="rId5">
                <a:extLst/>
              </a:blip>
              <a:srcRect t="719" r="4817"/>
              <a:stretch>
                <a:fillRect/>
              </a:stretch>
            </p:blipFill>
            <p:spPr>
              <a:xfrm>
                <a:off x="50800" y="50800"/>
                <a:ext cx="3030479" cy="4247500"/>
              </a:xfrm>
              <a:prstGeom prst="rect">
                <a:avLst/>
              </a:prstGeom>
              <a:ln w="12700" cap="flat">
                <a:noFill/>
                <a:miter lim="400000"/>
              </a:ln>
              <a:effectLst/>
            </p:spPr>
          </p:pic>
          <p:pic>
            <p:nvPicPr>
              <p:cNvPr id="766" name="image101.jpeg" descr="image101.jpeg"/>
              <p:cNvPicPr>
                <a:picLocks noChangeAspect="1"/>
              </p:cNvPicPr>
              <p:nvPr/>
            </p:nvPicPr>
            <p:blipFill>
              <a:blip r:embed="rId6">
                <a:extLst/>
              </a:blip>
              <a:stretch>
                <a:fillRect/>
              </a:stretch>
            </p:blipFill>
            <p:spPr>
              <a:xfrm>
                <a:off x="-2" y="-1"/>
                <a:ext cx="3132082" cy="4349101"/>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Title"/>
          <p:cNvSpPr txBox="1">
            <a:spLocks noGrp="1"/>
          </p:cNvSpPr>
          <p:nvPr>
            <p:ph type="title"/>
          </p:nvPr>
        </p:nvSpPr>
        <p:spPr>
          <a:prstGeom prst="rect">
            <a:avLst/>
          </a:prstGeom>
        </p:spPr>
        <p:txBody>
          <a:bodyPr/>
          <a:lstStyle/>
          <a:p>
            <a:pPr defTabSz="1057723">
              <a:defRPr sz="4100"/>
            </a:pPr>
            <a:endParaRPr/>
          </a:p>
        </p:txBody>
      </p:sp>
      <p:pic>
        <p:nvPicPr>
          <p:cNvPr id="1621" name="Picture 2" descr="Picture 2"/>
          <p:cNvPicPr>
            <a:picLocks noChangeAspect="1"/>
          </p:cNvPicPr>
          <p:nvPr/>
        </p:nvPicPr>
        <p:blipFill>
          <a:blip r:embed="rId3">
            <a:extLst/>
          </a:blip>
          <a:stretch>
            <a:fillRect/>
          </a:stretch>
        </p:blipFill>
        <p:spPr>
          <a:xfrm>
            <a:off x="1" y="1558878"/>
            <a:ext cx="12804479" cy="6322835"/>
          </a:xfrm>
          <a:prstGeom prst="rect">
            <a:avLst/>
          </a:prstGeom>
          <a:ln w="12700">
            <a:miter lim="400000"/>
          </a:ln>
        </p:spPr>
      </p:pic>
      <p:grpSp>
        <p:nvGrpSpPr>
          <p:cNvPr id="1624" name="Gruppe 13"/>
          <p:cNvGrpSpPr/>
          <p:nvPr/>
        </p:nvGrpSpPr>
        <p:grpSpPr>
          <a:xfrm>
            <a:off x="300856" y="1248314"/>
            <a:ext cx="6172431" cy="6308302"/>
            <a:chOff x="0" y="0"/>
            <a:chExt cx="6172430" cy="6308300"/>
          </a:xfrm>
        </p:grpSpPr>
        <p:sp>
          <p:nvSpPr>
            <p:cNvPr id="1622" name="Frihåndsform: figur 6"/>
            <p:cNvSpPr/>
            <p:nvPr/>
          </p:nvSpPr>
          <p:spPr>
            <a:xfrm>
              <a:off x="2309808" y="-1"/>
              <a:ext cx="3862623" cy="6308302"/>
            </a:xfrm>
            <a:custGeom>
              <a:avLst/>
              <a:gdLst/>
              <a:ahLst/>
              <a:cxnLst>
                <a:cxn ang="0">
                  <a:pos x="wd2" y="hd2"/>
                </a:cxn>
                <a:cxn ang="5400000">
                  <a:pos x="wd2" y="hd2"/>
                </a:cxn>
                <a:cxn ang="10800000">
                  <a:pos x="wd2" y="hd2"/>
                </a:cxn>
                <a:cxn ang="16200000">
                  <a:pos x="wd2" y="hd2"/>
                </a:cxn>
              </a:cxnLst>
              <a:rect l="0" t="0" r="r" b="b"/>
              <a:pathLst>
                <a:path w="21600" h="21600" extrusionOk="0">
                  <a:moveTo>
                    <a:pt x="21491" y="10933"/>
                  </a:moveTo>
                  <a:cubicBezTo>
                    <a:pt x="21455" y="7289"/>
                    <a:pt x="21419" y="3644"/>
                    <a:pt x="21383" y="0"/>
                  </a:cubicBezTo>
                  <a:lnTo>
                    <a:pt x="18398" y="66"/>
                  </a:lnTo>
                  <a:lnTo>
                    <a:pt x="6295" y="2891"/>
                  </a:lnTo>
                  <a:lnTo>
                    <a:pt x="0" y="12262"/>
                  </a:lnTo>
                  <a:lnTo>
                    <a:pt x="6187" y="21600"/>
                  </a:lnTo>
                  <a:lnTo>
                    <a:pt x="21600" y="12262"/>
                  </a:lnTo>
                  <a:lnTo>
                    <a:pt x="21491" y="10933"/>
                  </a:lnTo>
                  <a:close/>
                </a:path>
              </a:pathLst>
            </a:custGeom>
            <a:gradFill flip="none" rotWithShape="1">
              <a:gsLst>
                <a:gs pos="0">
                  <a:srgbClr val="FF953E"/>
                </a:gs>
                <a:gs pos="100000">
                  <a:srgbClr val="FFD1BB"/>
                </a:gs>
              </a:gsLst>
              <a:lin ang="16200000" scaled="0"/>
            </a:gradFill>
            <a:ln w="12700" cap="flat">
              <a:solidFill>
                <a:srgbClr val="F6924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23" name="TekstSylinder 11"/>
            <p:cNvSpPr txBox="1"/>
            <p:nvPr/>
          </p:nvSpPr>
          <p:spPr>
            <a:xfrm>
              <a:off x="0" y="3252546"/>
              <a:ext cx="2440689" cy="1504988"/>
            </a:xfrm>
            <a:prstGeom prst="rect">
              <a:avLst/>
            </a:prstGeom>
            <a:solidFill>
              <a:srgbClr val="FFFFFF"/>
            </a:solidFill>
            <a:ln w="25400" cap="flat">
              <a:solidFill>
                <a:srgbClr val="F79646"/>
              </a:solidFill>
              <a:prstDash val="solid"/>
              <a:round/>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r" defTabSz="866986">
                <a:defRPr sz="2600">
                  <a:solidFill>
                    <a:srgbClr val="000000"/>
                  </a:solidFill>
                  <a:latin typeface="Calibri"/>
                  <a:ea typeface="Calibri"/>
                  <a:cs typeface="Calibri"/>
                  <a:sym typeface="Calibri"/>
                </a:defRPr>
              </a:lvl1pPr>
            </a:lstStyle>
            <a:p>
              <a:r>
                <a:t>ช่องทางจัดจำหน่ายในอเมริกาของคุณ</a:t>
              </a:r>
            </a:p>
          </p:txBody>
        </p:sp>
      </p:grpSp>
      <p:grpSp>
        <p:nvGrpSpPr>
          <p:cNvPr id="1627" name="Gruppe 14"/>
          <p:cNvGrpSpPr/>
          <p:nvPr/>
        </p:nvGrpSpPr>
        <p:grpSpPr>
          <a:xfrm>
            <a:off x="6531515" y="1238608"/>
            <a:ext cx="5275961" cy="3649112"/>
            <a:chOff x="0" y="0"/>
            <a:chExt cx="5275959" cy="3649110"/>
          </a:xfrm>
        </p:grpSpPr>
        <p:sp>
          <p:nvSpPr>
            <p:cNvPr id="1625" name="Frihåndsform: figur 7"/>
            <p:cNvSpPr/>
            <p:nvPr/>
          </p:nvSpPr>
          <p:spPr>
            <a:xfrm>
              <a:off x="-1" y="-1"/>
              <a:ext cx="3862622" cy="3649112"/>
            </a:xfrm>
            <a:custGeom>
              <a:avLst/>
              <a:gdLst/>
              <a:ahLst/>
              <a:cxnLst>
                <a:cxn ang="0">
                  <a:pos x="wd2" y="hd2"/>
                </a:cxn>
                <a:cxn ang="5400000">
                  <a:pos x="wd2" y="hd2"/>
                </a:cxn>
                <a:cxn ang="10800000">
                  <a:pos x="wd2" y="hd2"/>
                </a:cxn>
                <a:cxn ang="16200000">
                  <a:pos x="wd2" y="hd2"/>
                </a:cxn>
              </a:cxnLst>
              <a:rect l="0" t="0" r="r" b="b"/>
              <a:pathLst>
                <a:path w="21600" h="21600" extrusionOk="0">
                  <a:moveTo>
                    <a:pt x="109" y="19015"/>
                  </a:moveTo>
                  <a:lnTo>
                    <a:pt x="109" y="19819"/>
                  </a:lnTo>
                  <a:lnTo>
                    <a:pt x="434" y="0"/>
                  </a:lnTo>
                  <a:lnTo>
                    <a:pt x="2876" y="115"/>
                  </a:lnTo>
                  <a:lnTo>
                    <a:pt x="15196" y="5572"/>
                  </a:lnTo>
                  <a:lnTo>
                    <a:pt x="21600" y="21485"/>
                  </a:lnTo>
                  <a:lnTo>
                    <a:pt x="0" y="21600"/>
                  </a:lnTo>
                  <a:lnTo>
                    <a:pt x="109" y="19015"/>
                  </a:lnTo>
                  <a:close/>
                </a:path>
              </a:pathLst>
            </a:custGeom>
            <a:gradFill flip="none" rotWithShape="1">
              <a:gsLst>
                <a:gs pos="0">
                  <a:srgbClr val="D1403C"/>
                </a:gs>
                <a:gs pos="100000">
                  <a:srgbClr val="FFA5A3"/>
                </a:gs>
              </a:gsLst>
              <a:lin ang="16200000" scaled="0"/>
            </a:gradFill>
            <a:ln w="12700" cap="flat">
              <a:solidFill>
                <a:srgbClr val="BE4B48"/>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26" name="TekstSylinder 445"/>
            <p:cNvSpPr txBox="1"/>
            <p:nvPr/>
          </p:nvSpPr>
          <p:spPr>
            <a:xfrm>
              <a:off x="2770639" y="456596"/>
              <a:ext cx="2505321" cy="1504988"/>
            </a:xfrm>
            <a:prstGeom prst="rect">
              <a:avLst/>
            </a:prstGeom>
            <a:solidFill>
              <a:srgbClr val="FFFFFF"/>
            </a:solidFill>
            <a:ln w="25400" cap="flat">
              <a:solidFill>
                <a:srgbClr val="C0504D"/>
              </a:solidFill>
              <a:prstDash val="solid"/>
              <a:round/>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r>
                <a:t>ช่องทางจัดจำหน่ายในยุโรปของคุณ</a:t>
              </a:r>
            </a:p>
          </p:txBody>
        </p:sp>
      </p:grpSp>
      <p:grpSp>
        <p:nvGrpSpPr>
          <p:cNvPr id="1630" name="Gruppe 15"/>
          <p:cNvGrpSpPr/>
          <p:nvPr/>
        </p:nvGrpSpPr>
        <p:grpSpPr>
          <a:xfrm>
            <a:off x="3882025" y="4955652"/>
            <a:ext cx="8447843" cy="3822826"/>
            <a:chOff x="0" y="0"/>
            <a:chExt cx="8447841" cy="3822824"/>
          </a:xfrm>
        </p:grpSpPr>
        <p:sp>
          <p:nvSpPr>
            <p:cNvPr id="1628" name="Frihåndsform: figur 8"/>
            <p:cNvSpPr/>
            <p:nvPr/>
          </p:nvSpPr>
          <p:spPr>
            <a:xfrm>
              <a:off x="0" y="0"/>
              <a:ext cx="6492699" cy="3552059"/>
            </a:xfrm>
            <a:custGeom>
              <a:avLst/>
              <a:gdLst/>
              <a:ahLst/>
              <a:cxnLst>
                <a:cxn ang="0">
                  <a:pos x="wd2" y="hd2"/>
                </a:cxn>
                <a:cxn ang="5400000">
                  <a:pos x="wd2" y="hd2"/>
                </a:cxn>
                <a:cxn ang="10800000">
                  <a:pos x="wd2" y="hd2"/>
                </a:cxn>
                <a:cxn ang="16200000">
                  <a:pos x="wd2" y="hd2"/>
                </a:cxn>
              </a:cxnLst>
              <a:rect l="0" t="0" r="r" b="b"/>
              <a:pathLst>
                <a:path w="21600" h="21600" extrusionOk="0">
                  <a:moveTo>
                    <a:pt x="9105" y="236"/>
                  </a:moveTo>
                  <a:lnTo>
                    <a:pt x="21600" y="295"/>
                  </a:lnTo>
                  <a:lnTo>
                    <a:pt x="17822" y="16052"/>
                  </a:lnTo>
                  <a:lnTo>
                    <a:pt x="10461" y="21600"/>
                  </a:lnTo>
                  <a:lnTo>
                    <a:pt x="6425" y="21600"/>
                  </a:lnTo>
                  <a:lnTo>
                    <a:pt x="0" y="16466"/>
                  </a:lnTo>
                  <a:lnTo>
                    <a:pt x="8653" y="0"/>
                  </a:lnTo>
                  <a:lnTo>
                    <a:pt x="9105" y="236"/>
                  </a:lnTo>
                  <a:close/>
                </a:path>
              </a:pathLst>
            </a:custGeom>
            <a:gradFill flip="none" rotWithShape="1">
              <a:gsLst>
                <a:gs pos="0">
                  <a:srgbClr val="39B7D8"/>
                </a:gs>
                <a:gs pos="100000">
                  <a:srgbClr val="A5E6FF"/>
                </a:gs>
              </a:gsLst>
              <a:lin ang="16200000" scaled="0"/>
            </a:gradFill>
            <a:ln w="12700" cap="flat">
              <a:solidFill>
                <a:srgbClr val="46AAC4"/>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29" name="TekstSylinder 446"/>
            <p:cNvSpPr txBox="1"/>
            <p:nvPr/>
          </p:nvSpPr>
          <p:spPr>
            <a:xfrm>
              <a:off x="5115660" y="2317837"/>
              <a:ext cx="3332182" cy="1504988"/>
            </a:xfrm>
            <a:prstGeom prst="rect">
              <a:avLst/>
            </a:prstGeom>
            <a:solidFill>
              <a:srgbClr val="FFFFFF"/>
            </a:solidFill>
            <a:ln w="25400" cap="flat">
              <a:solidFill>
                <a:srgbClr val="0071AC"/>
              </a:solidFill>
              <a:prstDash val="solid"/>
              <a:round/>
            </a:ln>
            <a:effectLst/>
            <a:extLst>
              <a:ext uri="{C572A759-6A51-4108-AA02-DFA0A04FC94B}">
                <ma14:wrappingTextBoxFlag xmlns:ma14="http://schemas.microsoft.com/office/mac/drawingml/2011/main" xmlns=""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r>
                <a:t>ช่องทางจัดจำหน่ายในเอเชียแลออสเตรเลียของคุณ</a:t>
              </a:r>
            </a:p>
          </p:txBody>
        </p:sp>
      </p:grpSp>
      <p:sp>
        <p:nvSpPr>
          <p:cNvPr id="1631" name="Likebent trekant 19"/>
          <p:cNvSpPr/>
          <p:nvPr/>
        </p:nvSpPr>
        <p:spPr>
          <a:xfrm rot="12152585">
            <a:off x="6069615" y="1641096"/>
            <a:ext cx="2327670" cy="2969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640" name="Gruppe 21"/>
          <p:cNvGrpSpPr/>
          <p:nvPr/>
        </p:nvGrpSpPr>
        <p:grpSpPr>
          <a:xfrm>
            <a:off x="6717085" y="2429058"/>
            <a:ext cx="470176" cy="705188"/>
            <a:chOff x="0" y="0"/>
            <a:chExt cx="470174" cy="705187"/>
          </a:xfrm>
        </p:grpSpPr>
        <p:grpSp>
          <p:nvGrpSpPr>
            <p:cNvPr id="1635" name="Gruppe 70"/>
            <p:cNvGrpSpPr/>
            <p:nvPr/>
          </p:nvGrpSpPr>
          <p:grpSpPr>
            <a:xfrm>
              <a:off x="-1" y="-1"/>
              <a:ext cx="470176" cy="335770"/>
              <a:chOff x="0" y="0"/>
              <a:chExt cx="470174" cy="335769"/>
            </a:xfrm>
          </p:grpSpPr>
          <p:sp>
            <p:nvSpPr>
              <p:cNvPr id="1632" name="Ellipse 67"/>
              <p:cNvSpPr/>
              <p:nvPr/>
            </p:nvSpPr>
            <p:spPr>
              <a:xfrm rot="20244710">
                <a:off x="23186" y="99525"/>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33" name="Ellipse 68"/>
              <p:cNvSpPr/>
              <p:nvPr/>
            </p:nvSpPr>
            <p:spPr>
              <a:xfrm rot="20244710">
                <a:off x="184330" y="2318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34" name="Ellipse 69"/>
              <p:cNvSpPr/>
              <p:nvPr/>
            </p:nvSpPr>
            <p:spPr>
              <a:xfrm rot="20244710">
                <a:off x="296127" y="16172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39" name="Gruppe 1"/>
            <p:cNvGrpSpPr/>
            <p:nvPr/>
          </p:nvGrpSpPr>
          <p:grpSpPr>
            <a:xfrm>
              <a:off x="114215" y="168443"/>
              <a:ext cx="217291" cy="536745"/>
              <a:chOff x="0" y="0"/>
              <a:chExt cx="217290" cy="536743"/>
            </a:xfrm>
          </p:grpSpPr>
          <p:sp>
            <p:nvSpPr>
              <p:cNvPr id="1636" name="Rett linje 108"/>
              <p:cNvSpPr/>
              <p:nvPr/>
            </p:nvSpPr>
            <p:spPr>
              <a:xfrm flipH="1" flipV="1">
                <a:off x="-1" y="73976"/>
                <a:ext cx="35306" cy="23748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37" name="Rett linje 110"/>
              <p:cNvSpPr/>
              <p:nvPr/>
            </p:nvSpPr>
            <p:spPr>
              <a:xfrm flipV="1">
                <a:off x="35650" y="-1"/>
                <a:ext cx="99863" cy="53674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38" name="Rett linje 115"/>
              <p:cNvSpPr/>
              <p:nvPr/>
            </p:nvSpPr>
            <p:spPr>
              <a:xfrm flipV="1">
                <a:off x="35650" y="134197"/>
                <a:ext cx="181640" cy="40254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649" name="Gruppe 25"/>
          <p:cNvGrpSpPr/>
          <p:nvPr/>
        </p:nvGrpSpPr>
        <p:grpSpPr>
          <a:xfrm>
            <a:off x="7209168" y="2530649"/>
            <a:ext cx="436168" cy="629352"/>
            <a:chOff x="0" y="0"/>
            <a:chExt cx="436166" cy="629350"/>
          </a:xfrm>
        </p:grpSpPr>
        <p:grpSp>
          <p:nvGrpSpPr>
            <p:cNvPr id="1644" name="Gruppe 83"/>
            <p:cNvGrpSpPr/>
            <p:nvPr/>
          </p:nvGrpSpPr>
          <p:grpSpPr>
            <a:xfrm>
              <a:off x="-1" y="-1"/>
              <a:ext cx="436167" cy="335701"/>
              <a:chOff x="0" y="0"/>
              <a:chExt cx="436166" cy="335700"/>
            </a:xfrm>
          </p:grpSpPr>
          <p:sp>
            <p:nvSpPr>
              <p:cNvPr id="1641" name="Ellipse 84"/>
              <p:cNvSpPr/>
              <p:nvPr/>
            </p:nvSpPr>
            <p:spPr>
              <a:xfrm rot="20874357">
                <a:off x="14129" y="5984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42" name="Ellipse 85"/>
              <p:cNvSpPr/>
              <p:nvPr/>
            </p:nvSpPr>
            <p:spPr>
              <a:xfrm rot="20874357">
                <a:off x="186482" y="14129"/>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43" name="Ellipse 86"/>
              <p:cNvSpPr/>
              <p:nvPr/>
            </p:nvSpPr>
            <p:spPr>
              <a:xfrm rot="20874357">
                <a:off x="271176" y="170710"/>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48" name="Gruppe 10"/>
            <p:cNvGrpSpPr/>
            <p:nvPr/>
          </p:nvGrpSpPr>
          <p:grpSpPr>
            <a:xfrm>
              <a:off x="29916" y="159701"/>
              <a:ext cx="253739" cy="469650"/>
              <a:chOff x="-1" y="0"/>
              <a:chExt cx="253738" cy="469648"/>
            </a:xfrm>
          </p:grpSpPr>
          <p:sp>
            <p:nvSpPr>
              <p:cNvPr id="1645" name="Rett linje 126"/>
              <p:cNvSpPr/>
              <p:nvPr/>
            </p:nvSpPr>
            <p:spPr>
              <a:xfrm flipV="1">
                <a:off x="92967" y="0"/>
                <a:ext cx="112196" cy="24422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46" name="Rett linje 128"/>
              <p:cNvSpPr/>
              <p:nvPr/>
            </p:nvSpPr>
            <p:spPr>
              <a:xfrm flipV="1">
                <a:off x="-2" y="123799"/>
                <a:ext cx="253740" cy="34585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47" name="Rett linje 130"/>
              <p:cNvSpPr/>
              <p:nvPr/>
            </p:nvSpPr>
            <p:spPr>
              <a:xfrm flipV="1">
                <a:off x="0" y="42983"/>
                <a:ext cx="62080" cy="42666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658" name="Gruppe 26"/>
          <p:cNvGrpSpPr/>
          <p:nvPr/>
        </p:nvGrpSpPr>
        <p:grpSpPr>
          <a:xfrm>
            <a:off x="7504336" y="2826458"/>
            <a:ext cx="492799" cy="576216"/>
            <a:chOff x="-2" y="0"/>
            <a:chExt cx="492798" cy="576214"/>
          </a:xfrm>
        </p:grpSpPr>
        <p:grpSp>
          <p:nvGrpSpPr>
            <p:cNvPr id="1653" name="Gruppe 79"/>
            <p:cNvGrpSpPr/>
            <p:nvPr/>
          </p:nvGrpSpPr>
          <p:grpSpPr>
            <a:xfrm>
              <a:off x="114621" y="-1"/>
              <a:ext cx="378176" cy="329765"/>
              <a:chOff x="0" y="0"/>
              <a:chExt cx="378174" cy="329763"/>
            </a:xfrm>
          </p:grpSpPr>
          <p:sp>
            <p:nvSpPr>
              <p:cNvPr id="1650" name="Ellipse 80"/>
              <p:cNvSpPr/>
              <p:nvPr/>
            </p:nvSpPr>
            <p:spPr>
              <a:xfrm rot="142610">
                <a:off x="3063" y="425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51" name="Ellipse 81"/>
              <p:cNvSpPr/>
              <p:nvPr/>
            </p:nvSpPr>
            <p:spPr>
              <a:xfrm rot="142610">
                <a:off x="181371" y="3063"/>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52" name="Ellipse 82"/>
              <p:cNvSpPr/>
              <p:nvPr/>
            </p:nvSpPr>
            <p:spPr>
              <a:xfrm rot="142610">
                <a:off x="224251" y="175840"/>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57" name="Gruppe 12"/>
            <p:cNvGrpSpPr/>
            <p:nvPr/>
          </p:nvGrpSpPr>
          <p:grpSpPr>
            <a:xfrm>
              <a:off x="-3" y="135038"/>
              <a:ext cx="343753" cy="441177"/>
              <a:chOff x="-1" y="0"/>
              <a:chExt cx="343752" cy="441176"/>
            </a:xfrm>
          </p:grpSpPr>
          <p:sp>
            <p:nvSpPr>
              <p:cNvPr id="1654" name="Rett linje 133"/>
              <p:cNvSpPr/>
              <p:nvPr/>
            </p:nvSpPr>
            <p:spPr>
              <a:xfrm flipV="1">
                <a:off x="-1" y="-1"/>
                <a:ext cx="328513" cy="44117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55" name="Rett linje 134"/>
              <p:cNvSpPr/>
              <p:nvPr/>
            </p:nvSpPr>
            <p:spPr>
              <a:xfrm flipV="1">
                <a:off x="-2" y="132112"/>
                <a:ext cx="343754" cy="30906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56" name="Rett linje 135"/>
              <p:cNvSpPr/>
              <p:nvPr/>
            </p:nvSpPr>
            <p:spPr>
              <a:xfrm flipV="1">
                <a:off x="-1" y="4894"/>
                <a:ext cx="179193" cy="43628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661" name="Gruppe 32"/>
          <p:cNvGrpSpPr/>
          <p:nvPr/>
        </p:nvGrpSpPr>
        <p:grpSpPr>
          <a:xfrm>
            <a:off x="6754035" y="2862130"/>
            <a:ext cx="318804" cy="803873"/>
            <a:chOff x="0" y="-1"/>
            <a:chExt cx="318803" cy="803871"/>
          </a:xfrm>
        </p:grpSpPr>
        <p:sp>
          <p:nvSpPr>
            <p:cNvPr id="1659" name="Rett linje 89"/>
            <p:cNvSpPr/>
            <p:nvPr/>
          </p:nvSpPr>
          <p:spPr>
            <a:xfrm flipH="1" flipV="1">
              <a:off x="112570" y="46830"/>
              <a:ext cx="147927" cy="75704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60" name="Ellipse 102"/>
            <p:cNvSpPr/>
            <p:nvPr/>
          </p:nvSpPr>
          <p:spPr>
            <a:xfrm rot="20244710">
              <a:off x="37478" y="37476"/>
              <a:ext cx="243847"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64" name="Gruppe 50"/>
          <p:cNvGrpSpPr/>
          <p:nvPr/>
        </p:nvGrpSpPr>
        <p:grpSpPr>
          <a:xfrm>
            <a:off x="7019575" y="2887883"/>
            <a:ext cx="425401" cy="765959"/>
            <a:chOff x="0" y="0"/>
            <a:chExt cx="425399" cy="765958"/>
          </a:xfrm>
        </p:grpSpPr>
        <p:sp>
          <p:nvSpPr>
            <p:cNvPr id="1662" name="Rett linje 92"/>
            <p:cNvSpPr/>
            <p:nvPr/>
          </p:nvSpPr>
          <p:spPr>
            <a:xfrm flipV="1">
              <a:off x="-1" y="272112"/>
              <a:ext cx="219513" cy="49384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63" name="Ellipse 103"/>
            <p:cNvSpPr/>
            <p:nvPr/>
          </p:nvSpPr>
          <p:spPr>
            <a:xfrm rot="20244710">
              <a:off x="144073" y="37478"/>
              <a:ext cx="243847"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67" name="Gruppe 71"/>
          <p:cNvGrpSpPr/>
          <p:nvPr/>
        </p:nvGrpSpPr>
        <p:grpSpPr>
          <a:xfrm>
            <a:off x="7019576" y="3130556"/>
            <a:ext cx="690650" cy="523287"/>
            <a:chOff x="0" y="0"/>
            <a:chExt cx="690649" cy="523285"/>
          </a:xfrm>
        </p:grpSpPr>
        <p:sp>
          <p:nvSpPr>
            <p:cNvPr id="1665" name="Rett linje 97"/>
            <p:cNvSpPr/>
            <p:nvPr/>
          </p:nvSpPr>
          <p:spPr>
            <a:xfrm flipV="1">
              <a:off x="-1" y="112570"/>
              <a:ext cx="643819" cy="41071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66" name="Ellipse 104"/>
            <p:cNvSpPr/>
            <p:nvPr/>
          </p:nvSpPr>
          <p:spPr>
            <a:xfrm rot="20244710">
              <a:off x="409324" y="37478"/>
              <a:ext cx="243847"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70" name="Gruppe 16"/>
          <p:cNvGrpSpPr/>
          <p:nvPr/>
        </p:nvGrpSpPr>
        <p:grpSpPr>
          <a:xfrm>
            <a:off x="6672916" y="3406697"/>
            <a:ext cx="588205" cy="1094166"/>
            <a:chOff x="0" y="0"/>
            <a:chExt cx="588203" cy="1094165"/>
          </a:xfrm>
        </p:grpSpPr>
        <p:sp>
          <p:nvSpPr>
            <p:cNvPr id="1668" name="Rett linje 88"/>
            <p:cNvSpPr/>
            <p:nvPr/>
          </p:nvSpPr>
          <p:spPr>
            <a:xfrm flipV="1">
              <a:off x="-1" y="436174"/>
              <a:ext cx="257667" cy="657992"/>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69" name="Ellipse 4"/>
            <p:cNvSpPr/>
            <p:nvPr/>
          </p:nvSpPr>
          <p:spPr>
            <a:xfrm rot="1352585">
              <a:off x="137087" y="60026"/>
              <a:ext cx="391091" cy="391091"/>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671" name="Likebent trekant 111"/>
          <p:cNvSpPr/>
          <p:nvPr/>
        </p:nvSpPr>
        <p:spPr>
          <a:xfrm rot="1352585" flipH="1">
            <a:off x="4614562" y="5121440"/>
            <a:ext cx="2327669" cy="29696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680" name="Gruppe 112"/>
          <p:cNvGrpSpPr/>
          <p:nvPr/>
        </p:nvGrpSpPr>
        <p:grpSpPr>
          <a:xfrm>
            <a:off x="5015435" y="6340805"/>
            <a:ext cx="510112" cy="604520"/>
            <a:chOff x="-1" y="-2"/>
            <a:chExt cx="510111" cy="604519"/>
          </a:xfrm>
        </p:grpSpPr>
        <p:grpSp>
          <p:nvGrpSpPr>
            <p:cNvPr id="1675" name="Gruppe 113"/>
            <p:cNvGrpSpPr/>
            <p:nvPr/>
          </p:nvGrpSpPr>
          <p:grpSpPr>
            <a:xfrm>
              <a:off x="-2" y="239642"/>
              <a:ext cx="433614" cy="364876"/>
              <a:chOff x="0" y="0"/>
              <a:chExt cx="433612" cy="364875"/>
            </a:xfrm>
          </p:grpSpPr>
          <p:sp>
            <p:nvSpPr>
              <p:cNvPr id="1672" name="Ellipse 119"/>
              <p:cNvSpPr/>
              <p:nvPr/>
            </p:nvSpPr>
            <p:spPr>
              <a:xfrm rot="14860459" flipH="1">
                <a:off x="22999" y="22999"/>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73" name="Ellipse 120"/>
              <p:cNvSpPr/>
              <p:nvPr/>
            </p:nvSpPr>
            <p:spPr>
              <a:xfrm rot="14860459" flipH="1">
                <a:off x="82712" y="191015"/>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74" name="Ellipse 121"/>
              <p:cNvSpPr/>
              <p:nvPr/>
            </p:nvSpPr>
            <p:spPr>
              <a:xfrm rot="14860459" flipH="1">
                <a:off x="259753" y="172373"/>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79" name="Gruppe 114"/>
            <p:cNvGrpSpPr/>
            <p:nvPr/>
          </p:nvGrpSpPr>
          <p:grpSpPr>
            <a:xfrm>
              <a:off x="157221" y="-3"/>
              <a:ext cx="352890" cy="449685"/>
              <a:chOff x="0" y="0"/>
              <a:chExt cx="352888" cy="449683"/>
            </a:xfrm>
          </p:grpSpPr>
          <p:sp>
            <p:nvSpPr>
              <p:cNvPr id="1676" name="Rett linje 116"/>
              <p:cNvSpPr/>
              <p:nvPr/>
            </p:nvSpPr>
            <p:spPr>
              <a:xfrm flipH="1">
                <a:off x="0" y="158813"/>
                <a:ext cx="193105" cy="14267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77" name="Rett linje 117"/>
              <p:cNvSpPr/>
              <p:nvPr/>
            </p:nvSpPr>
            <p:spPr>
              <a:xfrm flipH="1">
                <a:off x="43287" y="0"/>
                <a:ext cx="309603" cy="44968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78" name="Rett linje 118"/>
              <p:cNvSpPr/>
              <p:nvPr/>
            </p:nvSpPr>
            <p:spPr>
              <a:xfrm flipH="1">
                <a:off x="196061" y="-1"/>
                <a:ext cx="156829" cy="41284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689" name="Gruppe 122"/>
          <p:cNvGrpSpPr/>
          <p:nvPr/>
        </p:nvGrpSpPr>
        <p:grpSpPr>
          <a:xfrm>
            <a:off x="5394473" y="6586154"/>
            <a:ext cx="468546" cy="649683"/>
            <a:chOff x="0" y="-1"/>
            <a:chExt cx="468545" cy="649681"/>
          </a:xfrm>
        </p:grpSpPr>
        <p:grpSp>
          <p:nvGrpSpPr>
            <p:cNvPr id="1684" name="Gruppe 123"/>
            <p:cNvGrpSpPr/>
            <p:nvPr/>
          </p:nvGrpSpPr>
          <p:grpSpPr>
            <a:xfrm>
              <a:off x="-1" y="286803"/>
              <a:ext cx="468546" cy="362877"/>
              <a:chOff x="0" y="0"/>
              <a:chExt cx="468545" cy="362876"/>
            </a:xfrm>
          </p:grpSpPr>
          <p:sp>
            <p:nvSpPr>
              <p:cNvPr id="1681" name="Ellipse 131"/>
              <p:cNvSpPr/>
              <p:nvPr/>
            </p:nvSpPr>
            <p:spPr>
              <a:xfrm rot="14230814" flipH="1">
                <a:off x="28842" y="2884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82" name="Ellipse 132"/>
              <p:cNvSpPr/>
              <p:nvPr/>
            </p:nvSpPr>
            <p:spPr>
              <a:xfrm rot="14230814" flipH="1">
                <a:off x="118158" y="18317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83" name="Ellipse 136"/>
              <p:cNvSpPr/>
              <p:nvPr/>
            </p:nvSpPr>
            <p:spPr>
              <a:xfrm rot="14230814" flipH="1">
                <a:off x="288842" y="132597"/>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88" name="Gruppe 124"/>
            <p:cNvGrpSpPr/>
            <p:nvPr/>
          </p:nvGrpSpPr>
          <p:grpSpPr>
            <a:xfrm>
              <a:off x="153732" y="-2"/>
              <a:ext cx="258323" cy="476884"/>
              <a:chOff x="0" y="0"/>
              <a:chExt cx="258322" cy="476883"/>
            </a:xfrm>
          </p:grpSpPr>
          <p:sp>
            <p:nvSpPr>
              <p:cNvPr id="1685" name="Rett linje 125"/>
              <p:cNvSpPr/>
              <p:nvPr/>
            </p:nvSpPr>
            <p:spPr>
              <a:xfrm flipH="1">
                <a:off x="70583" y="224996"/>
                <a:ext cx="93739" cy="25188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86" name="Rett linje 127"/>
              <p:cNvSpPr/>
              <p:nvPr/>
            </p:nvSpPr>
            <p:spPr>
              <a:xfrm flipH="1">
                <a:off x="192549" y="-1"/>
                <a:ext cx="65773" cy="42387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87" name="Rett linje 129"/>
              <p:cNvSpPr/>
              <p:nvPr/>
            </p:nvSpPr>
            <p:spPr>
              <a:xfrm flipH="1">
                <a:off x="-1" y="-1"/>
                <a:ext cx="258323" cy="34520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698" name="Gruppe 137"/>
          <p:cNvGrpSpPr/>
          <p:nvPr/>
        </p:nvGrpSpPr>
        <p:grpSpPr>
          <a:xfrm>
            <a:off x="5843792" y="6602660"/>
            <a:ext cx="490857" cy="721033"/>
            <a:chOff x="0" y="-2"/>
            <a:chExt cx="490856" cy="721032"/>
          </a:xfrm>
        </p:grpSpPr>
        <p:grpSp>
          <p:nvGrpSpPr>
            <p:cNvPr id="1693" name="Gruppe 138"/>
            <p:cNvGrpSpPr/>
            <p:nvPr/>
          </p:nvGrpSpPr>
          <p:grpSpPr>
            <a:xfrm>
              <a:off x="-1" y="380738"/>
              <a:ext cx="490857" cy="340293"/>
              <a:chOff x="0" y="0"/>
              <a:chExt cx="490856" cy="340292"/>
            </a:xfrm>
          </p:grpSpPr>
          <p:sp>
            <p:nvSpPr>
              <p:cNvPr id="1690" name="Ellipse 143"/>
              <p:cNvSpPr/>
              <p:nvPr/>
            </p:nvSpPr>
            <p:spPr>
              <a:xfrm rot="13362561" flipH="1">
                <a:off x="31158" y="31158"/>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91" name="Ellipse 144"/>
              <p:cNvSpPr/>
              <p:nvPr/>
            </p:nvSpPr>
            <p:spPr>
              <a:xfrm rot="13362561" flipH="1">
                <a:off x="156206" y="158272"/>
                <a:ext cx="150862"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692" name="Ellipse 145"/>
              <p:cNvSpPr/>
              <p:nvPr/>
            </p:nvSpPr>
            <p:spPr>
              <a:xfrm rot="13362561" flipH="1">
                <a:off x="308836" y="66651"/>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697" name="Gruppe 139"/>
            <p:cNvGrpSpPr/>
            <p:nvPr/>
          </p:nvGrpSpPr>
          <p:grpSpPr>
            <a:xfrm>
              <a:off x="139421" y="-3"/>
              <a:ext cx="206280" cy="544133"/>
              <a:chOff x="0" y="-1"/>
              <a:chExt cx="206278" cy="544131"/>
            </a:xfrm>
          </p:grpSpPr>
          <p:sp>
            <p:nvSpPr>
              <p:cNvPr id="1694" name="Rett linje 140"/>
              <p:cNvSpPr/>
              <p:nvPr/>
            </p:nvSpPr>
            <p:spPr>
              <a:xfrm flipH="1">
                <a:off x="101960" y="1"/>
                <a:ext cx="80485" cy="5441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95" name="Rett linje 141"/>
              <p:cNvSpPr/>
              <p:nvPr/>
            </p:nvSpPr>
            <p:spPr>
              <a:xfrm>
                <a:off x="182443" y="-2"/>
                <a:ext cx="23836" cy="46164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696" name="Rett linje 142"/>
              <p:cNvSpPr/>
              <p:nvPr/>
            </p:nvSpPr>
            <p:spPr>
              <a:xfrm flipH="1">
                <a:off x="-1" y="0"/>
                <a:ext cx="182446" cy="43493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01" name="Gruppe 146"/>
          <p:cNvGrpSpPr/>
          <p:nvPr/>
        </p:nvGrpSpPr>
        <p:grpSpPr>
          <a:xfrm>
            <a:off x="5319446" y="6069873"/>
            <a:ext cx="686871" cy="542529"/>
            <a:chOff x="0" y="-1"/>
            <a:chExt cx="686869" cy="542528"/>
          </a:xfrm>
        </p:grpSpPr>
        <p:sp>
          <p:nvSpPr>
            <p:cNvPr id="1699" name="Rett linje 147"/>
            <p:cNvSpPr/>
            <p:nvPr/>
          </p:nvSpPr>
          <p:spPr>
            <a:xfrm flipH="1">
              <a:off x="46315" y="-2"/>
              <a:ext cx="640554" cy="42974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00" name="Ellipse 148"/>
            <p:cNvSpPr/>
            <p:nvPr/>
          </p:nvSpPr>
          <p:spPr>
            <a:xfrm rot="14860459" flipH="1">
              <a:off x="37176" y="261505"/>
              <a:ext cx="243845"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04" name="Gruppe 149"/>
          <p:cNvGrpSpPr/>
          <p:nvPr/>
        </p:nvGrpSpPr>
        <p:grpSpPr>
          <a:xfrm>
            <a:off x="5600427" y="6082031"/>
            <a:ext cx="400841" cy="775726"/>
            <a:chOff x="0" y="0"/>
            <a:chExt cx="400840" cy="775724"/>
          </a:xfrm>
        </p:grpSpPr>
        <p:sp>
          <p:nvSpPr>
            <p:cNvPr id="1702" name="Rett linje 150"/>
            <p:cNvSpPr/>
            <p:nvPr/>
          </p:nvSpPr>
          <p:spPr>
            <a:xfrm flipH="1">
              <a:off x="206099" y="-1"/>
              <a:ext cx="194742" cy="50412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03" name="Ellipse 151"/>
            <p:cNvSpPr/>
            <p:nvPr/>
          </p:nvSpPr>
          <p:spPr>
            <a:xfrm rot="14860459" flipH="1">
              <a:off x="37175" y="494700"/>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07" name="Gruppe 152"/>
          <p:cNvGrpSpPr/>
          <p:nvPr/>
        </p:nvGrpSpPr>
        <p:grpSpPr>
          <a:xfrm>
            <a:off x="5959558" y="6082031"/>
            <a:ext cx="318201" cy="792231"/>
            <a:chOff x="0" y="0"/>
            <a:chExt cx="318199" cy="792229"/>
          </a:xfrm>
        </p:grpSpPr>
        <p:sp>
          <p:nvSpPr>
            <p:cNvPr id="1705" name="Rett linje 153"/>
            <p:cNvSpPr/>
            <p:nvPr/>
          </p:nvSpPr>
          <p:spPr>
            <a:xfrm>
              <a:off x="41706" y="0"/>
              <a:ext cx="163710" cy="74591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06" name="Ellipse 154"/>
            <p:cNvSpPr/>
            <p:nvPr/>
          </p:nvSpPr>
          <p:spPr>
            <a:xfrm rot="14860459" flipH="1">
              <a:off x="37175" y="511205"/>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10" name="Gruppe 155"/>
          <p:cNvGrpSpPr/>
          <p:nvPr/>
        </p:nvGrpSpPr>
        <p:grpSpPr>
          <a:xfrm>
            <a:off x="5741758" y="5238506"/>
            <a:ext cx="614588" cy="1083214"/>
            <a:chOff x="0" y="0"/>
            <a:chExt cx="614587" cy="1083212"/>
          </a:xfrm>
        </p:grpSpPr>
        <p:sp>
          <p:nvSpPr>
            <p:cNvPr id="1708" name="Rett linje 156"/>
            <p:cNvSpPr/>
            <p:nvPr/>
          </p:nvSpPr>
          <p:spPr>
            <a:xfrm flipH="1">
              <a:off x="253364" y="0"/>
              <a:ext cx="361223" cy="840980"/>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09" name="Ellipse 157"/>
            <p:cNvSpPr/>
            <p:nvPr/>
          </p:nvSpPr>
          <p:spPr>
            <a:xfrm rot="12152585" flipH="1">
              <a:off x="60026" y="632096"/>
              <a:ext cx="391091" cy="391091"/>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711" name="Likebent trekant 200"/>
          <p:cNvSpPr/>
          <p:nvPr/>
        </p:nvSpPr>
        <p:spPr>
          <a:xfrm rot="6752585" flipH="1">
            <a:off x="3599791" y="2682737"/>
            <a:ext cx="2327669" cy="296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720" name="Gruppe 201"/>
          <p:cNvGrpSpPr/>
          <p:nvPr/>
        </p:nvGrpSpPr>
        <p:grpSpPr>
          <a:xfrm>
            <a:off x="4431315" y="3411347"/>
            <a:ext cx="604520" cy="510113"/>
            <a:chOff x="-1" y="-1"/>
            <a:chExt cx="604518" cy="510111"/>
          </a:xfrm>
        </p:grpSpPr>
        <p:grpSp>
          <p:nvGrpSpPr>
            <p:cNvPr id="1715" name="Gruppe 232"/>
            <p:cNvGrpSpPr/>
            <p:nvPr/>
          </p:nvGrpSpPr>
          <p:grpSpPr>
            <a:xfrm>
              <a:off x="-2" y="-2"/>
              <a:ext cx="364877" cy="433614"/>
              <a:chOff x="0" y="0"/>
              <a:chExt cx="364875" cy="433612"/>
            </a:xfrm>
          </p:grpSpPr>
          <p:sp>
            <p:nvSpPr>
              <p:cNvPr id="1712" name="Ellipse 237"/>
              <p:cNvSpPr/>
              <p:nvPr/>
            </p:nvSpPr>
            <p:spPr>
              <a:xfrm rot="20260459" flipH="1">
                <a:off x="191016" y="22999"/>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13" name="Ellipse 238"/>
              <p:cNvSpPr/>
              <p:nvPr/>
            </p:nvSpPr>
            <p:spPr>
              <a:xfrm rot="20260459" flipH="1">
                <a:off x="22999" y="8271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14" name="Ellipse 239"/>
              <p:cNvSpPr/>
              <p:nvPr/>
            </p:nvSpPr>
            <p:spPr>
              <a:xfrm rot="20260459" flipH="1">
                <a:off x="41640" y="259753"/>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19" name="Gruppe 233"/>
            <p:cNvGrpSpPr/>
            <p:nvPr/>
          </p:nvGrpSpPr>
          <p:grpSpPr>
            <a:xfrm>
              <a:off x="154833" y="157221"/>
              <a:ext cx="449685" cy="352890"/>
              <a:chOff x="0" y="0"/>
              <a:chExt cx="449683" cy="352888"/>
            </a:xfrm>
          </p:grpSpPr>
          <p:sp>
            <p:nvSpPr>
              <p:cNvPr id="1716" name="Rett linje 234"/>
              <p:cNvSpPr/>
              <p:nvPr/>
            </p:nvSpPr>
            <p:spPr>
              <a:xfrm flipH="1" flipV="1">
                <a:off x="148195" y="0"/>
                <a:ext cx="142674" cy="19310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17" name="Rett linje 235"/>
              <p:cNvSpPr/>
              <p:nvPr/>
            </p:nvSpPr>
            <p:spPr>
              <a:xfrm flipH="1" flipV="1">
                <a:off x="-1" y="43287"/>
                <a:ext cx="449684" cy="30960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18" name="Rett linje 236"/>
              <p:cNvSpPr/>
              <p:nvPr/>
            </p:nvSpPr>
            <p:spPr>
              <a:xfrm flipH="1" flipV="1">
                <a:off x="36837" y="196061"/>
                <a:ext cx="412846" cy="15682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29" name="Gruppe 202"/>
          <p:cNvGrpSpPr/>
          <p:nvPr/>
        </p:nvGrpSpPr>
        <p:grpSpPr>
          <a:xfrm>
            <a:off x="4140802" y="3790386"/>
            <a:ext cx="649681" cy="468546"/>
            <a:chOff x="0" y="0"/>
            <a:chExt cx="649679" cy="468545"/>
          </a:xfrm>
        </p:grpSpPr>
        <p:grpSp>
          <p:nvGrpSpPr>
            <p:cNvPr id="1724" name="Gruppe 224"/>
            <p:cNvGrpSpPr/>
            <p:nvPr/>
          </p:nvGrpSpPr>
          <p:grpSpPr>
            <a:xfrm>
              <a:off x="-1" y="-1"/>
              <a:ext cx="362877" cy="468546"/>
              <a:chOff x="0" y="0"/>
              <a:chExt cx="362876" cy="468545"/>
            </a:xfrm>
          </p:grpSpPr>
          <p:sp>
            <p:nvSpPr>
              <p:cNvPr id="1721" name="Ellipse 229"/>
              <p:cNvSpPr/>
              <p:nvPr/>
            </p:nvSpPr>
            <p:spPr>
              <a:xfrm rot="19630814" flipH="1">
                <a:off x="183173" y="2884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22" name="Ellipse 230"/>
              <p:cNvSpPr/>
              <p:nvPr/>
            </p:nvSpPr>
            <p:spPr>
              <a:xfrm rot="19630814" flipH="1">
                <a:off x="28842" y="118158"/>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23" name="Ellipse 231"/>
              <p:cNvSpPr/>
              <p:nvPr/>
            </p:nvSpPr>
            <p:spPr>
              <a:xfrm rot="19630814" flipH="1">
                <a:off x="79417" y="28884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28" name="Gruppe 225"/>
            <p:cNvGrpSpPr/>
            <p:nvPr/>
          </p:nvGrpSpPr>
          <p:grpSpPr>
            <a:xfrm>
              <a:off x="172796" y="153732"/>
              <a:ext cx="476884" cy="258323"/>
              <a:chOff x="0" y="0"/>
              <a:chExt cx="476882" cy="258322"/>
            </a:xfrm>
          </p:grpSpPr>
          <p:sp>
            <p:nvSpPr>
              <p:cNvPr id="1725" name="Rett linje 226"/>
              <p:cNvSpPr/>
              <p:nvPr/>
            </p:nvSpPr>
            <p:spPr>
              <a:xfrm flipH="1" flipV="1">
                <a:off x="0" y="70583"/>
                <a:ext cx="251886" cy="9373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26" name="Rett linje 227"/>
              <p:cNvSpPr/>
              <p:nvPr/>
            </p:nvSpPr>
            <p:spPr>
              <a:xfrm flipH="1" flipV="1">
                <a:off x="53008" y="192549"/>
                <a:ext cx="423875" cy="6577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27" name="Rett linje 228"/>
              <p:cNvSpPr/>
              <p:nvPr/>
            </p:nvSpPr>
            <p:spPr>
              <a:xfrm flipH="1" flipV="1">
                <a:off x="131675" y="-1"/>
                <a:ext cx="345208" cy="25832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38" name="Gruppe 203"/>
          <p:cNvGrpSpPr/>
          <p:nvPr/>
        </p:nvGrpSpPr>
        <p:grpSpPr>
          <a:xfrm>
            <a:off x="4052946" y="4239704"/>
            <a:ext cx="721033" cy="490857"/>
            <a:chOff x="0" y="0"/>
            <a:chExt cx="721031" cy="490856"/>
          </a:xfrm>
        </p:grpSpPr>
        <p:grpSp>
          <p:nvGrpSpPr>
            <p:cNvPr id="1733" name="Gruppe 216"/>
            <p:cNvGrpSpPr/>
            <p:nvPr/>
          </p:nvGrpSpPr>
          <p:grpSpPr>
            <a:xfrm>
              <a:off x="-1" y="-1"/>
              <a:ext cx="340293" cy="490857"/>
              <a:chOff x="0" y="0"/>
              <a:chExt cx="340292" cy="490856"/>
            </a:xfrm>
          </p:grpSpPr>
          <p:sp>
            <p:nvSpPr>
              <p:cNvPr id="1730" name="Ellipse 221"/>
              <p:cNvSpPr/>
              <p:nvPr/>
            </p:nvSpPr>
            <p:spPr>
              <a:xfrm rot="18762561" flipH="1">
                <a:off x="158272" y="31158"/>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31" name="Ellipse 222"/>
              <p:cNvSpPr/>
              <p:nvPr/>
            </p:nvSpPr>
            <p:spPr>
              <a:xfrm rot="18762561" flipH="1">
                <a:off x="31158" y="156207"/>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32" name="Ellipse 223"/>
              <p:cNvSpPr/>
              <p:nvPr/>
            </p:nvSpPr>
            <p:spPr>
              <a:xfrm rot="18762561" flipH="1">
                <a:off x="122780" y="308836"/>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37" name="Gruppe 217"/>
            <p:cNvGrpSpPr/>
            <p:nvPr/>
          </p:nvGrpSpPr>
          <p:grpSpPr>
            <a:xfrm>
              <a:off x="176901" y="139421"/>
              <a:ext cx="544131" cy="206280"/>
              <a:chOff x="0" y="0"/>
              <a:chExt cx="544130" cy="206279"/>
            </a:xfrm>
          </p:grpSpPr>
          <p:sp>
            <p:nvSpPr>
              <p:cNvPr id="1734" name="Rett linje 218"/>
              <p:cNvSpPr/>
              <p:nvPr/>
            </p:nvSpPr>
            <p:spPr>
              <a:xfrm flipH="1" flipV="1">
                <a:off x="-1" y="101960"/>
                <a:ext cx="544129" cy="8048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35" name="Rett linje 219"/>
              <p:cNvSpPr/>
              <p:nvPr/>
            </p:nvSpPr>
            <p:spPr>
              <a:xfrm flipH="1">
                <a:off x="82483" y="182443"/>
                <a:ext cx="461647" cy="2383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36" name="Rett linje 220"/>
              <p:cNvSpPr/>
              <p:nvPr/>
            </p:nvSpPr>
            <p:spPr>
              <a:xfrm flipH="1" flipV="1">
                <a:off x="109198" y="-1"/>
                <a:ext cx="434932" cy="18244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41" name="Gruppe 204"/>
          <p:cNvGrpSpPr/>
          <p:nvPr/>
        </p:nvGrpSpPr>
        <p:grpSpPr>
          <a:xfrm>
            <a:off x="4764237" y="3715359"/>
            <a:ext cx="542529" cy="686872"/>
            <a:chOff x="0" y="0"/>
            <a:chExt cx="542527" cy="686870"/>
          </a:xfrm>
        </p:grpSpPr>
        <p:sp>
          <p:nvSpPr>
            <p:cNvPr id="1739" name="Rett linje 214"/>
            <p:cNvSpPr/>
            <p:nvPr/>
          </p:nvSpPr>
          <p:spPr>
            <a:xfrm flipH="1" flipV="1">
              <a:off x="112781" y="46315"/>
              <a:ext cx="429748" cy="64055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40" name="Ellipse 215"/>
            <p:cNvSpPr/>
            <p:nvPr/>
          </p:nvSpPr>
          <p:spPr>
            <a:xfrm rot="20260459" flipH="1">
              <a:off x="37175" y="37174"/>
              <a:ext cx="243845"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44" name="Gruppe 205"/>
          <p:cNvGrpSpPr/>
          <p:nvPr/>
        </p:nvGrpSpPr>
        <p:grpSpPr>
          <a:xfrm>
            <a:off x="4518881" y="3996341"/>
            <a:ext cx="775727" cy="400841"/>
            <a:chOff x="-1" y="0"/>
            <a:chExt cx="775725" cy="400839"/>
          </a:xfrm>
        </p:grpSpPr>
        <p:sp>
          <p:nvSpPr>
            <p:cNvPr id="1742" name="Rett linje 212"/>
            <p:cNvSpPr/>
            <p:nvPr/>
          </p:nvSpPr>
          <p:spPr>
            <a:xfrm flipH="1" flipV="1">
              <a:off x="271597" y="206098"/>
              <a:ext cx="504128" cy="19474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43" name="Ellipse 213"/>
            <p:cNvSpPr/>
            <p:nvPr/>
          </p:nvSpPr>
          <p:spPr>
            <a:xfrm rot="20260459" flipH="1">
              <a:off x="37174" y="37175"/>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47" name="Gruppe 206"/>
          <p:cNvGrpSpPr/>
          <p:nvPr/>
        </p:nvGrpSpPr>
        <p:grpSpPr>
          <a:xfrm>
            <a:off x="4502375" y="4355471"/>
            <a:ext cx="792232" cy="318201"/>
            <a:chOff x="-1" y="0"/>
            <a:chExt cx="792230" cy="318199"/>
          </a:xfrm>
        </p:grpSpPr>
        <p:sp>
          <p:nvSpPr>
            <p:cNvPr id="1745" name="Rett linje 210"/>
            <p:cNvSpPr/>
            <p:nvPr/>
          </p:nvSpPr>
          <p:spPr>
            <a:xfrm flipH="1">
              <a:off x="46315" y="41706"/>
              <a:ext cx="745914" cy="16371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46" name="Ellipse 211"/>
            <p:cNvSpPr/>
            <p:nvPr/>
          </p:nvSpPr>
          <p:spPr>
            <a:xfrm rot="20260459" flipH="1">
              <a:off x="37174" y="37175"/>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50" name="Gruppe 207"/>
          <p:cNvGrpSpPr/>
          <p:nvPr/>
        </p:nvGrpSpPr>
        <p:grpSpPr>
          <a:xfrm>
            <a:off x="5054920" y="4137670"/>
            <a:ext cx="1076441" cy="607814"/>
            <a:chOff x="0" y="0"/>
            <a:chExt cx="1076440" cy="607812"/>
          </a:xfrm>
        </p:grpSpPr>
        <p:sp>
          <p:nvSpPr>
            <p:cNvPr id="1748" name="Rett linje 208"/>
            <p:cNvSpPr/>
            <p:nvPr/>
          </p:nvSpPr>
          <p:spPr>
            <a:xfrm flipH="1" flipV="1">
              <a:off x="235459" y="246592"/>
              <a:ext cx="840982" cy="361221"/>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49" name="Ellipse 209"/>
            <p:cNvSpPr/>
            <p:nvPr/>
          </p:nvSpPr>
          <p:spPr>
            <a:xfrm rot="17552585" flipH="1">
              <a:off x="60025" y="60026"/>
              <a:ext cx="391091" cy="391091"/>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751" name="Likebent trekant 241"/>
          <p:cNvSpPr/>
          <p:nvPr/>
        </p:nvSpPr>
        <p:spPr>
          <a:xfrm rot="17552585">
            <a:off x="7075833" y="4138886"/>
            <a:ext cx="2327669" cy="2969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760" name="Gruppe 242"/>
          <p:cNvGrpSpPr/>
          <p:nvPr/>
        </p:nvGrpSpPr>
        <p:grpSpPr>
          <a:xfrm>
            <a:off x="8231320" y="5107320"/>
            <a:ext cx="705188" cy="470177"/>
            <a:chOff x="0" y="-1"/>
            <a:chExt cx="705186" cy="470175"/>
          </a:xfrm>
        </p:grpSpPr>
        <p:grpSp>
          <p:nvGrpSpPr>
            <p:cNvPr id="1755" name="Gruppe 273"/>
            <p:cNvGrpSpPr/>
            <p:nvPr/>
          </p:nvGrpSpPr>
          <p:grpSpPr>
            <a:xfrm>
              <a:off x="369417" y="-2"/>
              <a:ext cx="335770" cy="470177"/>
              <a:chOff x="-1" y="0"/>
              <a:chExt cx="335769" cy="470175"/>
            </a:xfrm>
          </p:grpSpPr>
          <p:sp>
            <p:nvSpPr>
              <p:cNvPr id="1752" name="Ellipse 278"/>
              <p:cNvSpPr/>
              <p:nvPr/>
            </p:nvSpPr>
            <p:spPr>
              <a:xfrm rot="4044712">
                <a:off x="85381" y="2318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53" name="Ellipse 279"/>
              <p:cNvSpPr/>
              <p:nvPr/>
            </p:nvSpPr>
            <p:spPr>
              <a:xfrm rot="4044712">
                <a:off x="161721" y="18433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54" name="Ellipse 280"/>
              <p:cNvSpPr/>
              <p:nvPr/>
            </p:nvSpPr>
            <p:spPr>
              <a:xfrm rot="4044712">
                <a:off x="23185" y="296128"/>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59" name="Gruppe 274"/>
            <p:cNvGrpSpPr/>
            <p:nvPr/>
          </p:nvGrpSpPr>
          <p:grpSpPr>
            <a:xfrm>
              <a:off x="0" y="114216"/>
              <a:ext cx="536743" cy="217290"/>
              <a:chOff x="0" y="0"/>
              <a:chExt cx="536742" cy="217289"/>
            </a:xfrm>
          </p:grpSpPr>
          <p:sp>
            <p:nvSpPr>
              <p:cNvPr id="1756" name="Rett linje 275"/>
              <p:cNvSpPr/>
              <p:nvPr/>
            </p:nvSpPr>
            <p:spPr>
              <a:xfrm flipV="1">
                <a:off x="225282" y="0"/>
                <a:ext cx="237483" cy="3530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57" name="Rett linje 276"/>
              <p:cNvSpPr/>
              <p:nvPr/>
            </p:nvSpPr>
            <p:spPr>
              <a:xfrm>
                <a:off x="0" y="35650"/>
                <a:ext cx="536743" cy="9986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58" name="Rett linje 277"/>
              <p:cNvSpPr/>
              <p:nvPr/>
            </p:nvSpPr>
            <p:spPr>
              <a:xfrm>
                <a:off x="0" y="35649"/>
                <a:ext cx="402546" cy="18164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69" name="Gruppe 243"/>
          <p:cNvGrpSpPr/>
          <p:nvPr/>
        </p:nvGrpSpPr>
        <p:grpSpPr>
          <a:xfrm>
            <a:off x="8205567" y="5599406"/>
            <a:ext cx="629351" cy="436167"/>
            <a:chOff x="-1" y="0"/>
            <a:chExt cx="629350" cy="436166"/>
          </a:xfrm>
        </p:grpSpPr>
        <p:grpSp>
          <p:nvGrpSpPr>
            <p:cNvPr id="1764" name="Gruppe 265"/>
            <p:cNvGrpSpPr/>
            <p:nvPr/>
          </p:nvGrpSpPr>
          <p:grpSpPr>
            <a:xfrm>
              <a:off x="293649" y="-1"/>
              <a:ext cx="335701" cy="436167"/>
              <a:chOff x="0" y="0"/>
              <a:chExt cx="335700" cy="436166"/>
            </a:xfrm>
          </p:grpSpPr>
          <p:sp>
            <p:nvSpPr>
              <p:cNvPr id="1761" name="Ellipse 270"/>
              <p:cNvSpPr/>
              <p:nvPr/>
            </p:nvSpPr>
            <p:spPr>
              <a:xfrm rot="4674357">
                <a:off x="124998" y="14129"/>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62" name="Ellipse 271"/>
              <p:cNvSpPr/>
              <p:nvPr/>
            </p:nvSpPr>
            <p:spPr>
              <a:xfrm rot="4674357">
                <a:off x="170710" y="186482"/>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63" name="Ellipse 272"/>
              <p:cNvSpPr/>
              <p:nvPr/>
            </p:nvSpPr>
            <p:spPr>
              <a:xfrm rot="4674357">
                <a:off x="14129" y="27117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68" name="Gruppe 266"/>
            <p:cNvGrpSpPr/>
            <p:nvPr/>
          </p:nvGrpSpPr>
          <p:grpSpPr>
            <a:xfrm>
              <a:off x="-2" y="29916"/>
              <a:ext cx="469650" cy="253739"/>
              <a:chOff x="0" y="0"/>
              <a:chExt cx="469648" cy="253737"/>
            </a:xfrm>
          </p:grpSpPr>
          <p:sp>
            <p:nvSpPr>
              <p:cNvPr id="1765" name="Rett linje 267"/>
              <p:cNvSpPr/>
              <p:nvPr/>
            </p:nvSpPr>
            <p:spPr>
              <a:xfrm>
                <a:off x="225425" y="92967"/>
                <a:ext cx="244224" cy="11219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66" name="Rett linje 268"/>
              <p:cNvSpPr/>
              <p:nvPr/>
            </p:nvSpPr>
            <p:spPr>
              <a:xfrm>
                <a:off x="-1" y="-1"/>
                <a:ext cx="345852" cy="25373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67" name="Rett linje 269"/>
              <p:cNvSpPr/>
              <p:nvPr/>
            </p:nvSpPr>
            <p:spPr>
              <a:xfrm>
                <a:off x="0" y="-1"/>
                <a:ext cx="426666" cy="6208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78" name="Gruppe 244"/>
          <p:cNvGrpSpPr/>
          <p:nvPr/>
        </p:nvGrpSpPr>
        <p:grpSpPr>
          <a:xfrm>
            <a:off x="7962893" y="5894573"/>
            <a:ext cx="576217" cy="492800"/>
            <a:chOff x="-2" y="-2"/>
            <a:chExt cx="576216" cy="492799"/>
          </a:xfrm>
        </p:grpSpPr>
        <p:grpSp>
          <p:nvGrpSpPr>
            <p:cNvPr id="1773" name="Gruppe 257"/>
            <p:cNvGrpSpPr/>
            <p:nvPr/>
          </p:nvGrpSpPr>
          <p:grpSpPr>
            <a:xfrm>
              <a:off x="246450" y="114622"/>
              <a:ext cx="329765" cy="378176"/>
              <a:chOff x="0" y="0"/>
              <a:chExt cx="329764" cy="378175"/>
            </a:xfrm>
          </p:grpSpPr>
          <p:sp>
            <p:nvSpPr>
              <p:cNvPr id="1770" name="Ellipse 262"/>
              <p:cNvSpPr/>
              <p:nvPr/>
            </p:nvSpPr>
            <p:spPr>
              <a:xfrm rot="5542610">
                <a:off x="174648" y="3063"/>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71" name="Ellipse 263"/>
              <p:cNvSpPr/>
              <p:nvPr/>
            </p:nvSpPr>
            <p:spPr>
              <a:xfrm rot="5542610">
                <a:off x="175841" y="181372"/>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72" name="Ellipse 264"/>
              <p:cNvSpPr/>
              <p:nvPr/>
            </p:nvSpPr>
            <p:spPr>
              <a:xfrm rot="5542610">
                <a:off x="3063" y="22425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77" name="Gruppe 258"/>
            <p:cNvGrpSpPr/>
            <p:nvPr/>
          </p:nvGrpSpPr>
          <p:grpSpPr>
            <a:xfrm>
              <a:off x="-3" y="-3"/>
              <a:ext cx="441179" cy="343754"/>
              <a:chOff x="-1" y="-1"/>
              <a:chExt cx="441177" cy="343753"/>
            </a:xfrm>
          </p:grpSpPr>
          <p:sp>
            <p:nvSpPr>
              <p:cNvPr id="1774" name="Rett linje 259"/>
              <p:cNvSpPr/>
              <p:nvPr/>
            </p:nvSpPr>
            <p:spPr>
              <a:xfrm>
                <a:off x="0" y="0"/>
                <a:ext cx="441177" cy="32851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75" name="Rett linje 260"/>
              <p:cNvSpPr/>
              <p:nvPr/>
            </p:nvSpPr>
            <p:spPr>
              <a:xfrm>
                <a:off x="-1" y="-2"/>
                <a:ext cx="309064" cy="34375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76" name="Rett linje 261"/>
              <p:cNvSpPr/>
              <p:nvPr/>
            </p:nvSpPr>
            <p:spPr>
              <a:xfrm>
                <a:off x="-2" y="-1"/>
                <a:ext cx="436283" cy="17919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781" name="Gruppe 245"/>
          <p:cNvGrpSpPr/>
          <p:nvPr/>
        </p:nvGrpSpPr>
        <p:grpSpPr>
          <a:xfrm>
            <a:off x="7699563" y="5144272"/>
            <a:ext cx="803873" cy="318804"/>
            <a:chOff x="-1" y="0"/>
            <a:chExt cx="803871" cy="318802"/>
          </a:xfrm>
        </p:grpSpPr>
        <p:sp>
          <p:nvSpPr>
            <p:cNvPr id="1779" name="Rett linje 255"/>
            <p:cNvSpPr/>
            <p:nvPr/>
          </p:nvSpPr>
          <p:spPr>
            <a:xfrm flipV="1">
              <a:off x="-2" y="112570"/>
              <a:ext cx="757041" cy="14792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80" name="Ellipse 256"/>
            <p:cNvSpPr/>
            <p:nvPr/>
          </p:nvSpPr>
          <p:spPr>
            <a:xfrm rot="4044712">
              <a:off x="522546" y="37478"/>
              <a:ext cx="243847"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84" name="Gruppe 246"/>
          <p:cNvGrpSpPr/>
          <p:nvPr/>
        </p:nvGrpSpPr>
        <p:grpSpPr>
          <a:xfrm>
            <a:off x="7711723" y="5409812"/>
            <a:ext cx="765958" cy="425400"/>
            <a:chOff x="0" y="-1"/>
            <a:chExt cx="765957" cy="425398"/>
          </a:xfrm>
        </p:grpSpPr>
        <p:sp>
          <p:nvSpPr>
            <p:cNvPr id="1782" name="Rett linje 253"/>
            <p:cNvSpPr/>
            <p:nvPr/>
          </p:nvSpPr>
          <p:spPr>
            <a:xfrm>
              <a:off x="-1" y="-2"/>
              <a:ext cx="493845" cy="21951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83" name="Ellipse 254"/>
            <p:cNvSpPr/>
            <p:nvPr/>
          </p:nvSpPr>
          <p:spPr>
            <a:xfrm rot="4044712">
              <a:off x="484632" y="144073"/>
              <a:ext cx="243847"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87" name="Gruppe 247"/>
          <p:cNvGrpSpPr/>
          <p:nvPr/>
        </p:nvGrpSpPr>
        <p:grpSpPr>
          <a:xfrm>
            <a:off x="7711723" y="5409814"/>
            <a:ext cx="523288" cy="690651"/>
            <a:chOff x="0" y="-1"/>
            <a:chExt cx="523286" cy="690650"/>
          </a:xfrm>
        </p:grpSpPr>
        <p:sp>
          <p:nvSpPr>
            <p:cNvPr id="1785" name="Rett linje 251"/>
            <p:cNvSpPr/>
            <p:nvPr/>
          </p:nvSpPr>
          <p:spPr>
            <a:xfrm>
              <a:off x="0" y="-2"/>
              <a:ext cx="410715" cy="64381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86" name="Ellipse 252"/>
            <p:cNvSpPr/>
            <p:nvPr/>
          </p:nvSpPr>
          <p:spPr>
            <a:xfrm rot="4044712">
              <a:off x="241960" y="409323"/>
              <a:ext cx="243849"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90" name="Gruppe 248"/>
          <p:cNvGrpSpPr/>
          <p:nvPr/>
        </p:nvGrpSpPr>
        <p:grpSpPr>
          <a:xfrm>
            <a:off x="6864703" y="5063153"/>
            <a:ext cx="1094165" cy="588205"/>
            <a:chOff x="-1" y="0"/>
            <a:chExt cx="1094164" cy="588204"/>
          </a:xfrm>
        </p:grpSpPr>
        <p:sp>
          <p:nvSpPr>
            <p:cNvPr id="1788" name="Rett linje 249"/>
            <p:cNvSpPr/>
            <p:nvPr/>
          </p:nvSpPr>
          <p:spPr>
            <a:xfrm>
              <a:off x="-2" y="0"/>
              <a:ext cx="849575" cy="340520"/>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89" name="Ellipse 250"/>
            <p:cNvSpPr/>
            <p:nvPr/>
          </p:nvSpPr>
          <p:spPr>
            <a:xfrm rot="6752585">
              <a:off x="643045" y="137086"/>
              <a:ext cx="391093" cy="391091"/>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791" name="Likebent trekant 282"/>
          <p:cNvSpPr/>
          <p:nvPr/>
        </p:nvSpPr>
        <p:spPr>
          <a:xfrm rot="14852585">
            <a:off x="7095294" y="2712898"/>
            <a:ext cx="2327669" cy="296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800" name="Gruppe 283"/>
          <p:cNvGrpSpPr/>
          <p:nvPr/>
        </p:nvGrpSpPr>
        <p:grpSpPr>
          <a:xfrm>
            <a:off x="7994073" y="3434786"/>
            <a:ext cx="605110" cy="509665"/>
            <a:chOff x="0" y="-1"/>
            <a:chExt cx="605108" cy="509663"/>
          </a:xfrm>
        </p:grpSpPr>
        <p:grpSp>
          <p:nvGrpSpPr>
            <p:cNvPr id="1795" name="Gruppe 314"/>
            <p:cNvGrpSpPr/>
            <p:nvPr/>
          </p:nvGrpSpPr>
          <p:grpSpPr>
            <a:xfrm>
              <a:off x="240198" y="-2"/>
              <a:ext cx="364911" cy="433962"/>
              <a:chOff x="-1" y="-1"/>
              <a:chExt cx="364909" cy="433960"/>
            </a:xfrm>
          </p:grpSpPr>
          <p:sp>
            <p:nvSpPr>
              <p:cNvPr id="1792" name="Ellipse 319"/>
              <p:cNvSpPr/>
              <p:nvPr/>
            </p:nvSpPr>
            <p:spPr>
              <a:xfrm rot="1344712">
                <a:off x="23060" y="23060"/>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93" name="Ellipse 320"/>
              <p:cNvSpPr/>
              <p:nvPr/>
            </p:nvSpPr>
            <p:spPr>
              <a:xfrm rot="1344712">
                <a:off x="190987" y="83027"/>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794" name="Ellipse 321"/>
              <p:cNvSpPr/>
              <p:nvPr/>
            </p:nvSpPr>
            <p:spPr>
              <a:xfrm rot="1344712">
                <a:off x="172078" y="260038"/>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799" name="Gruppe 315"/>
            <p:cNvGrpSpPr/>
            <p:nvPr/>
          </p:nvGrpSpPr>
          <p:grpSpPr>
            <a:xfrm>
              <a:off x="-1" y="157227"/>
              <a:ext cx="450149" cy="352435"/>
              <a:chOff x="0" y="0"/>
              <a:chExt cx="450148" cy="352434"/>
            </a:xfrm>
          </p:grpSpPr>
          <p:sp>
            <p:nvSpPr>
              <p:cNvPr id="1796" name="Rett linje 316"/>
              <p:cNvSpPr/>
              <p:nvPr/>
            </p:nvSpPr>
            <p:spPr>
              <a:xfrm flipV="1">
                <a:off x="159054" y="0"/>
                <a:ext cx="142965" cy="19289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97" name="Rett linje 317"/>
              <p:cNvSpPr/>
              <p:nvPr/>
            </p:nvSpPr>
            <p:spPr>
              <a:xfrm flipV="1">
                <a:off x="0" y="43510"/>
                <a:ext cx="450149" cy="30892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798" name="Rett linje 318"/>
              <p:cNvSpPr/>
              <p:nvPr/>
            </p:nvSpPr>
            <p:spPr>
              <a:xfrm flipV="1">
                <a:off x="0" y="196228"/>
                <a:ext cx="413082" cy="15620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09" name="Gruppe 284"/>
          <p:cNvGrpSpPr/>
          <p:nvPr/>
        </p:nvGrpSpPr>
        <p:grpSpPr>
          <a:xfrm>
            <a:off x="8239003" y="3814298"/>
            <a:ext cx="650042" cy="468770"/>
            <a:chOff x="-1" y="-1"/>
            <a:chExt cx="650041" cy="468768"/>
          </a:xfrm>
        </p:grpSpPr>
        <p:grpSp>
          <p:nvGrpSpPr>
            <p:cNvPr id="1804" name="Gruppe 306"/>
            <p:cNvGrpSpPr/>
            <p:nvPr/>
          </p:nvGrpSpPr>
          <p:grpSpPr>
            <a:xfrm>
              <a:off x="287231" y="-2"/>
              <a:ext cx="362810" cy="468770"/>
              <a:chOff x="0" y="0"/>
              <a:chExt cx="362809" cy="468768"/>
            </a:xfrm>
          </p:grpSpPr>
          <p:sp>
            <p:nvSpPr>
              <p:cNvPr id="1801" name="Ellipse 311"/>
              <p:cNvSpPr/>
              <p:nvPr/>
            </p:nvSpPr>
            <p:spPr>
              <a:xfrm rot="1974357">
                <a:off x="28876" y="2887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02" name="Ellipse 312"/>
              <p:cNvSpPr/>
              <p:nvPr/>
            </p:nvSpPr>
            <p:spPr>
              <a:xfrm rot="1974357">
                <a:off x="183072" y="118424"/>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03" name="Ellipse 313"/>
              <p:cNvSpPr/>
              <p:nvPr/>
            </p:nvSpPr>
            <p:spPr>
              <a:xfrm rot="1974357">
                <a:off x="132239" y="28903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08" name="Gruppe 307"/>
            <p:cNvGrpSpPr/>
            <p:nvPr/>
          </p:nvGrpSpPr>
          <p:grpSpPr>
            <a:xfrm>
              <a:off x="-2" y="153698"/>
              <a:ext cx="477165" cy="257802"/>
              <a:chOff x="0" y="0"/>
              <a:chExt cx="477163" cy="257801"/>
            </a:xfrm>
          </p:grpSpPr>
          <p:sp>
            <p:nvSpPr>
              <p:cNvPr id="1805" name="Rett linje 308"/>
              <p:cNvSpPr/>
              <p:nvPr/>
            </p:nvSpPr>
            <p:spPr>
              <a:xfrm flipV="1">
                <a:off x="225137" y="70780"/>
                <a:ext cx="252027" cy="9336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06" name="Rett linje 309"/>
              <p:cNvSpPr/>
              <p:nvPr/>
            </p:nvSpPr>
            <p:spPr>
              <a:xfrm flipV="1">
                <a:off x="-1" y="192666"/>
                <a:ext cx="423972" cy="6513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07" name="Rett linje 310"/>
              <p:cNvSpPr/>
              <p:nvPr/>
            </p:nvSpPr>
            <p:spPr>
              <a:xfrm flipV="1">
                <a:off x="-1" y="0"/>
                <a:ext cx="345596" cy="25780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18" name="Gruppe 285"/>
          <p:cNvGrpSpPr/>
          <p:nvPr/>
        </p:nvGrpSpPr>
        <p:grpSpPr>
          <a:xfrm>
            <a:off x="8254967" y="4263826"/>
            <a:ext cx="721161" cy="490898"/>
            <a:chOff x="-1" y="-2"/>
            <a:chExt cx="721160" cy="490897"/>
          </a:xfrm>
        </p:grpSpPr>
        <p:grpSp>
          <p:nvGrpSpPr>
            <p:cNvPr id="1813" name="Gruppe 298"/>
            <p:cNvGrpSpPr/>
            <p:nvPr/>
          </p:nvGrpSpPr>
          <p:grpSpPr>
            <a:xfrm>
              <a:off x="381067" y="-3"/>
              <a:ext cx="340093" cy="490899"/>
              <a:chOff x="-1" y="-1"/>
              <a:chExt cx="340092" cy="490897"/>
            </a:xfrm>
          </p:grpSpPr>
          <p:sp>
            <p:nvSpPr>
              <p:cNvPr id="1810" name="Ellipse 303"/>
              <p:cNvSpPr/>
              <p:nvPr/>
            </p:nvSpPr>
            <p:spPr>
              <a:xfrm rot="2842610">
                <a:off x="31150" y="31151"/>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11" name="Ellipse 304"/>
              <p:cNvSpPr/>
              <p:nvPr/>
            </p:nvSpPr>
            <p:spPr>
              <a:xfrm rot="2842610">
                <a:off x="158078" y="156392"/>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12" name="Ellipse 305"/>
              <p:cNvSpPr/>
              <p:nvPr/>
            </p:nvSpPr>
            <p:spPr>
              <a:xfrm rot="2842610">
                <a:off x="66226" y="308883"/>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17" name="Gruppe 299"/>
            <p:cNvGrpSpPr/>
            <p:nvPr/>
          </p:nvGrpSpPr>
          <p:grpSpPr>
            <a:xfrm>
              <a:off x="-2" y="139336"/>
              <a:ext cx="544250" cy="206319"/>
              <a:chOff x="0" y="0"/>
              <a:chExt cx="544248" cy="206317"/>
            </a:xfrm>
          </p:grpSpPr>
          <p:sp>
            <p:nvSpPr>
              <p:cNvPr id="1814" name="Rett linje 300"/>
              <p:cNvSpPr/>
              <p:nvPr/>
            </p:nvSpPr>
            <p:spPr>
              <a:xfrm flipV="1">
                <a:off x="0" y="102124"/>
                <a:ext cx="544249" cy="7966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15" name="Rett linje 301"/>
              <p:cNvSpPr/>
              <p:nvPr/>
            </p:nvSpPr>
            <p:spPr>
              <a:xfrm>
                <a:off x="-1" y="181789"/>
                <a:ext cx="461610" cy="245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16" name="Rett linje 302"/>
              <p:cNvSpPr/>
              <p:nvPr/>
            </p:nvSpPr>
            <p:spPr>
              <a:xfrm flipV="1">
                <a:off x="-1" y="0"/>
                <a:ext cx="435206" cy="18179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21" name="Gruppe 286"/>
          <p:cNvGrpSpPr/>
          <p:nvPr/>
        </p:nvGrpSpPr>
        <p:grpSpPr>
          <a:xfrm>
            <a:off x="7722419" y="3738417"/>
            <a:ext cx="543422" cy="686393"/>
            <a:chOff x="-1" y="0"/>
            <a:chExt cx="543421" cy="686392"/>
          </a:xfrm>
        </p:grpSpPr>
        <p:sp>
          <p:nvSpPr>
            <p:cNvPr id="1819" name="Rett linje 296"/>
            <p:cNvSpPr/>
            <p:nvPr/>
          </p:nvSpPr>
          <p:spPr>
            <a:xfrm flipV="1">
              <a:off x="-2" y="46484"/>
              <a:ext cx="430711" cy="63990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20" name="Ellipse 297"/>
            <p:cNvSpPr/>
            <p:nvPr/>
          </p:nvSpPr>
          <p:spPr>
            <a:xfrm rot="1344712">
              <a:off x="262300" y="37274"/>
              <a:ext cx="243845"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24" name="Gruppe 287"/>
          <p:cNvGrpSpPr/>
          <p:nvPr/>
        </p:nvGrpSpPr>
        <p:grpSpPr>
          <a:xfrm>
            <a:off x="7734584" y="4019769"/>
            <a:ext cx="776190" cy="400013"/>
            <a:chOff x="-1" y="0"/>
            <a:chExt cx="776188" cy="400011"/>
          </a:xfrm>
        </p:grpSpPr>
        <p:sp>
          <p:nvSpPr>
            <p:cNvPr id="1822" name="Rett linje 294"/>
            <p:cNvSpPr/>
            <p:nvPr/>
          </p:nvSpPr>
          <p:spPr>
            <a:xfrm flipV="1">
              <a:off x="-2" y="206028"/>
              <a:ext cx="504421" cy="19398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23" name="Ellipse 295"/>
            <p:cNvSpPr/>
            <p:nvPr/>
          </p:nvSpPr>
          <p:spPr>
            <a:xfrm rot="1344712">
              <a:off x="495064" y="37275"/>
              <a:ext cx="243849"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27" name="Gruppe 288"/>
          <p:cNvGrpSpPr/>
          <p:nvPr/>
        </p:nvGrpSpPr>
        <p:grpSpPr>
          <a:xfrm>
            <a:off x="7734585" y="4378924"/>
            <a:ext cx="792154" cy="318400"/>
            <a:chOff x="0" y="0"/>
            <a:chExt cx="792153" cy="318399"/>
          </a:xfrm>
        </p:grpSpPr>
        <p:sp>
          <p:nvSpPr>
            <p:cNvPr id="1825" name="Rett linje 292"/>
            <p:cNvSpPr/>
            <p:nvPr/>
          </p:nvSpPr>
          <p:spPr>
            <a:xfrm>
              <a:off x="-1" y="40854"/>
              <a:ext cx="745667" cy="1648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26" name="Ellipse 293"/>
            <p:cNvSpPr/>
            <p:nvPr/>
          </p:nvSpPr>
          <p:spPr>
            <a:xfrm rot="1344712">
              <a:off x="511029" y="37275"/>
              <a:ext cx="243849"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30" name="Gruppe 289"/>
          <p:cNvGrpSpPr/>
          <p:nvPr/>
        </p:nvGrpSpPr>
        <p:grpSpPr>
          <a:xfrm>
            <a:off x="6890525" y="4160405"/>
            <a:ext cx="1083595" cy="613185"/>
            <a:chOff x="0" y="0"/>
            <a:chExt cx="1083594" cy="613183"/>
          </a:xfrm>
        </p:grpSpPr>
        <p:sp>
          <p:nvSpPr>
            <p:cNvPr id="1828" name="Rett linje 290"/>
            <p:cNvSpPr/>
            <p:nvPr/>
          </p:nvSpPr>
          <p:spPr>
            <a:xfrm flipV="1">
              <a:off x="0" y="253224"/>
              <a:ext cx="841526" cy="359959"/>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29" name="Ellipse 291"/>
            <p:cNvSpPr/>
            <p:nvPr/>
          </p:nvSpPr>
          <p:spPr>
            <a:xfrm rot="4052585">
              <a:off x="632637" y="59866"/>
              <a:ext cx="391091" cy="391091"/>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831" name="Likebent trekant 323"/>
          <p:cNvSpPr/>
          <p:nvPr/>
        </p:nvSpPr>
        <p:spPr>
          <a:xfrm rot="4052585">
            <a:off x="3604659" y="4113996"/>
            <a:ext cx="2327669" cy="2969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840" name="Gruppe 324"/>
          <p:cNvGrpSpPr/>
          <p:nvPr/>
        </p:nvGrpSpPr>
        <p:grpSpPr>
          <a:xfrm>
            <a:off x="4428439" y="5852045"/>
            <a:ext cx="605110" cy="509665"/>
            <a:chOff x="-1" y="-2"/>
            <a:chExt cx="605109" cy="509663"/>
          </a:xfrm>
        </p:grpSpPr>
        <p:grpSp>
          <p:nvGrpSpPr>
            <p:cNvPr id="1835" name="Gruppe 355"/>
            <p:cNvGrpSpPr/>
            <p:nvPr/>
          </p:nvGrpSpPr>
          <p:grpSpPr>
            <a:xfrm>
              <a:off x="-2" y="75701"/>
              <a:ext cx="364911" cy="433961"/>
              <a:chOff x="-1" y="-1"/>
              <a:chExt cx="364909" cy="433960"/>
            </a:xfrm>
          </p:grpSpPr>
          <p:sp>
            <p:nvSpPr>
              <p:cNvPr id="1832" name="Ellipse 360"/>
              <p:cNvSpPr/>
              <p:nvPr/>
            </p:nvSpPr>
            <p:spPr>
              <a:xfrm rot="12144712">
                <a:off x="190987" y="260038"/>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33" name="Ellipse 361"/>
              <p:cNvSpPr/>
              <p:nvPr/>
            </p:nvSpPr>
            <p:spPr>
              <a:xfrm rot="12144712">
                <a:off x="23060" y="200072"/>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34" name="Ellipse 362"/>
              <p:cNvSpPr/>
              <p:nvPr/>
            </p:nvSpPr>
            <p:spPr>
              <a:xfrm rot="12144712">
                <a:off x="41968" y="23060"/>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39" name="Gruppe 356"/>
            <p:cNvGrpSpPr/>
            <p:nvPr/>
          </p:nvGrpSpPr>
          <p:grpSpPr>
            <a:xfrm>
              <a:off x="154959" y="-3"/>
              <a:ext cx="450149" cy="352437"/>
              <a:chOff x="0" y="0"/>
              <a:chExt cx="450148" cy="352435"/>
            </a:xfrm>
          </p:grpSpPr>
          <p:sp>
            <p:nvSpPr>
              <p:cNvPr id="1836" name="Rett linje 357"/>
              <p:cNvSpPr/>
              <p:nvPr/>
            </p:nvSpPr>
            <p:spPr>
              <a:xfrm flipH="1">
                <a:off x="148130" y="159545"/>
                <a:ext cx="142964" cy="19289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37" name="Rett linje 358"/>
              <p:cNvSpPr/>
              <p:nvPr/>
            </p:nvSpPr>
            <p:spPr>
              <a:xfrm flipH="1">
                <a:off x="-1" y="-1"/>
                <a:ext cx="450149" cy="30892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38" name="Rett linje 359"/>
              <p:cNvSpPr/>
              <p:nvPr/>
            </p:nvSpPr>
            <p:spPr>
              <a:xfrm flipH="1">
                <a:off x="37067" y="-1"/>
                <a:ext cx="413081" cy="15620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49" name="Gruppe 325"/>
          <p:cNvGrpSpPr/>
          <p:nvPr/>
        </p:nvGrpSpPr>
        <p:grpSpPr>
          <a:xfrm>
            <a:off x="4138578" y="5513429"/>
            <a:ext cx="650043" cy="468770"/>
            <a:chOff x="0" y="0"/>
            <a:chExt cx="650041" cy="468768"/>
          </a:xfrm>
        </p:grpSpPr>
        <p:grpSp>
          <p:nvGrpSpPr>
            <p:cNvPr id="1844" name="Gruppe 347"/>
            <p:cNvGrpSpPr/>
            <p:nvPr/>
          </p:nvGrpSpPr>
          <p:grpSpPr>
            <a:xfrm>
              <a:off x="-1" y="-1"/>
              <a:ext cx="362810" cy="468770"/>
              <a:chOff x="0" y="0"/>
              <a:chExt cx="362808" cy="468768"/>
            </a:xfrm>
          </p:grpSpPr>
          <p:sp>
            <p:nvSpPr>
              <p:cNvPr id="1841" name="Ellipse 352"/>
              <p:cNvSpPr/>
              <p:nvPr/>
            </p:nvSpPr>
            <p:spPr>
              <a:xfrm rot="12774357">
                <a:off x="183071" y="289031"/>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42" name="Ellipse 353"/>
              <p:cNvSpPr/>
              <p:nvPr/>
            </p:nvSpPr>
            <p:spPr>
              <a:xfrm rot="12774357">
                <a:off x="28876" y="199483"/>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43" name="Ellipse 354"/>
              <p:cNvSpPr/>
              <p:nvPr/>
            </p:nvSpPr>
            <p:spPr>
              <a:xfrm rot="12774357">
                <a:off x="79707" y="28876"/>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48" name="Gruppe 348"/>
            <p:cNvGrpSpPr/>
            <p:nvPr/>
          </p:nvGrpSpPr>
          <p:grpSpPr>
            <a:xfrm>
              <a:off x="172877" y="57266"/>
              <a:ext cx="477164" cy="257804"/>
              <a:chOff x="0" y="-1"/>
              <a:chExt cx="477163" cy="257803"/>
            </a:xfrm>
          </p:grpSpPr>
          <p:sp>
            <p:nvSpPr>
              <p:cNvPr id="1845" name="Rett linje 349"/>
              <p:cNvSpPr/>
              <p:nvPr/>
            </p:nvSpPr>
            <p:spPr>
              <a:xfrm flipH="1">
                <a:off x="0" y="93661"/>
                <a:ext cx="252027" cy="9335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46" name="Rett linje 350"/>
              <p:cNvSpPr/>
              <p:nvPr/>
            </p:nvSpPr>
            <p:spPr>
              <a:xfrm flipH="1">
                <a:off x="53191" y="-2"/>
                <a:ext cx="423974" cy="6513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47" name="Rett linje 351"/>
              <p:cNvSpPr/>
              <p:nvPr/>
            </p:nvSpPr>
            <p:spPr>
              <a:xfrm flipH="1">
                <a:off x="131569" y="-2"/>
                <a:ext cx="345596" cy="25780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58" name="Gruppe 326"/>
          <p:cNvGrpSpPr/>
          <p:nvPr/>
        </p:nvGrpSpPr>
        <p:grpSpPr>
          <a:xfrm>
            <a:off x="4051493" y="5041772"/>
            <a:ext cx="721163" cy="490899"/>
            <a:chOff x="-2" y="-2"/>
            <a:chExt cx="721161" cy="490897"/>
          </a:xfrm>
        </p:grpSpPr>
        <p:grpSp>
          <p:nvGrpSpPr>
            <p:cNvPr id="1853" name="Gruppe 339"/>
            <p:cNvGrpSpPr/>
            <p:nvPr/>
          </p:nvGrpSpPr>
          <p:grpSpPr>
            <a:xfrm>
              <a:off x="-3" y="-3"/>
              <a:ext cx="340094" cy="490899"/>
              <a:chOff x="-1" y="-1"/>
              <a:chExt cx="340092" cy="490897"/>
            </a:xfrm>
          </p:grpSpPr>
          <p:sp>
            <p:nvSpPr>
              <p:cNvPr id="1850" name="Ellipse 344"/>
              <p:cNvSpPr/>
              <p:nvPr/>
            </p:nvSpPr>
            <p:spPr>
              <a:xfrm rot="13642610">
                <a:off x="158079" y="308883"/>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51" name="Ellipse 345"/>
              <p:cNvSpPr/>
              <p:nvPr/>
            </p:nvSpPr>
            <p:spPr>
              <a:xfrm rot="13642610">
                <a:off x="31151" y="183644"/>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52" name="Ellipse 346"/>
              <p:cNvSpPr/>
              <p:nvPr/>
            </p:nvSpPr>
            <p:spPr>
              <a:xfrm rot="13642610">
                <a:off x="123003" y="31151"/>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57" name="Gruppe 340"/>
            <p:cNvGrpSpPr/>
            <p:nvPr/>
          </p:nvGrpSpPr>
          <p:grpSpPr>
            <a:xfrm>
              <a:off x="176909" y="145238"/>
              <a:ext cx="544251" cy="206320"/>
              <a:chOff x="0" y="0"/>
              <a:chExt cx="544250" cy="206319"/>
            </a:xfrm>
          </p:grpSpPr>
          <p:sp>
            <p:nvSpPr>
              <p:cNvPr id="1854" name="Rett linje 341"/>
              <p:cNvSpPr/>
              <p:nvPr/>
            </p:nvSpPr>
            <p:spPr>
              <a:xfrm flipH="1">
                <a:off x="-1" y="24528"/>
                <a:ext cx="544250" cy="7966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55" name="Rett linje 342"/>
              <p:cNvSpPr/>
              <p:nvPr/>
            </p:nvSpPr>
            <p:spPr>
              <a:xfrm flipH="1" flipV="1">
                <a:off x="82640" y="-1"/>
                <a:ext cx="461610" cy="2453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56" name="Rett linje 343"/>
              <p:cNvSpPr/>
              <p:nvPr/>
            </p:nvSpPr>
            <p:spPr>
              <a:xfrm flipH="1">
                <a:off x="109044" y="24527"/>
                <a:ext cx="435206" cy="18179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61" name="Gruppe 327"/>
          <p:cNvGrpSpPr/>
          <p:nvPr/>
        </p:nvGrpSpPr>
        <p:grpSpPr>
          <a:xfrm>
            <a:off x="4761780" y="5371686"/>
            <a:ext cx="543422" cy="686393"/>
            <a:chOff x="0" y="0"/>
            <a:chExt cx="543421" cy="686392"/>
          </a:xfrm>
        </p:grpSpPr>
        <p:sp>
          <p:nvSpPr>
            <p:cNvPr id="1859" name="Rett linje 337"/>
            <p:cNvSpPr/>
            <p:nvPr/>
          </p:nvSpPr>
          <p:spPr>
            <a:xfrm flipH="1">
              <a:off x="112712" y="-1"/>
              <a:ext cx="430709" cy="63990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60" name="Ellipse 338"/>
            <p:cNvSpPr/>
            <p:nvPr/>
          </p:nvSpPr>
          <p:spPr>
            <a:xfrm rot="12144712">
              <a:off x="37275" y="405269"/>
              <a:ext cx="243845"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64" name="Gruppe 328"/>
          <p:cNvGrpSpPr/>
          <p:nvPr/>
        </p:nvGrpSpPr>
        <p:grpSpPr>
          <a:xfrm>
            <a:off x="4516849" y="5376716"/>
            <a:ext cx="776189" cy="400012"/>
            <a:chOff x="-1" y="0"/>
            <a:chExt cx="776187" cy="400011"/>
          </a:xfrm>
        </p:grpSpPr>
        <p:sp>
          <p:nvSpPr>
            <p:cNvPr id="1862" name="Rett linje 335"/>
            <p:cNvSpPr/>
            <p:nvPr/>
          </p:nvSpPr>
          <p:spPr>
            <a:xfrm flipH="1">
              <a:off x="271766" y="0"/>
              <a:ext cx="504421" cy="19398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63" name="Ellipse 336"/>
            <p:cNvSpPr/>
            <p:nvPr/>
          </p:nvSpPr>
          <p:spPr>
            <a:xfrm rot="12144712">
              <a:off x="37274" y="118887"/>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67" name="Gruppe 329"/>
          <p:cNvGrpSpPr/>
          <p:nvPr/>
        </p:nvGrpSpPr>
        <p:grpSpPr>
          <a:xfrm>
            <a:off x="4500883" y="5099173"/>
            <a:ext cx="792154" cy="318400"/>
            <a:chOff x="0" y="0"/>
            <a:chExt cx="792152" cy="318399"/>
          </a:xfrm>
        </p:grpSpPr>
        <p:sp>
          <p:nvSpPr>
            <p:cNvPr id="1865" name="Rett linje 333"/>
            <p:cNvSpPr/>
            <p:nvPr/>
          </p:nvSpPr>
          <p:spPr>
            <a:xfrm flipH="1" flipV="1">
              <a:off x="46486" y="112713"/>
              <a:ext cx="745666" cy="16483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66" name="Ellipse 334"/>
            <p:cNvSpPr/>
            <p:nvPr/>
          </p:nvSpPr>
          <p:spPr>
            <a:xfrm rot="12144712">
              <a:off x="37274" y="37274"/>
              <a:ext cx="243849"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70" name="Gruppe 330"/>
          <p:cNvGrpSpPr/>
          <p:nvPr/>
        </p:nvGrpSpPr>
        <p:grpSpPr>
          <a:xfrm>
            <a:off x="5053502" y="5022907"/>
            <a:ext cx="1083596" cy="613184"/>
            <a:chOff x="0" y="0"/>
            <a:chExt cx="1083594" cy="613183"/>
          </a:xfrm>
        </p:grpSpPr>
        <p:sp>
          <p:nvSpPr>
            <p:cNvPr id="1868" name="Rett linje 331"/>
            <p:cNvSpPr/>
            <p:nvPr/>
          </p:nvSpPr>
          <p:spPr>
            <a:xfrm flipH="1">
              <a:off x="242068" y="-1"/>
              <a:ext cx="841526" cy="359957"/>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69" name="Ellipse 332"/>
            <p:cNvSpPr/>
            <p:nvPr/>
          </p:nvSpPr>
          <p:spPr>
            <a:xfrm rot="14852585">
              <a:off x="59866" y="162225"/>
              <a:ext cx="391091" cy="391091"/>
            </a:xfrm>
            <a:prstGeom prst="ellipse">
              <a:avLst/>
            </a:prstGeom>
            <a:solidFill>
              <a:srgbClr val="EBF1DE"/>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sp>
        <p:nvSpPr>
          <p:cNvPr id="1871" name="Likebent trekant 364"/>
          <p:cNvSpPr/>
          <p:nvPr/>
        </p:nvSpPr>
        <p:spPr>
          <a:xfrm rot="9452585" flipH="1">
            <a:off x="4612437" y="1648149"/>
            <a:ext cx="2327669" cy="29696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880" name="Gruppe 365"/>
          <p:cNvGrpSpPr/>
          <p:nvPr/>
        </p:nvGrpSpPr>
        <p:grpSpPr>
          <a:xfrm>
            <a:off x="5823095" y="2436436"/>
            <a:ext cx="470391" cy="705414"/>
            <a:chOff x="0" y="0"/>
            <a:chExt cx="470390" cy="705413"/>
          </a:xfrm>
        </p:grpSpPr>
        <p:grpSp>
          <p:nvGrpSpPr>
            <p:cNvPr id="1875" name="Gruppe 396"/>
            <p:cNvGrpSpPr/>
            <p:nvPr/>
          </p:nvGrpSpPr>
          <p:grpSpPr>
            <a:xfrm>
              <a:off x="-1" y="-1"/>
              <a:ext cx="470391" cy="335724"/>
              <a:chOff x="0" y="0"/>
              <a:chExt cx="470390" cy="335723"/>
            </a:xfrm>
          </p:grpSpPr>
          <p:sp>
            <p:nvSpPr>
              <p:cNvPr id="1872" name="Ellipse 401"/>
              <p:cNvSpPr/>
              <p:nvPr/>
            </p:nvSpPr>
            <p:spPr>
              <a:xfrm rot="1360459" flipH="1">
                <a:off x="296281" y="99828"/>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73" name="Ellipse 402"/>
              <p:cNvSpPr/>
              <p:nvPr/>
            </p:nvSpPr>
            <p:spPr>
              <a:xfrm rot="1360459" flipH="1">
                <a:off x="135251" y="23247"/>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74" name="Ellipse 403"/>
              <p:cNvSpPr/>
              <p:nvPr/>
            </p:nvSpPr>
            <p:spPr>
              <a:xfrm rot="1360459" flipH="1">
                <a:off x="23247" y="161614"/>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79" name="Gruppe 397"/>
            <p:cNvGrpSpPr/>
            <p:nvPr/>
          </p:nvGrpSpPr>
          <p:grpSpPr>
            <a:xfrm>
              <a:off x="138630" y="168519"/>
              <a:ext cx="217380" cy="536895"/>
              <a:chOff x="0" y="0"/>
              <a:chExt cx="217379" cy="536894"/>
            </a:xfrm>
          </p:grpSpPr>
          <p:sp>
            <p:nvSpPr>
              <p:cNvPr id="1876" name="Rett linje 398"/>
              <p:cNvSpPr/>
              <p:nvPr/>
            </p:nvSpPr>
            <p:spPr>
              <a:xfrm flipV="1">
                <a:off x="181718" y="74180"/>
                <a:ext cx="35662" cy="23743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77" name="Rett linje 399"/>
              <p:cNvSpPr/>
              <p:nvPr/>
            </p:nvSpPr>
            <p:spPr>
              <a:xfrm flipH="1" flipV="1">
                <a:off x="81978" y="-1"/>
                <a:ext cx="99056" cy="53689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78" name="Rett linje 400"/>
              <p:cNvSpPr/>
              <p:nvPr/>
            </p:nvSpPr>
            <p:spPr>
              <a:xfrm flipH="1" flipV="1">
                <a:off x="0" y="134074"/>
                <a:ext cx="181034" cy="40282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89" name="Gruppe 366"/>
          <p:cNvGrpSpPr/>
          <p:nvPr/>
        </p:nvGrpSpPr>
        <p:grpSpPr>
          <a:xfrm>
            <a:off x="5364826" y="2537257"/>
            <a:ext cx="436509" cy="629786"/>
            <a:chOff x="0" y="0"/>
            <a:chExt cx="436507" cy="629785"/>
          </a:xfrm>
        </p:grpSpPr>
        <p:grpSp>
          <p:nvGrpSpPr>
            <p:cNvPr id="1884" name="Gruppe 388"/>
            <p:cNvGrpSpPr/>
            <p:nvPr/>
          </p:nvGrpSpPr>
          <p:grpSpPr>
            <a:xfrm>
              <a:off x="-1" y="-1"/>
              <a:ext cx="436509" cy="335746"/>
              <a:chOff x="0" y="0"/>
              <a:chExt cx="436507" cy="335745"/>
            </a:xfrm>
          </p:grpSpPr>
          <p:sp>
            <p:nvSpPr>
              <p:cNvPr id="1881" name="Ellipse 393"/>
              <p:cNvSpPr/>
              <p:nvPr/>
            </p:nvSpPr>
            <p:spPr>
              <a:xfrm rot="730814" flipH="1">
                <a:off x="271430" y="60187"/>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82" name="Ellipse 394"/>
              <p:cNvSpPr/>
              <p:nvPr/>
            </p:nvSpPr>
            <p:spPr>
              <a:xfrm rot="730814" flipH="1">
                <a:off x="99145" y="14216"/>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83" name="Ellipse 395"/>
              <p:cNvSpPr/>
              <p:nvPr/>
            </p:nvSpPr>
            <p:spPr>
              <a:xfrm rot="730814" flipH="1">
                <a:off x="14216" y="170669"/>
                <a:ext cx="150861" cy="150859"/>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88" name="Gruppe 389"/>
            <p:cNvGrpSpPr/>
            <p:nvPr/>
          </p:nvGrpSpPr>
          <p:grpSpPr>
            <a:xfrm>
              <a:off x="152541" y="159827"/>
              <a:ext cx="253218" cy="469959"/>
              <a:chOff x="0" y="0"/>
              <a:chExt cx="253217" cy="469957"/>
            </a:xfrm>
          </p:grpSpPr>
          <p:sp>
            <p:nvSpPr>
              <p:cNvPr id="1885" name="Rett linje 390"/>
              <p:cNvSpPr/>
              <p:nvPr/>
            </p:nvSpPr>
            <p:spPr>
              <a:xfrm flipH="1" flipV="1">
                <a:off x="48760" y="-1"/>
                <a:ext cx="111829" cy="24439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86" name="Rett linje 391"/>
              <p:cNvSpPr/>
              <p:nvPr/>
            </p:nvSpPr>
            <p:spPr>
              <a:xfrm flipH="1" flipV="1">
                <a:off x="0" y="123724"/>
                <a:ext cx="253218" cy="34623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87" name="Rett linje 392"/>
              <p:cNvSpPr/>
              <p:nvPr/>
            </p:nvSpPr>
            <p:spPr>
              <a:xfrm flipH="1" flipV="1">
                <a:off x="191779" y="43198"/>
                <a:ext cx="61439" cy="42675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898" name="Gruppe 367"/>
          <p:cNvGrpSpPr/>
          <p:nvPr/>
        </p:nvGrpSpPr>
        <p:grpSpPr>
          <a:xfrm>
            <a:off x="5012770" y="2832653"/>
            <a:ext cx="492201" cy="576665"/>
            <a:chOff x="0" y="0"/>
            <a:chExt cx="492199" cy="576663"/>
          </a:xfrm>
        </p:grpSpPr>
        <p:grpSp>
          <p:nvGrpSpPr>
            <p:cNvPr id="1893" name="Gruppe 380"/>
            <p:cNvGrpSpPr/>
            <p:nvPr/>
          </p:nvGrpSpPr>
          <p:grpSpPr>
            <a:xfrm>
              <a:off x="-1" y="-1"/>
              <a:ext cx="378217" cy="329483"/>
              <a:chOff x="0" y="0"/>
              <a:chExt cx="378215" cy="329481"/>
            </a:xfrm>
          </p:grpSpPr>
          <p:sp>
            <p:nvSpPr>
              <p:cNvPr id="1890" name="Ellipse 386"/>
              <p:cNvSpPr/>
              <p:nvPr/>
            </p:nvSpPr>
            <p:spPr>
              <a:xfrm rot="21462561" flipH="1">
                <a:off x="46093" y="2954"/>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91" name="Ellipse 387"/>
              <p:cNvSpPr/>
              <p:nvPr/>
            </p:nvSpPr>
            <p:spPr>
              <a:xfrm rot="21462561" flipH="1">
                <a:off x="2954" y="175666"/>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892" name="Ellipse 385"/>
              <p:cNvSpPr/>
              <p:nvPr/>
            </p:nvSpPr>
            <p:spPr>
              <a:xfrm rot="21462561" flipH="1">
                <a:off x="224400" y="4415"/>
                <a:ext cx="150861" cy="150861"/>
              </a:xfrm>
              <a:prstGeom prst="ellipse">
                <a:avLst/>
              </a:prstGeom>
              <a:solidFill>
                <a:srgbClr val="77933C"/>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897" name="Gruppe 381"/>
            <p:cNvGrpSpPr/>
            <p:nvPr/>
          </p:nvGrpSpPr>
          <p:grpSpPr>
            <a:xfrm>
              <a:off x="148912" y="134995"/>
              <a:ext cx="343287" cy="441669"/>
              <a:chOff x="0" y="0"/>
              <a:chExt cx="343286" cy="441667"/>
            </a:xfrm>
          </p:grpSpPr>
          <p:sp>
            <p:nvSpPr>
              <p:cNvPr id="1894" name="Rett linje 382"/>
              <p:cNvSpPr/>
              <p:nvPr/>
            </p:nvSpPr>
            <p:spPr>
              <a:xfrm flipH="1" flipV="1">
                <a:off x="15438" y="0"/>
                <a:ext cx="327848" cy="44166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95" name="Rett linje 383"/>
              <p:cNvSpPr/>
              <p:nvPr/>
            </p:nvSpPr>
            <p:spPr>
              <a:xfrm flipH="1" flipV="1">
                <a:off x="-1" y="132089"/>
                <a:ext cx="343288" cy="309580"/>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896" name="Rett linje 384"/>
              <p:cNvSpPr/>
              <p:nvPr/>
            </p:nvSpPr>
            <p:spPr>
              <a:xfrm flipH="1" flipV="1">
                <a:off x="164750" y="5118"/>
                <a:ext cx="178537" cy="43655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901" name="Gruppe 368"/>
          <p:cNvGrpSpPr/>
          <p:nvPr/>
        </p:nvGrpSpPr>
        <p:grpSpPr>
          <a:xfrm>
            <a:off x="5936942" y="2869565"/>
            <a:ext cx="319000" cy="803817"/>
            <a:chOff x="0" y="0"/>
            <a:chExt cx="318999" cy="803816"/>
          </a:xfrm>
        </p:grpSpPr>
        <p:sp>
          <p:nvSpPr>
            <p:cNvPr id="1899" name="Rett linje 378"/>
            <p:cNvSpPr/>
            <p:nvPr/>
          </p:nvSpPr>
          <p:spPr>
            <a:xfrm flipV="1">
              <a:off x="57434" y="46999"/>
              <a:ext cx="149066" cy="75681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00" name="Ellipse 379"/>
            <p:cNvSpPr/>
            <p:nvPr/>
          </p:nvSpPr>
          <p:spPr>
            <a:xfrm rot="1360459" flipH="1">
              <a:off x="37576" y="37576"/>
              <a:ext cx="243845" cy="243849"/>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04" name="Gruppe 369"/>
          <p:cNvGrpSpPr/>
          <p:nvPr/>
        </p:nvGrpSpPr>
        <p:grpSpPr>
          <a:xfrm>
            <a:off x="5564767" y="2894759"/>
            <a:ext cx="424585" cy="766456"/>
            <a:chOff x="0" y="0"/>
            <a:chExt cx="424584" cy="766455"/>
          </a:xfrm>
        </p:grpSpPr>
        <p:sp>
          <p:nvSpPr>
            <p:cNvPr id="1902" name="Rett linje 376"/>
            <p:cNvSpPr/>
            <p:nvPr/>
          </p:nvSpPr>
          <p:spPr>
            <a:xfrm flipH="1" flipV="1">
              <a:off x="205815" y="272281"/>
              <a:ext cx="218771" cy="49417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03" name="Ellipse 377"/>
            <p:cNvSpPr/>
            <p:nvPr/>
          </p:nvSpPr>
          <p:spPr>
            <a:xfrm rot="1360459" flipH="1">
              <a:off x="37577" y="37577"/>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07" name="Gruppe 370"/>
          <p:cNvGrpSpPr/>
          <p:nvPr/>
        </p:nvGrpSpPr>
        <p:grpSpPr>
          <a:xfrm>
            <a:off x="5299152" y="3137032"/>
            <a:ext cx="690201" cy="524183"/>
            <a:chOff x="0" y="0"/>
            <a:chExt cx="690199" cy="524182"/>
          </a:xfrm>
        </p:grpSpPr>
        <p:sp>
          <p:nvSpPr>
            <p:cNvPr id="1905" name="Rett linje 374"/>
            <p:cNvSpPr/>
            <p:nvPr/>
          </p:nvSpPr>
          <p:spPr>
            <a:xfrm flipH="1" flipV="1">
              <a:off x="47000" y="112499"/>
              <a:ext cx="643201" cy="41168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06" name="Ellipse 375"/>
            <p:cNvSpPr/>
            <p:nvPr/>
          </p:nvSpPr>
          <p:spPr>
            <a:xfrm rot="1360459" flipH="1">
              <a:off x="37577" y="37577"/>
              <a:ext cx="243847" cy="243847"/>
            </a:xfrm>
            <a:prstGeom prst="ellipse">
              <a:avLst/>
            </a:prstGeom>
            <a:solidFill>
              <a:srgbClr val="C3D69B"/>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10" name="Gruppe 371"/>
          <p:cNvGrpSpPr/>
          <p:nvPr/>
        </p:nvGrpSpPr>
        <p:grpSpPr>
          <a:xfrm>
            <a:off x="5747955" y="3414250"/>
            <a:ext cx="586784" cy="1094507"/>
            <a:chOff x="-1" y="-1"/>
            <a:chExt cx="586783" cy="1094505"/>
          </a:xfrm>
        </p:grpSpPr>
        <p:sp>
          <p:nvSpPr>
            <p:cNvPr id="1908" name="Rett linje 372"/>
            <p:cNvSpPr/>
            <p:nvPr/>
          </p:nvSpPr>
          <p:spPr>
            <a:xfrm flipH="1" flipV="1">
              <a:off x="247541" y="244420"/>
              <a:ext cx="339241" cy="850084"/>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09" name="Ellipse 373"/>
            <p:cNvSpPr/>
            <p:nvPr/>
          </p:nvSpPr>
          <p:spPr>
            <a:xfrm rot="20252585" flipH="1">
              <a:off x="59865" y="59866"/>
              <a:ext cx="391093" cy="391091"/>
            </a:xfrm>
            <a:prstGeom prst="ellipse">
              <a:avLst/>
            </a:prstGeom>
            <a:solidFill>
              <a:srgbClr val="EBF1DE"/>
            </a:solidFill>
            <a:ln w="3175" cap="flat">
              <a:solidFill>
                <a:srgbClr val="000000"/>
              </a:solidFill>
              <a:prstDash val="solid"/>
              <a:round/>
            </a:ln>
            <a:effectLst>
              <a:outerShdw blurRad="50800" dist="25400" dir="5400000" rotWithShape="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endParaRPr/>
            </a:p>
          </p:txBody>
        </p:sp>
      </p:grpSp>
      <p:sp>
        <p:nvSpPr>
          <p:cNvPr id="1911" name="Likebent trekant 405"/>
          <p:cNvSpPr/>
          <p:nvPr/>
        </p:nvSpPr>
        <p:spPr>
          <a:xfrm rot="20252585" flipH="1">
            <a:off x="6060589" y="5129479"/>
            <a:ext cx="2327669" cy="29696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endParaRPr/>
          </a:p>
        </p:txBody>
      </p:sp>
      <p:grpSp>
        <p:nvGrpSpPr>
          <p:cNvPr id="1920" name="Gruppe 406"/>
          <p:cNvGrpSpPr/>
          <p:nvPr/>
        </p:nvGrpSpPr>
        <p:grpSpPr>
          <a:xfrm>
            <a:off x="6707212" y="6605382"/>
            <a:ext cx="470391" cy="705414"/>
            <a:chOff x="0" y="0"/>
            <a:chExt cx="470390" cy="705413"/>
          </a:xfrm>
        </p:grpSpPr>
        <p:grpSp>
          <p:nvGrpSpPr>
            <p:cNvPr id="1915" name="Gruppe 437"/>
            <p:cNvGrpSpPr/>
            <p:nvPr/>
          </p:nvGrpSpPr>
          <p:grpSpPr>
            <a:xfrm>
              <a:off x="-1" y="369690"/>
              <a:ext cx="470391" cy="335724"/>
              <a:chOff x="0" y="0"/>
              <a:chExt cx="470390" cy="335723"/>
            </a:xfrm>
          </p:grpSpPr>
          <p:sp>
            <p:nvSpPr>
              <p:cNvPr id="1912" name="Ellipse 442"/>
              <p:cNvSpPr/>
              <p:nvPr/>
            </p:nvSpPr>
            <p:spPr>
              <a:xfrm rot="12160459" flipH="1">
                <a:off x="23247" y="85033"/>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13" name="Ellipse 443"/>
              <p:cNvSpPr/>
              <p:nvPr/>
            </p:nvSpPr>
            <p:spPr>
              <a:xfrm rot="12160459" flipH="1">
                <a:off x="184277" y="161614"/>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14" name="Ellipse 444"/>
              <p:cNvSpPr/>
              <p:nvPr/>
            </p:nvSpPr>
            <p:spPr>
              <a:xfrm rot="12160459" flipH="1">
                <a:off x="296281" y="23247"/>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19" name="Gruppe 438"/>
            <p:cNvGrpSpPr/>
            <p:nvPr/>
          </p:nvGrpSpPr>
          <p:grpSpPr>
            <a:xfrm>
              <a:off x="114378" y="-1"/>
              <a:ext cx="217381" cy="536895"/>
              <a:chOff x="0" y="0"/>
              <a:chExt cx="217379" cy="536893"/>
            </a:xfrm>
          </p:grpSpPr>
          <p:sp>
            <p:nvSpPr>
              <p:cNvPr id="1916" name="Rett linje 439"/>
              <p:cNvSpPr/>
              <p:nvPr/>
            </p:nvSpPr>
            <p:spPr>
              <a:xfrm flipH="1">
                <a:off x="-1" y="225282"/>
                <a:ext cx="35663" cy="23743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17" name="Rett linje 440"/>
              <p:cNvSpPr/>
              <p:nvPr/>
            </p:nvSpPr>
            <p:spPr>
              <a:xfrm>
                <a:off x="36346" y="-1"/>
                <a:ext cx="99055" cy="536895"/>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18" name="Rett linje 441"/>
              <p:cNvSpPr/>
              <p:nvPr/>
            </p:nvSpPr>
            <p:spPr>
              <a:xfrm>
                <a:off x="36345" y="-1"/>
                <a:ext cx="181035" cy="402818"/>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929" name="Gruppe 407"/>
          <p:cNvGrpSpPr/>
          <p:nvPr/>
        </p:nvGrpSpPr>
        <p:grpSpPr>
          <a:xfrm>
            <a:off x="7199362" y="6580187"/>
            <a:ext cx="436510" cy="629787"/>
            <a:chOff x="0" y="-2"/>
            <a:chExt cx="436508" cy="629786"/>
          </a:xfrm>
        </p:grpSpPr>
        <p:grpSp>
          <p:nvGrpSpPr>
            <p:cNvPr id="1924" name="Gruppe 429"/>
            <p:cNvGrpSpPr/>
            <p:nvPr/>
          </p:nvGrpSpPr>
          <p:grpSpPr>
            <a:xfrm>
              <a:off x="-1" y="294037"/>
              <a:ext cx="436509" cy="335748"/>
              <a:chOff x="0" y="0"/>
              <a:chExt cx="436508" cy="335746"/>
            </a:xfrm>
          </p:grpSpPr>
          <p:sp>
            <p:nvSpPr>
              <p:cNvPr id="1921" name="Ellipse 434"/>
              <p:cNvSpPr/>
              <p:nvPr/>
            </p:nvSpPr>
            <p:spPr>
              <a:xfrm rot="11530814" flipH="1">
                <a:off x="14216" y="124698"/>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22" name="Ellipse 435"/>
              <p:cNvSpPr/>
              <p:nvPr/>
            </p:nvSpPr>
            <p:spPr>
              <a:xfrm rot="11530814" flipH="1">
                <a:off x="186501" y="170669"/>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23" name="Ellipse 436"/>
              <p:cNvSpPr/>
              <p:nvPr/>
            </p:nvSpPr>
            <p:spPr>
              <a:xfrm rot="11530814" flipH="1">
                <a:off x="271430" y="1421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28" name="Gruppe 430"/>
            <p:cNvGrpSpPr/>
            <p:nvPr/>
          </p:nvGrpSpPr>
          <p:grpSpPr>
            <a:xfrm>
              <a:off x="30747" y="-3"/>
              <a:ext cx="253219" cy="469959"/>
              <a:chOff x="-1" y="-1"/>
              <a:chExt cx="253218" cy="469957"/>
            </a:xfrm>
          </p:grpSpPr>
          <p:sp>
            <p:nvSpPr>
              <p:cNvPr id="1925" name="Rett linje 431"/>
              <p:cNvSpPr/>
              <p:nvPr/>
            </p:nvSpPr>
            <p:spPr>
              <a:xfrm>
                <a:off x="92628" y="225564"/>
                <a:ext cx="111828" cy="24439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26" name="Rett linje 432"/>
              <p:cNvSpPr/>
              <p:nvPr/>
            </p:nvSpPr>
            <p:spPr>
              <a:xfrm>
                <a:off x="-2" y="0"/>
                <a:ext cx="253219" cy="346232"/>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27" name="Rett linje 433"/>
              <p:cNvSpPr/>
              <p:nvPr/>
            </p:nvSpPr>
            <p:spPr>
              <a:xfrm>
                <a:off x="-1" y="-2"/>
                <a:ext cx="61440" cy="42676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938" name="Gruppe 408"/>
          <p:cNvGrpSpPr/>
          <p:nvPr/>
        </p:nvGrpSpPr>
        <p:grpSpPr>
          <a:xfrm>
            <a:off x="7495724" y="6337913"/>
            <a:ext cx="492203" cy="576666"/>
            <a:chOff x="-2" y="-1"/>
            <a:chExt cx="492201" cy="576665"/>
          </a:xfrm>
        </p:grpSpPr>
        <p:grpSp>
          <p:nvGrpSpPr>
            <p:cNvPr id="1933" name="Gruppe 421"/>
            <p:cNvGrpSpPr/>
            <p:nvPr/>
          </p:nvGrpSpPr>
          <p:grpSpPr>
            <a:xfrm>
              <a:off x="113983" y="247181"/>
              <a:ext cx="378217" cy="329483"/>
              <a:chOff x="0" y="0"/>
              <a:chExt cx="378215" cy="329482"/>
            </a:xfrm>
          </p:grpSpPr>
          <p:sp>
            <p:nvSpPr>
              <p:cNvPr id="1930" name="Ellipse 426"/>
              <p:cNvSpPr/>
              <p:nvPr/>
            </p:nvSpPr>
            <p:spPr>
              <a:xfrm rot="10662561" flipH="1">
                <a:off x="2954" y="174206"/>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31" name="Ellipse 427"/>
              <p:cNvSpPr/>
              <p:nvPr/>
            </p:nvSpPr>
            <p:spPr>
              <a:xfrm rot="10662561" flipH="1">
                <a:off x="181261" y="175667"/>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sp>
            <p:nvSpPr>
              <p:cNvPr id="1932" name="Ellipse 428"/>
              <p:cNvSpPr/>
              <p:nvPr/>
            </p:nvSpPr>
            <p:spPr>
              <a:xfrm rot="10662561" flipH="1">
                <a:off x="224400" y="2954"/>
                <a:ext cx="150861" cy="150861"/>
              </a:xfrm>
              <a:prstGeom prst="ellipse">
                <a:avLst/>
              </a:prstGeom>
              <a:solidFill>
                <a:srgbClr val="8EB4E3"/>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37" name="Gruppe 422"/>
            <p:cNvGrpSpPr/>
            <p:nvPr/>
          </p:nvGrpSpPr>
          <p:grpSpPr>
            <a:xfrm>
              <a:off x="-3" y="-2"/>
              <a:ext cx="343289" cy="441669"/>
              <a:chOff x="-1" y="0"/>
              <a:chExt cx="343288" cy="441668"/>
            </a:xfrm>
          </p:grpSpPr>
          <p:sp>
            <p:nvSpPr>
              <p:cNvPr id="1934" name="Rett linje 423"/>
              <p:cNvSpPr/>
              <p:nvPr/>
            </p:nvSpPr>
            <p:spPr>
              <a:xfrm>
                <a:off x="-1" y="1"/>
                <a:ext cx="327850" cy="441667"/>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35" name="Rett linje 424"/>
              <p:cNvSpPr/>
              <p:nvPr/>
            </p:nvSpPr>
            <p:spPr>
              <a:xfrm>
                <a:off x="-2" y="-1"/>
                <a:ext cx="343290" cy="309581"/>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36" name="Rett linje 425"/>
              <p:cNvSpPr/>
              <p:nvPr/>
            </p:nvSpPr>
            <p:spPr>
              <a:xfrm>
                <a:off x="-1" y="0"/>
                <a:ext cx="178536" cy="436549"/>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1941" name="Gruppe 409"/>
          <p:cNvGrpSpPr/>
          <p:nvPr/>
        </p:nvGrpSpPr>
        <p:grpSpPr>
          <a:xfrm>
            <a:off x="6744753" y="6073848"/>
            <a:ext cx="319001" cy="803818"/>
            <a:chOff x="0" y="0"/>
            <a:chExt cx="318999" cy="803816"/>
          </a:xfrm>
        </p:grpSpPr>
        <p:sp>
          <p:nvSpPr>
            <p:cNvPr id="1939" name="Rett linje 419"/>
            <p:cNvSpPr/>
            <p:nvPr/>
          </p:nvSpPr>
          <p:spPr>
            <a:xfrm flipH="1">
              <a:off x="112499" y="-1"/>
              <a:ext cx="149066" cy="756816"/>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40" name="Ellipse 420"/>
            <p:cNvSpPr/>
            <p:nvPr/>
          </p:nvSpPr>
          <p:spPr>
            <a:xfrm rot="12160459" flipH="1">
              <a:off x="37577" y="522391"/>
              <a:ext cx="243845"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44" name="Gruppe 410"/>
          <p:cNvGrpSpPr/>
          <p:nvPr/>
        </p:nvGrpSpPr>
        <p:grpSpPr>
          <a:xfrm>
            <a:off x="7011343" y="6086014"/>
            <a:ext cx="424588" cy="766458"/>
            <a:chOff x="0" y="0"/>
            <a:chExt cx="424587" cy="766456"/>
          </a:xfrm>
        </p:grpSpPr>
        <p:sp>
          <p:nvSpPr>
            <p:cNvPr id="1942" name="Rett linje 417"/>
            <p:cNvSpPr/>
            <p:nvPr/>
          </p:nvSpPr>
          <p:spPr>
            <a:xfrm>
              <a:off x="-1" y="0"/>
              <a:ext cx="218772" cy="494174"/>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43" name="Ellipse 418"/>
            <p:cNvSpPr/>
            <p:nvPr/>
          </p:nvSpPr>
          <p:spPr>
            <a:xfrm rot="12160459" flipH="1">
              <a:off x="143160" y="485030"/>
              <a:ext cx="243849" cy="243849"/>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47" name="Gruppe 411"/>
          <p:cNvGrpSpPr/>
          <p:nvPr/>
        </p:nvGrpSpPr>
        <p:grpSpPr>
          <a:xfrm>
            <a:off x="7011344" y="6086015"/>
            <a:ext cx="690201" cy="524184"/>
            <a:chOff x="0" y="0"/>
            <a:chExt cx="690200" cy="524183"/>
          </a:xfrm>
        </p:grpSpPr>
        <p:sp>
          <p:nvSpPr>
            <p:cNvPr id="1945" name="Rett linje 415"/>
            <p:cNvSpPr/>
            <p:nvPr/>
          </p:nvSpPr>
          <p:spPr>
            <a:xfrm>
              <a:off x="-1" y="-1"/>
              <a:ext cx="643200" cy="411683"/>
            </a:xfrm>
            <a:prstGeom prst="line">
              <a:avLst/>
            </a:prstGeom>
            <a:noFill/>
            <a:ln w="3175"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46" name="Ellipse 416"/>
            <p:cNvSpPr/>
            <p:nvPr/>
          </p:nvSpPr>
          <p:spPr>
            <a:xfrm rot="12160459" flipH="1">
              <a:off x="408775" y="242759"/>
              <a:ext cx="243849" cy="243847"/>
            </a:xfrm>
            <a:prstGeom prst="ellipse">
              <a:avLst/>
            </a:prstGeom>
            <a:solidFill>
              <a:srgbClr val="C6D9F1"/>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50" name="Gruppe 412"/>
          <p:cNvGrpSpPr/>
          <p:nvPr/>
        </p:nvGrpSpPr>
        <p:grpSpPr>
          <a:xfrm>
            <a:off x="6665959" y="5238473"/>
            <a:ext cx="586781" cy="1094507"/>
            <a:chOff x="0" y="-1"/>
            <a:chExt cx="586780" cy="1094505"/>
          </a:xfrm>
        </p:grpSpPr>
        <p:sp>
          <p:nvSpPr>
            <p:cNvPr id="1948" name="Rett linje 413"/>
            <p:cNvSpPr/>
            <p:nvPr/>
          </p:nvSpPr>
          <p:spPr>
            <a:xfrm>
              <a:off x="0" y="-2"/>
              <a:ext cx="339240" cy="850087"/>
            </a:xfrm>
            <a:prstGeom prst="line">
              <a:avLst/>
            </a:prstGeom>
            <a:noFill/>
            <a:ln w="12700" cap="flat">
              <a:solidFill>
                <a:srgbClr val="00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1949" name="Ellipse 414"/>
            <p:cNvSpPr/>
            <p:nvPr/>
          </p:nvSpPr>
          <p:spPr>
            <a:xfrm rot="9452585" flipH="1">
              <a:off x="135823" y="643547"/>
              <a:ext cx="391091" cy="391091"/>
            </a:xfrm>
            <a:prstGeom prst="ellipse">
              <a:avLst/>
            </a:prstGeom>
            <a:solidFill>
              <a:srgbClr val="BBE8FF"/>
            </a:solidFill>
            <a:ln w="3175" cap="flat">
              <a:solidFill>
                <a:srgbClr val="000000"/>
              </a:solidFill>
              <a:prstDash val="solid"/>
              <a:round/>
            </a:ln>
            <a:effectLst>
              <a:outerShdw blurRad="50800" dist="25400" dir="5400000" rotWithShape="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1953" name="Ellipse 3"/>
          <p:cNvGrpSpPr/>
          <p:nvPr/>
        </p:nvGrpSpPr>
        <p:grpSpPr>
          <a:xfrm>
            <a:off x="6107817" y="4463605"/>
            <a:ext cx="801023" cy="801023"/>
            <a:chOff x="0" y="0"/>
            <a:chExt cx="801021" cy="801021"/>
          </a:xfrm>
        </p:grpSpPr>
        <p:sp>
          <p:nvSpPr>
            <p:cNvPr id="1951" name="Circle"/>
            <p:cNvSpPr/>
            <p:nvPr/>
          </p:nvSpPr>
          <p:spPr>
            <a:xfrm>
              <a:off x="0" y="0"/>
              <a:ext cx="801023" cy="801023"/>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blurRad="50800" dist="25400" dir="5400000" rotWithShape="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endParaRPr/>
            </a:p>
          </p:txBody>
        </p:sp>
        <p:sp>
          <p:nvSpPr>
            <p:cNvPr id="1952" name="You"/>
            <p:cNvSpPr txBox="1"/>
            <p:nvPr/>
          </p:nvSpPr>
          <p:spPr>
            <a:xfrm>
              <a:off x="117306" y="166170"/>
              <a:ext cx="566409" cy="4686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2" tIns="65022" rIns="65022" bIns="65022" numCol="1" anchor="ctr">
              <a:spAutoFit/>
            </a:bodyPr>
            <a:lstStyle>
              <a:lvl1pPr defTabSz="866986">
                <a:defRPr sz="2000">
                  <a:solidFill>
                    <a:srgbClr val="000000"/>
                  </a:solidFill>
                  <a:latin typeface="Calibri"/>
                  <a:ea typeface="Calibri"/>
                  <a:cs typeface="Calibri"/>
                  <a:sym typeface="Calibri"/>
                </a:defRPr>
              </a:lvl1pPr>
            </a:lstStyle>
            <a:p>
              <a:r>
                <a:t>คุณ</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21"/>
                                        </p:tgtEl>
                                        <p:attrNameLst>
                                          <p:attrName>style.visibility</p:attrName>
                                        </p:attrNameLst>
                                      </p:cBhvr>
                                      <p:to>
                                        <p:strVal val="visible"/>
                                      </p:to>
                                    </p:set>
                                    <p:animEffect transition="in" filter="dissolve">
                                      <p:cBhvr>
                                        <p:cTn id="7" dur="1500"/>
                                        <p:tgtEl>
                                          <p:spTgt spid="16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624"/>
                                        </p:tgtEl>
                                        <p:attrNameLst>
                                          <p:attrName>style.visibility</p:attrName>
                                        </p:attrNameLst>
                                      </p:cBhvr>
                                      <p:to>
                                        <p:strVal val="visible"/>
                                      </p:to>
                                    </p:set>
                                    <p:animEffect transition="in" filter="wipe(right)">
                                      <p:cBhvr>
                                        <p:cTn id="12" dur="500"/>
                                        <p:tgtEl>
                                          <p:spTgt spid="16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627"/>
                                        </p:tgtEl>
                                        <p:attrNameLst>
                                          <p:attrName>style.visibility</p:attrName>
                                        </p:attrNameLst>
                                      </p:cBhvr>
                                      <p:to>
                                        <p:strVal val="visible"/>
                                      </p:to>
                                    </p:set>
                                    <p:animEffect transition="in" filter="wipe(left)">
                                      <p:cBhvr>
                                        <p:cTn id="17" dur="500"/>
                                        <p:tgtEl>
                                          <p:spTgt spid="16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630"/>
                                        </p:tgtEl>
                                        <p:attrNameLst>
                                          <p:attrName>style.visibility</p:attrName>
                                        </p:attrNameLst>
                                      </p:cBhvr>
                                      <p:to>
                                        <p:strVal val="visible"/>
                                      </p:to>
                                    </p:set>
                                    <p:animEffect transition="in" filter="wipe(left)">
                                      <p:cBhvr>
                                        <p:cTn id="22" dur="500"/>
                                        <p:tgtEl>
                                          <p:spTgt spid="1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1" animBg="1" advAuto="0"/>
      <p:bldP spid="1624" grpId="2" animBg="1" advAuto="0"/>
      <p:bldP spid="1627" grpId="3" animBg="1" advAuto="0"/>
      <p:bldP spid="1630" grpId="4"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7" name="iStock1554388househand.jpg" descr="iStock1554388househand.jpg"/>
          <p:cNvPicPr>
            <a:picLocks noChangeAspect="1"/>
          </p:cNvPicPr>
          <p:nvPr/>
        </p:nvPicPr>
        <p:blipFill>
          <a:blip r:embed="rId3">
            <a:extLst/>
          </a:blip>
          <a:stretch>
            <a:fillRect/>
          </a:stretch>
        </p:blipFill>
        <p:spPr>
          <a:xfrm>
            <a:off x="14792" y="-155103"/>
            <a:ext cx="12975216" cy="10063806"/>
          </a:xfrm>
          <a:prstGeom prst="rect">
            <a:avLst/>
          </a:prstGeom>
          <a:ln w="12700">
            <a:miter lim="400000"/>
          </a:ln>
          <a:effectLst>
            <a:outerShdw blurRad="76200" dist="63500" dir="5400000" rotWithShape="0">
              <a:srgbClr val="000000">
                <a:alpha val="45000"/>
              </a:srgbClr>
            </a:outerShdw>
          </a:effectLst>
        </p:spPr>
      </p:pic>
      <p:sp>
        <p:nvSpPr>
          <p:cNvPr id="1958" name="“There is nothing better than making a living while making a difference.”"/>
          <p:cNvSpPr txBox="1"/>
          <p:nvPr/>
        </p:nvSpPr>
        <p:spPr>
          <a:xfrm>
            <a:off x="3385633" y="3619976"/>
            <a:ext cx="6007102" cy="116665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457200">
              <a:defRPr sz="3200">
                <a:solidFill>
                  <a:srgbClr val="000000"/>
                </a:solidFill>
                <a:uFill>
                  <a:solidFill>
                    <a:srgbClr val="000000"/>
                  </a:solidFill>
                </a:uFill>
                <a:latin typeface="Arial"/>
                <a:ea typeface="Arial"/>
                <a:cs typeface="Arial"/>
                <a:sym typeface="Arial"/>
              </a:defRPr>
            </a:lvl1pPr>
          </a:lstStyle>
          <a:p>
            <a:r>
              <a:t>"ไม่มีอะไรที่ดีไปกว่าการหาเลี้ยงชีพในขณะที่สร้างความแตกต่าง"</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957"/>
                                        </p:tgtEl>
                                        <p:attrNameLst>
                                          <p:attrName>style.visibility</p:attrName>
                                        </p:attrNameLst>
                                      </p:cBhvr>
                                      <p:to>
                                        <p:strVal val="visible"/>
                                      </p:to>
                                    </p:set>
                                    <p:anim calcmode="lin" valueType="num">
                                      <p:cBhvr>
                                        <p:cTn id="7" dur="2000" fill="hold"/>
                                        <p:tgtEl>
                                          <p:spTgt spid="1957"/>
                                        </p:tgtEl>
                                        <p:attrNameLst>
                                          <p:attrName>ppt_w</p:attrName>
                                        </p:attrNameLst>
                                      </p:cBhvr>
                                      <p:tavLst>
                                        <p:tav tm="0">
                                          <p:val>
                                            <p:fltVal val="0"/>
                                          </p:val>
                                        </p:tav>
                                        <p:tav tm="100000">
                                          <p:val>
                                            <p:strVal val="#ppt_w"/>
                                          </p:val>
                                        </p:tav>
                                      </p:tavLst>
                                    </p:anim>
                                    <p:anim calcmode="lin" valueType="num">
                                      <p:cBhvr>
                                        <p:cTn id="8" dur="2000" fill="hold"/>
                                        <p:tgtEl>
                                          <p:spTgt spid="1957"/>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9" presetClass="entr" fill="hold" grpId="2" nodeType="afterEffect">
                                  <p:stCondLst>
                                    <p:cond delay="0"/>
                                  </p:stCondLst>
                                  <p:iterate>
                                    <p:tmAbs val="0"/>
                                  </p:iterate>
                                  <p:childTnLst>
                                    <p:set>
                                      <p:cBhvr>
                                        <p:cTn id="11" fill="hold"/>
                                        <p:tgtEl>
                                          <p:spTgt spid="1958"/>
                                        </p:tgtEl>
                                        <p:attrNameLst>
                                          <p:attrName>style.visibility</p:attrName>
                                        </p:attrNameLst>
                                      </p:cBhvr>
                                      <p:to>
                                        <p:strVal val="visible"/>
                                      </p:to>
                                    </p:set>
                                    <p:animEffect transition="in" filter="dissolve">
                                      <p:cBhvr>
                                        <p:cTn id="12" dur="1000"/>
                                        <p:tgtEl>
                                          <p:spTgt spid="1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7" grpId="1" animBg="1" advAuto="0"/>
      <p:bldP spid="1958"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2" name="There are more than 3,000 network marketing companies worldwide."/>
          <p:cNvSpPr txBox="1">
            <a:spLocks noGrp="1"/>
          </p:cNvSpPr>
          <p:nvPr>
            <p:ph type="body" sz="quarter" idx="1"/>
          </p:nvPr>
        </p:nvSpPr>
        <p:spPr>
          <a:xfrm>
            <a:off x="6517688" y="3400452"/>
            <a:ext cx="4919709" cy="1759115"/>
          </a:xfrm>
          <a:prstGeom prst="rect">
            <a:avLst/>
          </a:prstGeom>
        </p:spPr>
        <p:txBody>
          <a:bodyPr/>
          <a:lstStyle>
            <a:lvl1pPr marL="0" indent="0" defTabSz="745607">
              <a:lnSpc>
                <a:spcPct val="80000"/>
              </a:lnSpc>
              <a:spcBef>
                <a:spcPts val="0"/>
              </a:spcBef>
              <a:buSzTx/>
              <a:buNone/>
              <a:defRPr sz="2800">
                <a:solidFill>
                  <a:srgbClr val="FFFFFF"/>
                </a:solidFill>
              </a:defRPr>
            </a:lvl1pPr>
          </a:lstStyle>
          <a:p>
            <a:r>
              <a:t>มีบริษัทตลาดเครือข่ายมากว่า 3000 บริษัทในโลกนี้</a:t>
            </a:r>
          </a:p>
        </p:txBody>
      </p:sp>
      <p:sp>
        <p:nvSpPr>
          <p:cNvPr id="1963" name="HOW DO YOU CHOOSE A  COMPANY TO PARTNER WITH?"/>
          <p:cNvSpPr txBox="1">
            <a:spLocks noGrp="1"/>
          </p:cNvSpPr>
          <p:nvPr>
            <p:ph type="title"/>
          </p:nvPr>
        </p:nvSpPr>
        <p:spPr>
          <a:xfrm>
            <a:off x="4272634" y="1217727"/>
            <a:ext cx="8076381" cy="1479573"/>
          </a:xfrm>
          <a:prstGeom prst="rect">
            <a:avLst/>
          </a:prstGeom>
        </p:spPr>
        <p:txBody>
          <a:bodyPr/>
          <a:lstStyle>
            <a:lvl1pPr>
              <a:defRPr sz="3300" spc="400">
                <a:solidFill>
                  <a:srgbClr val="FFFFFF"/>
                </a:solidFill>
              </a:defRPr>
            </a:lvl1pPr>
          </a:lstStyle>
          <a:p>
            <a:r>
              <a:t>คุณเลือกบริษัทที่มาเป็นหุ้นส่วนคุณอย่างไร?</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62">
                                            <p:bg/>
                                          </p:spTgt>
                                        </p:tgtEl>
                                        <p:attrNameLst>
                                          <p:attrName>style.visibility</p:attrName>
                                        </p:attrNameLst>
                                      </p:cBhvr>
                                      <p:to>
                                        <p:strVal val="visible"/>
                                      </p:to>
                                    </p:set>
                                    <p:animEffect transition="in" filter="wipe(left)">
                                      <p:cBhvr>
                                        <p:cTn id="7" dur="1000"/>
                                        <p:tgtEl>
                                          <p:spTgt spid="1962">
                                            <p:bg/>
                                          </p:spTgt>
                                        </p:tgtEl>
                                      </p:cBhvr>
                                    </p:animEffect>
                                  </p:childTnLst>
                                </p:cTn>
                              </p:par>
                              <p:par>
                                <p:cTn id="8" presetID="22" presetClass="entr" presetSubtype="8" fill="hold" grpId="1" nodeType="withEffect">
                                  <p:stCondLst>
                                    <p:cond delay="0"/>
                                  </p:stCondLst>
                                  <p:iterate>
                                    <p:tmAbs val="0"/>
                                  </p:iterate>
                                  <p:childTnLst>
                                    <p:set>
                                      <p:cBhvr>
                                        <p:cTn id="9" fill="hold"/>
                                        <p:tgtEl>
                                          <p:spTgt spid="1962">
                                            <p:txEl>
                                              <p:pRg st="0" end="0"/>
                                            </p:txEl>
                                          </p:spTgt>
                                        </p:tgtEl>
                                        <p:attrNameLst>
                                          <p:attrName>style.visibility</p:attrName>
                                        </p:attrNameLst>
                                      </p:cBhvr>
                                      <p:to>
                                        <p:strVal val="visible"/>
                                      </p:to>
                                    </p:set>
                                    <p:animEffect transition="in" filter="wipe(left)">
                                      <p:cBhvr>
                                        <p:cTn id="10" dur="1000"/>
                                        <p:tgtEl>
                                          <p:spTgt spid="19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2" grpId="1" build="p"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7" name="Redox Signaling Technology"/>
          <p:cNvSpPr txBox="1">
            <a:spLocks noGrp="1"/>
          </p:cNvSpPr>
          <p:nvPr>
            <p:ph type="title"/>
          </p:nvPr>
        </p:nvSpPr>
        <p:spPr>
          <a:xfrm>
            <a:off x="3211215" y="753784"/>
            <a:ext cx="7051465" cy="1085606"/>
          </a:xfrm>
          <a:prstGeom prst="rect">
            <a:avLst/>
          </a:prstGeom>
        </p:spPr>
        <p:txBody>
          <a:bodyPr/>
          <a:lstStyle>
            <a:lvl1pPr marR="81279" indent="4464" defTabSz="921173">
              <a:defRPr sz="3600" b="1" spc="675">
                <a:solidFill>
                  <a:srgbClr val="002F73"/>
                </a:solidFill>
                <a:uFill>
                  <a:solidFill>
                    <a:srgbClr val="002F73"/>
                  </a:solidFill>
                </a:uFill>
                <a:latin typeface="+mn-lt"/>
                <a:ea typeface="+mn-ea"/>
                <a:cs typeface="+mn-cs"/>
                <a:sym typeface="Helvetica"/>
              </a:defRPr>
            </a:lvl1pPr>
          </a:lstStyle>
          <a:p>
            <a:r>
              <a:t>โมเลกุลรีดอกซ์เทคโนโลยี  </a:t>
            </a:r>
          </a:p>
        </p:txBody>
      </p:sp>
      <p:sp>
        <p:nvSpPr>
          <p:cNvPr id="1968" name="Different…"/>
          <p:cNvSpPr txBox="1"/>
          <p:nvPr/>
        </p:nvSpPr>
        <p:spPr>
          <a:xfrm>
            <a:off x="1591052" y="2442495"/>
            <a:ext cx="4717080" cy="57555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40639" indent="40183" algn="l" defTabSz="647700">
              <a:spcBef>
                <a:spcPts val="400"/>
              </a:spcBef>
              <a:defRPr sz="3000" b="1" u="sng">
                <a:solidFill>
                  <a:srgbClr val="A74A44"/>
                </a:solidFill>
                <a:uFill>
                  <a:solidFill>
                    <a:srgbClr val="A74A44"/>
                  </a:solidFill>
                </a:uFill>
                <a:latin typeface="Lucida Grande"/>
                <a:ea typeface="Lucida Grande"/>
                <a:cs typeface="Lucida Grande"/>
                <a:sym typeface="Lucida Grande"/>
              </a:defRPr>
            </a:pPr>
            <a:r>
              <a:t>ความแตกต่าง</a:t>
            </a:r>
          </a:p>
          <a:p>
            <a:pPr marL="57150" marR="40639" algn="l" defTabSz="647700">
              <a:spcBef>
                <a:spcPts val="400"/>
              </a:spcBef>
              <a:buClr>
                <a:srgbClr val="000000"/>
              </a:buClr>
              <a:buSzPct val="77000"/>
              <a:buFont typeface="Times"/>
              <a:buChar char="•"/>
              <a:defRPr sz="2700">
                <a:solidFill>
                  <a:srgbClr val="000000"/>
                </a:solidFill>
                <a:uFill>
                  <a:solidFill>
                    <a:srgbClr val="000000"/>
                  </a:solidFill>
                </a:uFill>
                <a:latin typeface="Lucida Grande"/>
                <a:ea typeface="Lucida Grande"/>
                <a:cs typeface="Lucida Grande"/>
                <a:sym typeface="Lucida Grande"/>
              </a:defRPr>
            </a:pPr>
            <a:r>
              <a:t>ผู้สร้างหมวดหมู่ที่แท้จริง</a:t>
            </a:r>
          </a:p>
          <a:p>
            <a:pPr marL="57150" marR="40639" algn="l" defTabSz="647700">
              <a:spcBef>
                <a:spcPts val="400"/>
              </a:spcBef>
              <a:buClr>
                <a:srgbClr val="000000"/>
              </a:buClr>
              <a:buSzPct val="77000"/>
              <a:buFont typeface="Times"/>
              <a:buChar char="•"/>
              <a:defRPr sz="2700">
                <a:solidFill>
                  <a:srgbClr val="000000"/>
                </a:solidFill>
                <a:uFill>
                  <a:solidFill>
                    <a:srgbClr val="000000"/>
                  </a:solidFill>
                </a:uFill>
                <a:latin typeface="Lucida Grande"/>
                <a:ea typeface="Lucida Grande"/>
                <a:cs typeface="Lucida Grande"/>
                <a:sym typeface="Lucida Grande"/>
              </a:defRPr>
            </a:pPr>
            <a:r>
              <a:t>แนวหน้าใหม่ของวิทยาศาสตร์</a:t>
            </a:r>
          </a:p>
          <a:p>
            <a:pPr marR="40639" indent="40183" algn="l" defTabSz="647700">
              <a:spcBef>
                <a:spcPts val="400"/>
              </a:spcBef>
              <a:defRPr sz="3000">
                <a:solidFill>
                  <a:srgbClr val="000000"/>
                </a:solidFill>
                <a:uFill>
                  <a:solidFill>
                    <a:srgbClr val="000000"/>
                  </a:solidFill>
                </a:uFill>
                <a:latin typeface="Lucida Grande"/>
                <a:ea typeface="Lucida Grande"/>
                <a:cs typeface="Lucida Grande"/>
                <a:sym typeface="Lucida Grande"/>
              </a:defRPr>
            </a:pPr>
            <a:endParaRPr/>
          </a:p>
          <a:p>
            <a:pPr marR="40639" indent="40183" algn="l" defTabSz="647700">
              <a:spcBef>
                <a:spcPts val="400"/>
              </a:spcBef>
              <a:defRPr sz="3000" b="1" u="sng">
                <a:solidFill>
                  <a:srgbClr val="A74A44"/>
                </a:solidFill>
                <a:uFill>
                  <a:solidFill>
                    <a:srgbClr val="A74A44"/>
                  </a:solidFill>
                </a:uFill>
                <a:latin typeface="Lucida Grande"/>
                <a:ea typeface="Lucida Grande"/>
                <a:cs typeface="Lucida Grande"/>
                <a:sym typeface="Lucida Grande"/>
              </a:defRPr>
            </a:pPr>
            <a:r>
              <a:t>ยั่งยืน</a:t>
            </a:r>
          </a:p>
          <a:p>
            <a:pPr marL="57150" marR="40639" algn="l" defTabSz="647700">
              <a:spcBef>
                <a:spcPts val="400"/>
              </a:spcBef>
              <a:buClr>
                <a:srgbClr val="000000"/>
              </a:buClr>
              <a:buSzPct val="77000"/>
              <a:buFont typeface="Lucida Grande"/>
              <a:buChar char="•"/>
              <a:defRPr sz="2700">
                <a:solidFill>
                  <a:srgbClr val="000000"/>
                </a:solidFill>
                <a:uFill>
                  <a:solidFill>
                    <a:srgbClr val="000000"/>
                  </a:solidFill>
                </a:uFill>
                <a:latin typeface="Lucida Grande"/>
                <a:ea typeface="Lucida Grande"/>
                <a:cs typeface="Lucida Grande"/>
                <a:sym typeface="Lucida Grande"/>
              </a:defRPr>
            </a:pPr>
            <a:r>
              <a:t>มีสิทธิบัตรที่แข็งแกร่ง</a:t>
            </a:r>
          </a:p>
          <a:p>
            <a:pPr marL="57150" marR="40639" algn="l" defTabSz="647700">
              <a:spcBef>
                <a:spcPts val="400"/>
              </a:spcBef>
              <a:buClr>
                <a:srgbClr val="000000"/>
              </a:buClr>
              <a:buSzPct val="77000"/>
              <a:buFont typeface="Lucida Grande"/>
              <a:buChar char="•"/>
              <a:defRPr sz="2700">
                <a:solidFill>
                  <a:srgbClr val="000000"/>
                </a:solidFill>
                <a:uFill>
                  <a:solidFill>
                    <a:srgbClr val="000000"/>
                  </a:solidFill>
                </a:uFill>
                <a:latin typeface="Lucida Grande"/>
                <a:ea typeface="Lucida Grande"/>
                <a:cs typeface="Lucida Grande"/>
                <a:sym typeface="Lucida Grande"/>
              </a:defRPr>
            </a:pPr>
            <a:r>
              <a:t>ไม่มีคู่แข่ง</a:t>
            </a:r>
          </a:p>
          <a:p>
            <a:pPr marL="57150" marR="40639" algn="l" defTabSz="647700">
              <a:spcBef>
                <a:spcPts val="400"/>
              </a:spcBef>
              <a:buClr>
                <a:srgbClr val="000000"/>
              </a:buClr>
              <a:buSzPct val="77000"/>
              <a:buFont typeface="Lucida Grande"/>
              <a:buChar char="•"/>
              <a:defRPr sz="2700">
                <a:solidFill>
                  <a:srgbClr val="000000"/>
                </a:solidFill>
                <a:uFill>
                  <a:solidFill>
                    <a:srgbClr val="000000"/>
                  </a:solidFill>
                </a:uFill>
                <a:latin typeface="Lucida Grande"/>
                <a:ea typeface="Lucida Grande"/>
                <a:cs typeface="Lucida Grande"/>
                <a:sym typeface="Lucida Grande"/>
              </a:defRPr>
            </a:pPr>
            <a:r>
              <a:t>ไม่มีใครลอกเลียนแบบ</a:t>
            </a:r>
          </a:p>
          <a:p>
            <a:pPr marR="40639" indent="40183" algn="l" defTabSz="647700">
              <a:spcBef>
                <a:spcPts val="400"/>
              </a:spcBef>
              <a:defRPr sz="3000">
                <a:solidFill>
                  <a:srgbClr val="000000"/>
                </a:solidFill>
                <a:uFill>
                  <a:solidFill>
                    <a:srgbClr val="000000"/>
                  </a:solidFill>
                </a:uFill>
                <a:latin typeface="Lucida Grande"/>
                <a:ea typeface="Lucida Grande"/>
                <a:cs typeface="Lucida Grande"/>
                <a:sym typeface="Lucida Grande"/>
              </a:defRPr>
            </a:pPr>
            <a:endParaRPr/>
          </a:p>
          <a:p>
            <a:pPr marR="40639" indent="40183" algn="l" defTabSz="647700">
              <a:spcBef>
                <a:spcPts val="400"/>
              </a:spcBef>
              <a:defRPr sz="3000" b="1" u="sng">
                <a:solidFill>
                  <a:srgbClr val="A74A44"/>
                </a:solidFill>
                <a:uFill>
                  <a:solidFill>
                    <a:srgbClr val="A74A44"/>
                  </a:solidFill>
                </a:uFill>
                <a:latin typeface="Lucida Grande"/>
                <a:ea typeface="Lucida Grande"/>
                <a:cs typeface="Lucida Grande"/>
                <a:sym typeface="Lucida Grande"/>
              </a:defRPr>
            </a:pPr>
            <a:r>
              <a:t>ความได้เปรียบ</a:t>
            </a:r>
          </a:p>
          <a:p>
            <a:pPr marL="57150" marR="40639" algn="l" defTabSz="647700">
              <a:spcBef>
                <a:spcPts val="400"/>
              </a:spcBef>
              <a:buClr>
                <a:srgbClr val="000000"/>
              </a:buClr>
              <a:buSzPct val="77000"/>
              <a:buFont typeface="Lucida Grande"/>
              <a:buChar char="•"/>
              <a:defRPr sz="2700">
                <a:solidFill>
                  <a:srgbClr val="000000"/>
                </a:solidFill>
                <a:uFill>
                  <a:solidFill>
                    <a:srgbClr val="000000"/>
                  </a:solidFill>
                </a:uFill>
                <a:latin typeface="Lucida Grande"/>
                <a:ea typeface="Lucida Grande"/>
                <a:cs typeface="Lucida Grande"/>
                <a:sym typeface="Lucida Grande"/>
              </a:defRPr>
            </a:pPr>
            <a:r>
              <a:t>ได้ผลอย่างมีความหมาย</a:t>
            </a:r>
          </a:p>
        </p:txBody>
      </p:sp>
      <p:pic>
        <p:nvPicPr>
          <p:cNvPr id="1969" name="iStock4434805_Large.jpg" descr="iStock4434805_Large.jpg"/>
          <p:cNvPicPr>
            <a:picLocks noChangeAspect="1"/>
          </p:cNvPicPr>
          <p:nvPr/>
        </p:nvPicPr>
        <p:blipFill>
          <a:blip r:embed="rId3">
            <a:extLst/>
          </a:blip>
          <a:stretch>
            <a:fillRect/>
          </a:stretch>
        </p:blipFill>
        <p:spPr>
          <a:xfrm>
            <a:off x="6683018" y="4376590"/>
            <a:ext cx="5083765" cy="3387930"/>
          </a:xfrm>
          <a:prstGeom prst="rect">
            <a:avLst/>
          </a:prstGeom>
          <a:ln w="12700">
            <a:miter lim="400000"/>
          </a:ln>
          <a:effectLst>
            <a:outerShdw blurRad="127000" dist="508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967"/>
                                        </p:tgtEl>
                                        <p:attrNameLst>
                                          <p:attrName>style.visibility</p:attrName>
                                        </p:attrNameLst>
                                      </p:cBhvr>
                                      <p:to>
                                        <p:strVal val="visible"/>
                                      </p:to>
                                    </p:set>
                                    <p:animEffect transition="in" filter="wipe(left)">
                                      <p:cBhvr>
                                        <p:cTn id="7" dur="1000"/>
                                        <p:tgtEl>
                                          <p:spTgt spid="19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969"/>
                                        </p:tgtEl>
                                        <p:attrNameLst>
                                          <p:attrName>style.visibility</p:attrName>
                                        </p:attrNameLst>
                                      </p:cBhvr>
                                      <p:to>
                                        <p:strVal val="visible"/>
                                      </p:to>
                                    </p:set>
                                    <p:animEffect transition="in" filter="wipe(left)">
                                      <p:cBhvr>
                                        <p:cTn id="12" dur="1000"/>
                                        <p:tgtEl>
                                          <p:spTgt spid="196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968">
                                            <p:bg/>
                                          </p:spTgt>
                                        </p:tgtEl>
                                        <p:attrNameLst>
                                          <p:attrName>style.visibility</p:attrName>
                                        </p:attrNameLst>
                                      </p:cBhvr>
                                      <p:to>
                                        <p:strVal val="visible"/>
                                      </p:to>
                                    </p:set>
                                    <p:animEffect transition="in" filter="dissolve">
                                      <p:cBhvr>
                                        <p:cTn id="17" dur="1000"/>
                                        <p:tgtEl>
                                          <p:spTgt spid="1968">
                                            <p:bg/>
                                          </p:spTgt>
                                        </p:tgtEl>
                                      </p:cBhvr>
                                    </p:animEffect>
                                  </p:childTnLst>
                                </p:cTn>
                              </p:par>
                              <p:par>
                                <p:cTn id="18" presetID="9" presetClass="entr" presetSubtype="0" fill="hold" grpId="3" nodeType="withEffect">
                                  <p:stCondLst>
                                    <p:cond delay="0"/>
                                  </p:stCondLst>
                                  <p:iterate>
                                    <p:tmAbs val="0"/>
                                  </p:iterate>
                                  <p:childTnLst>
                                    <p:set>
                                      <p:cBhvr>
                                        <p:cTn id="19" fill="hold"/>
                                        <p:tgtEl>
                                          <p:spTgt spid="1968">
                                            <p:txEl>
                                              <p:pRg st="0" end="0"/>
                                            </p:txEl>
                                          </p:spTgt>
                                        </p:tgtEl>
                                        <p:attrNameLst>
                                          <p:attrName>style.visibility</p:attrName>
                                        </p:attrNameLst>
                                      </p:cBhvr>
                                      <p:to>
                                        <p:strVal val="visible"/>
                                      </p:to>
                                    </p:set>
                                    <p:animEffect transition="in" filter="dissolve">
                                      <p:cBhvr>
                                        <p:cTn id="20" dur="1000"/>
                                        <p:tgtEl>
                                          <p:spTgt spid="1968">
                                            <p:txEl>
                                              <p:pRg st="0" end="0"/>
                                            </p:txEl>
                                          </p:spTgt>
                                        </p:tgtEl>
                                      </p:cBhvr>
                                    </p:animEffect>
                                  </p:childTnLst>
                                </p:cTn>
                              </p:par>
                            </p:childTnLst>
                          </p:cTn>
                        </p:par>
                        <p:par>
                          <p:cTn id="21" fill="hold">
                            <p:stCondLst>
                              <p:cond delay="1000"/>
                            </p:stCondLst>
                            <p:childTnLst>
                              <p:par>
                                <p:cTn id="22" presetID="9" presetClass="entr" fill="hold" grpId="3" nodeType="afterEffect">
                                  <p:stCondLst>
                                    <p:cond delay="0"/>
                                  </p:stCondLst>
                                  <p:iterate>
                                    <p:tmAbs val="0"/>
                                  </p:iterate>
                                  <p:childTnLst>
                                    <p:set>
                                      <p:cBhvr>
                                        <p:cTn id="23" fill="hold"/>
                                        <p:tgtEl>
                                          <p:spTgt spid="1968">
                                            <p:txEl>
                                              <p:pRg st="1" end="1"/>
                                            </p:txEl>
                                          </p:spTgt>
                                        </p:tgtEl>
                                        <p:attrNameLst>
                                          <p:attrName>style.visibility</p:attrName>
                                        </p:attrNameLst>
                                      </p:cBhvr>
                                      <p:to>
                                        <p:strVal val="visible"/>
                                      </p:to>
                                    </p:set>
                                    <p:animEffect transition="in" filter="dissolve">
                                      <p:cBhvr>
                                        <p:cTn id="24" dur="1000"/>
                                        <p:tgtEl>
                                          <p:spTgt spid="1968">
                                            <p:txEl>
                                              <p:pRg st="1" end="1"/>
                                            </p:txEl>
                                          </p:spTgt>
                                        </p:tgtEl>
                                      </p:cBhvr>
                                    </p:animEffect>
                                  </p:childTnLst>
                                </p:cTn>
                              </p:par>
                            </p:childTnLst>
                          </p:cTn>
                        </p:par>
                        <p:par>
                          <p:cTn id="25" fill="hold">
                            <p:stCondLst>
                              <p:cond delay="2000"/>
                            </p:stCondLst>
                            <p:childTnLst>
                              <p:par>
                                <p:cTn id="26" presetID="9" presetClass="entr" fill="hold" grpId="3" nodeType="afterEffect">
                                  <p:stCondLst>
                                    <p:cond delay="0"/>
                                  </p:stCondLst>
                                  <p:iterate>
                                    <p:tmAbs val="0"/>
                                  </p:iterate>
                                  <p:childTnLst>
                                    <p:set>
                                      <p:cBhvr>
                                        <p:cTn id="27" fill="hold"/>
                                        <p:tgtEl>
                                          <p:spTgt spid="1968">
                                            <p:txEl>
                                              <p:pRg st="2" end="2"/>
                                            </p:txEl>
                                          </p:spTgt>
                                        </p:tgtEl>
                                        <p:attrNameLst>
                                          <p:attrName>style.visibility</p:attrName>
                                        </p:attrNameLst>
                                      </p:cBhvr>
                                      <p:to>
                                        <p:strVal val="visible"/>
                                      </p:to>
                                    </p:set>
                                    <p:animEffect transition="in" filter="dissolve">
                                      <p:cBhvr>
                                        <p:cTn id="28" dur="1000"/>
                                        <p:tgtEl>
                                          <p:spTgt spid="1968">
                                            <p:txEl>
                                              <p:pRg st="2" end="2"/>
                                            </p:txEl>
                                          </p:spTgt>
                                        </p:tgtEl>
                                      </p:cBhvr>
                                    </p:animEffect>
                                  </p:childTnLst>
                                </p:cTn>
                              </p:par>
                            </p:childTnLst>
                          </p:cTn>
                        </p:par>
                        <p:par>
                          <p:cTn id="29" fill="hold">
                            <p:stCondLst>
                              <p:cond delay="3000"/>
                            </p:stCondLst>
                            <p:childTnLst>
                              <p:par>
                                <p:cTn id="30" presetID="9" presetClass="entr" fill="hold" grpId="3" nodeType="afterEffect">
                                  <p:stCondLst>
                                    <p:cond delay="0"/>
                                  </p:stCondLst>
                                  <p:iterate>
                                    <p:tmAbs val="0"/>
                                  </p:iterate>
                                  <p:childTnLst>
                                    <p:set>
                                      <p:cBhvr>
                                        <p:cTn id="31" fill="hold"/>
                                        <p:tgtEl>
                                          <p:spTgt spid="1968">
                                            <p:txEl>
                                              <p:pRg st="3" end="3"/>
                                            </p:txEl>
                                          </p:spTgt>
                                        </p:tgtEl>
                                        <p:attrNameLst>
                                          <p:attrName>style.visibility</p:attrName>
                                        </p:attrNameLst>
                                      </p:cBhvr>
                                      <p:to>
                                        <p:strVal val="visible"/>
                                      </p:to>
                                    </p:set>
                                    <p:animEffect transition="in" filter="dissolve">
                                      <p:cBhvr>
                                        <p:cTn id="32" dur="1000"/>
                                        <p:tgtEl>
                                          <p:spTgt spid="196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3" nodeType="clickEffect">
                                  <p:stCondLst>
                                    <p:cond delay="0"/>
                                  </p:stCondLst>
                                  <p:iterate>
                                    <p:tmAbs val="0"/>
                                  </p:iterate>
                                  <p:childTnLst>
                                    <p:set>
                                      <p:cBhvr>
                                        <p:cTn id="36" fill="hold"/>
                                        <p:tgtEl>
                                          <p:spTgt spid="1968">
                                            <p:txEl>
                                              <p:pRg st="4" end="4"/>
                                            </p:txEl>
                                          </p:spTgt>
                                        </p:tgtEl>
                                        <p:attrNameLst>
                                          <p:attrName>style.visibility</p:attrName>
                                        </p:attrNameLst>
                                      </p:cBhvr>
                                      <p:to>
                                        <p:strVal val="visible"/>
                                      </p:to>
                                    </p:set>
                                    <p:animEffect transition="in" filter="dissolve">
                                      <p:cBhvr>
                                        <p:cTn id="37" dur="1000"/>
                                        <p:tgtEl>
                                          <p:spTgt spid="1968">
                                            <p:txEl>
                                              <p:pRg st="4" end="4"/>
                                            </p:txEl>
                                          </p:spTgt>
                                        </p:tgtEl>
                                      </p:cBhvr>
                                    </p:animEffect>
                                  </p:childTnLst>
                                </p:cTn>
                              </p:par>
                            </p:childTnLst>
                          </p:cTn>
                        </p:par>
                        <p:par>
                          <p:cTn id="38" fill="hold">
                            <p:stCondLst>
                              <p:cond delay="1000"/>
                            </p:stCondLst>
                            <p:childTnLst>
                              <p:par>
                                <p:cTn id="39" presetID="9" presetClass="entr" fill="hold" grpId="3" nodeType="afterEffect">
                                  <p:stCondLst>
                                    <p:cond delay="0"/>
                                  </p:stCondLst>
                                  <p:iterate>
                                    <p:tmAbs val="0"/>
                                  </p:iterate>
                                  <p:childTnLst>
                                    <p:set>
                                      <p:cBhvr>
                                        <p:cTn id="40" fill="hold"/>
                                        <p:tgtEl>
                                          <p:spTgt spid="1968">
                                            <p:txEl>
                                              <p:pRg st="5" end="5"/>
                                            </p:txEl>
                                          </p:spTgt>
                                        </p:tgtEl>
                                        <p:attrNameLst>
                                          <p:attrName>style.visibility</p:attrName>
                                        </p:attrNameLst>
                                      </p:cBhvr>
                                      <p:to>
                                        <p:strVal val="visible"/>
                                      </p:to>
                                    </p:set>
                                    <p:animEffect transition="in" filter="dissolve">
                                      <p:cBhvr>
                                        <p:cTn id="41" dur="1000"/>
                                        <p:tgtEl>
                                          <p:spTgt spid="1968">
                                            <p:txEl>
                                              <p:pRg st="5" end="5"/>
                                            </p:txEl>
                                          </p:spTgt>
                                        </p:tgtEl>
                                      </p:cBhvr>
                                    </p:animEffect>
                                  </p:childTnLst>
                                </p:cTn>
                              </p:par>
                            </p:childTnLst>
                          </p:cTn>
                        </p:par>
                        <p:par>
                          <p:cTn id="42" fill="hold">
                            <p:stCondLst>
                              <p:cond delay="2000"/>
                            </p:stCondLst>
                            <p:childTnLst>
                              <p:par>
                                <p:cTn id="43" presetID="9" presetClass="entr" fill="hold" grpId="3" nodeType="afterEffect">
                                  <p:stCondLst>
                                    <p:cond delay="0"/>
                                  </p:stCondLst>
                                  <p:iterate>
                                    <p:tmAbs val="0"/>
                                  </p:iterate>
                                  <p:childTnLst>
                                    <p:set>
                                      <p:cBhvr>
                                        <p:cTn id="44" fill="hold"/>
                                        <p:tgtEl>
                                          <p:spTgt spid="1968">
                                            <p:txEl>
                                              <p:pRg st="6" end="6"/>
                                            </p:txEl>
                                          </p:spTgt>
                                        </p:tgtEl>
                                        <p:attrNameLst>
                                          <p:attrName>style.visibility</p:attrName>
                                        </p:attrNameLst>
                                      </p:cBhvr>
                                      <p:to>
                                        <p:strVal val="visible"/>
                                      </p:to>
                                    </p:set>
                                    <p:animEffect transition="in" filter="dissolve">
                                      <p:cBhvr>
                                        <p:cTn id="45" dur="1000"/>
                                        <p:tgtEl>
                                          <p:spTgt spid="1968">
                                            <p:txEl>
                                              <p:pRg st="6" end="6"/>
                                            </p:txEl>
                                          </p:spTgt>
                                        </p:tgtEl>
                                      </p:cBhvr>
                                    </p:animEffect>
                                  </p:childTnLst>
                                </p:cTn>
                              </p:par>
                            </p:childTnLst>
                          </p:cTn>
                        </p:par>
                        <p:par>
                          <p:cTn id="46" fill="hold">
                            <p:stCondLst>
                              <p:cond delay="3000"/>
                            </p:stCondLst>
                            <p:childTnLst>
                              <p:par>
                                <p:cTn id="47" presetID="9" presetClass="entr" fill="hold" grpId="3" nodeType="afterEffect">
                                  <p:stCondLst>
                                    <p:cond delay="0"/>
                                  </p:stCondLst>
                                  <p:iterate>
                                    <p:tmAbs val="0"/>
                                  </p:iterate>
                                  <p:childTnLst>
                                    <p:set>
                                      <p:cBhvr>
                                        <p:cTn id="48" fill="hold"/>
                                        <p:tgtEl>
                                          <p:spTgt spid="1968">
                                            <p:txEl>
                                              <p:pRg st="7" end="7"/>
                                            </p:txEl>
                                          </p:spTgt>
                                        </p:tgtEl>
                                        <p:attrNameLst>
                                          <p:attrName>style.visibility</p:attrName>
                                        </p:attrNameLst>
                                      </p:cBhvr>
                                      <p:to>
                                        <p:strVal val="visible"/>
                                      </p:to>
                                    </p:set>
                                    <p:animEffect transition="in" filter="dissolve">
                                      <p:cBhvr>
                                        <p:cTn id="49" dur="1000"/>
                                        <p:tgtEl>
                                          <p:spTgt spid="1968">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fill="hold" grpId="3" nodeType="clickEffect">
                                  <p:stCondLst>
                                    <p:cond delay="0"/>
                                  </p:stCondLst>
                                  <p:iterate>
                                    <p:tmAbs val="0"/>
                                  </p:iterate>
                                  <p:childTnLst>
                                    <p:set>
                                      <p:cBhvr>
                                        <p:cTn id="53" fill="hold"/>
                                        <p:tgtEl>
                                          <p:spTgt spid="1968">
                                            <p:txEl>
                                              <p:pRg st="8" end="8"/>
                                            </p:txEl>
                                          </p:spTgt>
                                        </p:tgtEl>
                                        <p:attrNameLst>
                                          <p:attrName>style.visibility</p:attrName>
                                        </p:attrNameLst>
                                      </p:cBhvr>
                                      <p:to>
                                        <p:strVal val="visible"/>
                                      </p:to>
                                    </p:set>
                                    <p:animEffect transition="in" filter="dissolve">
                                      <p:cBhvr>
                                        <p:cTn id="54" dur="1000"/>
                                        <p:tgtEl>
                                          <p:spTgt spid="1968">
                                            <p:txEl>
                                              <p:pRg st="8" end="8"/>
                                            </p:txEl>
                                          </p:spTgt>
                                        </p:tgtEl>
                                      </p:cBhvr>
                                    </p:animEffect>
                                  </p:childTnLst>
                                </p:cTn>
                              </p:par>
                            </p:childTnLst>
                          </p:cTn>
                        </p:par>
                        <p:par>
                          <p:cTn id="55" fill="hold">
                            <p:stCondLst>
                              <p:cond delay="1000"/>
                            </p:stCondLst>
                            <p:childTnLst>
                              <p:par>
                                <p:cTn id="56" presetID="9" presetClass="entr" fill="hold" grpId="3" nodeType="afterEffect">
                                  <p:stCondLst>
                                    <p:cond delay="0"/>
                                  </p:stCondLst>
                                  <p:iterate>
                                    <p:tmAbs val="0"/>
                                  </p:iterate>
                                  <p:childTnLst>
                                    <p:set>
                                      <p:cBhvr>
                                        <p:cTn id="57" fill="hold"/>
                                        <p:tgtEl>
                                          <p:spTgt spid="1968">
                                            <p:txEl>
                                              <p:pRg st="9" end="9"/>
                                            </p:txEl>
                                          </p:spTgt>
                                        </p:tgtEl>
                                        <p:attrNameLst>
                                          <p:attrName>style.visibility</p:attrName>
                                        </p:attrNameLst>
                                      </p:cBhvr>
                                      <p:to>
                                        <p:strVal val="visible"/>
                                      </p:to>
                                    </p:set>
                                    <p:animEffect transition="in" filter="dissolve">
                                      <p:cBhvr>
                                        <p:cTn id="58" dur="1000"/>
                                        <p:tgtEl>
                                          <p:spTgt spid="1968">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fill="hold" grpId="3" nodeType="clickEffect">
                                  <p:stCondLst>
                                    <p:cond delay="0"/>
                                  </p:stCondLst>
                                  <p:iterate>
                                    <p:tmAbs val="0"/>
                                  </p:iterate>
                                  <p:childTnLst>
                                    <p:set>
                                      <p:cBhvr>
                                        <p:cTn id="62" fill="hold"/>
                                        <p:tgtEl>
                                          <p:spTgt spid="1968">
                                            <p:txEl>
                                              <p:pRg st="10" end="10"/>
                                            </p:txEl>
                                          </p:spTgt>
                                        </p:tgtEl>
                                        <p:attrNameLst>
                                          <p:attrName>style.visibility</p:attrName>
                                        </p:attrNameLst>
                                      </p:cBhvr>
                                      <p:to>
                                        <p:strVal val="visible"/>
                                      </p:to>
                                    </p:set>
                                    <p:animEffect transition="in" filter="dissolve">
                                      <p:cBhvr>
                                        <p:cTn id="63" dur="1000"/>
                                        <p:tgtEl>
                                          <p:spTgt spid="196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1" animBg="1" advAuto="0"/>
      <p:bldP spid="1968" grpId="3" build="p" bldLvl="5" animBg="1" advAuto="0"/>
      <p:bldP spid="1969"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0" name="Group 2"/>
          <p:cNvGrpSpPr/>
          <p:nvPr/>
        </p:nvGrpSpPr>
        <p:grpSpPr>
          <a:xfrm>
            <a:off x="3690473" y="2212623"/>
            <a:ext cx="5708990" cy="4554971"/>
            <a:chOff x="0" y="-1"/>
            <a:chExt cx="5708988" cy="4554970"/>
          </a:xfrm>
        </p:grpSpPr>
        <p:pic>
          <p:nvPicPr>
            <p:cNvPr id="1973" name="Picture 3" descr="Picture 3"/>
            <p:cNvPicPr>
              <a:picLocks noChangeAspect="1"/>
            </p:cNvPicPr>
            <p:nvPr/>
          </p:nvPicPr>
          <p:blipFill>
            <a:blip r:embed="rId2">
              <a:extLst/>
            </a:blip>
            <a:stretch>
              <a:fillRect/>
            </a:stretch>
          </p:blipFill>
          <p:spPr>
            <a:xfrm>
              <a:off x="4500" y="3094230"/>
              <a:ext cx="1460740" cy="1460740"/>
            </a:xfrm>
            <a:prstGeom prst="rect">
              <a:avLst/>
            </a:prstGeom>
            <a:ln w="12700" cap="flat">
              <a:noFill/>
              <a:miter lim="400000"/>
            </a:ln>
            <a:effectLst/>
          </p:spPr>
        </p:pic>
        <p:sp>
          <p:nvSpPr>
            <p:cNvPr id="1974" name="Straight Connector 4"/>
            <p:cNvSpPr/>
            <p:nvPr/>
          </p:nvSpPr>
          <p:spPr>
            <a:xfrm flipH="1">
              <a:off x="1341094" y="3105745"/>
              <a:ext cx="493537" cy="350393"/>
            </a:xfrm>
            <a:prstGeom prst="line">
              <a:avLst/>
            </a:prstGeom>
            <a:noFill/>
            <a:ln w="50800" cap="flat">
              <a:solidFill>
                <a:srgbClr val="4F81BD"/>
              </a:solidFill>
              <a:prstDash val="solid"/>
              <a:round/>
            </a:ln>
            <a:effectLst/>
          </p:spPr>
          <p:txBody>
            <a:bodyPr wrap="square" lIns="45718" tIns="45718" rIns="45718" bIns="45718" numCol="1" anchor="t">
              <a:noAutofit/>
            </a:bodyPr>
            <a:lstStyle/>
            <a:p>
              <a:endParaRPr/>
            </a:p>
          </p:txBody>
        </p:sp>
        <p:sp>
          <p:nvSpPr>
            <p:cNvPr id="1975" name="Straight Connector 5"/>
            <p:cNvSpPr/>
            <p:nvPr/>
          </p:nvSpPr>
          <p:spPr>
            <a:xfrm>
              <a:off x="1288679" y="1192105"/>
              <a:ext cx="552505" cy="382612"/>
            </a:xfrm>
            <a:prstGeom prst="line">
              <a:avLst/>
            </a:prstGeom>
            <a:noFill/>
            <a:ln w="50800" cap="flat">
              <a:solidFill>
                <a:srgbClr val="4F81BD"/>
              </a:solidFill>
              <a:prstDash val="solid"/>
              <a:round/>
            </a:ln>
            <a:effectLst/>
          </p:spPr>
          <p:txBody>
            <a:bodyPr wrap="square" lIns="45718" tIns="45718" rIns="45718" bIns="45718" numCol="1" anchor="t">
              <a:noAutofit/>
            </a:bodyPr>
            <a:lstStyle/>
            <a:p>
              <a:endParaRPr/>
            </a:p>
          </p:txBody>
        </p:sp>
        <p:pic>
          <p:nvPicPr>
            <p:cNvPr id="1976" name="Picture 6" descr="Picture 6"/>
            <p:cNvPicPr>
              <a:picLocks noChangeAspect="1"/>
            </p:cNvPicPr>
            <p:nvPr/>
          </p:nvPicPr>
          <p:blipFill>
            <a:blip r:embed="rId3">
              <a:extLst/>
            </a:blip>
            <a:stretch>
              <a:fillRect/>
            </a:stretch>
          </p:blipFill>
          <p:spPr>
            <a:xfrm>
              <a:off x="-1" y="-2"/>
              <a:ext cx="1470221" cy="1468155"/>
            </a:xfrm>
            <a:prstGeom prst="rect">
              <a:avLst/>
            </a:prstGeom>
            <a:ln w="12700" cap="flat">
              <a:noFill/>
              <a:miter lim="400000"/>
            </a:ln>
            <a:effectLst/>
          </p:spPr>
        </p:pic>
        <p:pic>
          <p:nvPicPr>
            <p:cNvPr id="1977" name="Picture 8" descr="Picture 8"/>
            <p:cNvPicPr>
              <a:picLocks noChangeAspect="1"/>
            </p:cNvPicPr>
            <p:nvPr/>
          </p:nvPicPr>
          <p:blipFill>
            <a:blip r:embed="rId4">
              <a:extLst/>
            </a:blip>
            <a:stretch>
              <a:fillRect/>
            </a:stretch>
          </p:blipFill>
          <p:spPr>
            <a:xfrm>
              <a:off x="1535378" y="1044445"/>
              <a:ext cx="2553098" cy="2553099"/>
            </a:xfrm>
            <a:prstGeom prst="rect">
              <a:avLst/>
            </a:prstGeom>
            <a:ln w="12700" cap="flat">
              <a:noFill/>
              <a:miter lim="400000"/>
            </a:ln>
            <a:effectLst/>
          </p:spPr>
        </p:pic>
        <p:sp>
          <p:nvSpPr>
            <p:cNvPr id="1978" name="Straight Connector 9"/>
            <p:cNvSpPr/>
            <p:nvPr/>
          </p:nvSpPr>
          <p:spPr>
            <a:xfrm flipH="1">
              <a:off x="3844997" y="1198429"/>
              <a:ext cx="573863" cy="395101"/>
            </a:xfrm>
            <a:prstGeom prst="line">
              <a:avLst/>
            </a:prstGeom>
            <a:noFill/>
            <a:ln w="50800" cap="flat">
              <a:solidFill>
                <a:srgbClr val="4F81BD"/>
              </a:solidFill>
              <a:prstDash val="solid"/>
              <a:round/>
            </a:ln>
            <a:effectLst/>
          </p:spPr>
          <p:txBody>
            <a:bodyPr wrap="square" lIns="45718" tIns="45718" rIns="45718" bIns="45718" numCol="1" anchor="t">
              <a:noAutofit/>
            </a:bodyPr>
            <a:lstStyle/>
            <a:p>
              <a:endParaRPr/>
            </a:p>
          </p:txBody>
        </p:sp>
        <p:pic>
          <p:nvPicPr>
            <p:cNvPr id="1979" name="Picture 10" descr="Picture 10"/>
            <p:cNvPicPr>
              <a:picLocks noChangeAspect="1"/>
            </p:cNvPicPr>
            <p:nvPr/>
          </p:nvPicPr>
          <p:blipFill>
            <a:blip r:embed="rId5">
              <a:extLst/>
            </a:blip>
            <a:stretch>
              <a:fillRect/>
            </a:stretch>
          </p:blipFill>
          <p:spPr>
            <a:xfrm>
              <a:off x="4233798" y="-2"/>
              <a:ext cx="1475191" cy="1475191"/>
            </a:xfrm>
            <a:prstGeom prst="rect">
              <a:avLst/>
            </a:prstGeom>
            <a:ln w="12700" cap="flat">
              <a:noFill/>
              <a:miter lim="400000"/>
            </a:ln>
            <a:effectLst/>
          </p:spPr>
        </p:pic>
      </p:grpSp>
      <p:sp>
        <p:nvSpPr>
          <p:cNvPr id="1981" name="Straight Connector 13"/>
          <p:cNvSpPr/>
          <p:nvPr/>
        </p:nvSpPr>
        <p:spPr>
          <a:xfrm>
            <a:off x="7535471" y="5236404"/>
            <a:ext cx="573862" cy="478115"/>
          </a:xfrm>
          <a:prstGeom prst="line">
            <a:avLst/>
          </a:prstGeom>
          <a:ln w="50800">
            <a:solidFill>
              <a:srgbClr val="4F81BD"/>
            </a:solidFill>
          </a:ln>
        </p:spPr>
        <p:txBody>
          <a:bodyPr lIns="45718" tIns="45718" rIns="45718" bIns="45718"/>
          <a:lstStyle/>
          <a:p>
            <a:endParaRPr/>
          </a:p>
        </p:txBody>
      </p:sp>
      <p:pic>
        <p:nvPicPr>
          <p:cNvPr id="1982" name="Picture 14" descr="Picture 14"/>
          <p:cNvPicPr>
            <a:picLocks noChangeAspect="1"/>
          </p:cNvPicPr>
          <p:nvPr/>
        </p:nvPicPr>
        <p:blipFill>
          <a:blip r:embed="rId6">
            <a:extLst/>
          </a:blip>
          <a:stretch>
            <a:fillRect/>
          </a:stretch>
        </p:blipFill>
        <p:spPr>
          <a:xfrm>
            <a:off x="7916801" y="5368542"/>
            <a:ext cx="1482658" cy="1480576"/>
          </a:xfrm>
          <a:prstGeom prst="rect">
            <a:avLst/>
          </a:prstGeom>
          <a:ln w="12700">
            <a:miter lim="400000"/>
          </a:ln>
        </p:spPr>
      </p:pic>
      <p:sp>
        <p:nvSpPr>
          <p:cNvPr id="1983" name="Shape 512"/>
          <p:cNvSpPr txBox="1"/>
          <p:nvPr/>
        </p:nvSpPr>
        <p:spPr>
          <a:xfrm>
            <a:off x="3612612" y="3604790"/>
            <a:ext cx="1596973" cy="918401"/>
          </a:xfrm>
          <a:prstGeom prst="rect">
            <a:avLst/>
          </a:prstGeom>
          <a:ln w="12700">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defTabSz="866965">
              <a:defRPr sz="2600" b="1">
                <a:solidFill>
                  <a:srgbClr val="808080"/>
                </a:solidFill>
                <a:latin typeface="+mn-lt"/>
                <a:ea typeface="+mn-ea"/>
                <a:cs typeface="+mn-cs"/>
                <a:sym typeface="Helvetica"/>
              </a:defRPr>
            </a:pPr>
            <a:r>
              <a:t>ผลิตภัณฑ์</a:t>
            </a:r>
            <a:br/>
            <a:r>
              <a:rPr>
                <a:latin typeface="Calibri"/>
                <a:ea typeface="Calibri"/>
                <a:cs typeface="Calibri"/>
                <a:sym typeface="Calibri"/>
              </a:rPr>
              <a:t>Products</a:t>
            </a:r>
          </a:p>
        </p:txBody>
      </p:sp>
      <p:sp>
        <p:nvSpPr>
          <p:cNvPr id="1984" name="Shape 517"/>
          <p:cNvSpPr txBox="1"/>
          <p:nvPr/>
        </p:nvSpPr>
        <p:spPr>
          <a:xfrm>
            <a:off x="7859641" y="3604790"/>
            <a:ext cx="1596978" cy="918401"/>
          </a:xfrm>
          <a:prstGeom prst="rect">
            <a:avLst/>
          </a:prstGeom>
          <a:ln w="12700">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defTabSz="866965">
              <a:defRPr sz="2600" b="1">
                <a:solidFill>
                  <a:srgbClr val="808080"/>
                </a:solidFill>
                <a:latin typeface="+mn-lt"/>
                <a:ea typeface="+mn-ea"/>
                <a:cs typeface="+mn-cs"/>
                <a:sym typeface="Helvetica"/>
              </a:defRPr>
            </a:pPr>
            <a:r>
              <a:t>บริษัท</a:t>
            </a:r>
            <a:br/>
            <a:r>
              <a:rPr>
                <a:latin typeface="Calibri"/>
                <a:ea typeface="Calibri"/>
                <a:cs typeface="Calibri"/>
                <a:sym typeface="Calibri"/>
              </a:rPr>
              <a:t>Company</a:t>
            </a:r>
          </a:p>
        </p:txBody>
      </p:sp>
      <p:sp>
        <p:nvSpPr>
          <p:cNvPr id="1985" name="Shape 519"/>
          <p:cNvSpPr txBox="1"/>
          <p:nvPr/>
        </p:nvSpPr>
        <p:spPr>
          <a:xfrm>
            <a:off x="3133084" y="6656898"/>
            <a:ext cx="2556029" cy="1324802"/>
          </a:xfrm>
          <a:prstGeom prst="rect">
            <a:avLst/>
          </a:prstGeom>
          <a:ln w="12700">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defTabSz="866965">
              <a:defRPr sz="2600" b="1">
                <a:solidFill>
                  <a:srgbClr val="808080"/>
                </a:solidFill>
                <a:latin typeface="+mn-lt"/>
                <a:ea typeface="+mn-ea"/>
                <a:cs typeface="+mn-cs"/>
                <a:sym typeface="Helvetica"/>
              </a:defRPr>
            </a:pPr>
            <a:r>
              <a:t>แผนค่าตอบแทน</a:t>
            </a:r>
            <a:br/>
            <a:r>
              <a:rPr>
                <a:latin typeface="Calibri"/>
                <a:ea typeface="Calibri"/>
                <a:cs typeface="Calibri"/>
                <a:sym typeface="Calibri"/>
              </a:rPr>
              <a:t>Compensation Plan</a:t>
            </a:r>
          </a:p>
        </p:txBody>
      </p:sp>
      <p:sp>
        <p:nvSpPr>
          <p:cNvPr id="1986" name="Shape 522"/>
          <p:cNvSpPr txBox="1"/>
          <p:nvPr/>
        </p:nvSpPr>
        <p:spPr>
          <a:xfrm>
            <a:off x="7750992" y="6860098"/>
            <a:ext cx="2022642" cy="918402"/>
          </a:xfrm>
          <a:prstGeom prst="rect">
            <a:avLst/>
          </a:prstGeom>
          <a:ln w="12700">
            <a:miter lim="400000"/>
          </a:ln>
          <a:extLst>
            <a:ext uri="{C572A759-6A51-4108-AA02-DFA0A04FC94B}">
              <ma14:wrappingTextBoxFlag xmlns:ma14="http://schemas.microsoft.com/office/mac/drawingml/2011/main" xmlns="" val="1"/>
            </a:ext>
          </a:extLst>
        </p:spPr>
        <p:txBody>
          <a:bodyPr lIns="27092" tIns="27092" rIns="27092" bIns="27092" anchor="ctr">
            <a:spAutoFit/>
          </a:bodyPr>
          <a:lstStyle/>
          <a:p>
            <a:pPr defTabSz="866965">
              <a:defRPr sz="2600" b="1">
                <a:solidFill>
                  <a:srgbClr val="808080"/>
                </a:solidFill>
                <a:latin typeface="+mn-lt"/>
                <a:ea typeface="+mn-ea"/>
                <a:cs typeface="+mn-cs"/>
                <a:sym typeface="Helvetica"/>
              </a:defRPr>
            </a:pPr>
            <a:r>
              <a:t>โอกาส</a:t>
            </a:r>
            <a:br/>
            <a:r>
              <a:rPr>
                <a:latin typeface="Calibri"/>
                <a:ea typeface="Calibri"/>
                <a:cs typeface="Calibri"/>
                <a:sym typeface="Calibri"/>
              </a:rPr>
              <a:t>Timing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81"/>
                                        </p:tgtEl>
                                        <p:attrNameLst>
                                          <p:attrName>style.visibility</p:attrName>
                                        </p:attrNameLst>
                                      </p:cBhvr>
                                      <p:to>
                                        <p:strVal val="visible"/>
                                      </p:to>
                                    </p:set>
                                    <p:animEffect transition="in" filter="dissolve">
                                      <p:cBhvr>
                                        <p:cTn id="7" dur="500"/>
                                        <p:tgtEl>
                                          <p:spTgt spid="198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982"/>
                                        </p:tgtEl>
                                        <p:attrNameLst>
                                          <p:attrName>style.visibility</p:attrName>
                                        </p:attrNameLst>
                                      </p:cBhvr>
                                      <p:to>
                                        <p:strVal val="visible"/>
                                      </p:to>
                                    </p:set>
                                    <p:animEffect transition="in" filter="dissolve">
                                      <p:cBhvr>
                                        <p:cTn id="11" dur="500"/>
                                        <p:tgtEl>
                                          <p:spTgt spid="1982"/>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1986"/>
                                        </p:tgtEl>
                                        <p:attrNameLst>
                                          <p:attrName>style.visibility</p:attrName>
                                        </p:attrNameLst>
                                      </p:cBhvr>
                                      <p:to>
                                        <p:strVal val="visible"/>
                                      </p:to>
                                    </p:set>
                                    <p:animEffect transition="in" filter="dissolve">
                                      <p:cBhvr>
                                        <p:cTn id="15" dur="5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1" grpId="1" animBg="1" advAuto="0"/>
      <p:bldP spid="1982" grpId="2" animBg="1" advAuto="0"/>
      <p:bldP spid="1986" grpId="3"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8" name="Picture 3" descr="Picture 3"/>
          <p:cNvPicPr>
            <a:picLocks noChangeAspect="1"/>
          </p:cNvPicPr>
          <p:nvPr/>
        </p:nvPicPr>
        <p:blipFill>
          <a:blip r:embed="rId3">
            <a:extLst/>
          </a:blip>
          <a:stretch>
            <a:fillRect/>
          </a:stretch>
        </p:blipFill>
        <p:spPr>
          <a:xfrm>
            <a:off x="-2167467" y="-48983"/>
            <a:ext cx="17339734" cy="9753601"/>
          </a:xfrm>
          <a:prstGeom prst="rect">
            <a:avLst/>
          </a:prstGeom>
          <a:ln w="12700">
            <a:miter lim="400000"/>
          </a:ln>
        </p:spPr>
      </p:pic>
      <p:graphicFrame>
        <p:nvGraphicFramePr>
          <p:cNvPr id="1989" name="Chart 4"/>
          <p:cNvGraphicFramePr/>
          <p:nvPr/>
        </p:nvGraphicFramePr>
        <p:xfrm>
          <a:off x="1304674" y="2601328"/>
          <a:ext cx="10057791" cy="5507248"/>
        </p:xfrm>
        <a:graphic>
          <a:graphicData uri="http://schemas.openxmlformats.org/drawingml/2006/chart">
            <c:chart xmlns:c="http://schemas.openxmlformats.org/drawingml/2006/chart" xmlns:r="http://schemas.openxmlformats.org/officeDocument/2006/relationships" r:id="rId4"/>
          </a:graphicData>
        </a:graphic>
      </p:graphicFrame>
      <p:sp>
        <p:nvSpPr>
          <p:cNvPr id="1990" name="Oval 2"/>
          <p:cNvSpPr/>
          <p:nvPr/>
        </p:nvSpPr>
        <p:spPr>
          <a:xfrm>
            <a:off x="7663508" y="5410749"/>
            <a:ext cx="1100017" cy="1095313"/>
          </a:xfrm>
          <a:prstGeom prst="ellipse">
            <a:avLst/>
          </a:prstGeom>
          <a:solidFill>
            <a:srgbClr val="4472C4">
              <a:alpha val="36000"/>
            </a:srgbClr>
          </a:solidFill>
          <a:ln w="12700">
            <a:solidFill>
              <a:srgbClr val="3F6EC3"/>
            </a:solidFill>
          </a:ln>
          <a:effectLst>
            <a:outerShdw blurRad="50800" dist="25400" dir="5400000" rotWithShape="0">
              <a:srgbClr val="000000">
                <a:alpha val="35000"/>
              </a:srgbClr>
            </a:outerShdw>
          </a:effectLst>
        </p:spPr>
        <p:txBody>
          <a:bodyPr lIns="50800" tIns="50800" rIns="50800" bIns="50800"/>
          <a:lstStyle/>
          <a:p>
            <a:pPr algn="l" defTabSz="866986">
              <a:defRPr sz="3400">
                <a:solidFill>
                  <a:srgbClr val="FFFFFF"/>
                </a:solidFill>
                <a:latin typeface="Calibri"/>
                <a:ea typeface="Calibri"/>
                <a:cs typeface="Calibri"/>
                <a:sym typeface="Calibri"/>
              </a:defRPr>
            </a:pPr>
            <a:endParaRPr/>
          </a:p>
        </p:txBody>
      </p:sp>
      <p:sp>
        <p:nvSpPr>
          <p:cNvPr id="1991" name="TextBox 3"/>
          <p:cNvSpPr txBox="1"/>
          <p:nvPr/>
        </p:nvSpPr>
        <p:spPr>
          <a:xfrm>
            <a:off x="406235" y="1503733"/>
            <a:ext cx="12192331" cy="629188"/>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spAutoFit/>
          </a:bodyPr>
          <a:lstStyle>
            <a:lvl1pPr defTabSz="586994">
              <a:defRPr sz="3200">
                <a:solidFill>
                  <a:srgbClr val="FFFFFF"/>
                </a:solidFill>
                <a:latin typeface="Stratum2 Bold"/>
                <a:ea typeface="Stratum2 Bold"/>
                <a:cs typeface="Stratum2 Bold"/>
                <a:sym typeface="Stratum2 Bold"/>
              </a:defRPr>
            </a:lvl1pPr>
          </a:lstStyle>
          <a:p>
            <a:r>
              <a:t>กำลังเร่งความเจริญเติบโต</a:t>
            </a:r>
          </a:p>
        </p:txBody>
      </p:sp>
      <p:sp>
        <p:nvSpPr>
          <p:cNvPr id="1992" name="TextBox 3"/>
          <p:cNvSpPr txBox="1"/>
          <p:nvPr/>
        </p:nvSpPr>
        <p:spPr>
          <a:xfrm>
            <a:off x="1462543" y="602033"/>
            <a:ext cx="10079713" cy="670686"/>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spAutoFit/>
          </a:bodyPr>
          <a:lstStyle>
            <a:lvl1pPr defTabSz="586994">
              <a:defRPr sz="3300" b="1">
                <a:solidFill>
                  <a:srgbClr val="FFFFFF"/>
                </a:solidFill>
                <a:latin typeface="Calibri"/>
                <a:ea typeface="Calibri"/>
                <a:cs typeface="Calibri"/>
                <a:sym typeface="Calibri"/>
              </a:defRPr>
            </a:lvl1pPr>
          </a:lstStyle>
          <a:p>
            <a:r>
              <a:t>ผ่านช่วงเริ่มต้นมาแล้ว กำลังอยู่ในช่วงขาขึ้น</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91"/>
                                        </p:tgtEl>
                                        <p:attrNameLst>
                                          <p:attrName>style.visibility</p:attrName>
                                        </p:attrNameLst>
                                      </p:cBhvr>
                                      <p:to>
                                        <p:strVal val="visible"/>
                                      </p:to>
                                    </p:set>
                                    <p:animEffect transition="in" filter="dissolve">
                                      <p:cBhvr>
                                        <p:cTn id="7" dur="500"/>
                                        <p:tgtEl>
                                          <p:spTgt spid="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997" name="iStock4121485XS_globe.jpg" descr="iStock4121485XS_globe.jpg"/>
          <p:cNvPicPr>
            <a:picLocks noChangeAspect="1"/>
          </p:cNvPicPr>
          <p:nvPr/>
        </p:nvPicPr>
        <p:blipFill>
          <a:blip r:embed="rId4">
            <a:alphaModFix amt="54000"/>
            <a:extLst/>
          </a:blip>
          <a:stretch>
            <a:fillRect/>
          </a:stretch>
        </p:blipFill>
        <p:spPr>
          <a:xfrm>
            <a:off x="5468032" y="286676"/>
            <a:ext cx="7203498" cy="9584481"/>
          </a:xfrm>
          <a:prstGeom prst="rect">
            <a:avLst/>
          </a:prstGeom>
          <a:ln w="12700">
            <a:miter lim="400000"/>
          </a:ln>
        </p:spPr>
      </p:pic>
      <p:sp>
        <p:nvSpPr>
          <p:cNvPr id="1998" name="You Can Change Your Life…"/>
          <p:cNvSpPr txBox="1">
            <a:spLocks noGrp="1"/>
          </p:cNvSpPr>
          <p:nvPr>
            <p:ph type="title"/>
          </p:nvPr>
        </p:nvSpPr>
        <p:spPr>
          <a:xfrm>
            <a:off x="-21729" y="3475987"/>
            <a:ext cx="7866261" cy="4127502"/>
          </a:xfrm>
          <a:prstGeom prst="rect">
            <a:avLst/>
          </a:prstGeom>
        </p:spPr>
        <p:txBody>
          <a:bodyPr/>
          <a:lstStyle/>
          <a:p>
            <a:pPr>
              <a:defRPr>
                <a:solidFill>
                  <a:srgbClr val="002E72"/>
                </a:solidFill>
                <a:latin typeface="+mn-lt"/>
                <a:ea typeface="+mn-ea"/>
                <a:cs typeface="+mn-cs"/>
                <a:sym typeface="Helvetica"/>
              </a:defRPr>
            </a:pPr>
            <a:r>
              <a:t> คุณเปลี่ยนชีวิต            </a:t>
            </a:r>
          </a:p>
          <a:p>
            <a:pPr>
              <a:defRPr sz="8900">
                <a:solidFill>
                  <a:srgbClr val="002E72"/>
                </a:solidFill>
                <a:latin typeface="+mn-lt"/>
                <a:ea typeface="+mn-ea"/>
                <a:cs typeface="+mn-cs"/>
                <a:sym typeface="Helvetica"/>
              </a:defRPr>
            </a:pPr>
            <a:r>
              <a:t>ASEA</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997"/>
                                        </p:tgtEl>
                                        <p:attrNameLst>
                                          <p:attrName>style.visibility</p:attrName>
                                        </p:attrNameLst>
                                      </p:cBhvr>
                                      <p:to>
                                        <p:strVal val="visible"/>
                                      </p:to>
                                    </p:set>
                                    <p:anim calcmode="lin" valueType="num">
                                      <p:cBhvr>
                                        <p:cTn id="7" dur="1500" fill="hold"/>
                                        <p:tgtEl>
                                          <p:spTgt spid="1997"/>
                                        </p:tgtEl>
                                        <p:attrNameLst>
                                          <p:attrName>ppt_w</p:attrName>
                                        </p:attrNameLst>
                                      </p:cBhvr>
                                      <p:tavLst>
                                        <p:tav tm="0">
                                          <p:val>
                                            <p:fltVal val="0"/>
                                          </p:val>
                                        </p:tav>
                                        <p:tav tm="100000">
                                          <p:val>
                                            <p:strVal val="#ppt_w"/>
                                          </p:val>
                                        </p:tav>
                                      </p:tavLst>
                                    </p:anim>
                                    <p:anim calcmode="lin" valueType="num">
                                      <p:cBhvr>
                                        <p:cTn id="8" dur="1500" fill="hold"/>
                                        <p:tgtEl>
                                          <p:spTgt spid="19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 name="31สิงหาคม2018"/>
          <p:cNvSpPr txBox="1">
            <a:spLocks noGrp="1"/>
          </p:cNvSpPr>
          <p:nvPr>
            <p:ph type="title"/>
          </p:nvPr>
        </p:nvSpPr>
        <p:spPr>
          <a:xfrm>
            <a:off x="650238" y="-64170"/>
            <a:ext cx="11704324" cy="1805098"/>
          </a:xfrm>
          <a:prstGeom prst="rect">
            <a:avLst/>
          </a:prstGeom>
        </p:spPr>
        <p:txBody>
          <a:bodyPr/>
          <a:lstStyle/>
          <a:p>
            <a:r>
              <a:t>31สิงหาคม2018 </a:t>
            </a:r>
          </a:p>
        </p:txBody>
      </p:sp>
      <p:pic>
        <p:nvPicPr>
          <p:cNvPr id="2003" name="Image" descr="Image"/>
          <p:cNvPicPr>
            <a:picLocks noChangeAspect="1"/>
          </p:cNvPicPr>
          <p:nvPr/>
        </p:nvPicPr>
        <p:blipFill>
          <a:blip r:embed="rId3">
            <a:extLst/>
          </a:blip>
          <a:stretch>
            <a:fillRect/>
          </a:stretch>
        </p:blipFill>
        <p:spPr>
          <a:xfrm>
            <a:off x="697005" y="2059680"/>
            <a:ext cx="11829316" cy="6330069"/>
          </a:xfrm>
          <a:prstGeom prst="rect">
            <a:avLst/>
          </a:prstGeom>
          <a:ln w="12700">
            <a:miter lim="400000"/>
          </a:ln>
          <a:effectLst>
            <a:outerShdw blurRad="127000" dist="76200" dir="3173529"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 name="Image" descr="Image"/>
          <p:cNvPicPr>
            <a:picLocks noChangeAspect="1"/>
          </p:cNvPicPr>
          <p:nvPr/>
        </p:nvPicPr>
        <p:blipFill>
          <a:blip r:embed="rId3">
            <a:extLst/>
          </a:blip>
          <a:stretch>
            <a:fillRect/>
          </a:stretch>
        </p:blipFill>
        <p:spPr>
          <a:xfrm>
            <a:off x="4620433" y="3937967"/>
            <a:ext cx="7607763" cy="4561951"/>
          </a:xfrm>
          <a:prstGeom prst="rect">
            <a:avLst/>
          </a:prstGeom>
          <a:ln w="12700">
            <a:miter lim="400000"/>
          </a:ln>
          <a:effectLst>
            <a:outerShdw blurRad="127000" dist="76200" dir="3173529" rotWithShape="0">
              <a:srgbClr val="000000">
                <a:alpha val="60000"/>
              </a:srgbClr>
            </a:outerShdw>
          </a:effectLst>
        </p:spPr>
      </p:pic>
      <p:pic>
        <p:nvPicPr>
          <p:cNvPr id="2008" name="Image" descr="Image"/>
          <p:cNvPicPr>
            <a:picLocks noChangeAspect="1"/>
          </p:cNvPicPr>
          <p:nvPr/>
        </p:nvPicPr>
        <p:blipFill>
          <a:blip r:embed="rId4">
            <a:extLst/>
          </a:blip>
          <a:srcRect l="1261" t="243" r="72" b="2753"/>
          <a:stretch>
            <a:fillRect/>
          </a:stretch>
        </p:blipFill>
        <p:spPr>
          <a:xfrm>
            <a:off x="351991" y="327049"/>
            <a:ext cx="5150072" cy="3326242"/>
          </a:xfrm>
          <a:custGeom>
            <a:avLst/>
            <a:gdLst/>
            <a:ahLst/>
            <a:cxnLst>
              <a:cxn ang="0">
                <a:pos x="wd2" y="hd2"/>
              </a:cxn>
              <a:cxn ang="5400000">
                <a:pos x="wd2" y="hd2"/>
              </a:cxn>
              <a:cxn ang="10800000">
                <a:pos x="wd2" y="hd2"/>
              </a:cxn>
              <a:cxn ang="16200000">
                <a:pos x="wd2" y="hd2"/>
              </a:cxn>
            </a:cxnLst>
            <a:rect l="0" t="0" r="r" b="b"/>
            <a:pathLst>
              <a:path w="21593" h="21598" extrusionOk="0">
                <a:moveTo>
                  <a:pt x="5483" y="0"/>
                </a:moveTo>
                <a:cubicBezTo>
                  <a:pt x="5182" y="23"/>
                  <a:pt x="5044" y="54"/>
                  <a:pt x="5036" y="103"/>
                </a:cubicBezTo>
                <a:cubicBezTo>
                  <a:pt x="5029" y="141"/>
                  <a:pt x="5005" y="171"/>
                  <a:pt x="4966" y="198"/>
                </a:cubicBezTo>
                <a:cubicBezTo>
                  <a:pt x="5496" y="159"/>
                  <a:pt x="5795" y="108"/>
                  <a:pt x="5795" y="18"/>
                </a:cubicBezTo>
                <a:cubicBezTo>
                  <a:pt x="5795" y="11"/>
                  <a:pt x="5562" y="7"/>
                  <a:pt x="5483" y="0"/>
                </a:cubicBezTo>
                <a:close/>
                <a:moveTo>
                  <a:pt x="14090" y="314"/>
                </a:moveTo>
                <a:cubicBezTo>
                  <a:pt x="13192" y="317"/>
                  <a:pt x="12072" y="336"/>
                  <a:pt x="10612" y="374"/>
                </a:cubicBezTo>
                <a:cubicBezTo>
                  <a:pt x="6434" y="481"/>
                  <a:pt x="3052" y="504"/>
                  <a:pt x="2029" y="443"/>
                </a:cubicBezTo>
                <a:cubicBezTo>
                  <a:pt x="1265" y="504"/>
                  <a:pt x="1032" y="625"/>
                  <a:pt x="704" y="1008"/>
                </a:cubicBezTo>
                <a:cubicBezTo>
                  <a:pt x="429" y="1329"/>
                  <a:pt x="130" y="2011"/>
                  <a:pt x="42" y="2518"/>
                </a:cubicBezTo>
                <a:cubicBezTo>
                  <a:pt x="8" y="2711"/>
                  <a:pt x="-7" y="5844"/>
                  <a:pt x="2" y="11176"/>
                </a:cubicBezTo>
                <a:lnTo>
                  <a:pt x="17" y="19531"/>
                </a:lnTo>
                <a:lnTo>
                  <a:pt x="200" y="20051"/>
                </a:lnTo>
                <a:cubicBezTo>
                  <a:pt x="401" y="20625"/>
                  <a:pt x="671" y="21028"/>
                  <a:pt x="1049" y="21319"/>
                </a:cubicBezTo>
                <a:cubicBezTo>
                  <a:pt x="1283" y="21500"/>
                  <a:pt x="1368" y="21513"/>
                  <a:pt x="2759" y="21556"/>
                </a:cubicBezTo>
                <a:cubicBezTo>
                  <a:pt x="3565" y="21581"/>
                  <a:pt x="7746" y="21600"/>
                  <a:pt x="12051" y="21598"/>
                </a:cubicBezTo>
                <a:lnTo>
                  <a:pt x="19879" y="21592"/>
                </a:lnTo>
                <a:lnTo>
                  <a:pt x="20233" y="21332"/>
                </a:lnTo>
                <a:cubicBezTo>
                  <a:pt x="20669" y="21012"/>
                  <a:pt x="20962" y="20570"/>
                  <a:pt x="21160" y="19933"/>
                </a:cubicBezTo>
                <a:cubicBezTo>
                  <a:pt x="21252" y="19640"/>
                  <a:pt x="21286" y="19347"/>
                  <a:pt x="21308" y="18807"/>
                </a:cubicBezTo>
                <a:cubicBezTo>
                  <a:pt x="21278" y="18325"/>
                  <a:pt x="21253" y="15846"/>
                  <a:pt x="21237" y="10913"/>
                </a:cubicBezTo>
                <a:lnTo>
                  <a:pt x="21210" y="2626"/>
                </a:lnTo>
                <a:lnTo>
                  <a:pt x="21089" y="2219"/>
                </a:lnTo>
                <a:cubicBezTo>
                  <a:pt x="21022" y="1994"/>
                  <a:pt x="20912" y="1697"/>
                  <a:pt x="20843" y="1556"/>
                </a:cubicBezTo>
                <a:cubicBezTo>
                  <a:pt x="20701" y="1270"/>
                  <a:pt x="20339" y="855"/>
                  <a:pt x="20190" y="812"/>
                </a:cubicBezTo>
                <a:cubicBezTo>
                  <a:pt x="20136" y="796"/>
                  <a:pt x="20086" y="775"/>
                  <a:pt x="20079" y="765"/>
                </a:cubicBezTo>
                <a:cubicBezTo>
                  <a:pt x="20071" y="756"/>
                  <a:pt x="20041" y="741"/>
                  <a:pt x="20012" y="729"/>
                </a:cubicBezTo>
                <a:cubicBezTo>
                  <a:pt x="19983" y="718"/>
                  <a:pt x="19953" y="702"/>
                  <a:pt x="19946" y="693"/>
                </a:cubicBezTo>
                <a:cubicBezTo>
                  <a:pt x="19938" y="684"/>
                  <a:pt x="19888" y="663"/>
                  <a:pt x="19832" y="647"/>
                </a:cubicBezTo>
                <a:cubicBezTo>
                  <a:pt x="19777" y="631"/>
                  <a:pt x="19706" y="577"/>
                  <a:pt x="19674" y="528"/>
                </a:cubicBezTo>
                <a:cubicBezTo>
                  <a:pt x="19638" y="473"/>
                  <a:pt x="19284" y="441"/>
                  <a:pt x="18711" y="441"/>
                </a:cubicBezTo>
                <a:cubicBezTo>
                  <a:pt x="18212" y="440"/>
                  <a:pt x="17095" y="402"/>
                  <a:pt x="16230" y="356"/>
                </a:cubicBezTo>
                <a:cubicBezTo>
                  <a:pt x="15662" y="325"/>
                  <a:pt x="14987" y="311"/>
                  <a:pt x="14090" y="314"/>
                </a:cubicBezTo>
                <a:close/>
                <a:moveTo>
                  <a:pt x="21561" y="10749"/>
                </a:moveTo>
                <a:cubicBezTo>
                  <a:pt x="21508" y="10749"/>
                  <a:pt x="21475" y="11620"/>
                  <a:pt x="21447" y="13045"/>
                </a:cubicBezTo>
                <a:cubicBezTo>
                  <a:pt x="21461" y="13020"/>
                  <a:pt x="21479" y="13008"/>
                  <a:pt x="21503" y="12998"/>
                </a:cubicBezTo>
                <a:cubicBezTo>
                  <a:pt x="21553" y="12978"/>
                  <a:pt x="21579" y="12907"/>
                  <a:pt x="21593" y="12197"/>
                </a:cubicBezTo>
                <a:cubicBezTo>
                  <a:pt x="21585" y="11353"/>
                  <a:pt x="21574" y="10749"/>
                  <a:pt x="21561" y="10749"/>
                </a:cubicBezTo>
                <a:close/>
              </a:path>
            </a:pathLst>
          </a:cu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2" name="Image" descr="Image"/>
          <p:cNvPicPr>
            <a:picLocks noChangeAspect="1"/>
          </p:cNvPicPr>
          <p:nvPr/>
        </p:nvPicPr>
        <p:blipFill>
          <a:blip r:embed="rId3">
            <a:extLst/>
          </a:blip>
          <a:stretch>
            <a:fillRect/>
          </a:stretch>
        </p:blipFill>
        <p:spPr>
          <a:xfrm>
            <a:off x="5347260" y="3856301"/>
            <a:ext cx="6911262" cy="5415631"/>
          </a:xfrm>
          <a:prstGeom prst="rect">
            <a:avLst/>
          </a:prstGeom>
          <a:ln w="12700">
            <a:miter lim="400000"/>
          </a:ln>
          <a:effectLst>
            <a:outerShdw blurRad="127000" dist="76200" dir="3173529" rotWithShape="0">
              <a:srgbClr val="000000">
                <a:alpha val="60000"/>
              </a:srgbClr>
            </a:outerShdw>
          </a:effectLst>
        </p:spPr>
      </p:pic>
      <p:pic>
        <p:nvPicPr>
          <p:cNvPr id="2013" name="Image" descr="Image"/>
          <p:cNvPicPr>
            <a:picLocks noChangeAspect="1"/>
          </p:cNvPicPr>
          <p:nvPr/>
        </p:nvPicPr>
        <p:blipFill>
          <a:blip r:embed="rId4">
            <a:extLst/>
          </a:blip>
          <a:srcRect l="1200" t="183" r="1509" b="2748"/>
          <a:stretch>
            <a:fillRect/>
          </a:stretch>
        </p:blipFill>
        <p:spPr>
          <a:xfrm>
            <a:off x="329722" y="351012"/>
            <a:ext cx="5115322" cy="3353111"/>
          </a:xfrm>
          <a:custGeom>
            <a:avLst/>
            <a:gdLst/>
            <a:ahLst/>
            <a:cxnLst>
              <a:cxn ang="0">
                <a:pos x="wd2" y="hd2"/>
              </a:cxn>
              <a:cxn ang="5400000">
                <a:pos x="wd2" y="hd2"/>
              </a:cxn>
              <a:cxn ang="10800000">
                <a:pos x="wd2" y="hd2"/>
              </a:cxn>
              <a:cxn ang="16200000">
                <a:pos x="wd2" y="hd2"/>
              </a:cxn>
            </a:cxnLst>
            <a:rect l="0" t="0" r="r" b="b"/>
            <a:pathLst>
              <a:path w="21600" h="21594" extrusionOk="0">
                <a:moveTo>
                  <a:pt x="6527" y="0"/>
                </a:moveTo>
                <a:cubicBezTo>
                  <a:pt x="5712" y="18"/>
                  <a:pt x="5445" y="44"/>
                  <a:pt x="5514" y="89"/>
                </a:cubicBezTo>
                <a:cubicBezTo>
                  <a:pt x="5611" y="154"/>
                  <a:pt x="5678" y="238"/>
                  <a:pt x="5663" y="276"/>
                </a:cubicBezTo>
                <a:cubicBezTo>
                  <a:pt x="5647" y="314"/>
                  <a:pt x="4701" y="373"/>
                  <a:pt x="3558" y="406"/>
                </a:cubicBezTo>
                <a:cubicBezTo>
                  <a:pt x="1646" y="462"/>
                  <a:pt x="1456" y="479"/>
                  <a:pt x="1183" y="634"/>
                </a:cubicBezTo>
                <a:cubicBezTo>
                  <a:pt x="768" y="870"/>
                  <a:pt x="276" y="1629"/>
                  <a:pt x="117" y="2275"/>
                </a:cubicBezTo>
                <a:lnTo>
                  <a:pt x="0" y="2753"/>
                </a:lnTo>
                <a:lnTo>
                  <a:pt x="15" y="11108"/>
                </a:lnTo>
                <a:lnTo>
                  <a:pt x="28" y="19466"/>
                </a:lnTo>
                <a:lnTo>
                  <a:pt x="178" y="19929"/>
                </a:lnTo>
                <a:cubicBezTo>
                  <a:pt x="367" y="20518"/>
                  <a:pt x="679" y="20994"/>
                  <a:pt x="1066" y="21283"/>
                </a:cubicBezTo>
                <a:lnTo>
                  <a:pt x="1369" y="21511"/>
                </a:lnTo>
                <a:lnTo>
                  <a:pt x="3487" y="21559"/>
                </a:lnTo>
                <a:cubicBezTo>
                  <a:pt x="4652" y="21586"/>
                  <a:pt x="8851" y="21600"/>
                  <a:pt x="12819" y="21592"/>
                </a:cubicBezTo>
                <a:cubicBezTo>
                  <a:pt x="20030" y="21579"/>
                  <a:pt x="20031" y="21579"/>
                  <a:pt x="20320" y="21406"/>
                </a:cubicBezTo>
                <a:cubicBezTo>
                  <a:pt x="20901" y="21056"/>
                  <a:pt x="21233" y="20555"/>
                  <a:pt x="21464" y="19675"/>
                </a:cubicBezTo>
                <a:cubicBezTo>
                  <a:pt x="21562" y="19304"/>
                  <a:pt x="21580" y="18716"/>
                  <a:pt x="21600" y="16445"/>
                </a:cubicBezTo>
                <a:cubicBezTo>
                  <a:pt x="21592" y="15112"/>
                  <a:pt x="21586" y="13294"/>
                  <a:pt x="21585" y="10817"/>
                </a:cubicBezTo>
                <a:cubicBezTo>
                  <a:pt x="21585" y="9808"/>
                  <a:pt x="21584" y="9257"/>
                  <a:pt x="21583" y="8478"/>
                </a:cubicBezTo>
                <a:cubicBezTo>
                  <a:pt x="21575" y="7911"/>
                  <a:pt x="21564" y="7390"/>
                  <a:pt x="21558" y="6543"/>
                </a:cubicBezTo>
                <a:cubicBezTo>
                  <a:pt x="21531" y="2860"/>
                  <a:pt x="21528" y="2771"/>
                  <a:pt x="21407" y="2311"/>
                </a:cubicBezTo>
                <a:cubicBezTo>
                  <a:pt x="21235" y="1655"/>
                  <a:pt x="20842" y="1024"/>
                  <a:pt x="20422" y="728"/>
                </a:cubicBezTo>
                <a:lnTo>
                  <a:pt x="20085" y="491"/>
                </a:lnTo>
                <a:lnTo>
                  <a:pt x="13181" y="450"/>
                </a:lnTo>
                <a:cubicBezTo>
                  <a:pt x="8632" y="423"/>
                  <a:pt x="6276" y="381"/>
                  <a:pt x="6276" y="327"/>
                </a:cubicBezTo>
                <a:cubicBezTo>
                  <a:pt x="6276" y="281"/>
                  <a:pt x="6468" y="236"/>
                  <a:pt x="6715" y="222"/>
                </a:cubicBezTo>
                <a:cubicBezTo>
                  <a:pt x="7137" y="199"/>
                  <a:pt x="7150" y="194"/>
                  <a:pt x="7005" y="79"/>
                </a:cubicBezTo>
                <a:cubicBezTo>
                  <a:pt x="6958" y="42"/>
                  <a:pt x="6794" y="18"/>
                  <a:pt x="6527" y="0"/>
                </a:cubicBez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image10.jpg" descr="image10.jpg"/>
          <p:cNvPicPr>
            <a:picLocks noChangeAspect="1"/>
          </p:cNvPicPr>
          <p:nvPr/>
        </p:nvPicPr>
        <p:blipFill>
          <a:blip r:embed="rId3">
            <a:extLst/>
          </a:blip>
          <a:stretch>
            <a:fillRect/>
          </a:stretch>
        </p:blipFill>
        <p:spPr>
          <a:xfrm>
            <a:off x="-3136953" y="317882"/>
            <a:ext cx="17338370" cy="9752836"/>
          </a:xfrm>
          <a:prstGeom prst="rect">
            <a:avLst/>
          </a:prstGeom>
          <a:ln w="12700">
            <a:miter lim="400000"/>
          </a:ln>
        </p:spPr>
      </p:pic>
      <p:sp>
        <p:nvSpPr>
          <p:cNvPr id="773" name="ASEA Mission:…"/>
          <p:cNvSpPr txBox="1">
            <a:spLocks noGrp="1"/>
          </p:cNvSpPr>
          <p:nvPr>
            <p:ph type="title"/>
          </p:nvPr>
        </p:nvSpPr>
        <p:spPr>
          <a:xfrm>
            <a:off x="577711" y="162240"/>
            <a:ext cx="11704322" cy="2416094"/>
          </a:xfrm>
          <a:prstGeom prst="rect">
            <a:avLst/>
          </a:prstGeom>
        </p:spPr>
        <p:txBody>
          <a:bodyPr/>
          <a:lstStyle/>
          <a:p>
            <a:pPr algn="l" defTabSz="650165">
              <a:defRPr sz="4400" spc="0">
                <a:latin typeface="+mn-lt"/>
                <a:ea typeface="+mn-ea"/>
                <a:cs typeface="+mn-cs"/>
                <a:sym typeface="Helvetica"/>
              </a:defRPr>
            </a:pPr>
            <a:r>
              <a:rPr b="1">
                <a:latin typeface="BrowalliaUPC"/>
                <a:ea typeface="BrowalliaUPC"/>
                <a:cs typeface="BrowalliaUPC"/>
                <a:sym typeface="BrowalliaUPC"/>
              </a:rPr>
              <a:t>พันธกิจของอาเซีย</a:t>
            </a:r>
            <a:endParaRPr b="1"/>
          </a:p>
          <a:p>
            <a:pPr algn="l" defTabSz="650165">
              <a:defRPr sz="4400" spc="0"/>
            </a:pPr>
            <a:r>
              <a:rPr sz="3200"/>
              <a:t>เพื่อชีวิตของผู้คนที่ดีขึ้นและเพื่อเป็นขุมกำลังให้แก่โลก</a:t>
            </a:r>
          </a:p>
        </p:txBody>
      </p:sp>
      <p:sp>
        <p:nvSpPr>
          <p:cNvPr id="774" name="29 Countries &amp; Expanding:…"/>
          <p:cNvSpPr txBox="1">
            <a:spLocks noGrp="1"/>
          </p:cNvSpPr>
          <p:nvPr>
            <p:ph type="body" sz="half" idx="1"/>
          </p:nvPr>
        </p:nvSpPr>
        <p:spPr>
          <a:xfrm>
            <a:off x="791531" y="3309342"/>
            <a:ext cx="5955692" cy="6020925"/>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6" tIns="144496" rIns="144496" bIns="144496"/>
          <a:lstStyle/>
          <a:p>
            <a:pPr>
              <a:spcBef>
                <a:spcPts val="0"/>
              </a:spcBef>
              <a:defRPr sz="3300">
                <a:solidFill>
                  <a:srgbClr val="3DA547"/>
                </a:solidFill>
              </a:defRPr>
            </a:pPr>
            <a:r>
              <a:t>29 ประเทศ และกำลังขยาย</a:t>
            </a:r>
            <a:endParaRPr>
              <a:solidFill>
                <a:srgbClr val="6B6B6B"/>
              </a:solidFill>
            </a:endParaRPr>
          </a:p>
          <a:p>
            <a:pPr marL="654957" indent="-413657">
              <a:spcBef>
                <a:spcPts val="1600"/>
              </a:spcBef>
              <a:buSzPct val="100000"/>
              <a:buChar char="•"/>
              <a:defRPr sz="3300">
                <a:solidFill>
                  <a:srgbClr val="6B6B6B"/>
                </a:solidFill>
              </a:defRPr>
            </a:pPr>
            <a:r>
              <a:t>North America, Europe, Australia/New Zealand, Asia</a:t>
            </a:r>
          </a:p>
          <a:p>
            <a:pPr>
              <a:spcBef>
                <a:spcPts val="0"/>
              </a:spcBef>
              <a:defRPr sz="3300">
                <a:solidFill>
                  <a:srgbClr val="3DA547"/>
                </a:solidFill>
              </a:defRPr>
            </a:pPr>
            <a:r>
              <a:t>$450 million ยอดขายสะสม</a:t>
            </a:r>
          </a:p>
          <a:p>
            <a:pPr marL="654957" indent="-413657">
              <a:spcBef>
                <a:spcPts val="1600"/>
              </a:spcBef>
              <a:buSzPct val="100000"/>
              <a:buChar char="•"/>
              <a:defRPr sz="3300">
                <a:solidFill>
                  <a:srgbClr val="6B6B6B"/>
                </a:solidFill>
              </a:defRPr>
            </a:pPr>
            <a:r>
              <a:t>2010 เปิดตัว</a:t>
            </a:r>
          </a:p>
          <a:p>
            <a:pPr marL="654957" indent="-413657">
              <a:spcBef>
                <a:spcPts val="1600"/>
              </a:spcBef>
              <a:buSzPct val="100000"/>
              <a:buChar char="•"/>
              <a:defRPr sz="3300">
                <a:solidFill>
                  <a:srgbClr val="6B6B6B"/>
                </a:solidFill>
              </a:defRPr>
            </a:pPr>
            <a:r>
              <a:t>1กำไรปีแรก</a:t>
            </a:r>
          </a:p>
          <a:p>
            <a:pPr marL="654957" indent="-413657">
              <a:spcBef>
                <a:spcPts val="1600"/>
              </a:spcBef>
              <a:buSzPct val="100000"/>
              <a:buChar char="•"/>
              <a:defRPr sz="3300">
                <a:solidFill>
                  <a:srgbClr val="6B6B6B"/>
                </a:solidFill>
              </a:defRPr>
            </a:pPr>
            <a:r>
              <a:t>ปลอดหนี้/ใช้ทุนตัวเอง</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 name="Title"/>
          <p:cNvSpPr txBox="1">
            <a:spLocks noGrp="1"/>
          </p:cNvSpPr>
          <p:nvPr>
            <p:ph type="title"/>
          </p:nvPr>
        </p:nvSpPr>
        <p:spPr>
          <a:prstGeom prst="rect">
            <a:avLst/>
          </a:prstGeom>
        </p:spPr>
        <p:txBody>
          <a:bodyPr/>
          <a:lstStyle/>
          <a:p>
            <a:endParaRPr/>
          </a:p>
        </p:txBody>
      </p:sp>
      <p:sp>
        <p:nvSpPr>
          <p:cNvPr id="2018" name="Body"/>
          <p:cNvSpPr txBox="1">
            <a:spLocks noGrp="1"/>
          </p:cNvSpPr>
          <p:nvPr>
            <p:ph type="body" sz="quarter" idx="1"/>
          </p:nvPr>
        </p:nvSpPr>
        <p:spPr>
          <a:prstGeom prst="rect">
            <a:avLst/>
          </a:prstGeom>
        </p:spPr>
        <p:txBody>
          <a:bodyPr/>
          <a:lstStyle/>
          <a:p>
            <a:endParaRPr/>
          </a:p>
        </p:txBody>
      </p:sp>
      <p:pic>
        <p:nvPicPr>
          <p:cNvPr id="2019" name="Image" descr="Image"/>
          <p:cNvPicPr>
            <a:picLocks noChangeAspect="1"/>
          </p:cNvPicPr>
          <p:nvPr/>
        </p:nvPicPr>
        <p:blipFill>
          <a:blip r:embed="rId2">
            <a:extLst/>
          </a:blip>
          <a:stretch>
            <a:fillRect/>
          </a:stretch>
        </p:blipFill>
        <p:spPr>
          <a:xfrm>
            <a:off x="406400" y="1600736"/>
            <a:ext cx="12192000" cy="4229101"/>
          </a:xfrm>
          <a:prstGeom prst="rect">
            <a:avLst/>
          </a:prstGeom>
          <a:ln w="12700">
            <a:miter lim="400000"/>
          </a:ln>
          <a:effectLst>
            <a:outerShdw blurRad="127000" dist="76200" dir="3173529" rotWithShape="0">
              <a:srgbClr val="000000">
                <a:alpha val="60000"/>
              </a:srgbClr>
            </a:outerShdw>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1" name="Image" descr="Image"/>
          <p:cNvPicPr>
            <a:picLocks noChangeAspect="1"/>
          </p:cNvPicPr>
          <p:nvPr/>
        </p:nvPicPr>
        <p:blipFill>
          <a:blip r:embed="rId2">
            <a:extLst/>
          </a:blip>
          <a:stretch>
            <a:fillRect/>
          </a:stretch>
        </p:blipFill>
        <p:spPr>
          <a:xfrm>
            <a:off x="561858" y="928000"/>
            <a:ext cx="11881084" cy="4432925"/>
          </a:xfrm>
          <a:prstGeom prst="rect">
            <a:avLst/>
          </a:prstGeom>
          <a:ln w="12700">
            <a:miter lim="400000"/>
          </a:ln>
          <a:effectLst>
            <a:outerShdw blurRad="127000" dist="76200" dir="3173529" rotWithShape="0">
              <a:srgbClr val="000000">
                <a:alpha val="60000"/>
              </a:srgbClr>
            </a:outerShdw>
          </a:effectLst>
        </p:spPr>
      </p:pic>
      <p:sp>
        <p:nvSpPr>
          <p:cNvPr id="2022" name="ASEA Thailand Office…"/>
          <p:cNvSpPr/>
          <p:nvPr/>
        </p:nvSpPr>
        <p:spPr>
          <a:xfrm>
            <a:off x="2257196" y="5960492"/>
            <a:ext cx="6346275" cy="2805263"/>
          </a:xfrm>
          <a:prstGeom prst="rect">
            <a:avLst/>
          </a:prstGeom>
          <a:solidFill>
            <a:srgbClr val="FFFFFF"/>
          </a:solidFill>
          <a:ln w="25400">
            <a:solidFill>
              <a:schemeClr val="accent1"/>
            </a:solidFill>
          </a:ln>
          <a:extLst>
            <a:ext uri="{C572A759-6A51-4108-AA02-DFA0A04FC94B}">
              <ma14:wrappingTextBoxFlag xmlns:ma14="http://schemas.microsoft.com/office/mac/drawingml/2011/main" xmlns="" val="1"/>
            </a:ext>
          </a:extLst>
        </p:spPr>
        <p:txBody>
          <a:bodyPr lIns="114300" tIns="114300" rIns="114300" bIns="114300" anchor="ctr"/>
          <a:lstStyle/>
          <a:p>
            <a:pPr algn="l" defTabSz="457200">
              <a:defRPr sz="3000">
                <a:solidFill>
                  <a:srgbClr val="0072CE"/>
                </a:solidFill>
                <a:latin typeface="Arial"/>
                <a:ea typeface="Arial"/>
                <a:cs typeface="Arial"/>
                <a:sym typeface="Arial"/>
              </a:defRPr>
            </a:pPr>
            <a:r>
              <a:t>ASEA Thailand Office</a:t>
            </a:r>
            <a:endParaRPr>
              <a:solidFill>
                <a:srgbClr val="000000"/>
              </a:solidFill>
              <a:latin typeface="Calibri"/>
              <a:ea typeface="Calibri"/>
              <a:cs typeface="Calibri"/>
              <a:sym typeface="Calibri"/>
            </a:endParaRPr>
          </a:p>
          <a:p>
            <a:pPr algn="l" defTabSz="457200">
              <a:defRPr sz="3000">
                <a:solidFill>
                  <a:srgbClr val="666666"/>
                </a:solidFill>
                <a:latin typeface="Times"/>
                <a:ea typeface="Times"/>
                <a:cs typeface="Times"/>
                <a:sym typeface="Times"/>
              </a:defRPr>
            </a:pPr>
            <a:r>
              <a:rPr>
                <a:latin typeface="Arial"/>
                <a:ea typeface="Arial"/>
                <a:cs typeface="Arial"/>
                <a:sym typeface="Arial"/>
              </a:rPr>
              <a:t>63 </a:t>
            </a:r>
            <a:r>
              <a:t>อาคารแอทธินี ทาวเวอร์ ชั้น </a:t>
            </a:r>
            <a:r>
              <a:rPr>
                <a:latin typeface="Arial"/>
                <a:ea typeface="Arial"/>
                <a:cs typeface="Arial"/>
                <a:sym typeface="Arial"/>
              </a:rPr>
              <a:t>23</a:t>
            </a:r>
          </a:p>
          <a:p>
            <a:pPr algn="l" defTabSz="457200">
              <a:defRPr sz="3000">
                <a:solidFill>
                  <a:srgbClr val="666666"/>
                </a:solidFill>
                <a:latin typeface="Times"/>
                <a:ea typeface="Times"/>
                <a:cs typeface="Times"/>
                <a:sym typeface="Times"/>
              </a:defRPr>
            </a:pPr>
            <a:r>
              <a:t>นี้ถนนวิทยุ ลุมพินี ปทุมวัน กรุงเทพฯ</a:t>
            </a:r>
            <a:endParaRPr>
              <a:latin typeface="Arial"/>
              <a:ea typeface="Arial"/>
              <a:cs typeface="Arial"/>
              <a:sym typeface="Arial"/>
            </a:endParaRPr>
          </a:p>
          <a:p>
            <a:pPr algn="l" defTabSz="457200">
              <a:defRPr sz="3000">
                <a:solidFill>
                  <a:srgbClr val="666666"/>
                </a:solidFill>
                <a:latin typeface="Arial"/>
                <a:ea typeface="Arial"/>
                <a:cs typeface="Arial"/>
                <a:sym typeface="Arial"/>
              </a:defRPr>
            </a:pPr>
            <a:r>
              <a:t>10330</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world hads globe.jpg" descr="world hads globe.jpg"/>
          <p:cNvPicPr>
            <a:picLocks noChangeAspect="1"/>
          </p:cNvPicPr>
          <p:nvPr/>
        </p:nvPicPr>
        <p:blipFill>
          <a:blip r:embed="rId3">
            <a:extLst/>
          </a:blip>
          <a:stretch>
            <a:fillRect/>
          </a:stretch>
        </p:blipFill>
        <p:spPr>
          <a:xfrm>
            <a:off x="1466850" y="12700"/>
            <a:ext cx="10071100" cy="9728201"/>
          </a:xfrm>
          <a:prstGeom prst="rect">
            <a:avLst/>
          </a:prstGeom>
          <a:ln w="12700">
            <a:miter lim="400000"/>
          </a:ln>
        </p:spPr>
      </p:pic>
      <p:sp>
        <p:nvSpPr>
          <p:cNvPr id="2025" name="ASEA is changing the world one cell at a time"/>
          <p:cNvSpPr txBox="1"/>
          <p:nvPr/>
        </p:nvSpPr>
        <p:spPr>
          <a:xfrm>
            <a:off x="2270371" y="2216323"/>
            <a:ext cx="8464058" cy="2659197"/>
          </a:xfrm>
          <a:prstGeom prst="rect">
            <a:avLst/>
          </a:prstGeom>
          <a:ln w="12700">
            <a:miter lim="400000"/>
          </a:ln>
          <a:effectLst>
            <a:outerShdw blurRad="88900" dist="62341" dir="5520000" rotWithShape="0">
              <a:srgbClr val="FFFFFF">
                <a:alpha val="60000"/>
              </a:srgbClr>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lvl1pPr>
              <a:lnSpc>
                <a:spcPct val="80000"/>
              </a:lnSpc>
              <a:defRPr sz="5000">
                <a:solidFill>
                  <a:srgbClr val="011993"/>
                </a:solidFill>
                <a:latin typeface="+mn-lt"/>
                <a:ea typeface="+mn-ea"/>
                <a:cs typeface="+mn-cs"/>
                <a:sym typeface="Helvetica"/>
              </a:defRPr>
            </a:lvl1pPr>
          </a:lstStyle>
          <a:p>
            <a:r>
              <a:t>อาเซียกำลังเปลี่ยนโลกหนึ่งเซลล์ในแต่ละครั้ง</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25"/>
                                        </p:tgtEl>
                                        <p:attrNameLst>
                                          <p:attrName>style.visibility</p:attrName>
                                        </p:attrNameLst>
                                      </p:cBhvr>
                                      <p:to>
                                        <p:strVal val="visible"/>
                                      </p:to>
                                    </p:set>
                                    <p:animEffect transition="in" filter="dissolve">
                                      <p:cBhvr>
                                        <p:cTn id="7" dur="750"/>
                                        <p:tgtEl>
                                          <p:spTgt spid="2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5"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9"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030" name="iStock4121485XS_globe.jpg" descr="iStock4121485XS_globe.jpg"/>
          <p:cNvPicPr>
            <a:picLocks noChangeAspect="1"/>
          </p:cNvPicPr>
          <p:nvPr/>
        </p:nvPicPr>
        <p:blipFill>
          <a:blip r:embed="rId4">
            <a:alphaModFix amt="54000"/>
            <a:extLst/>
          </a:blip>
          <a:stretch>
            <a:fillRect/>
          </a:stretch>
        </p:blipFill>
        <p:spPr>
          <a:xfrm>
            <a:off x="5468032" y="286676"/>
            <a:ext cx="7203498" cy="9584481"/>
          </a:xfrm>
          <a:prstGeom prst="rect">
            <a:avLst/>
          </a:prstGeom>
          <a:ln w="12700">
            <a:miter lim="400000"/>
          </a:ln>
        </p:spPr>
      </p:pic>
      <p:sp>
        <p:nvSpPr>
          <p:cNvPr id="2031" name="You Can Change Your Life…"/>
          <p:cNvSpPr txBox="1">
            <a:spLocks noGrp="1"/>
          </p:cNvSpPr>
          <p:nvPr>
            <p:ph type="title"/>
          </p:nvPr>
        </p:nvSpPr>
        <p:spPr>
          <a:xfrm>
            <a:off x="803771" y="3564887"/>
            <a:ext cx="8011070" cy="3186801"/>
          </a:xfrm>
          <a:prstGeom prst="rect">
            <a:avLst/>
          </a:prstGeom>
        </p:spPr>
        <p:txBody>
          <a:bodyPr/>
          <a:lstStyle/>
          <a:p>
            <a:pPr>
              <a:defRPr>
                <a:solidFill>
                  <a:srgbClr val="002E72"/>
                </a:solidFill>
                <a:latin typeface="+mn-lt"/>
                <a:ea typeface="+mn-ea"/>
                <a:cs typeface="+mn-cs"/>
                <a:sym typeface="Helvetica"/>
              </a:defRPr>
            </a:pPr>
            <a:r>
              <a:t>คุณเปลี่ยนชีวิตคุณได้กับ</a:t>
            </a:r>
          </a:p>
          <a:p>
            <a:pPr>
              <a:defRPr sz="8900">
                <a:solidFill>
                  <a:srgbClr val="002E72"/>
                </a:solidFill>
                <a:latin typeface="+mn-lt"/>
                <a:ea typeface="+mn-ea"/>
                <a:cs typeface="+mn-cs"/>
                <a:sym typeface="Helvetica"/>
              </a:defRPr>
            </a:pPr>
            <a:r>
              <a:t>ASEA</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030"/>
                                        </p:tgtEl>
                                        <p:attrNameLst>
                                          <p:attrName>style.visibility</p:attrName>
                                        </p:attrNameLst>
                                      </p:cBhvr>
                                      <p:to>
                                        <p:strVal val="visible"/>
                                      </p:to>
                                    </p:set>
                                    <p:anim calcmode="lin" valueType="num">
                                      <p:cBhvr>
                                        <p:cTn id="7" dur="1500" fill="hold"/>
                                        <p:tgtEl>
                                          <p:spTgt spid="2030"/>
                                        </p:tgtEl>
                                        <p:attrNameLst>
                                          <p:attrName>ppt_w</p:attrName>
                                        </p:attrNameLst>
                                      </p:cBhvr>
                                      <p:tavLst>
                                        <p:tav tm="0">
                                          <p:val>
                                            <p:fltVal val="0"/>
                                          </p:val>
                                        </p:tav>
                                        <p:tav tm="100000">
                                          <p:val>
                                            <p:strVal val="#ppt_w"/>
                                          </p:val>
                                        </p:tav>
                                      </p:tavLst>
                                    </p:anim>
                                    <p:anim calcmode="lin" valueType="num">
                                      <p:cBhvr>
                                        <p:cTn id="8" dur="1500" fill="hold"/>
                                        <p:tgtEl>
                                          <p:spTgt spid="20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0"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Picture 48" descr="Picture 48"/>
          <p:cNvPicPr>
            <a:picLocks noChangeAspect="1"/>
          </p:cNvPicPr>
          <p:nvPr/>
        </p:nvPicPr>
        <p:blipFill>
          <a:blip r:embed="rId3">
            <a:extLst/>
          </a:blip>
          <a:stretch>
            <a:fillRect/>
          </a:stretch>
        </p:blipFill>
        <p:spPr>
          <a:xfrm>
            <a:off x="10763538" y="2325784"/>
            <a:ext cx="2553669" cy="3099375"/>
          </a:xfrm>
          <a:prstGeom prst="rect">
            <a:avLst/>
          </a:prstGeom>
          <a:ln w="12700">
            <a:miter lim="400000"/>
          </a:ln>
        </p:spPr>
      </p:pic>
      <p:sp>
        <p:nvSpPr>
          <p:cNvPr id="779" name="The Redox Discovery"/>
          <p:cNvSpPr txBox="1">
            <a:spLocks noGrp="1"/>
          </p:cNvSpPr>
          <p:nvPr>
            <p:ph type="title"/>
          </p:nvPr>
        </p:nvSpPr>
        <p:spPr>
          <a:xfrm>
            <a:off x="842726" y="41453"/>
            <a:ext cx="11704323" cy="1354785"/>
          </a:xfrm>
          <a:prstGeom prst="rect">
            <a:avLst/>
          </a:prstGeom>
        </p:spPr>
        <p:txBody>
          <a:bodyPr/>
          <a:lstStyle>
            <a:lvl1pPr defTabSz="1300480">
              <a:defRPr sz="4700" spc="0">
                <a:solidFill>
                  <a:srgbClr val="0070C0"/>
                </a:solidFill>
              </a:defRPr>
            </a:lvl1pPr>
          </a:lstStyle>
          <a:p>
            <a:pPr>
              <a:defRPr sz="6900"/>
            </a:pPr>
            <a:r>
              <a:rPr sz="4700"/>
              <a:t>การค้นพบรีดอกซ์</a:t>
            </a:r>
          </a:p>
        </p:txBody>
      </p:sp>
      <p:sp>
        <p:nvSpPr>
          <p:cNvPr id="780" name="TextBox 16"/>
          <p:cNvSpPr txBox="1"/>
          <p:nvPr/>
        </p:nvSpPr>
        <p:spPr>
          <a:xfrm>
            <a:off x="-292035" y="7837392"/>
            <a:ext cx="13588870" cy="1067738"/>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spAutoFit/>
          </a:bodyPr>
          <a:lstStyle/>
          <a:p>
            <a:pPr defTabSz="1300480">
              <a:defRPr sz="2800" b="1">
                <a:solidFill>
                  <a:srgbClr val="0070C0"/>
                </a:solidFill>
                <a:latin typeface="Calibri"/>
                <a:ea typeface="Calibri"/>
                <a:cs typeface="Calibri"/>
                <a:sym typeface="Calibri"/>
              </a:defRPr>
            </a:pPr>
            <a:r>
              <a:t>กุญแจสู่การฟื้นฟูและสร้างเซ็ลล์ขึ้นมาใหม่ บนพื้นฐานของการส่งสัญญาณ</a:t>
            </a:r>
            <a:endParaRPr sz="3800"/>
          </a:p>
          <a:p>
            <a:pPr defTabSz="1300480">
              <a:defRPr sz="2800" b="1">
                <a:solidFill>
                  <a:srgbClr val="0070C0"/>
                </a:solidFill>
                <a:latin typeface="Calibri"/>
                <a:ea typeface="Calibri"/>
                <a:cs typeface="Calibri"/>
                <a:sym typeface="Calibri"/>
              </a:defRPr>
            </a:pPr>
            <a:r>
              <a:t>ของเซลล์เพื่อสุขภาพ ทั่วร่างกาย</a:t>
            </a:r>
          </a:p>
        </p:txBody>
      </p:sp>
      <p:sp>
        <p:nvSpPr>
          <p:cNvPr id="781" name="Rectangle 49"/>
          <p:cNvSpPr txBox="1"/>
          <p:nvPr/>
        </p:nvSpPr>
        <p:spPr>
          <a:xfrm>
            <a:off x="5027814" y="4662859"/>
            <a:ext cx="6362005" cy="2786645"/>
          </a:xfrm>
          <a:prstGeom prst="rect">
            <a:avLst/>
          </a:prstGeom>
          <a:ln w="12700">
            <a:miter lim="400000"/>
          </a:ln>
          <a:effectLst>
            <a:outerShdw blurRad="12700" dist="12700" dir="5400000" rotWithShape="0">
              <a:srgbClr val="FFFFFF"/>
            </a:outerShdw>
          </a:effectLst>
          <a:extLst>
            <a:ext uri="{C572A759-6A51-4108-AA02-DFA0A04FC94B}">
              <ma14:wrappingTextBoxFlag xmlns:ma14="http://schemas.microsoft.com/office/mac/drawingml/2011/main" xmlns="" val="1"/>
            </a:ext>
          </a:extLst>
        </p:spPr>
        <p:txBody>
          <a:bodyPr lIns="48766" tIns="48766" rIns="48766" bIns="48766">
            <a:spAutoFit/>
          </a:bodyPr>
          <a:lstStyle/>
          <a:p>
            <a:pPr algn="l" defTabSz="1300480">
              <a:defRPr sz="2800">
                <a:solidFill>
                  <a:srgbClr val="595959"/>
                </a:solidFill>
                <a:latin typeface="+mn-lt"/>
                <a:ea typeface="+mn-ea"/>
                <a:cs typeface="+mn-cs"/>
                <a:sym typeface="Helvetica"/>
              </a:defRPr>
            </a:pPr>
            <a:r>
              <a:t>มีงานวิจัยมากกว่า</a:t>
            </a:r>
            <a:r>
              <a:rPr sz="3400"/>
              <a:t> 15,000 </a:t>
            </a:r>
            <a:r>
              <a:t>ชิ้นและหนังสือมากกว่า</a:t>
            </a:r>
            <a:r>
              <a:rPr sz="3400"/>
              <a:t> 1,200 </a:t>
            </a:r>
            <a:r>
              <a:t>เล่มที่ตีพิมพ์</a:t>
            </a:r>
          </a:p>
          <a:p>
            <a:pPr algn="l" defTabSz="1300480">
              <a:defRPr sz="3400" b="1" i="1">
                <a:solidFill>
                  <a:srgbClr val="0070C0"/>
                </a:solidFill>
                <a:latin typeface="+mn-lt"/>
                <a:ea typeface="+mn-ea"/>
                <a:cs typeface="+mn-cs"/>
                <a:sym typeface="Helvetica"/>
              </a:defRPr>
            </a:pPr>
            <a:r>
              <a:t>โมเลกุลที่ส่งสัญญาณรีดอกซ์</a:t>
            </a:r>
            <a:endParaRPr>
              <a:solidFill>
                <a:srgbClr val="595959"/>
              </a:solidFill>
            </a:endParaRPr>
          </a:p>
          <a:p>
            <a:pPr algn="l" defTabSz="1300480">
              <a:defRPr sz="3400">
                <a:solidFill>
                  <a:srgbClr val="595959"/>
                </a:solidFill>
                <a:latin typeface="+mn-lt"/>
                <a:ea typeface="+mn-ea"/>
                <a:cs typeface="+mn-cs"/>
                <a:sym typeface="Helvetica"/>
              </a:defRPr>
            </a:pPr>
            <a:r>
              <a:t> </a:t>
            </a:r>
            <a:r>
              <a:rPr sz="2800"/>
              <a:t>มีส่วนเกี่ยวข้องกับแทบทุกระบบและการทำงานของที่สำคัญของร่างกาย</a:t>
            </a:r>
          </a:p>
        </p:txBody>
      </p:sp>
      <p:sp>
        <p:nvSpPr>
          <p:cNvPr id="782" name="TextBox 1"/>
          <p:cNvSpPr txBox="1"/>
          <p:nvPr/>
        </p:nvSpPr>
        <p:spPr>
          <a:xfrm>
            <a:off x="17704" y="1332704"/>
            <a:ext cx="12969393" cy="629186"/>
          </a:xfrm>
          <a:prstGeom prst="rect">
            <a:avLst/>
          </a:prstGeom>
          <a:ln w="12700">
            <a:miter lim="400000"/>
          </a:ln>
          <a:extLst>
            <a:ext uri="{C572A759-6A51-4108-AA02-DFA0A04FC94B}">
              <ma14:wrappingTextBoxFlag xmlns:ma14="http://schemas.microsoft.com/office/mac/drawingml/2011/main" xmlns="" val="1"/>
            </a:ext>
          </a:extLst>
        </p:spPr>
        <p:txBody>
          <a:bodyPr lIns="48766" tIns="48766" rIns="48766" bIns="48766">
            <a:spAutoFit/>
          </a:bodyPr>
          <a:lstStyle>
            <a:lvl1pPr defTabSz="1300480">
              <a:defRPr sz="3200">
                <a:solidFill>
                  <a:srgbClr val="595959"/>
                </a:solidFill>
                <a:latin typeface="+mn-lt"/>
                <a:ea typeface="+mn-ea"/>
                <a:cs typeface="+mn-cs"/>
                <a:sym typeface="Helvetica"/>
              </a:defRPr>
            </a:lvl1pPr>
          </a:lstStyle>
          <a:p>
            <a:r>
              <a:t>โมเลกุลที่ส่งสัญญาณรีดอกซ์เกิดขึ้นโดยธรรมชาติในตัวคุณ</a:t>
            </a:r>
          </a:p>
        </p:txBody>
      </p:sp>
      <p:grpSp>
        <p:nvGrpSpPr>
          <p:cNvPr id="788" name="Group"/>
          <p:cNvGrpSpPr/>
          <p:nvPr/>
        </p:nvGrpSpPr>
        <p:grpSpPr>
          <a:xfrm>
            <a:off x="301914" y="2916632"/>
            <a:ext cx="4758211" cy="3920336"/>
            <a:chOff x="0" y="0"/>
            <a:chExt cx="4758209" cy="3920335"/>
          </a:xfrm>
        </p:grpSpPr>
        <p:sp>
          <p:nvSpPr>
            <p:cNvPr id="783" name="Oval"/>
            <p:cNvSpPr/>
            <p:nvPr/>
          </p:nvSpPr>
          <p:spPr>
            <a:xfrm>
              <a:off x="0" y="-1"/>
              <a:ext cx="4758211" cy="3920336"/>
            </a:xfrm>
            <a:prstGeom prst="ellipse">
              <a:avLst/>
            </a:prstGeom>
            <a:solidFill>
              <a:srgbClr val="FEE9D9"/>
            </a:solidFill>
            <a:ln w="12700" cap="flat">
              <a:solidFill>
                <a:srgbClr val="FFA254"/>
              </a:solidFill>
              <a:prstDash val="solid"/>
              <a:miter lim="400000"/>
            </a:ln>
            <a:effectLst>
              <a:outerShdw blurRad="25400" dist="12700" dir="3072413" rotWithShape="0">
                <a:srgbClr val="000000">
                  <a:alpha val="35000"/>
                </a:srgbClr>
              </a:outerShdw>
            </a:effectLst>
          </p:spPr>
          <p:txBody>
            <a:bodyPr wrap="square" lIns="50800" tIns="50800" rIns="50800" bIns="50800" numCol="1" anchor="ctr">
              <a:noAutofit/>
            </a:bodyPr>
            <a:lstStyle/>
            <a:p>
              <a:pPr algn="l" defTabSz="1300480">
                <a:defRPr sz="3000">
                  <a:solidFill>
                    <a:srgbClr val="000000"/>
                  </a:solidFill>
                  <a:latin typeface="Calibri"/>
                  <a:ea typeface="Calibri"/>
                  <a:cs typeface="Calibri"/>
                  <a:sym typeface="Calibri"/>
                </a:defRPr>
              </a:pPr>
              <a:endParaRPr/>
            </a:p>
          </p:txBody>
        </p:sp>
        <p:sp>
          <p:nvSpPr>
            <p:cNvPr id="784" name="The Cell (salt water)"/>
            <p:cNvSpPr txBox="1"/>
            <p:nvPr/>
          </p:nvSpPr>
          <p:spPr>
            <a:xfrm>
              <a:off x="2921012" y="926226"/>
              <a:ext cx="1768179" cy="7088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016" tIns="48016" rIns="48016" bIns="48016" numCol="1" anchor="t">
              <a:spAutoFit/>
            </a:bodyPr>
            <a:lstStyle>
              <a:lvl1pPr defTabSz="1300480">
                <a:defRPr sz="1800" b="1">
                  <a:solidFill>
                    <a:srgbClr val="1F497D"/>
                  </a:solidFill>
                  <a:latin typeface="Calibri"/>
                  <a:ea typeface="Calibri"/>
                  <a:cs typeface="Calibri"/>
                  <a:sym typeface="Calibri"/>
                </a:defRPr>
              </a:lvl1pPr>
            </a:lstStyle>
            <a:p>
              <a:r>
                <a:t>เซลล์ (เกลือ และ น้ำ)</a:t>
              </a:r>
            </a:p>
          </p:txBody>
        </p:sp>
        <p:grpSp>
          <p:nvGrpSpPr>
            <p:cNvPr id="787" name="Group"/>
            <p:cNvGrpSpPr/>
            <p:nvPr/>
          </p:nvGrpSpPr>
          <p:grpSpPr>
            <a:xfrm>
              <a:off x="1021083" y="244931"/>
              <a:ext cx="2124473" cy="1454551"/>
              <a:chOff x="0" y="-3"/>
              <a:chExt cx="2124471" cy="1454550"/>
            </a:xfrm>
          </p:grpSpPr>
          <p:pic>
            <p:nvPicPr>
              <p:cNvPr id="785" name="bigstock-Blue-sky-energy-bright-flash-104747849 crop.jpg" descr="bigstock-Blue-sky-energy-bright-flash-104747849 crop.jpg"/>
              <p:cNvPicPr>
                <a:picLocks noChangeAspect="1"/>
              </p:cNvPicPr>
              <p:nvPr/>
            </p:nvPicPr>
            <p:blipFill>
              <a:blip r:embed="rId4">
                <a:extLst/>
              </a:blip>
              <a:srcRect l="2" t="13379" r="447" b="18458"/>
              <a:stretch>
                <a:fillRect/>
              </a:stretch>
            </p:blipFill>
            <p:spPr>
              <a:xfrm>
                <a:off x="0" y="-4"/>
                <a:ext cx="2124472" cy="1454551"/>
              </a:xfrm>
              <a:custGeom>
                <a:avLst/>
                <a:gdLst/>
                <a:ahLst/>
                <a:cxnLst>
                  <a:cxn ang="0">
                    <a:pos x="wd2" y="hd2"/>
                  </a:cxn>
                  <a:cxn ang="5400000">
                    <a:pos x="wd2" y="hd2"/>
                  </a:cxn>
                  <a:cxn ang="10800000">
                    <a:pos x="wd2" y="hd2"/>
                  </a:cxn>
                  <a:cxn ang="16200000">
                    <a:pos x="wd2" y="hd2"/>
                  </a:cxn>
                </a:cxnLst>
                <a:rect l="0" t="0" r="r" b="b"/>
                <a:pathLst>
                  <a:path w="21600" h="21598" extrusionOk="0">
                    <a:moveTo>
                      <a:pt x="10814" y="0"/>
                    </a:moveTo>
                    <a:cubicBezTo>
                      <a:pt x="10162" y="0"/>
                      <a:pt x="9508" y="35"/>
                      <a:pt x="9087" y="106"/>
                    </a:cubicBezTo>
                    <a:cubicBezTo>
                      <a:pt x="7034" y="452"/>
                      <a:pt x="4920" y="1469"/>
                      <a:pt x="3543" y="2764"/>
                    </a:cubicBezTo>
                    <a:cubicBezTo>
                      <a:pt x="3093" y="3188"/>
                      <a:pt x="2286" y="4157"/>
                      <a:pt x="1864" y="4785"/>
                    </a:cubicBezTo>
                    <a:cubicBezTo>
                      <a:pt x="916" y="6192"/>
                      <a:pt x="220" y="8136"/>
                      <a:pt x="109" y="9676"/>
                    </a:cubicBezTo>
                    <a:cubicBezTo>
                      <a:pt x="93" y="9897"/>
                      <a:pt x="62" y="10098"/>
                      <a:pt x="40" y="10118"/>
                    </a:cubicBezTo>
                    <a:cubicBezTo>
                      <a:pt x="14" y="10142"/>
                      <a:pt x="1" y="10502"/>
                      <a:pt x="0" y="10867"/>
                    </a:cubicBezTo>
                    <a:cubicBezTo>
                      <a:pt x="0" y="11231"/>
                      <a:pt x="14" y="11601"/>
                      <a:pt x="40" y="11645"/>
                    </a:cubicBezTo>
                    <a:cubicBezTo>
                      <a:pt x="61" y="11681"/>
                      <a:pt x="103" y="11959"/>
                      <a:pt x="137" y="12263"/>
                    </a:cubicBezTo>
                    <a:cubicBezTo>
                      <a:pt x="170" y="12567"/>
                      <a:pt x="265" y="13080"/>
                      <a:pt x="343" y="13407"/>
                    </a:cubicBezTo>
                    <a:cubicBezTo>
                      <a:pt x="967" y="16015"/>
                      <a:pt x="2449" y="18147"/>
                      <a:pt x="4761" y="19759"/>
                    </a:cubicBezTo>
                    <a:cubicBezTo>
                      <a:pt x="6062" y="20666"/>
                      <a:pt x="7509" y="21249"/>
                      <a:pt x="9107" y="21504"/>
                    </a:cubicBezTo>
                    <a:cubicBezTo>
                      <a:pt x="9507" y="21568"/>
                      <a:pt x="10173" y="21597"/>
                      <a:pt x="10838" y="21598"/>
                    </a:cubicBezTo>
                    <a:cubicBezTo>
                      <a:pt x="11504" y="21599"/>
                      <a:pt x="12168" y="21573"/>
                      <a:pt x="12573" y="21510"/>
                    </a:cubicBezTo>
                    <a:cubicBezTo>
                      <a:pt x="15553" y="21048"/>
                      <a:pt x="18189" y="19349"/>
                      <a:pt x="19869" y="16807"/>
                    </a:cubicBezTo>
                    <a:cubicBezTo>
                      <a:pt x="21041" y="15033"/>
                      <a:pt x="21600" y="13097"/>
                      <a:pt x="21600" y="10837"/>
                    </a:cubicBezTo>
                    <a:cubicBezTo>
                      <a:pt x="21600" y="8557"/>
                      <a:pt x="20995" y="6515"/>
                      <a:pt x="19792" y="4732"/>
                    </a:cubicBezTo>
                    <a:cubicBezTo>
                      <a:pt x="18171" y="2328"/>
                      <a:pt x="15479" y="614"/>
                      <a:pt x="12525" y="106"/>
                    </a:cubicBezTo>
                    <a:cubicBezTo>
                      <a:pt x="12116" y="35"/>
                      <a:pt x="11467" y="-1"/>
                      <a:pt x="10814" y="0"/>
                    </a:cubicBezTo>
                    <a:close/>
                  </a:path>
                </a:pathLst>
              </a:custGeom>
              <a:ln w="3175" cap="flat">
                <a:solidFill>
                  <a:srgbClr val="0433FF"/>
                </a:solidFill>
                <a:prstDash val="solid"/>
                <a:miter lim="400000"/>
              </a:ln>
              <a:effectLst>
                <a:outerShdw blurRad="88900" dist="50800" dir="5520000" rotWithShape="0">
                  <a:srgbClr val="000000">
                    <a:alpha val="60000"/>
                  </a:srgbClr>
                </a:outerShdw>
              </a:effectLst>
            </p:spPr>
          </p:pic>
          <p:sp>
            <p:nvSpPr>
              <p:cNvPr id="786" name="Energy"/>
              <p:cNvSpPr txBox="1"/>
              <p:nvPr/>
            </p:nvSpPr>
            <p:spPr>
              <a:xfrm>
                <a:off x="337936" y="489805"/>
                <a:ext cx="1448603" cy="474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defRPr sz="2400">
                    <a:solidFill>
                      <a:srgbClr val="FF2600"/>
                    </a:solidFill>
                    <a:latin typeface="Gill Sans"/>
                    <a:ea typeface="Gill Sans"/>
                    <a:cs typeface="Gill Sans"/>
                    <a:sym typeface="Gill Sans"/>
                  </a:defRPr>
                </a:lvl1pPr>
              </a:lstStyle>
              <a:p>
                <a:r>
                  <a:t>พลังงาน</a:t>
                </a:r>
              </a:p>
            </p:txBody>
          </p:sp>
        </p:grpSp>
      </p:grpSp>
      <p:grpSp>
        <p:nvGrpSpPr>
          <p:cNvPr id="809" name="Group"/>
          <p:cNvGrpSpPr/>
          <p:nvPr/>
        </p:nvGrpSpPr>
        <p:grpSpPr>
          <a:xfrm>
            <a:off x="469118" y="4676441"/>
            <a:ext cx="2970709" cy="2022881"/>
            <a:chOff x="0" y="0"/>
            <a:chExt cx="2970708" cy="2022879"/>
          </a:xfrm>
        </p:grpSpPr>
        <p:grpSp>
          <p:nvGrpSpPr>
            <p:cNvPr id="807" name="Group"/>
            <p:cNvGrpSpPr/>
            <p:nvPr/>
          </p:nvGrpSpPr>
          <p:grpSpPr>
            <a:xfrm>
              <a:off x="807570" y="0"/>
              <a:ext cx="1889518" cy="2022880"/>
              <a:chOff x="0" y="0"/>
              <a:chExt cx="1889516" cy="2022879"/>
            </a:xfrm>
          </p:grpSpPr>
          <p:sp>
            <p:nvSpPr>
              <p:cNvPr id="789" name="Circle"/>
              <p:cNvSpPr/>
              <p:nvPr/>
            </p:nvSpPr>
            <p:spPr>
              <a:xfrm>
                <a:off x="0" y="1555453"/>
                <a:ext cx="268325" cy="269005"/>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0" name="Circle"/>
              <p:cNvSpPr/>
              <p:nvPr/>
            </p:nvSpPr>
            <p:spPr>
              <a:xfrm>
                <a:off x="1125690" y="880009"/>
                <a:ext cx="268327" cy="269005"/>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1" name="Circle"/>
              <p:cNvSpPr/>
              <p:nvPr/>
            </p:nvSpPr>
            <p:spPr>
              <a:xfrm>
                <a:off x="275500" y="1189890"/>
                <a:ext cx="268327" cy="269005"/>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2" name="Circle"/>
              <p:cNvSpPr/>
              <p:nvPr/>
            </p:nvSpPr>
            <p:spPr>
              <a:xfrm>
                <a:off x="724495" y="1159191"/>
                <a:ext cx="268327" cy="269007"/>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3" name="Circle"/>
              <p:cNvSpPr/>
              <p:nvPr/>
            </p:nvSpPr>
            <p:spPr>
              <a:xfrm>
                <a:off x="179837" y="782600"/>
                <a:ext cx="268327" cy="269005"/>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4" name="Shape"/>
              <p:cNvSpPr/>
              <p:nvPr/>
            </p:nvSpPr>
            <p:spPr>
              <a:xfrm>
                <a:off x="1618426" y="771864"/>
                <a:ext cx="271091" cy="266378"/>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5" name="Shape"/>
              <p:cNvSpPr/>
              <p:nvPr/>
            </p:nvSpPr>
            <p:spPr>
              <a:xfrm>
                <a:off x="1122938" y="1325714"/>
                <a:ext cx="271091" cy="266378"/>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6" name="Shape"/>
              <p:cNvSpPr/>
              <p:nvPr/>
            </p:nvSpPr>
            <p:spPr>
              <a:xfrm>
                <a:off x="1530681" y="1136656"/>
                <a:ext cx="271092" cy="266378"/>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7" name="Shape"/>
              <p:cNvSpPr/>
              <p:nvPr/>
            </p:nvSpPr>
            <p:spPr>
              <a:xfrm>
                <a:off x="1618426" y="1556773"/>
                <a:ext cx="271091" cy="266379"/>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8" name="Shape"/>
              <p:cNvSpPr/>
              <p:nvPr/>
            </p:nvSpPr>
            <p:spPr>
              <a:xfrm>
                <a:off x="1037101" y="1756501"/>
                <a:ext cx="271092" cy="266378"/>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799" name="Shape"/>
              <p:cNvSpPr/>
              <p:nvPr/>
            </p:nvSpPr>
            <p:spPr>
              <a:xfrm flipH="1">
                <a:off x="369408" y="-1"/>
                <a:ext cx="174429" cy="406921"/>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0" name="Shape"/>
              <p:cNvSpPr/>
              <p:nvPr/>
            </p:nvSpPr>
            <p:spPr>
              <a:xfrm flipH="1">
                <a:off x="600775" y="0"/>
                <a:ext cx="174428" cy="406920"/>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1" name="Shape"/>
              <p:cNvSpPr/>
              <p:nvPr/>
            </p:nvSpPr>
            <p:spPr>
              <a:xfrm flipH="1">
                <a:off x="842515" y="9102"/>
                <a:ext cx="174430" cy="406920"/>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2" name="Shape"/>
              <p:cNvSpPr/>
              <p:nvPr/>
            </p:nvSpPr>
            <p:spPr>
              <a:xfrm flipH="1">
                <a:off x="1085433" y="9102"/>
                <a:ext cx="174428" cy="406920"/>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3" name="Shape"/>
              <p:cNvSpPr/>
              <p:nvPr/>
            </p:nvSpPr>
            <p:spPr>
              <a:xfrm flipH="1">
                <a:off x="1308870" y="7693"/>
                <a:ext cx="174428" cy="406919"/>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4" name="Shape"/>
              <p:cNvSpPr/>
              <p:nvPr/>
            </p:nvSpPr>
            <p:spPr>
              <a:xfrm flipH="1">
                <a:off x="1556490" y="9102"/>
                <a:ext cx="174429" cy="406920"/>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50800" tIns="50800" rIns="50800" bIns="50800" numCol="1" anchor="ctr">
                <a:noAutofit/>
              </a:bodyPr>
              <a:lstStyle/>
              <a:p>
                <a:pPr algn="l" defTabSz="1300480">
                  <a:defRPr sz="3000">
                    <a:solidFill>
                      <a:srgbClr val="FFFFFF"/>
                    </a:solidFill>
                    <a:latin typeface="Calibri"/>
                    <a:ea typeface="Calibri"/>
                    <a:cs typeface="Calibri"/>
                    <a:sym typeface="Calibri"/>
                  </a:defRPr>
                </a:pPr>
                <a:endParaRPr/>
              </a:p>
            </p:txBody>
          </p:sp>
          <p:sp>
            <p:nvSpPr>
              <p:cNvPr id="805" name="Shape"/>
              <p:cNvSpPr/>
              <p:nvPr/>
            </p:nvSpPr>
            <p:spPr>
              <a:xfrm>
                <a:off x="604007" y="794657"/>
                <a:ext cx="271092" cy="266377"/>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sp>
            <p:nvSpPr>
              <p:cNvPr id="806" name="Shape"/>
              <p:cNvSpPr/>
              <p:nvPr/>
            </p:nvSpPr>
            <p:spPr>
              <a:xfrm>
                <a:off x="504115" y="1648369"/>
                <a:ext cx="271092" cy="266378"/>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50800" tIns="50800" rIns="50800" bIns="50800" numCol="1" anchor="t">
                <a:noAutofit/>
              </a:bodyPr>
              <a:lstStyle/>
              <a:p>
                <a:pPr algn="l" defTabSz="1300480">
                  <a:defRPr sz="3000">
                    <a:solidFill>
                      <a:srgbClr val="000000"/>
                    </a:solidFill>
                    <a:latin typeface="Calibri"/>
                    <a:ea typeface="Calibri"/>
                    <a:cs typeface="Calibri"/>
                    <a:sym typeface="Calibri"/>
                  </a:defRPr>
                </a:pPr>
                <a:endParaRPr/>
              </a:p>
            </p:txBody>
          </p:sp>
        </p:grpSp>
        <p:sp>
          <p:nvSpPr>
            <p:cNvPr id="808" name="Redox Signaling Molecules"/>
            <p:cNvSpPr txBox="1"/>
            <p:nvPr/>
          </p:nvSpPr>
          <p:spPr>
            <a:xfrm>
              <a:off x="0" y="339066"/>
              <a:ext cx="2970709" cy="4148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l" defTabSz="1300480">
                <a:spcBef>
                  <a:spcPts val="800"/>
                </a:spcBef>
                <a:defRPr sz="2000" b="1">
                  <a:solidFill>
                    <a:srgbClr val="1F497D"/>
                  </a:solidFill>
                  <a:latin typeface="Arial"/>
                  <a:ea typeface="Arial"/>
                  <a:cs typeface="Arial"/>
                  <a:sym typeface="Arial"/>
                </a:defRPr>
              </a:lvl1pPr>
            </a:lstStyle>
            <a:p>
              <a:r>
                <a:t>โมเลกุลที่ส่งสัญญาณรีดอกซ์</a:t>
              </a:r>
            </a:p>
          </p:txBody>
        </p:sp>
      </p:grpSp>
      <p:sp>
        <p:nvSpPr>
          <p:cNvPr id="810" name="}"/>
          <p:cNvSpPr txBox="1"/>
          <p:nvPr/>
        </p:nvSpPr>
        <p:spPr>
          <a:xfrm>
            <a:off x="3935641" y="4400863"/>
            <a:ext cx="837657" cy="2574035"/>
          </a:xfrm>
          <a:prstGeom prst="rect">
            <a:avLst/>
          </a:prstGeom>
          <a:ln w="12700">
            <a:miter lim="400000"/>
          </a:ln>
          <a:extLst>
            <a:ext uri="{C572A759-6A51-4108-AA02-DFA0A04FC94B}">
              <ma14:wrappingTextBoxFlag xmlns:ma14="http://schemas.microsoft.com/office/mac/drawingml/2011/main" xmlns="" val="1"/>
            </a:ext>
          </a:extLst>
        </p:spPr>
        <p:txBody>
          <a:bodyPr wrap="none" lIns="48766" tIns="48766" rIns="48766" bIns="48766">
            <a:spAutoFit/>
          </a:bodyPr>
          <a:lstStyle>
            <a:lvl1pPr>
              <a:defRPr sz="17200"/>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82"/>
                                        </p:tgtEl>
                                        <p:attrNameLst>
                                          <p:attrName>style.visibility</p:attrName>
                                        </p:attrNameLst>
                                      </p:cBhvr>
                                      <p:to>
                                        <p:strVal val="visible"/>
                                      </p:to>
                                    </p:set>
                                    <p:animEffect transition="in" filter="dissolve">
                                      <p:cBhvr>
                                        <p:cTn id="7" dur="10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788"/>
                                        </p:tgtEl>
                                        <p:attrNameLst>
                                          <p:attrName>style.visibility</p:attrName>
                                        </p:attrNameLst>
                                      </p:cBhvr>
                                      <p:to>
                                        <p:strVal val="visible"/>
                                      </p:to>
                                    </p:set>
                                    <p:anim calcmode="lin" valueType="num">
                                      <p:cBhvr>
                                        <p:cTn id="12" dur="750" fill="hold"/>
                                        <p:tgtEl>
                                          <p:spTgt spid="788"/>
                                        </p:tgtEl>
                                        <p:attrNameLst>
                                          <p:attrName>ppt_w</p:attrName>
                                        </p:attrNameLst>
                                      </p:cBhvr>
                                      <p:tavLst>
                                        <p:tav tm="0">
                                          <p:val>
                                            <p:fltVal val="0"/>
                                          </p:val>
                                        </p:tav>
                                        <p:tav tm="100000">
                                          <p:val>
                                            <p:strVal val="#ppt_w"/>
                                          </p:val>
                                        </p:tav>
                                      </p:tavLst>
                                    </p:anim>
                                    <p:anim calcmode="lin" valueType="num">
                                      <p:cBhvr>
                                        <p:cTn id="13" dur="750" fill="hold"/>
                                        <p:tgtEl>
                                          <p:spTgt spid="78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3" nodeType="clickEffect">
                                  <p:stCondLst>
                                    <p:cond delay="0"/>
                                  </p:stCondLst>
                                  <p:iterate>
                                    <p:tmAbs val="0"/>
                                  </p:iterate>
                                  <p:childTnLst>
                                    <p:set>
                                      <p:cBhvr>
                                        <p:cTn id="17" fill="hold"/>
                                        <p:tgtEl>
                                          <p:spTgt spid="809"/>
                                        </p:tgtEl>
                                        <p:attrNameLst>
                                          <p:attrName>style.visibility</p:attrName>
                                        </p:attrNameLst>
                                      </p:cBhvr>
                                      <p:to>
                                        <p:strVal val="visible"/>
                                      </p:to>
                                    </p:set>
                                    <p:animEffect transition="in" filter="wipe(up)">
                                      <p:cBhvr>
                                        <p:cTn id="18" dur="1000"/>
                                        <p:tgtEl>
                                          <p:spTgt spid="8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810"/>
                                        </p:tgtEl>
                                        <p:attrNameLst>
                                          <p:attrName>style.visibility</p:attrName>
                                        </p:attrNameLst>
                                      </p:cBhvr>
                                      <p:to>
                                        <p:strVal val="visible"/>
                                      </p:to>
                                    </p:set>
                                    <p:animEffect transition="in" filter="wipe(left)">
                                      <p:cBhvr>
                                        <p:cTn id="23" dur="700"/>
                                        <p:tgtEl>
                                          <p:spTgt spid="810"/>
                                        </p:tgtEl>
                                      </p:cBhvr>
                                    </p:animEffect>
                                  </p:childTnLst>
                                </p:cTn>
                              </p:par>
                            </p:childTnLst>
                          </p:cTn>
                        </p:par>
                        <p:par>
                          <p:cTn id="24" fill="hold">
                            <p:stCondLst>
                              <p:cond delay="700"/>
                            </p:stCondLst>
                            <p:childTnLst>
                              <p:par>
                                <p:cTn id="25" presetID="22" presetClass="entr" presetSubtype="8" fill="hold" grpId="5" nodeType="afterEffect">
                                  <p:stCondLst>
                                    <p:cond delay="0"/>
                                  </p:stCondLst>
                                  <p:iterate>
                                    <p:tmAbs val="0"/>
                                  </p:iterate>
                                  <p:childTnLst>
                                    <p:set>
                                      <p:cBhvr>
                                        <p:cTn id="26" fill="hold"/>
                                        <p:tgtEl>
                                          <p:spTgt spid="781">
                                            <p:bg/>
                                          </p:spTgt>
                                        </p:tgtEl>
                                        <p:attrNameLst>
                                          <p:attrName>style.visibility</p:attrName>
                                        </p:attrNameLst>
                                      </p:cBhvr>
                                      <p:to>
                                        <p:strVal val="visible"/>
                                      </p:to>
                                    </p:set>
                                    <p:animEffect transition="in" filter="wipe(left)">
                                      <p:cBhvr>
                                        <p:cTn id="27" dur="1000"/>
                                        <p:tgtEl>
                                          <p:spTgt spid="781">
                                            <p:bg/>
                                          </p:spTgt>
                                        </p:tgtEl>
                                      </p:cBhvr>
                                    </p:animEffect>
                                  </p:childTnLst>
                                </p:cTn>
                              </p:par>
                              <p:par>
                                <p:cTn id="28" presetID="22" presetClass="entr" presetSubtype="8" fill="hold" grpId="5" nodeType="withEffect">
                                  <p:stCondLst>
                                    <p:cond delay="0"/>
                                  </p:stCondLst>
                                  <p:iterate>
                                    <p:tmAbs val="0"/>
                                  </p:iterate>
                                  <p:childTnLst>
                                    <p:set>
                                      <p:cBhvr>
                                        <p:cTn id="29" fill="hold"/>
                                        <p:tgtEl>
                                          <p:spTgt spid="781">
                                            <p:txEl>
                                              <p:pRg st="0" end="0"/>
                                            </p:txEl>
                                          </p:spTgt>
                                        </p:tgtEl>
                                        <p:attrNameLst>
                                          <p:attrName>style.visibility</p:attrName>
                                        </p:attrNameLst>
                                      </p:cBhvr>
                                      <p:to>
                                        <p:strVal val="visible"/>
                                      </p:to>
                                    </p:set>
                                    <p:animEffect transition="in" filter="wipe(left)">
                                      <p:cBhvr>
                                        <p:cTn id="30" dur="1000"/>
                                        <p:tgtEl>
                                          <p:spTgt spid="781">
                                            <p:txEl>
                                              <p:pRg st="0" end="0"/>
                                            </p:txEl>
                                          </p:spTgt>
                                        </p:tgtEl>
                                      </p:cBhvr>
                                    </p:animEffect>
                                  </p:childTnLst>
                                </p:cTn>
                              </p:par>
                            </p:childTnLst>
                          </p:cTn>
                        </p:par>
                        <p:par>
                          <p:cTn id="31" fill="hold">
                            <p:stCondLst>
                              <p:cond delay="1700"/>
                            </p:stCondLst>
                            <p:childTnLst>
                              <p:par>
                                <p:cTn id="32" presetID="22" presetClass="entr" presetSubtype="8" fill="hold" grpId="5" nodeType="afterEffect">
                                  <p:stCondLst>
                                    <p:cond delay="0"/>
                                  </p:stCondLst>
                                  <p:iterate>
                                    <p:tmAbs val="0"/>
                                  </p:iterate>
                                  <p:childTnLst>
                                    <p:set>
                                      <p:cBhvr>
                                        <p:cTn id="33" fill="hold"/>
                                        <p:tgtEl>
                                          <p:spTgt spid="781">
                                            <p:txEl>
                                              <p:pRg st="1" end="1"/>
                                            </p:txEl>
                                          </p:spTgt>
                                        </p:tgtEl>
                                        <p:attrNameLst>
                                          <p:attrName>style.visibility</p:attrName>
                                        </p:attrNameLst>
                                      </p:cBhvr>
                                      <p:to>
                                        <p:strVal val="visible"/>
                                      </p:to>
                                    </p:set>
                                    <p:animEffect transition="in" filter="wipe(left)">
                                      <p:cBhvr>
                                        <p:cTn id="34" dur="1000"/>
                                        <p:tgtEl>
                                          <p:spTgt spid="781">
                                            <p:txEl>
                                              <p:pRg st="1" end="1"/>
                                            </p:txEl>
                                          </p:spTgt>
                                        </p:tgtEl>
                                      </p:cBhvr>
                                    </p:animEffect>
                                  </p:childTnLst>
                                </p:cTn>
                              </p:par>
                            </p:childTnLst>
                          </p:cTn>
                        </p:par>
                        <p:par>
                          <p:cTn id="35" fill="hold">
                            <p:stCondLst>
                              <p:cond delay="2700"/>
                            </p:stCondLst>
                            <p:childTnLst>
                              <p:par>
                                <p:cTn id="36" presetID="22" presetClass="entr" presetSubtype="8" fill="hold" grpId="5" nodeType="afterEffect">
                                  <p:stCondLst>
                                    <p:cond delay="0"/>
                                  </p:stCondLst>
                                  <p:iterate>
                                    <p:tmAbs val="0"/>
                                  </p:iterate>
                                  <p:childTnLst>
                                    <p:set>
                                      <p:cBhvr>
                                        <p:cTn id="37" fill="hold"/>
                                        <p:tgtEl>
                                          <p:spTgt spid="781">
                                            <p:txEl>
                                              <p:pRg st="2" end="2"/>
                                            </p:txEl>
                                          </p:spTgt>
                                        </p:tgtEl>
                                        <p:attrNameLst>
                                          <p:attrName>style.visibility</p:attrName>
                                        </p:attrNameLst>
                                      </p:cBhvr>
                                      <p:to>
                                        <p:strVal val="visible"/>
                                      </p:to>
                                    </p:set>
                                    <p:animEffect transition="in" filter="wipe(left)">
                                      <p:cBhvr>
                                        <p:cTn id="38" dur="1000"/>
                                        <p:tgtEl>
                                          <p:spTgt spid="781">
                                            <p:txEl>
                                              <p:pRg st="2" end="2"/>
                                            </p:txEl>
                                          </p:spTgt>
                                        </p:tgtEl>
                                      </p:cBhvr>
                                    </p:animEffect>
                                  </p:childTnLst>
                                </p:cTn>
                              </p:par>
                            </p:childTnLst>
                          </p:cTn>
                        </p:par>
                        <p:par>
                          <p:cTn id="39" fill="hold">
                            <p:stCondLst>
                              <p:cond delay="3700"/>
                            </p:stCondLst>
                            <p:childTnLst>
                              <p:par>
                                <p:cTn id="40" presetID="22" presetClass="entr" presetSubtype="8" fill="hold" grpId="6" nodeType="afterEffect">
                                  <p:stCondLst>
                                    <p:cond delay="0"/>
                                  </p:stCondLst>
                                  <p:iterate>
                                    <p:tmAbs val="0"/>
                                  </p:iterate>
                                  <p:childTnLst>
                                    <p:set>
                                      <p:cBhvr>
                                        <p:cTn id="41" fill="hold"/>
                                        <p:tgtEl>
                                          <p:spTgt spid="778"/>
                                        </p:tgtEl>
                                        <p:attrNameLst>
                                          <p:attrName>style.visibility</p:attrName>
                                        </p:attrNameLst>
                                      </p:cBhvr>
                                      <p:to>
                                        <p:strVal val="visible"/>
                                      </p:to>
                                    </p:set>
                                    <p:animEffect transition="in" filter="wipe(left)">
                                      <p:cBhvr>
                                        <p:cTn id="42" dur="500"/>
                                        <p:tgtEl>
                                          <p:spTgt spid="77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7" nodeType="clickEffect">
                                  <p:stCondLst>
                                    <p:cond delay="0"/>
                                  </p:stCondLst>
                                  <p:iterate>
                                    <p:tmAbs val="0"/>
                                  </p:iterate>
                                  <p:childTnLst>
                                    <p:set>
                                      <p:cBhvr>
                                        <p:cTn id="46" fill="hold"/>
                                        <p:tgtEl>
                                          <p:spTgt spid="780"/>
                                        </p:tgtEl>
                                        <p:attrNameLst>
                                          <p:attrName>style.visibility</p:attrName>
                                        </p:attrNameLst>
                                      </p:cBhvr>
                                      <p:to>
                                        <p:strVal val="visible"/>
                                      </p:to>
                                    </p:set>
                                    <p:anim calcmode="lin" valueType="num">
                                      <p:cBhvr>
                                        <p:cTn id="47" dur="1000" fill="hold"/>
                                        <p:tgtEl>
                                          <p:spTgt spid="780"/>
                                        </p:tgtEl>
                                        <p:attrNameLst>
                                          <p:attrName>ppt_x</p:attrName>
                                        </p:attrNameLst>
                                      </p:cBhvr>
                                      <p:tavLst>
                                        <p:tav tm="0">
                                          <p:val>
                                            <p:strVal val="#ppt_x"/>
                                          </p:val>
                                        </p:tav>
                                        <p:tav tm="100000">
                                          <p:val>
                                            <p:strVal val="#ppt_x"/>
                                          </p:val>
                                        </p:tav>
                                      </p:tavLst>
                                    </p:anim>
                                    <p:anim calcmode="lin" valueType="num">
                                      <p:cBhvr>
                                        <p:cTn id="48" dur="1000" fill="hold"/>
                                        <p:tgtEl>
                                          <p:spTgt spid="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6" animBg="1" advAuto="0"/>
      <p:bldP spid="780" grpId="7" animBg="1" advAuto="0"/>
      <p:bldP spid="781" grpId="5" build="p" bldLvl="5" animBg="1" advAuto="0"/>
      <p:bldP spid="782" grpId="1" animBg="1" advAuto="0"/>
      <p:bldP spid="788" grpId="2" animBg="1" advAuto="0"/>
      <p:bldP spid="809" grpId="3" animBg="1" advAuto="0"/>
      <p:bldP spid="810"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Redox Molecules are critical to every major body system and function"/>
          <p:cNvSpPr txBox="1">
            <a:spLocks noGrp="1"/>
          </p:cNvSpPr>
          <p:nvPr>
            <p:ph type="title"/>
          </p:nvPr>
        </p:nvSpPr>
        <p:spPr>
          <a:xfrm>
            <a:off x="561553" y="370191"/>
            <a:ext cx="11881694" cy="1608669"/>
          </a:xfrm>
          <a:prstGeom prst="rect">
            <a:avLst/>
          </a:prstGeom>
        </p:spPr>
        <p:txBody>
          <a:bodyPr/>
          <a:lstStyle>
            <a:lvl1pPr defTabSz="434003">
              <a:defRPr sz="3200" b="1">
                <a:latin typeface="Tahoma"/>
                <a:ea typeface="Tahoma"/>
                <a:cs typeface="Tahoma"/>
                <a:sym typeface="Tahoma"/>
              </a:defRPr>
            </a:lvl1pPr>
          </a:lstStyle>
          <a:p>
            <a:pPr>
              <a:defRPr sz="4400" b="0">
                <a:latin typeface="ApexNew-Book"/>
                <a:ea typeface="ApexNew-Book"/>
                <a:cs typeface="ApexNew-Book"/>
                <a:sym typeface="ApexNew-Book"/>
              </a:defRPr>
            </a:pPr>
            <a:r>
              <a:rPr sz="3200" b="1">
                <a:latin typeface="Tahoma"/>
                <a:ea typeface="Tahoma"/>
                <a:cs typeface="Tahoma"/>
                <a:sym typeface="Tahoma"/>
              </a:rPr>
              <a:t>โมเลกุลรีดอกซ์เป็นส่วนสำคัญของการทำงานทุกระบบในร่างกาย</a:t>
            </a:r>
          </a:p>
        </p:txBody>
      </p:sp>
      <p:sp>
        <p:nvSpPr>
          <p:cNvPr id="815" name="Slide Number"/>
          <p:cNvSpPr txBox="1">
            <a:spLocks noGrp="1"/>
          </p:cNvSpPr>
          <p:nvPr>
            <p:ph type="sldNum" sz="quarter" idx="4294967295"/>
          </p:nvPr>
        </p:nvSpPr>
        <p:spPr>
          <a:xfrm>
            <a:off x="10736230" y="8088134"/>
            <a:ext cx="155293" cy="211835"/>
          </a:xfrm>
          <a:prstGeom prst="rect">
            <a:avLst/>
          </a:prstGeom>
          <a:extLst>
            <a:ext uri="{C572A759-6A51-4108-AA02-DFA0A04FC94B}">
              <ma14:wrappingTextBoxFlag xmlns:ma14="http://schemas.microsoft.com/office/mac/drawingml/2011/main" xmlns="" val="1"/>
            </a:ext>
          </a:extLst>
        </p:spPr>
        <p:txBody>
          <a:bodyPr lIns="48766" tIns="48766" rIns="48766" bIns="48766"/>
          <a:lstStyle>
            <a:lvl1pPr algn="r" defTabSz="487643">
              <a:defRPr sz="700">
                <a:solidFill>
                  <a:srgbClr val="888888"/>
                </a:solidFill>
                <a:uFillTx/>
                <a:latin typeface="Calibri"/>
                <a:ea typeface="Calibri"/>
                <a:cs typeface="Calibri"/>
                <a:sym typeface="Calibri"/>
              </a:defRPr>
            </a:lvl1pPr>
          </a:lstStyle>
          <a:p>
            <a:fld id="{86CB4B4D-7CA3-9044-876B-883B54F8677D}" type="slidenum">
              <a:t>7</a:t>
            </a:fld>
            <a:endParaRPr/>
          </a:p>
        </p:txBody>
      </p:sp>
      <p:grpSp>
        <p:nvGrpSpPr>
          <p:cNvPr id="828" name="Group"/>
          <p:cNvGrpSpPr/>
          <p:nvPr/>
        </p:nvGrpSpPr>
        <p:grpSpPr>
          <a:xfrm>
            <a:off x="3098385" y="2633391"/>
            <a:ext cx="6505271" cy="6280791"/>
            <a:chOff x="503184" y="0"/>
            <a:chExt cx="6505269" cy="6280790"/>
          </a:xfrm>
        </p:grpSpPr>
        <p:sp>
          <p:nvSpPr>
            <p:cNvPr id="816" name="Triangle"/>
            <p:cNvSpPr/>
            <p:nvPr/>
          </p:nvSpPr>
          <p:spPr>
            <a:xfrm>
              <a:off x="503184" y="0"/>
              <a:ext cx="6505270" cy="6280791"/>
            </a:xfrm>
            <a:prstGeom prst="triangle">
              <a:avLst/>
            </a:prstGeom>
            <a:solidFill>
              <a:srgbClr val="1E7D86"/>
            </a:solidFill>
            <a:ln w="12700" cap="flat">
              <a:noFill/>
              <a:miter lim="400000"/>
            </a:ln>
            <a:effectLst/>
          </p:spPr>
          <p:txBody>
            <a:bodyPr wrap="square" lIns="50800" tIns="50800" rIns="50800" bIns="50800" numCol="1" anchor="ctr">
              <a:noAutofit/>
            </a:bodyPr>
            <a:lstStyle/>
            <a:p>
              <a:pPr defTabSz="650240">
                <a:defRPr sz="2400">
                  <a:solidFill>
                    <a:srgbClr val="FFFFFF"/>
                  </a:solidFill>
                  <a:latin typeface="Trebuchet MS"/>
                  <a:ea typeface="Trebuchet MS"/>
                  <a:cs typeface="Trebuchet MS"/>
                  <a:sym typeface="Trebuchet MS"/>
                </a:defRPr>
              </a:pPr>
              <a:endParaRPr/>
            </a:p>
          </p:txBody>
        </p:sp>
        <p:sp>
          <p:nvSpPr>
            <p:cNvPr id="817" name="Line"/>
            <p:cNvSpPr/>
            <p:nvPr/>
          </p:nvSpPr>
          <p:spPr>
            <a:xfrm>
              <a:off x="2311763" y="1536241"/>
              <a:ext cx="2888111" cy="2"/>
            </a:xfrm>
            <a:prstGeom prst="line">
              <a:avLst/>
            </a:prstGeom>
            <a:noFill/>
            <a:ln w="127000" cap="flat">
              <a:solidFill>
                <a:srgbClr val="FFFFFF"/>
              </a:solidFill>
              <a:prstDash val="solid"/>
              <a:round/>
            </a:ln>
            <a:effectLst/>
          </p:spPr>
          <p:txBody>
            <a:bodyPr wrap="square" lIns="45718" tIns="45718" rIns="45718" bIns="45718" numCol="1" anchor="t">
              <a:noAutofit/>
            </a:bodyPr>
            <a:lstStyle/>
            <a:p>
              <a:endParaRPr/>
            </a:p>
          </p:txBody>
        </p:sp>
        <p:sp>
          <p:nvSpPr>
            <p:cNvPr id="818" name="Line"/>
            <p:cNvSpPr/>
            <p:nvPr/>
          </p:nvSpPr>
          <p:spPr>
            <a:xfrm>
              <a:off x="1922259" y="2503231"/>
              <a:ext cx="3667121" cy="3"/>
            </a:xfrm>
            <a:prstGeom prst="line">
              <a:avLst/>
            </a:prstGeom>
            <a:noFill/>
            <a:ln w="127000" cap="flat">
              <a:solidFill>
                <a:srgbClr val="FFFFFF"/>
              </a:solidFill>
              <a:prstDash val="solid"/>
              <a:round/>
            </a:ln>
            <a:effectLst/>
          </p:spPr>
          <p:txBody>
            <a:bodyPr wrap="square" lIns="45718" tIns="45718" rIns="45718" bIns="45718" numCol="1" anchor="t">
              <a:noAutofit/>
            </a:bodyPr>
            <a:lstStyle/>
            <a:p>
              <a:endParaRPr/>
            </a:p>
          </p:txBody>
        </p:sp>
        <p:sp>
          <p:nvSpPr>
            <p:cNvPr id="819" name="Line"/>
            <p:cNvSpPr/>
            <p:nvPr/>
          </p:nvSpPr>
          <p:spPr>
            <a:xfrm>
              <a:off x="1446632" y="3458172"/>
              <a:ext cx="4618372" cy="1"/>
            </a:xfrm>
            <a:prstGeom prst="line">
              <a:avLst/>
            </a:prstGeom>
            <a:noFill/>
            <a:ln w="127000" cap="flat">
              <a:solidFill>
                <a:srgbClr val="FFFFFF"/>
              </a:solidFill>
              <a:prstDash val="solid"/>
              <a:round/>
            </a:ln>
            <a:effectLst/>
          </p:spPr>
          <p:txBody>
            <a:bodyPr wrap="square" lIns="45718" tIns="45718" rIns="45718" bIns="45718" numCol="1" anchor="t">
              <a:noAutofit/>
            </a:bodyPr>
            <a:lstStyle/>
            <a:p>
              <a:endParaRPr/>
            </a:p>
          </p:txBody>
        </p:sp>
        <p:sp>
          <p:nvSpPr>
            <p:cNvPr id="820" name="Line"/>
            <p:cNvSpPr/>
            <p:nvPr/>
          </p:nvSpPr>
          <p:spPr>
            <a:xfrm>
              <a:off x="783148" y="4425163"/>
              <a:ext cx="5945341" cy="1"/>
            </a:xfrm>
            <a:prstGeom prst="line">
              <a:avLst/>
            </a:prstGeom>
            <a:noFill/>
            <a:ln w="127000" cap="flat">
              <a:solidFill>
                <a:srgbClr val="FFFFFF"/>
              </a:solidFill>
              <a:prstDash val="solid"/>
              <a:round/>
            </a:ln>
            <a:effectLst/>
          </p:spPr>
          <p:txBody>
            <a:bodyPr wrap="square" lIns="45718" tIns="45718" rIns="45718" bIns="45718" numCol="1" anchor="t">
              <a:noAutofit/>
            </a:bodyPr>
            <a:lstStyle/>
            <a:p>
              <a:endParaRPr/>
            </a:p>
          </p:txBody>
        </p:sp>
        <p:sp>
          <p:nvSpPr>
            <p:cNvPr id="821" name="CELLS"/>
            <p:cNvSpPr txBox="1"/>
            <p:nvPr/>
          </p:nvSpPr>
          <p:spPr>
            <a:xfrm>
              <a:off x="2650011" y="4563286"/>
              <a:ext cx="2211615" cy="5187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เซลล์</a:t>
              </a:r>
            </a:p>
          </p:txBody>
        </p:sp>
        <p:sp>
          <p:nvSpPr>
            <p:cNvPr id="822" name="TISSUES"/>
            <p:cNvSpPr txBox="1"/>
            <p:nvPr/>
          </p:nvSpPr>
          <p:spPr>
            <a:xfrm>
              <a:off x="2650011" y="3610547"/>
              <a:ext cx="2211615" cy="5187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เนื้อเยื่อ</a:t>
              </a:r>
            </a:p>
          </p:txBody>
        </p:sp>
        <p:sp>
          <p:nvSpPr>
            <p:cNvPr id="823" name="ORGANS"/>
            <p:cNvSpPr txBox="1"/>
            <p:nvPr/>
          </p:nvSpPr>
          <p:spPr>
            <a:xfrm>
              <a:off x="2650011" y="2648470"/>
              <a:ext cx="2211615" cy="5187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อวัยวะ</a:t>
              </a:r>
            </a:p>
          </p:txBody>
        </p:sp>
        <p:sp>
          <p:nvSpPr>
            <p:cNvPr id="824" name="SYSTEMS"/>
            <p:cNvSpPr txBox="1"/>
            <p:nvPr/>
          </p:nvSpPr>
          <p:spPr>
            <a:xfrm>
              <a:off x="2650011" y="1717747"/>
              <a:ext cx="2211615" cy="5187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ระบบ</a:t>
              </a:r>
            </a:p>
          </p:txBody>
        </p:sp>
        <p:sp>
          <p:nvSpPr>
            <p:cNvPr id="825" name="YOU"/>
            <p:cNvSpPr txBox="1"/>
            <p:nvPr/>
          </p:nvSpPr>
          <p:spPr>
            <a:xfrm>
              <a:off x="2650011" y="579678"/>
              <a:ext cx="2211615" cy="5187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คุณ</a:t>
              </a:r>
            </a:p>
          </p:txBody>
        </p:sp>
        <p:sp>
          <p:nvSpPr>
            <p:cNvPr id="826" name="Line"/>
            <p:cNvSpPr/>
            <p:nvPr/>
          </p:nvSpPr>
          <p:spPr>
            <a:xfrm>
              <a:off x="783148" y="5353060"/>
              <a:ext cx="5945341" cy="1"/>
            </a:xfrm>
            <a:prstGeom prst="line">
              <a:avLst/>
            </a:prstGeom>
            <a:noFill/>
            <a:ln w="127000" cap="flat">
              <a:solidFill>
                <a:srgbClr val="FFFFFF"/>
              </a:solidFill>
              <a:prstDash val="solid"/>
              <a:round/>
            </a:ln>
            <a:effectLst/>
          </p:spPr>
          <p:txBody>
            <a:bodyPr wrap="square" lIns="45718" tIns="45718" rIns="45718" bIns="45718" numCol="1" anchor="t">
              <a:noAutofit/>
            </a:bodyPr>
            <a:lstStyle/>
            <a:p>
              <a:endParaRPr/>
            </a:p>
          </p:txBody>
        </p:sp>
        <p:sp>
          <p:nvSpPr>
            <p:cNvPr id="827" name="REDOX SIGALING MOLECULES"/>
            <p:cNvSpPr txBox="1"/>
            <p:nvPr/>
          </p:nvSpPr>
          <p:spPr>
            <a:xfrm>
              <a:off x="855831" y="5439825"/>
              <a:ext cx="5799975" cy="5187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defTabSz="650240">
                <a:defRPr sz="2400">
                  <a:solidFill>
                    <a:srgbClr val="FFFFFF"/>
                  </a:solidFill>
                  <a:latin typeface="Trebuchet MS"/>
                  <a:ea typeface="Trebuchet MS"/>
                  <a:cs typeface="Trebuchet MS"/>
                  <a:sym typeface="Trebuchet MS"/>
                </a:defRPr>
              </a:lvl1pPr>
            </a:lstStyle>
            <a:p>
              <a:r>
                <a:t>โมเลกุลที่ส่งสัญญาณรีดอกซ์</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828"/>
                                        </p:tgtEl>
                                        <p:attrNameLst>
                                          <p:attrName>style.visibility</p:attrName>
                                        </p:attrNameLst>
                                      </p:cBhvr>
                                      <p:to>
                                        <p:strVal val="visible"/>
                                      </p:to>
                                    </p:set>
                                    <p:animEffect transition="in" filter="wipe(down)">
                                      <p:cBhvr>
                                        <p:cTn id="7"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One Company has harnessed…"/>
          <p:cNvSpPr txBox="1">
            <a:spLocks noGrp="1"/>
          </p:cNvSpPr>
          <p:nvPr>
            <p:ph type="title"/>
          </p:nvPr>
        </p:nvSpPr>
        <p:spPr>
          <a:xfrm>
            <a:off x="330729" y="3584269"/>
            <a:ext cx="12343342" cy="1529111"/>
          </a:xfrm>
          <a:prstGeom prst="rect">
            <a:avLst/>
          </a:prstGeom>
        </p:spPr>
        <p:txBody>
          <a:bodyPr>
            <a:normAutofit fontScale="90000"/>
          </a:bodyPr>
          <a:lstStyle>
            <a:lvl1pPr marR="115597" indent="6350">
              <a:lnSpc>
                <a:spcPct val="110000"/>
              </a:lnSpc>
              <a:defRPr sz="3600" b="1" spc="600">
                <a:solidFill>
                  <a:srgbClr val="002F73"/>
                </a:solidFill>
                <a:uFill>
                  <a:solidFill>
                    <a:srgbClr val="002F73"/>
                  </a:solidFill>
                </a:uFill>
                <a:latin typeface="Lucida Grande"/>
                <a:ea typeface="Lucida Grande"/>
                <a:cs typeface="Lucida Grande"/>
                <a:sym typeface="Lucida Grande"/>
              </a:defRPr>
            </a:lvl1pPr>
          </a:lstStyle>
          <a:p>
            <a:r>
              <a:t>บริษัทเดียวที่ผูกมัดอำนาจของโมเลกุลรีดอกซ์ไว้</a:t>
            </a:r>
          </a:p>
        </p:txBody>
      </p:sp>
      <p:pic>
        <p:nvPicPr>
          <p:cNvPr id="833" name="droppedImage.pdf" descr="droppedImage.pdf"/>
          <p:cNvPicPr>
            <a:picLocks noChangeAspect="1"/>
          </p:cNvPicPr>
          <p:nvPr/>
        </p:nvPicPr>
        <p:blipFill>
          <a:blip r:embed="rId3">
            <a:extLst/>
          </a:blip>
          <a:stretch>
            <a:fillRect/>
          </a:stretch>
        </p:blipFill>
        <p:spPr>
          <a:xfrm>
            <a:off x="25303632" y="1896057"/>
            <a:ext cx="3697880" cy="81580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33"/>
                                        </p:tgtEl>
                                        <p:attrNameLst>
                                          <p:attrName>style.visibility</p:attrName>
                                        </p:attrNameLst>
                                      </p:cBhvr>
                                      <p:to>
                                        <p:strVal val="visible"/>
                                      </p:to>
                                    </p:set>
                                    <p:anim calcmode="lin" valueType="num">
                                      <p:cBhvr>
                                        <p:cTn id="7" dur="1000" fill="hold"/>
                                        <p:tgtEl>
                                          <p:spTgt spid="833"/>
                                        </p:tgtEl>
                                        <p:attrNameLst>
                                          <p:attrName>ppt_w</p:attrName>
                                        </p:attrNameLst>
                                      </p:cBhvr>
                                      <p:tavLst>
                                        <p:tav tm="0">
                                          <p:val>
                                            <p:fltVal val="0"/>
                                          </p:val>
                                        </p:tav>
                                        <p:tav tm="100000">
                                          <p:val>
                                            <p:strVal val="#ppt_w"/>
                                          </p:val>
                                        </p:tav>
                                      </p:tavLst>
                                    </p:anim>
                                    <p:anim calcmode="lin" valueType="num">
                                      <p:cBhvr>
                                        <p:cTn id="8" dur="1000" fill="hold"/>
                                        <p:tgtEl>
                                          <p:spTgt spid="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p:transition spd="slow">
        <p:fade/>
      </p:transition>
    </mc:Fallback>
  </mc:AlternateContent>
</p:sld>
</file>

<file path=ppt/theme/theme1.xml><?xml version="1.0" encoding="utf-8"?>
<a:theme xmlns:a="http://schemas.openxmlformats.org/drawingml/2006/main" name="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a:ea typeface="Helvetica Neue"/>
        <a:cs typeface="Helvetica Neu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a:ea typeface="Helvetica Neue"/>
        <a:cs typeface="Helvetica Neu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3632</Words>
  <Application>Microsoft Office PowerPoint</Application>
  <PresentationFormat>Custom</PresentationFormat>
  <Paragraphs>380</Paragraphs>
  <Slides>53</Slides>
  <Notes>45</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53</vt:i4>
      </vt:variant>
    </vt:vector>
  </HeadingPairs>
  <TitlesOfParts>
    <vt:vector size="79" baseType="lpstr">
      <vt:lpstr>ApexNew-Book</vt:lpstr>
      <vt:lpstr>Arial</vt:lpstr>
      <vt:lpstr>Avenir Roman</vt:lpstr>
      <vt:lpstr>BrowalliaUPC</vt:lpstr>
      <vt:lpstr>Calibri</vt:lpstr>
      <vt:lpstr>Calibri Light</vt:lpstr>
      <vt:lpstr>Constantia</vt:lpstr>
      <vt:lpstr>Futura Bold</vt:lpstr>
      <vt:lpstr>Gill Sans</vt:lpstr>
      <vt:lpstr>Gill Sans Light</vt:lpstr>
      <vt:lpstr>Gill Sans SemiBold</vt:lpstr>
      <vt:lpstr>Helvetica</vt:lpstr>
      <vt:lpstr>Helvetica Light</vt:lpstr>
      <vt:lpstr>Helvetica Neue</vt:lpstr>
      <vt:lpstr>Helvetica Neue Light</vt:lpstr>
      <vt:lpstr>Lucida Grande</vt:lpstr>
      <vt:lpstr>Marker Felt</vt:lpstr>
      <vt:lpstr>PFDinTextStd-Regular</vt:lpstr>
      <vt:lpstr>Stratum2 Bold</vt:lpstr>
      <vt:lpstr>Stratum2 Regular</vt:lpstr>
      <vt:lpstr>Tahoma</vt:lpstr>
      <vt:lpstr>Times</vt:lpstr>
      <vt:lpstr>Times New Roman</vt:lpstr>
      <vt:lpstr>Trebuchet MS</vt:lpstr>
      <vt:lpstr>Verdana</vt:lpstr>
      <vt:lpstr>Showroom</vt:lpstr>
      <vt:lpstr>PowerPoint Presentation</vt:lpstr>
      <vt:lpstr>PowerPoint Presentation</vt:lpstr>
      <vt:lpstr>PowerPoint Presentation</vt:lpstr>
      <vt:lpstr>ผู้ก่อตั้งที่กล้าปฏิเสธบริษัทขายยายักษ์ใหญ่</vt:lpstr>
      <vt:lpstr>พันธกิจของอาเซีย เพื่อชีวิตของผู้คนที่ดีขึ้นและเพื่อเป็นขุมกำลังให้แก่โลก</vt:lpstr>
      <vt:lpstr>การค้นพบรีดอกซ์</vt:lpstr>
      <vt:lpstr>โมเลกุลรีดอกซ์เป็นส่วนสำคัญของการทำงานทุกระบบในร่างกาย</vt:lpstr>
      <vt:lpstr>บริษัทเดียวที่ผูกมัดอำนาจของโมเลกุลรีดอกซ์ไว้</vt:lpstr>
      <vt:lpstr>PowerPoint Presentation</vt:lpstr>
      <vt:lpstr>ASEA </vt:lpstr>
      <vt:lpstr>PowerPoint Presentation</vt:lpstr>
      <vt:lpstr>PowerPoint Presentation</vt:lpstr>
      <vt:lpstr>PowerPoint Presentation</vt:lpstr>
      <vt:lpstr>PowerPoint Presentation</vt:lpstr>
      <vt:lpstr>ขอเชิญทุกท่านใช้ RENU 28</vt:lpstr>
      <vt:lpstr>มากกว่าแค่พื้นผิว ประสบกับโมเลกุลรีดอกซ์   “3 ใน 5”</vt:lpstr>
      <vt:lpstr>มากกว่าแค่พื้นผิว สาธิตโมเลกุลรีดอกซ์</vt:lpstr>
      <vt:lpstr>การทดลองทางการแพทย์ของ ASEA</vt:lpstr>
      <vt:lpstr>การทดลองทางการแพทย์ของ ASEA</vt:lpstr>
      <vt:lpstr>PowerPoint Presentation</vt:lpstr>
      <vt:lpstr>PowerPoint Presentation</vt:lpstr>
      <vt:lpstr>ASEA สภาวิทยาศาสตร์</vt:lpstr>
      <vt:lpstr>RENU 28  สุขภาพผิวหนังจากข้างนอกสู่ข้างใน</vt:lpstr>
      <vt:lpstr>RENU 28</vt:lpstr>
      <vt:lpstr>RENU 28</vt:lpstr>
      <vt:lpstr>ผลลัพธ์การชะลอวัยด้วย RENU 28</vt:lpstr>
      <vt:lpstr>เจลฟื้นฟูผิวทั่วผิวกาย RENU 28</vt:lpstr>
      <vt:lpstr>โมเลกุลรีดอกซ์ ผลกระทบสำคัญสำหรับนักกีฬา</vt:lpstr>
      <vt:lpstr>ระบบรีดอกซ์ขั้นสูงของ RENU 43% Increase in Skin Moisture เพิ่มความชุ่มชื้นของผิว 43%</vt:lpstr>
      <vt:lpstr>เปลี่ยนชีวิตคนทั้งโลก</vt:lpstr>
      <vt:lpstr>PowerPoint Presentation</vt:lpstr>
      <vt:lpstr>ช่องทางการตลาดที่มีประสิทธิภาพสำหรับลูกค้าใหม่</vt:lpstr>
      <vt:lpstr>บอกเล่าความจริงเกี่ยวกับผลิตภัณฑ์ด้านสุขภาพที่ช่วยผู้คน</vt:lpstr>
      <vt:lpstr>PowerPoint Presentation</vt:lpstr>
      <vt:lpstr>"ฉันควรจะได้รับ 1% ของความพยายามของ 100 คนมากกว่า 100% ของความพยายามของฉันเอง"</vt:lpstr>
      <vt:lpstr>PowerPoint Presentation</vt:lpstr>
      <vt:lpstr>PowerPoint Presentation</vt:lpstr>
      <vt:lpstr>ASEA 2015  ตัวเลขเป็นดอลลาร์สหรัฐ (ไม่รวม EMP)</vt:lpstr>
      <vt:lpstr>สร้างช่องทาง จัดจำหน่ายของคุณ</vt:lpstr>
      <vt:lpstr>PowerPoint Presentation</vt:lpstr>
      <vt:lpstr>PowerPoint Presentation</vt:lpstr>
      <vt:lpstr>คุณเลือกบริษัทที่มาเป็นหุ้นส่วนคุณอย่างไร?</vt:lpstr>
      <vt:lpstr>โมเลกุลรีดอกซ์เทคโนโลยี  </vt:lpstr>
      <vt:lpstr>PowerPoint Presentation</vt:lpstr>
      <vt:lpstr>PowerPoint Presentation</vt:lpstr>
      <vt:lpstr> คุณเปลี่ยนชีวิต             ASEA</vt:lpstr>
      <vt:lpstr>31สิงหาคม2018 </vt:lpstr>
      <vt:lpstr>PowerPoint Presentation</vt:lpstr>
      <vt:lpstr>PowerPoint Presentation</vt:lpstr>
      <vt:lpstr>PowerPoint Presentation</vt:lpstr>
      <vt:lpstr>PowerPoint Presentation</vt:lpstr>
      <vt:lpstr>PowerPoint Presentation</vt:lpstr>
      <vt:lpstr>คุณเปลี่ยนชีวิตคุณได้กับ ASEA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Chaichana</dc:creator>
  <cp:lastModifiedBy>Isawan Chaichana</cp:lastModifiedBy>
  <cp:revision>3</cp:revision>
  <dcterms:modified xsi:type="dcterms:W3CDTF">2018-03-21T00:42:53Z</dcterms:modified>
</cp:coreProperties>
</file>