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2.xml" ContentType="application/vnd.openxmlformats-officedocument.drawingml.chart+xml"/>
  <Override PartName="/ppt/notesSlides/notesSlide68.xml" ContentType="application/vnd.openxmlformats-officedocument.presentationml.notesSlide+xml"/>
  <Override PartName="/ppt/charts/chart3.xml" ContentType="application/vnd.openxmlformats-officedocument.drawingml.chart+xml"/>
  <Override PartName="/ppt/notesSlides/notesSlide69.xml" ContentType="application/vnd.openxmlformats-officedocument.presentationml.notesSlide+xml"/>
  <Override PartName="/ppt/charts/chart4.xml" ContentType="application/vnd.openxmlformats-officedocument.drawingml.chart+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9"/>
  </p:notesMasterIdLst>
  <p:sldIdLst>
    <p:sldId id="257" r:id="rId2"/>
    <p:sldId id="258" r:id="rId3"/>
    <p:sldId id="259" r:id="rId4"/>
    <p:sldId id="260" r:id="rId5"/>
    <p:sldId id="256"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76" r:id="rId21"/>
    <p:sldId id="277" r:id="rId22"/>
    <p:sldId id="388" r:id="rId23"/>
    <p:sldId id="279" r:id="rId24"/>
    <p:sldId id="280" r:id="rId25"/>
    <p:sldId id="281" r:id="rId26"/>
    <p:sldId id="282" r:id="rId27"/>
    <p:sldId id="283" r:id="rId28"/>
    <p:sldId id="284" r:id="rId29"/>
    <p:sldId id="390" r:id="rId30"/>
    <p:sldId id="286" r:id="rId31"/>
    <p:sldId id="287" r:id="rId32"/>
    <p:sldId id="288" r:id="rId33"/>
    <p:sldId id="289" r:id="rId34"/>
    <p:sldId id="290" r:id="rId35"/>
    <p:sldId id="407" r:id="rId36"/>
    <p:sldId id="291" r:id="rId37"/>
    <p:sldId id="292" r:id="rId38"/>
    <p:sldId id="402" r:id="rId39"/>
    <p:sldId id="303" r:id="rId40"/>
    <p:sldId id="304" r:id="rId41"/>
    <p:sldId id="305" r:id="rId42"/>
    <p:sldId id="306" r:id="rId43"/>
    <p:sldId id="307" r:id="rId44"/>
    <p:sldId id="385" r:id="rId45"/>
    <p:sldId id="309" r:id="rId46"/>
    <p:sldId id="310" r:id="rId47"/>
    <p:sldId id="311" r:id="rId48"/>
    <p:sldId id="392" r:id="rId49"/>
    <p:sldId id="313" r:id="rId50"/>
    <p:sldId id="394" r:id="rId51"/>
    <p:sldId id="317" r:id="rId52"/>
    <p:sldId id="318" r:id="rId53"/>
    <p:sldId id="395" r:id="rId54"/>
    <p:sldId id="320" r:id="rId55"/>
    <p:sldId id="321" r:id="rId56"/>
    <p:sldId id="322" r:id="rId57"/>
    <p:sldId id="323" r:id="rId58"/>
    <p:sldId id="406" r:id="rId59"/>
    <p:sldId id="325" r:id="rId60"/>
    <p:sldId id="408" r:id="rId61"/>
    <p:sldId id="327" r:id="rId62"/>
    <p:sldId id="328" r:id="rId63"/>
    <p:sldId id="329" r:id="rId64"/>
    <p:sldId id="330" r:id="rId65"/>
    <p:sldId id="331" r:id="rId66"/>
    <p:sldId id="332" r:id="rId67"/>
    <p:sldId id="333" r:id="rId68"/>
    <p:sldId id="334" r:id="rId69"/>
    <p:sldId id="335" r:id="rId70"/>
    <p:sldId id="336" r:id="rId71"/>
    <p:sldId id="337" r:id="rId72"/>
    <p:sldId id="338" r:id="rId73"/>
    <p:sldId id="339" r:id="rId74"/>
    <p:sldId id="340" r:id="rId75"/>
    <p:sldId id="341" r:id="rId76"/>
    <p:sldId id="342" r:id="rId77"/>
    <p:sldId id="343" r:id="rId78"/>
    <p:sldId id="344" r:id="rId79"/>
    <p:sldId id="345" r:id="rId80"/>
    <p:sldId id="346" r:id="rId81"/>
    <p:sldId id="347" r:id="rId82"/>
    <p:sldId id="348" r:id="rId83"/>
    <p:sldId id="349" r:id="rId84"/>
    <p:sldId id="350" r:id="rId85"/>
    <p:sldId id="351" r:id="rId86"/>
    <p:sldId id="352" r:id="rId87"/>
    <p:sldId id="353" r:id="rId88"/>
    <p:sldId id="354" r:id="rId89"/>
    <p:sldId id="396" r:id="rId90"/>
    <p:sldId id="356" r:id="rId91"/>
    <p:sldId id="357" r:id="rId92"/>
    <p:sldId id="358" r:id="rId93"/>
    <p:sldId id="360" r:id="rId94"/>
    <p:sldId id="361" r:id="rId95"/>
    <p:sldId id="362" r:id="rId96"/>
    <p:sldId id="363" r:id="rId97"/>
    <p:sldId id="364" r:id="rId98"/>
    <p:sldId id="365" r:id="rId99"/>
    <p:sldId id="366" r:id="rId100"/>
    <p:sldId id="367" r:id="rId101"/>
    <p:sldId id="368" r:id="rId102"/>
    <p:sldId id="369" r:id="rId103"/>
    <p:sldId id="370" r:id="rId104"/>
    <p:sldId id="397" r:id="rId105"/>
    <p:sldId id="372" r:id="rId106"/>
    <p:sldId id="373" r:id="rId107"/>
    <p:sldId id="374" r:id="rId108"/>
    <p:sldId id="375" r:id="rId109"/>
    <p:sldId id="376" r:id="rId110"/>
    <p:sldId id="377" r:id="rId111"/>
    <p:sldId id="378" r:id="rId112"/>
    <p:sldId id="379" r:id="rId113"/>
    <p:sldId id="398" r:id="rId114"/>
    <p:sldId id="381" r:id="rId115"/>
    <p:sldId id="399" r:id="rId116"/>
    <p:sldId id="383" r:id="rId117"/>
    <p:sldId id="401" r:id="rId11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Gill Sans"/>
        <a:ea typeface="Gill Sans"/>
        <a:cs typeface="Gill Sans"/>
        <a:sym typeface="Gill Sans"/>
      </a:defRPr>
    </a:lvl1pPr>
    <a:lvl2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Gill Sans"/>
        <a:ea typeface="Gill Sans"/>
        <a:cs typeface="Gill Sans"/>
        <a:sym typeface="Gill Sans"/>
      </a:defRPr>
    </a:lvl2pPr>
    <a:lvl3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Gill Sans"/>
        <a:ea typeface="Gill Sans"/>
        <a:cs typeface="Gill Sans"/>
        <a:sym typeface="Gill Sans"/>
      </a:defRPr>
    </a:lvl3pPr>
    <a:lvl4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Gill Sans"/>
        <a:ea typeface="Gill Sans"/>
        <a:cs typeface="Gill Sans"/>
        <a:sym typeface="Gill Sans"/>
      </a:defRPr>
    </a:lvl4pPr>
    <a:lvl5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Gill Sans"/>
        <a:ea typeface="Gill Sans"/>
        <a:cs typeface="Gill Sans"/>
        <a:sym typeface="Gill Sans"/>
      </a:defRPr>
    </a:lvl5pPr>
    <a:lvl6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Gill Sans"/>
        <a:ea typeface="Gill Sans"/>
        <a:cs typeface="Gill Sans"/>
        <a:sym typeface="Gill Sans"/>
      </a:defRPr>
    </a:lvl6pPr>
    <a:lvl7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Gill Sans"/>
        <a:ea typeface="Gill Sans"/>
        <a:cs typeface="Gill Sans"/>
        <a:sym typeface="Gill Sans"/>
      </a:defRPr>
    </a:lvl7pPr>
    <a:lvl8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Gill Sans"/>
        <a:ea typeface="Gill Sans"/>
        <a:cs typeface="Gill Sans"/>
        <a:sym typeface="Gill Sans"/>
      </a:defRPr>
    </a:lvl8pPr>
    <a:lvl9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Gill Sans"/>
        <a:ea typeface="Gill Sans"/>
        <a:cs typeface="Gill Sans"/>
        <a:sym typeface="Gill San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ill Sans"/>
          <a:ea typeface="Gill Sans"/>
          <a:cs typeface="Gill Sans"/>
        </a:font>
        <a:srgbClr val="000000"/>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Gill Sans"/>
          <a:ea typeface="Gill Sans"/>
          <a:cs typeface="Gill Sans"/>
        </a:font>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398CCE"/>
          </a:solidFill>
        </a:fill>
      </a:tcStyle>
    </a:firstCol>
    <a:lastRow>
      <a:tcTxStyle b="off" i="off">
        <a:font>
          <a:latin typeface="Gill Sans"/>
          <a:ea typeface="Gill Sans"/>
          <a:cs typeface="Gill Sans"/>
        </a:font>
        <a:srgbClr val="000000"/>
      </a:tcTxStyle>
      <a:tcStyle>
        <a:tcBdr>
          <a:left>
            <a:ln w="25400" cap="flat">
              <a:noFill/>
              <a:miter lim="400000"/>
            </a:ln>
          </a:left>
          <a:right>
            <a:ln w="25400" cap="flat">
              <a:noFill/>
              <a:miter lim="400000"/>
            </a:ln>
          </a:right>
          <a:top>
            <a:ln w="25400" cap="flat">
              <a:solidFill>
                <a:srgbClr val="3797C6"/>
              </a:solidFill>
              <a:prstDash val="solid"/>
              <a:miter lim="400000"/>
            </a:ln>
          </a:top>
          <a:bottom>
            <a:ln w="25400" cap="flat">
              <a:noFill/>
              <a:miter lim="400000"/>
            </a:ln>
          </a:bottom>
          <a:insideH>
            <a:ln w="25400" cap="flat">
              <a:noFill/>
              <a:miter lim="400000"/>
            </a:ln>
          </a:insideH>
          <a:insideV>
            <a:ln w="25400" cap="flat">
              <a:noFill/>
              <a:miter lim="400000"/>
            </a:ln>
          </a:insideV>
        </a:tcBdr>
        <a:fill>
          <a:solidFill>
            <a:srgbClr val="FFFFFF"/>
          </a:solidFill>
        </a:fill>
      </a:tcStyle>
    </a:lastRow>
    <a:firstRow>
      <a:tcTxStyle b="on" i="off">
        <a:font>
          <a:latin typeface="Gill Sans"/>
          <a:ea typeface="Gill Sans"/>
          <a:cs typeface="Gill Sans"/>
        </a:font>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Row>
  </a:tblStyle>
  <a:tblStyle styleId="{C7B018BB-80A7-4F77-B60F-C8B233D01FF8}"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Gill Sans"/>
          <a:ea typeface="Gill Sans"/>
          <a:cs typeface="Gill Sans"/>
        </a:font>
        <a:srgbClr val="000000"/>
      </a:tcTxStyle>
      <a:tcStyle>
        <a:tcBdr>
          <a:left>
            <a:ln w="508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000000">
              <a:alpha val="25000"/>
            </a:srgbClr>
          </a:solidFill>
        </a:fill>
      </a:tcStyle>
    </a:firstCol>
    <a:lastRow>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508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000000">
              <a:alpha val="25000"/>
            </a:srgbClr>
          </a:solidFill>
        </a:fill>
      </a:tcStyle>
    </a:lastRow>
    <a:firstRow>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508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000000">
              <a:alpha val="25000"/>
            </a:srgbClr>
          </a:solidFill>
        </a:fill>
      </a:tcStyle>
    </a:firstRow>
  </a:tblStyle>
  <a:tblStyle styleId="{EEE7283C-3CF3-47DC-8721-378D4A62B228}" styleName="">
    <a:tblBg/>
    <a:wholeTbl>
      <a:tcTxStyle b="off" i="off">
        <a:font>
          <a:latin typeface="Gill Sans"/>
          <a:ea typeface="Gill Sans"/>
          <a:cs typeface="Gill Sans"/>
        </a:font>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AD2E8"/>
          </a:solidFill>
        </a:fill>
      </a:tcStyle>
    </a:wholeTbl>
    <a:band2H>
      <a:tcTxStyle/>
      <a:tcStyle>
        <a:tcBdr/>
        <a:fill>
          <a:solidFill>
            <a:srgbClr val="E6EAF4"/>
          </a:solidFill>
        </a:fill>
      </a:tcStyle>
    </a:band2H>
    <a:firstCol>
      <a:tcTxStyle b="on" i="off">
        <a:font>
          <a:latin typeface="Gill Sans"/>
          <a:ea typeface="Gill Sans"/>
          <a:cs typeface="Gill Sans"/>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
          <a:latin typeface="Gill Sans"/>
          <a:ea typeface="Gill Sans"/>
          <a:cs typeface="Gill Sans"/>
        </a:font>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
          <a:latin typeface="Gill Sans"/>
          <a:ea typeface="Gill Sans"/>
          <a:cs typeface="Gill Sans"/>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F821DB8-F4EB-4A41-A1BA-3FCAFE7338EE}" styleName="">
    <a:tblBg/>
    <a:wholeTbl>
      <a:tcTxStyle b="off" i="off">
        <a:font>
          <a:latin typeface="Gill Sans"/>
          <a:ea typeface="Gill Sans"/>
          <a:cs typeface="Gill Sans"/>
        </a:font>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2E7CB"/>
          </a:solidFill>
        </a:fill>
      </a:tcStyle>
    </a:wholeTbl>
    <a:band2H>
      <a:tcTxStyle/>
      <a:tcStyle>
        <a:tcBdr/>
        <a:fill>
          <a:solidFill>
            <a:srgbClr val="F8F4E7"/>
          </a:solidFill>
        </a:fill>
      </a:tcStyle>
    </a:band2H>
    <a:firstCol>
      <a:tcTxStyle b="on" i="off">
        <a:font>
          <a:latin typeface="Gill Sans"/>
          <a:ea typeface="Gill Sans"/>
          <a:cs typeface="Gill Sans"/>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Col>
    <a:lastRow>
      <a:tcTxStyle b="on" i="off">
        <a:font>
          <a:latin typeface="Gill Sans"/>
          <a:ea typeface="Gill Sans"/>
          <a:cs typeface="Gill Sans"/>
        </a:font>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lastRow>
    <a:firstRow>
      <a:tcTxStyle b="on" i="off">
        <a:font>
          <a:latin typeface="Gill Sans"/>
          <a:ea typeface="Gill Sans"/>
          <a:cs typeface="Gill Sans"/>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Row>
  </a:tblStyle>
  <a:tblStyle styleId="{33BA23B1-9221-436E-865A-0063620EA4FD}" styleName="">
    <a:tblBg/>
    <a:wholeTbl>
      <a:tcTxStyle b="off" i="off">
        <a:font>
          <a:latin typeface="Gill Sans"/>
          <a:ea typeface="Gill Sans"/>
          <a:cs typeface="Gill Sans"/>
        </a:font>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D5CDDE"/>
          </a:solidFill>
        </a:fill>
      </a:tcStyle>
    </a:wholeTbl>
    <a:band2H>
      <a:tcTxStyle/>
      <a:tcStyle>
        <a:tcBdr/>
        <a:fill>
          <a:solidFill>
            <a:srgbClr val="EBE8EF"/>
          </a:solidFill>
        </a:fill>
      </a:tcStyle>
    </a:band2H>
    <a:firstCol>
      <a:tcTxStyle b="on" i="off">
        <a:font>
          <a:latin typeface="Gill Sans"/>
          <a:ea typeface="Gill Sans"/>
          <a:cs typeface="Gill Sans"/>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Col>
    <a:lastRow>
      <a:tcTxStyle b="on" i="off">
        <a:font>
          <a:latin typeface="Gill Sans"/>
          <a:ea typeface="Gill Sans"/>
          <a:cs typeface="Gill Sans"/>
        </a:font>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lastRow>
    <a:firstRow>
      <a:tcTxStyle b="on" i="off">
        <a:font>
          <a:latin typeface="Gill Sans"/>
          <a:ea typeface="Gill Sans"/>
          <a:cs typeface="Gill Sans"/>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Row>
  </a:tblStyle>
  <a:tblStyle styleId="{2708684C-4D16-4618-839F-0558EEFCDFE6}" styleName="">
    <a:tblBg/>
    <a:wholeTbl>
      <a:tcTxStyle b="off" i="off">
        <a:font>
          <a:latin typeface="Gill Sans"/>
          <a:ea typeface="Gill Sans"/>
          <a:cs typeface="Gill Sans"/>
        </a:font>
        <a:srgbClr val="000000"/>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Gill Sans"/>
          <a:ea typeface="Gill Sans"/>
          <a:cs typeface="Gill Sans"/>
        </a:font>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
          <a:latin typeface="Gill Sans"/>
          <a:ea typeface="Gill Sans"/>
          <a:cs typeface="Gill Sans"/>
        </a:font>
        <a:srgbClr val="000000"/>
      </a:tcTxStyle>
      <a:tcStyle>
        <a:tcBdr>
          <a:left>
            <a:ln w="25400" cap="flat">
              <a:noFill/>
              <a:miter lim="400000"/>
            </a:ln>
          </a:left>
          <a:right>
            <a:ln w="25400" cap="flat">
              <a:noFill/>
              <a:miter lim="400000"/>
            </a:ln>
          </a:right>
          <a:top>
            <a:ln w="1016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rgbClr val="FFFFFF"/>
          </a:solidFill>
        </a:fill>
      </a:tcStyle>
    </a:lastRow>
    <a:firstRow>
      <a:tcTxStyle b="on" i="off">
        <a:font>
          <a:latin typeface="Gill Sans"/>
          <a:ea typeface="Gill Sans"/>
          <a:cs typeface="Gill Sans"/>
        </a:font>
        <a:srgbClr val="FFFFFF"/>
      </a:tcTxStyle>
      <a:tcStyle>
        <a:tcBdr>
          <a:left>
            <a:ln w="25400" cap="flat">
              <a:noFill/>
              <a:miter lim="400000"/>
            </a:ln>
          </a:left>
          <a:right>
            <a:ln w="25400" cap="flat">
              <a:noFill/>
              <a:miter lim="400000"/>
            </a:ln>
          </a:right>
          <a:top>
            <a:ln w="508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37" autoAdjust="0"/>
    <p:restoredTop sz="93984"/>
  </p:normalViewPr>
  <p:slideViewPr>
    <p:cSldViewPr snapToGrid="0" snapToObjects="1">
      <p:cViewPr>
        <p:scale>
          <a:sx n="67" d="100"/>
          <a:sy n="67" d="100"/>
        </p:scale>
        <p:origin x="768" y="928"/>
      </p:cViewPr>
      <p:guideLst/>
    </p:cSldViewPr>
  </p:slideViewPr>
  <p:notesTextViewPr>
    <p:cViewPr>
      <p:scale>
        <a:sx n="1" d="1"/>
        <a:sy n="1" d="1"/>
      </p:scale>
      <p:origin x="0" y="0"/>
    </p:cViewPr>
  </p:notesTextViewPr>
  <p:sorterViewPr>
    <p:cViewPr>
      <p:scale>
        <a:sx n="86" d="100"/>
        <a:sy n="8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notesMaster" Target="notesMasters/notesMaster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Sales</c:v>
                </c:pt>
              </c:strCache>
            </c:strRef>
          </c:tx>
          <c:spPr>
            <a:solidFill>
              <a:srgbClr val="C2A71F"/>
            </a:solidFill>
            <a:ln w="19050" cap="flat">
              <a:solidFill>
                <a:srgbClr val="FFFFFF"/>
              </a:solidFill>
              <a:prstDash val="solid"/>
              <a:round/>
            </a:ln>
            <a:effectLst/>
          </c:spPr>
          <c:dPt>
            <c:idx val="0"/>
            <c:bubble3D val="0"/>
            <c:extLst>
              <c:ext xmlns:c16="http://schemas.microsoft.com/office/drawing/2014/chart" uri="{C3380CC4-5D6E-409C-BE32-E72D297353CC}">
                <c16:uniqueId val="{00000000-D7D1-4E92-B390-3DE7719B9DA6}"/>
              </c:ext>
            </c:extLst>
          </c:dPt>
          <c:dPt>
            <c:idx val="1"/>
            <c:bubble3D val="0"/>
            <c:spPr>
              <a:solidFill>
                <a:srgbClr val="E5CE85"/>
              </a:solidFill>
              <a:ln w="19050" cap="flat">
                <a:solidFill>
                  <a:srgbClr val="FFFFFF"/>
                </a:solidFill>
                <a:prstDash val="solid"/>
                <a:round/>
              </a:ln>
              <a:effectLst/>
            </c:spPr>
            <c:extLst>
              <c:ext xmlns:c16="http://schemas.microsoft.com/office/drawing/2014/chart" uri="{C3380CC4-5D6E-409C-BE32-E72D297353CC}">
                <c16:uniqueId val="{00000002-D7D1-4E92-B390-3DE7719B9DA6}"/>
              </c:ext>
            </c:extLst>
          </c:dPt>
          <c:dLbls>
            <c:dLbl>
              <c:idx val="0"/>
              <c:numFmt formatCode="0%" sourceLinked="0"/>
              <c:spPr/>
              <c:txPr>
                <a:bodyPr/>
                <a:lstStyle/>
                <a:p>
                  <a:pPr>
                    <a:defRPr sz="5000" b="1" i="0" u="none" strike="noStrike">
                      <a:solidFill>
                        <a:srgbClr val="FFFFFF"/>
                      </a:solidFill>
                      <a:latin typeface="Helvetica"/>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00-D7D1-4E92-B390-3DE7719B9DA6}"/>
                </c:ext>
              </c:extLst>
            </c:dLbl>
            <c:dLbl>
              <c:idx val="1"/>
              <c:numFmt formatCode="0%" sourceLinked="0"/>
              <c:spPr/>
              <c:txPr>
                <a:bodyPr/>
                <a:lstStyle/>
                <a:p>
                  <a:pPr>
                    <a:defRPr sz="5000" b="1" i="0" u="none" strike="noStrike">
                      <a:solidFill>
                        <a:srgbClr val="FFFFFF"/>
                      </a:solidFill>
                      <a:latin typeface="Helvetica"/>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02-D7D1-4E92-B390-3DE7719B9DA6}"/>
                </c:ext>
              </c:extLst>
            </c:dLbl>
            <c:numFmt formatCode="0%" sourceLinked="0"/>
            <c:spPr>
              <a:noFill/>
              <a:ln>
                <a:noFill/>
              </a:ln>
              <a:effectLst/>
            </c:spPr>
            <c:txPr>
              <a:bodyPr/>
              <a:lstStyle/>
              <a:p>
                <a:pPr>
                  <a:defRPr sz="5000" b="1" i="0" u="none" strike="noStrike">
                    <a:solidFill>
                      <a:srgbClr val="FFFFFF"/>
                    </a:solidFill>
                    <a:latin typeface="Helvetica"/>
                  </a:defRPr>
                </a:pPr>
                <a:endParaRPr lang="en-US"/>
              </a:p>
            </c:txPr>
            <c:dLblPos val="ctr"/>
            <c:showLegendKey val="0"/>
            <c:showVal val="0"/>
            <c:showCatName val="0"/>
            <c:showSerName val="0"/>
            <c:showPercent val="1"/>
            <c:showBubbleSize val="0"/>
            <c:showLeaderLines val="0"/>
            <c:extLst>
              <c:ext xmlns:c15="http://schemas.microsoft.com/office/drawing/2012/chart" uri="{CE6537A1-D6FC-4f65-9D91-7224C49458BB}"/>
            </c:extLst>
          </c:dLbls>
          <c:cat>
            <c:strRef>
              <c:f>Sheet1!$B$1:$C$1</c:f>
              <c:strCache>
                <c:ptCount val="2"/>
                <c:pt idx="0">
                  <c:v>1st Qtr</c:v>
                </c:pt>
                <c:pt idx="1">
                  <c:v>2nd Qtr</c:v>
                </c:pt>
              </c:strCache>
            </c:strRef>
          </c:cat>
          <c:val>
            <c:numRef>
              <c:f>Sheet1!$B$2:$C$2</c:f>
              <c:numCache>
                <c:formatCode>General</c:formatCode>
                <c:ptCount val="2"/>
                <c:pt idx="0">
                  <c:v>5</c:v>
                </c:pt>
                <c:pt idx="1">
                  <c:v>5</c:v>
                </c:pt>
              </c:numCache>
            </c:numRef>
          </c:val>
          <c:extLst>
            <c:ext xmlns:c16="http://schemas.microsoft.com/office/drawing/2014/chart" uri="{C3380CC4-5D6E-409C-BE32-E72D297353CC}">
              <c16:uniqueId val="{00000003-D7D1-4E92-B390-3DE7719B9DA6}"/>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Sales</c:v>
                </c:pt>
              </c:strCache>
            </c:strRef>
          </c:tx>
          <c:spPr>
            <a:solidFill>
              <a:srgbClr val="C2A71F"/>
            </a:solidFill>
            <a:ln w="19050" cap="flat">
              <a:solidFill>
                <a:srgbClr val="FFFFFF"/>
              </a:solidFill>
              <a:prstDash val="solid"/>
              <a:round/>
            </a:ln>
            <a:effectLst/>
          </c:spPr>
          <c:dPt>
            <c:idx val="0"/>
            <c:bubble3D val="0"/>
            <c:extLst>
              <c:ext xmlns:c16="http://schemas.microsoft.com/office/drawing/2014/chart" uri="{C3380CC4-5D6E-409C-BE32-E72D297353CC}">
                <c16:uniqueId val="{00000000-8774-46AA-93F4-62BAC3F98AE0}"/>
              </c:ext>
            </c:extLst>
          </c:dPt>
          <c:dPt>
            <c:idx val="1"/>
            <c:bubble3D val="0"/>
            <c:spPr>
              <a:solidFill>
                <a:srgbClr val="E5CE85"/>
              </a:solidFill>
              <a:ln w="19050" cap="flat">
                <a:solidFill>
                  <a:srgbClr val="FFFFFF"/>
                </a:solidFill>
                <a:prstDash val="solid"/>
                <a:round/>
              </a:ln>
              <a:effectLst/>
            </c:spPr>
            <c:extLst>
              <c:ext xmlns:c16="http://schemas.microsoft.com/office/drawing/2014/chart" uri="{C3380CC4-5D6E-409C-BE32-E72D297353CC}">
                <c16:uniqueId val="{00000002-8774-46AA-93F4-62BAC3F98AE0}"/>
              </c:ext>
            </c:extLst>
          </c:dPt>
          <c:dLbls>
            <c:dLbl>
              <c:idx val="0"/>
              <c:numFmt formatCode="0%" sourceLinked="0"/>
              <c:spPr/>
              <c:txPr>
                <a:bodyPr/>
                <a:lstStyle/>
                <a:p>
                  <a:pPr>
                    <a:defRPr sz="5000" b="1" i="0" u="none" strike="noStrike">
                      <a:solidFill>
                        <a:srgbClr val="FFFFFF"/>
                      </a:solidFill>
                      <a:latin typeface="Helvetica"/>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00-8774-46AA-93F4-62BAC3F98AE0}"/>
                </c:ext>
              </c:extLst>
            </c:dLbl>
            <c:dLbl>
              <c:idx val="1"/>
              <c:numFmt formatCode="0%" sourceLinked="0"/>
              <c:spPr/>
              <c:txPr>
                <a:bodyPr/>
                <a:lstStyle/>
                <a:p>
                  <a:pPr>
                    <a:defRPr sz="5000" b="1" i="0" u="none" strike="noStrike">
                      <a:solidFill>
                        <a:srgbClr val="FFFFFF"/>
                      </a:solidFill>
                      <a:latin typeface="Helvetica"/>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02-8774-46AA-93F4-62BAC3F98AE0}"/>
                </c:ext>
              </c:extLst>
            </c:dLbl>
            <c:numFmt formatCode="0%" sourceLinked="0"/>
            <c:spPr>
              <a:noFill/>
              <a:ln>
                <a:noFill/>
              </a:ln>
              <a:effectLst/>
            </c:spPr>
            <c:txPr>
              <a:bodyPr/>
              <a:lstStyle/>
              <a:p>
                <a:pPr>
                  <a:defRPr sz="5000" b="1" i="0" u="none" strike="noStrike">
                    <a:solidFill>
                      <a:srgbClr val="FFFFFF"/>
                    </a:solidFill>
                    <a:latin typeface="Helvetica"/>
                  </a:defRPr>
                </a:pPr>
                <a:endParaRPr lang="en-US"/>
              </a:p>
            </c:txPr>
            <c:dLblPos val="ctr"/>
            <c:showLegendKey val="0"/>
            <c:showVal val="0"/>
            <c:showCatName val="0"/>
            <c:showSerName val="0"/>
            <c:showPercent val="1"/>
            <c:showBubbleSize val="0"/>
            <c:showLeaderLines val="0"/>
            <c:extLst>
              <c:ext xmlns:c15="http://schemas.microsoft.com/office/drawing/2012/chart" uri="{CE6537A1-D6FC-4f65-9D91-7224C49458BB}"/>
            </c:extLst>
          </c:dLbls>
          <c:cat>
            <c:strRef>
              <c:f>Sheet1!$B$1:$C$1</c:f>
              <c:strCache>
                <c:ptCount val="2"/>
                <c:pt idx="0">
                  <c:v>1st Qtr</c:v>
                </c:pt>
                <c:pt idx="1">
                  <c:v>2nd Qtr</c:v>
                </c:pt>
              </c:strCache>
            </c:strRef>
          </c:cat>
          <c:val>
            <c:numRef>
              <c:f>Sheet1!$B$2:$C$2</c:f>
              <c:numCache>
                <c:formatCode>General</c:formatCode>
                <c:ptCount val="2"/>
                <c:pt idx="0">
                  <c:v>5</c:v>
                </c:pt>
                <c:pt idx="1">
                  <c:v>5</c:v>
                </c:pt>
              </c:numCache>
            </c:numRef>
          </c:val>
          <c:extLst>
            <c:ext xmlns:c16="http://schemas.microsoft.com/office/drawing/2014/chart" uri="{C3380CC4-5D6E-409C-BE32-E72D297353CC}">
              <c16:uniqueId val="{00000003-8774-46AA-93F4-62BAC3F98AE0}"/>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view3D>
      <c:rotX val="80"/>
      <c:hPercent val="27"/>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0000000000000001E-3"/>
          <c:y val="5.0000000000000001E-3"/>
          <c:w val="0.99"/>
          <c:h val="0.98750000000000004"/>
        </c:manualLayout>
      </c:layout>
      <c:pie3DChart>
        <c:varyColors val="0"/>
        <c:ser>
          <c:idx val="0"/>
          <c:order val="0"/>
          <c:tx>
            <c:strRef>
              <c:f>Sheet1!$A$2</c:f>
              <c:strCache>
                <c:ptCount val="1"/>
                <c:pt idx="0">
                  <c:v>Region 1</c:v>
                </c:pt>
              </c:strCache>
            </c:strRef>
          </c:tx>
          <c:spPr>
            <a:solidFill>
              <a:srgbClr val="6FDFFF"/>
            </a:solidFill>
            <a:ln w="12700" cap="flat">
              <a:noFill/>
              <a:miter lim="400000"/>
            </a:ln>
            <a:effectLst/>
            <a:sp3d prstMaterial="matte"/>
          </c:spPr>
          <c:dPt>
            <c:idx val="0"/>
            <c:bubble3D val="0"/>
            <c:extLst>
              <c:ext xmlns:c16="http://schemas.microsoft.com/office/drawing/2014/chart" uri="{C3380CC4-5D6E-409C-BE32-E72D297353CC}">
                <c16:uniqueId val="{00000000-A63D-4DAC-A465-E6CB542272DC}"/>
              </c:ext>
            </c:extLst>
          </c:dPt>
          <c:dPt>
            <c:idx val="1"/>
            <c:bubble3D val="0"/>
            <c:spPr>
              <a:solidFill>
                <a:srgbClr val="FFFFFF"/>
              </a:solidFill>
              <a:ln w="12700" cap="flat">
                <a:noFill/>
                <a:miter lim="400000"/>
              </a:ln>
              <a:effectLst/>
              <a:sp3d prstMaterial="matte"/>
            </c:spPr>
            <c:extLst>
              <c:ext xmlns:c16="http://schemas.microsoft.com/office/drawing/2014/chart" uri="{C3380CC4-5D6E-409C-BE32-E72D297353CC}">
                <c16:uniqueId val="{00000002-A63D-4DAC-A465-E6CB542272DC}"/>
              </c:ext>
            </c:extLst>
          </c:dPt>
          <c:dPt>
            <c:idx val="2"/>
            <c:bubble3D val="0"/>
            <c:explosion val="31"/>
            <c:spPr>
              <a:solidFill>
                <a:schemeClr val="accent4"/>
              </a:solidFill>
              <a:ln w="12700" cap="flat">
                <a:noFill/>
                <a:miter lim="400000"/>
              </a:ln>
              <a:effectLst/>
              <a:sp3d prstMaterial="matte"/>
            </c:spPr>
            <c:extLst>
              <c:ext xmlns:c16="http://schemas.microsoft.com/office/drawing/2014/chart" uri="{C3380CC4-5D6E-409C-BE32-E72D297353CC}">
                <c16:uniqueId val="{00000004-A63D-4DAC-A465-E6CB542272DC}"/>
              </c:ext>
            </c:extLst>
          </c:dPt>
          <c:cat>
            <c:strRef>
              <c:f>Sheet1!$B$1:$D$1</c:f>
              <c:strCache>
                <c:ptCount val="3"/>
                <c:pt idx="0">
                  <c:v>Corp. Expense</c:v>
                </c:pt>
                <c:pt idx="1">
                  <c:v>Payout to Associates</c:v>
                </c:pt>
                <c:pt idx="2">
                  <c:v>Check Match</c:v>
                </c:pt>
              </c:strCache>
            </c:strRef>
          </c:cat>
          <c:val>
            <c:numRef>
              <c:f>Sheet1!$B$2:$D$2</c:f>
              <c:numCache>
                <c:formatCode>General</c:formatCode>
                <c:ptCount val="3"/>
                <c:pt idx="0">
                  <c:v>50</c:v>
                </c:pt>
                <c:pt idx="1">
                  <c:v>40</c:v>
                </c:pt>
                <c:pt idx="2">
                  <c:v>10</c:v>
                </c:pt>
              </c:numCache>
            </c:numRef>
          </c:val>
          <c:extLst>
            <c:ext xmlns:c16="http://schemas.microsoft.com/office/drawing/2014/chart" uri="{C3380CC4-5D6E-409C-BE32-E72D297353CC}">
              <c16:uniqueId val="{00000005-A63D-4DAC-A465-E6CB542272DC}"/>
            </c:ext>
          </c:extLst>
        </c:ser>
        <c:dLbls>
          <c:showLegendKey val="0"/>
          <c:showVal val="0"/>
          <c:showCatName val="0"/>
          <c:showSerName val="0"/>
          <c:showPercent val="0"/>
          <c:showBubbleSize val="0"/>
          <c:showLeaderLines val="0"/>
        </c:dLbls>
      </c:pie3D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view3D>
      <c:rotX val="80"/>
      <c:hPercent val="27"/>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0000000000000001E-3"/>
          <c:y val="5.0000000000000001E-3"/>
          <c:w val="0.99"/>
          <c:h val="0.98750000000000004"/>
        </c:manualLayout>
      </c:layout>
      <c:pie3DChart>
        <c:varyColors val="0"/>
        <c:ser>
          <c:idx val="0"/>
          <c:order val="0"/>
          <c:tx>
            <c:strRef>
              <c:f>Sheet1!$A$2</c:f>
              <c:strCache>
                <c:ptCount val="1"/>
                <c:pt idx="0">
                  <c:v>Region 1</c:v>
                </c:pt>
              </c:strCache>
            </c:strRef>
          </c:tx>
          <c:spPr>
            <a:solidFill>
              <a:srgbClr val="6FDFFF"/>
            </a:solidFill>
            <a:ln w="12700" cap="flat">
              <a:noFill/>
              <a:miter lim="400000"/>
            </a:ln>
            <a:effectLst/>
            <a:sp3d prstMaterial="matte"/>
          </c:spPr>
          <c:dPt>
            <c:idx val="0"/>
            <c:bubble3D val="0"/>
            <c:extLst>
              <c:ext xmlns:c16="http://schemas.microsoft.com/office/drawing/2014/chart" uri="{C3380CC4-5D6E-409C-BE32-E72D297353CC}">
                <c16:uniqueId val="{00000000-E05E-4B75-BFE8-7F1E8131C555}"/>
              </c:ext>
            </c:extLst>
          </c:dPt>
          <c:dPt>
            <c:idx val="1"/>
            <c:bubble3D val="0"/>
            <c:spPr>
              <a:solidFill>
                <a:srgbClr val="FFFFFF"/>
              </a:solidFill>
              <a:ln w="12700" cap="flat">
                <a:noFill/>
                <a:miter lim="400000"/>
              </a:ln>
              <a:effectLst/>
              <a:sp3d prstMaterial="matte"/>
            </c:spPr>
            <c:extLst>
              <c:ext xmlns:c16="http://schemas.microsoft.com/office/drawing/2014/chart" uri="{C3380CC4-5D6E-409C-BE32-E72D297353CC}">
                <c16:uniqueId val="{00000002-E05E-4B75-BFE8-7F1E8131C555}"/>
              </c:ext>
            </c:extLst>
          </c:dPt>
          <c:dPt>
            <c:idx val="2"/>
            <c:bubble3D val="0"/>
            <c:explosion val="31"/>
            <c:spPr>
              <a:solidFill>
                <a:schemeClr val="accent4"/>
              </a:solidFill>
              <a:ln w="12700" cap="flat">
                <a:noFill/>
                <a:miter lim="400000"/>
              </a:ln>
              <a:effectLst/>
              <a:sp3d prstMaterial="matte"/>
            </c:spPr>
            <c:extLst>
              <c:ext xmlns:c16="http://schemas.microsoft.com/office/drawing/2014/chart" uri="{C3380CC4-5D6E-409C-BE32-E72D297353CC}">
                <c16:uniqueId val="{00000004-E05E-4B75-BFE8-7F1E8131C555}"/>
              </c:ext>
            </c:extLst>
          </c:dPt>
          <c:cat>
            <c:strRef>
              <c:f>Sheet1!$B$1:$D$1</c:f>
              <c:strCache>
                <c:ptCount val="3"/>
                <c:pt idx="0">
                  <c:v>Corp. Expense</c:v>
                </c:pt>
                <c:pt idx="1">
                  <c:v>Payout to Associates</c:v>
                </c:pt>
                <c:pt idx="2">
                  <c:v>Check Match</c:v>
                </c:pt>
              </c:strCache>
            </c:strRef>
          </c:cat>
          <c:val>
            <c:numRef>
              <c:f>Sheet1!$B$2:$D$2</c:f>
              <c:numCache>
                <c:formatCode>General</c:formatCode>
                <c:ptCount val="3"/>
                <c:pt idx="0">
                  <c:v>50</c:v>
                </c:pt>
                <c:pt idx="1">
                  <c:v>40</c:v>
                </c:pt>
                <c:pt idx="2">
                  <c:v>10</c:v>
                </c:pt>
              </c:numCache>
            </c:numRef>
          </c:val>
          <c:extLst>
            <c:ext xmlns:c16="http://schemas.microsoft.com/office/drawing/2014/chart" uri="{C3380CC4-5D6E-409C-BE32-E72D297353CC}">
              <c16:uniqueId val="{00000005-E05E-4B75-BFE8-7F1E8131C555}"/>
            </c:ext>
          </c:extLst>
        </c:ser>
        <c:dLbls>
          <c:showLegendKey val="0"/>
          <c:showVal val="0"/>
          <c:showCatName val="0"/>
          <c:showSerName val="0"/>
          <c:showPercent val="0"/>
          <c:showBubbleSize val="0"/>
          <c:showLeaderLines val="0"/>
        </c:dLbls>
      </c:pie3D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2" name="Shape 302"/>
          <p:cNvSpPr>
            <a:spLocks noGrp="1" noRot="1" noChangeAspect="1"/>
          </p:cNvSpPr>
          <p:nvPr>
            <p:ph type="sldImg"/>
          </p:nvPr>
        </p:nvSpPr>
        <p:spPr>
          <a:xfrm>
            <a:off x="1143000" y="685800"/>
            <a:ext cx="4572000" cy="3429000"/>
          </a:xfrm>
          <a:prstGeom prst="rect">
            <a:avLst/>
          </a:prstGeom>
        </p:spPr>
        <p:txBody>
          <a:bodyPr/>
          <a:lstStyle/>
          <a:p>
            <a:endParaRPr/>
          </a:p>
        </p:txBody>
      </p:sp>
      <p:sp>
        <p:nvSpPr>
          <p:cNvPr id="303" name="Shape 30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3200">
        <a:latin typeface="+mj-lt"/>
        <a:ea typeface="+mj-ea"/>
        <a:cs typeface="+mj-cs"/>
        <a:sym typeface="Lucida Grande"/>
      </a:defRPr>
    </a:lvl1pPr>
    <a:lvl2pPr indent="228600" latinLnBrk="0">
      <a:defRPr sz="3200">
        <a:latin typeface="+mj-lt"/>
        <a:ea typeface="+mj-ea"/>
        <a:cs typeface="+mj-cs"/>
        <a:sym typeface="Lucida Grande"/>
      </a:defRPr>
    </a:lvl2pPr>
    <a:lvl3pPr indent="457200" latinLnBrk="0">
      <a:defRPr sz="3200">
        <a:latin typeface="+mj-lt"/>
        <a:ea typeface="+mj-ea"/>
        <a:cs typeface="+mj-cs"/>
        <a:sym typeface="Lucida Grande"/>
      </a:defRPr>
    </a:lvl3pPr>
    <a:lvl4pPr indent="685800" latinLnBrk="0">
      <a:defRPr sz="3200">
        <a:latin typeface="+mj-lt"/>
        <a:ea typeface="+mj-ea"/>
        <a:cs typeface="+mj-cs"/>
        <a:sym typeface="Lucida Grande"/>
      </a:defRPr>
    </a:lvl4pPr>
    <a:lvl5pPr indent="914400" latinLnBrk="0">
      <a:defRPr sz="3200">
        <a:latin typeface="+mj-lt"/>
        <a:ea typeface="+mj-ea"/>
        <a:cs typeface="+mj-cs"/>
        <a:sym typeface="Lucida Grande"/>
      </a:defRPr>
    </a:lvl5pPr>
    <a:lvl6pPr indent="1143000" latinLnBrk="0">
      <a:defRPr sz="3200">
        <a:latin typeface="+mj-lt"/>
        <a:ea typeface="+mj-ea"/>
        <a:cs typeface="+mj-cs"/>
        <a:sym typeface="Lucida Grande"/>
      </a:defRPr>
    </a:lvl6pPr>
    <a:lvl7pPr indent="1371600" latinLnBrk="0">
      <a:defRPr sz="3200">
        <a:latin typeface="+mj-lt"/>
        <a:ea typeface="+mj-ea"/>
        <a:cs typeface="+mj-cs"/>
        <a:sym typeface="Lucida Grande"/>
      </a:defRPr>
    </a:lvl7pPr>
    <a:lvl8pPr indent="1600200" latinLnBrk="0">
      <a:defRPr sz="3200">
        <a:latin typeface="+mj-lt"/>
        <a:ea typeface="+mj-ea"/>
        <a:cs typeface="+mj-cs"/>
        <a:sym typeface="Lucida Grande"/>
      </a:defRPr>
    </a:lvl8pPr>
    <a:lvl9pPr indent="1828800" latinLnBrk="0">
      <a:defRPr sz="3200">
        <a:latin typeface="+mj-lt"/>
        <a:ea typeface="+mj-ea"/>
        <a:cs typeface="+mj-cs"/>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ASEAGlobal.com/event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Shape 309"/>
          <p:cNvSpPr>
            <a:spLocks noGrp="1" noRot="1" noChangeAspect="1"/>
          </p:cNvSpPr>
          <p:nvPr>
            <p:ph type="sldImg"/>
          </p:nvPr>
        </p:nvSpPr>
        <p:spPr>
          <a:xfrm>
            <a:off x="381000" y="685800"/>
            <a:ext cx="6096000" cy="3429000"/>
          </a:xfrm>
          <a:prstGeom prst="rect">
            <a:avLst/>
          </a:prstGeom>
        </p:spPr>
        <p:txBody>
          <a:bodyPr/>
          <a:lstStyle/>
          <a:p>
            <a:endParaRPr/>
          </a:p>
        </p:txBody>
      </p:sp>
      <p:sp>
        <p:nvSpPr>
          <p:cNvPr id="310" name="Shape 310"/>
          <p:cNvSpPr>
            <a:spLocks noGrp="1"/>
          </p:cNvSpPr>
          <p:nvPr>
            <p:ph type="body" sz="quarter" idx="1"/>
          </p:nvPr>
        </p:nvSpPr>
        <p:spPr>
          <a:prstGeom prst="rect">
            <a:avLst/>
          </a:prstGeom>
        </p:spPr>
        <p:txBody>
          <a:bodyPr/>
          <a:lstStyle>
            <a:lvl1pPr defTabSz="584200">
              <a:defRPr sz="2600"/>
            </a:lvl1pPr>
          </a:lstStyle>
          <a:p>
            <a:r>
              <a:t>Trish</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Shape 481"/>
          <p:cNvSpPr>
            <a:spLocks noGrp="1" noRot="1" noChangeAspect="1"/>
          </p:cNvSpPr>
          <p:nvPr>
            <p:ph type="sldImg"/>
          </p:nvPr>
        </p:nvSpPr>
        <p:spPr>
          <a:xfrm>
            <a:off x="381000" y="685800"/>
            <a:ext cx="6096000" cy="3429000"/>
          </a:xfrm>
          <a:prstGeom prst="rect">
            <a:avLst/>
          </a:prstGeom>
        </p:spPr>
        <p:txBody>
          <a:bodyPr/>
          <a:lstStyle/>
          <a:p>
            <a:endParaRPr/>
          </a:p>
        </p:txBody>
      </p:sp>
      <p:sp>
        <p:nvSpPr>
          <p:cNvPr id="482" name="Shape 482"/>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Change bullet points. pop ups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Shape 488"/>
          <p:cNvSpPr>
            <a:spLocks noGrp="1" noRot="1" noChangeAspect="1"/>
          </p:cNvSpPr>
          <p:nvPr>
            <p:ph type="sldImg"/>
          </p:nvPr>
        </p:nvSpPr>
        <p:spPr>
          <a:xfrm>
            <a:off x="381000" y="685800"/>
            <a:ext cx="6096000" cy="3429000"/>
          </a:xfrm>
          <a:prstGeom prst="rect">
            <a:avLst/>
          </a:prstGeom>
        </p:spPr>
        <p:txBody>
          <a:bodyPr/>
          <a:lstStyle/>
          <a:p>
            <a:endParaRPr/>
          </a:p>
        </p:txBody>
      </p:sp>
      <p:sp>
        <p:nvSpPr>
          <p:cNvPr id="489" name="Shape 489"/>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Change bullet points. pop ups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Shape 500"/>
          <p:cNvSpPr>
            <a:spLocks noGrp="1" noRot="1" noChangeAspect="1"/>
          </p:cNvSpPr>
          <p:nvPr>
            <p:ph type="sldImg"/>
          </p:nvPr>
        </p:nvSpPr>
        <p:spPr>
          <a:xfrm>
            <a:off x="381000" y="685800"/>
            <a:ext cx="6096000" cy="3429000"/>
          </a:xfrm>
          <a:prstGeom prst="rect">
            <a:avLst/>
          </a:prstGeom>
        </p:spPr>
        <p:txBody>
          <a:bodyPr/>
          <a:lstStyle/>
          <a:p>
            <a:endParaRPr/>
          </a:p>
        </p:txBody>
      </p:sp>
      <p:sp>
        <p:nvSpPr>
          <p:cNvPr id="501" name="Shape 501"/>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Sissel</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Shape 512"/>
          <p:cNvSpPr>
            <a:spLocks noGrp="1" noRot="1" noChangeAspect="1"/>
          </p:cNvSpPr>
          <p:nvPr>
            <p:ph type="sldImg"/>
          </p:nvPr>
        </p:nvSpPr>
        <p:spPr>
          <a:xfrm>
            <a:off x="381000" y="685800"/>
            <a:ext cx="6096000" cy="3429000"/>
          </a:xfrm>
          <a:prstGeom prst="rect">
            <a:avLst/>
          </a:prstGeom>
        </p:spPr>
        <p:txBody>
          <a:bodyPr/>
          <a:lstStyle/>
          <a:p>
            <a:endParaRPr/>
          </a:p>
        </p:txBody>
      </p:sp>
      <p:sp>
        <p:nvSpPr>
          <p:cNvPr id="513" name="Shape 513"/>
          <p:cNvSpPr>
            <a:spLocks noGrp="1"/>
          </p:cNvSpPr>
          <p:nvPr>
            <p:ph type="body" sz="quarter" idx="1"/>
          </p:nvPr>
        </p:nvSpPr>
        <p:spPr>
          <a:prstGeom prst="rect">
            <a:avLst/>
          </a:prstGeom>
        </p:spPr>
        <p:txBody>
          <a:bodyPr/>
          <a:lstStyle/>
          <a:p>
            <a:pPr marR="40639" indent="40639">
              <a:defRPr sz="1600">
                <a:uFill>
                  <a:solidFill>
                    <a:srgbClr val="000000"/>
                  </a:solidFill>
                </a:uFill>
              </a:defRPr>
            </a:pPr>
            <a:r>
              <a:t>You</a:t>
            </a:r>
            <a:r>
              <a:rPr>
                <a:latin typeface="Arial"/>
                <a:ea typeface="Arial"/>
                <a:cs typeface="Arial"/>
                <a:sym typeface="Arial"/>
              </a:rPr>
              <a:t>’</a:t>
            </a:r>
            <a:r>
              <a:t>ll be getting $ in your ASEA smart wallet whether you understand the comp plan or not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Shape 518"/>
          <p:cNvSpPr>
            <a:spLocks noGrp="1" noRot="1" noChangeAspect="1"/>
          </p:cNvSpPr>
          <p:nvPr>
            <p:ph type="sldImg"/>
          </p:nvPr>
        </p:nvSpPr>
        <p:spPr>
          <a:xfrm>
            <a:off x="381000" y="685800"/>
            <a:ext cx="6096000" cy="3429000"/>
          </a:xfrm>
          <a:prstGeom prst="rect">
            <a:avLst/>
          </a:prstGeom>
        </p:spPr>
        <p:txBody>
          <a:bodyPr/>
          <a:lstStyle/>
          <a:p>
            <a:endParaRPr/>
          </a:p>
        </p:txBody>
      </p:sp>
      <p:sp>
        <p:nvSpPr>
          <p:cNvPr id="519" name="Shape 519"/>
          <p:cNvSpPr>
            <a:spLocks noGrp="1"/>
          </p:cNvSpPr>
          <p:nvPr>
            <p:ph type="body" sz="quarter" idx="1"/>
          </p:nvPr>
        </p:nvSpPr>
        <p:spPr>
          <a:prstGeom prst="rect">
            <a:avLst/>
          </a:prstGeom>
        </p:spPr>
        <p:txBody>
          <a:bodyPr/>
          <a:lstStyle>
            <a:lvl1pPr defTabSz="457200">
              <a:defRPr sz="1600"/>
            </a:lvl1pPr>
          </a:lstStyle>
          <a:p>
            <a:r>
              <a:t>Add Bullet points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Shape 404"/>
          <p:cNvSpPr>
            <a:spLocks noGrp="1" noRot="1" noChangeAspect="1"/>
          </p:cNvSpPr>
          <p:nvPr>
            <p:ph type="sldImg"/>
          </p:nvPr>
        </p:nvSpPr>
        <p:spPr>
          <a:xfrm>
            <a:off x="381000" y="685800"/>
            <a:ext cx="6096000" cy="3429000"/>
          </a:xfrm>
          <a:prstGeom prst="rect">
            <a:avLst/>
          </a:prstGeom>
        </p:spPr>
        <p:txBody>
          <a:bodyPr/>
          <a:lstStyle/>
          <a:p>
            <a:endParaRPr/>
          </a:p>
        </p:txBody>
      </p:sp>
      <p:sp>
        <p:nvSpPr>
          <p:cNvPr id="405" name="Shape 405"/>
          <p:cNvSpPr>
            <a:spLocks noGrp="1"/>
          </p:cNvSpPr>
          <p:nvPr>
            <p:ph type="body" sz="quarter" idx="1"/>
          </p:nvPr>
        </p:nvSpPr>
        <p:spPr>
          <a:prstGeom prst="rect">
            <a:avLst/>
          </a:prstGeom>
        </p:spPr>
        <p:txBody>
          <a:bodyPr/>
          <a:lstStyle>
            <a:lvl1pPr defTabSz="457200">
              <a:defRPr sz="1600"/>
            </a:lvl1pPr>
          </a:lstStyle>
          <a:p>
            <a:r>
              <a:t>Each of the 8 ways to earn is explained in the videos below</a:t>
            </a:r>
          </a:p>
        </p:txBody>
      </p:sp>
    </p:spTree>
    <p:extLst>
      <p:ext uri="{BB962C8B-B14F-4D97-AF65-F5344CB8AC3E}">
        <p14:creationId xmlns:p14="http://schemas.microsoft.com/office/powerpoint/2010/main" val="1322632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Shape 569"/>
          <p:cNvSpPr>
            <a:spLocks noGrp="1" noRot="1" noChangeAspect="1"/>
          </p:cNvSpPr>
          <p:nvPr>
            <p:ph type="sldImg"/>
          </p:nvPr>
        </p:nvSpPr>
        <p:spPr>
          <a:xfrm>
            <a:off x="381000" y="685800"/>
            <a:ext cx="6096000" cy="3429000"/>
          </a:xfrm>
          <a:prstGeom prst="rect">
            <a:avLst/>
          </a:prstGeom>
        </p:spPr>
        <p:txBody>
          <a:bodyPr/>
          <a:lstStyle/>
          <a:p>
            <a:endParaRPr/>
          </a:p>
        </p:txBody>
      </p:sp>
      <p:sp>
        <p:nvSpPr>
          <p:cNvPr id="570" name="Shape 570"/>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Trish</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Shape 404"/>
          <p:cNvSpPr>
            <a:spLocks noGrp="1" noRot="1" noChangeAspect="1"/>
          </p:cNvSpPr>
          <p:nvPr>
            <p:ph type="sldImg"/>
          </p:nvPr>
        </p:nvSpPr>
        <p:spPr>
          <a:xfrm>
            <a:off x="381000" y="685800"/>
            <a:ext cx="6096000" cy="3429000"/>
          </a:xfrm>
          <a:prstGeom prst="rect">
            <a:avLst/>
          </a:prstGeom>
        </p:spPr>
        <p:txBody>
          <a:bodyPr/>
          <a:lstStyle/>
          <a:p>
            <a:endParaRPr/>
          </a:p>
        </p:txBody>
      </p:sp>
      <p:sp>
        <p:nvSpPr>
          <p:cNvPr id="405" name="Shape 405"/>
          <p:cNvSpPr>
            <a:spLocks noGrp="1"/>
          </p:cNvSpPr>
          <p:nvPr>
            <p:ph type="body" sz="quarter" idx="1"/>
          </p:nvPr>
        </p:nvSpPr>
        <p:spPr>
          <a:prstGeom prst="rect">
            <a:avLst/>
          </a:prstGeom>
        </p:spPr>
        <p:txBody>
          <a:bodyPr/>
          <a:lstStyle>
            <a:lvl1pPr defTabSz="457200">
              <a:defRPr sz="1600"/>
            </a:lvl1pPr>
          </a:lstStyle>
          <a:p>
            <a:r>
              <a:t>Each of the 8 ways to earn is explained in the videos below</a:t>
            </a:r>
          </a:p>
        </p:txBody>
      </p:sp>
    </p:spTree>
    <p:extLst>
      <p:ext uri="{BB962C8B-B14F-4D97-AF65-F5344CB8AC3E}">
        <p14:creationId xmlns:p14="http://schemas.microsoft.com/office/powerpoint/2010/main" val="34282676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 name="Shape 644"/>
          <p:cNvSpPr>
            <a:spLocks noGrp="1" noRot="1" noChangeAspect="1"/>
          </p:cNvSpPr>
          <p:nvPr>
            <p:ph type="sldImg"/>
          </p:nvPr>
        </p:nvSpPr>
        <p:spPr>
          <a:xfrm>
            <a:off x="381000" y="685800"/>
            <a:ext cx="6096000" cy="3429000"/>
          </a:xfrm>
          <a:prstGeom prst="rect">
            <a:avLst/>
          </a:prstGeom>
        </p:spPr>
        <p:txBody>
          <a:bodyPr/>
          <a:lstStyle/>
          <a:p>
            <a:endParaRPr/>
          </a:p>
        </p:txBody>
      </p:sp>
      <p:sp>
        <p:nvSpPr>
          <p:cNvPr id="645" name="Shape 645"/>
          <p:cNvSpPr>
            <a:spLocks noGrp="1"/>
          </p:cNvSpPr>
          <p:nvPr>
            <p:ph type="body" sz="quarter" idx="1"/>
          </p:nvPr>
        </p:nvSpPr>
        <p:spPr>
          <a:prstGeom prst="rect">
            <a:avLst/>
          </a:prstGeom>
        </p:spPr>
        <p:txBody>
          <a:bodyPr/>
          <a:lstStyle>
            <a:lvl1pPr defTabSz="457200">
              <a:defRPr sz="1600"/>
            </a:lvl1pPr>
          </a:lstStyle>
          <a:p>
            <a:r>
              <a:t>Click on Join. An online enrollment form will pop up</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 name="Shape 649"/>
          <p:cNvSpPr>
            <a:spLocks noGrp="1" noRot="1" noChangeAspect="1"/>
          </p:cNvSpPr>
          <p:nvPr>
            <p:ph type="sldImg"/>
          </p:nvPr>
        </p:nvSpPr>
        <p:spPr>
          <a:xfrm>
            <a:off x="381000" y="685800"/>
            <a:ext cx="6096000" cy="3429000"/>
          </a:xfrm>
          <a:prstGeom prst="rect">
            <a:avLst/>
          </a:prstGeom>
        </p:spPr>
        <p:txBody>
          <a:bodyPr/>
          <a:lstStyle/>
          <a:p>
            <a:endParaRPr/>
          </a:p>
        </p:txBody>
      </p:sp>
      <p:sp>
        <p:nvSpPr>
          <p:cNvPr id="650" name="Shape 650"/>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make finger point at ASEA Associate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Shape 404"/>
          <p:cNvSpPr>
            <a:spLocks noGrp="1" noRot="1" noChangeAspect="1"/>
          </p:cNvSpPr>
          <p:nvPr>
            <p:ph type="sldImg"/>
          </p:nvPr>
        </p:nvSpPr>
        <p:spPr>
          <a:xfrm>
            <a:off x="381000" y="685800"/>
            <a:ext cx="6096000" cy="3429000"/>
          </a:xfrm>
          <a:prstGeom prst="rect">
            <a:avLst/>
          </a:prstGeom>
        </p:spPr>
        <p:txBody>
          <a:bodyPr/>
          <a:lstStyle/>
          <a:p>
            <a:endParaRPr/>
          </a:p>
        </p:txBody>
      </p:sp>
      <p:sp>
        <p:nvSpPr>
          <p:cNvPr id="405" name="Shape 405"/>
          <p:cNvSpPr>
            <a:spLocks noGrp="1"/>
          </p:cNvSpPr>
          <p:nvPr>
            <p:ph type="body" sz="quarter" idx="1"/>
          </p:nvPr>
        </p:nvSpPr>
        <p:spPr>
          <a:prstGeom prst="rect">
            <a:avLst/>
          </a:prstGeom>
        </p:spPr>
        <p:txBody>
          <a:bodyPr/>
          <a:lstStyle>
            <a:lvl1pPr defTabSz="457200">
              <a:defRPr sz="1600"/>
            </a:lvl1pPr>
          </a:lstStyle>
          <a:p>
            <a:r>
              <a:t>Each of the 8 ways to earn is explained in the videos below</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 name="Shape 653"/>
          <p:cNvSpPr>
            <a:spLocks noGrp="1" noRot="1" noChangeAspect="1"/>
          </p:cNvSpPr>
          <p:nvPr>
            <p:ph type="sldImg"/>
          </p:nvPr>
        </p:nvSpPr>
        <p:spPr>
          <a:xfrm>
            <a:off x="381000" y="685800"/>
            <a:ext cx="6096000" cy="3429000"/>
          </a:xfrm>
          <a:prstGeom prst="rect">
            <a:avLst/>
          </a:prstGeom>
        </p:spPr>
        <p:txBody>
          <a:bodyPr/>
          <a:lstStyle/>
          <a:p>
            <a:endParaRPr/>
          </a:p>
        </p:txBody>
      </p:sp>
      <p:sp>
        <p:nvSpPr>
          <p:cNvPr id="654" name="Shape 654"/>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make finger point at ASEA Associate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8617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 name="Shape 669"/>
          <p:cNvSpPr>
            <a:spLocks noGrp="1" noRot="1" noChangeAspect="1"/>
          </p:cNvSpPr>
          <p:nvPr>
            <p:ph type="sldImg"/>
          </p:nvPr>
        </p:nvSpPr>
        <p:spPr>
          <a:xfrm>
            <a:off x="381000" y="685800"/>
            <a:ext cx="6096000" cy="3429000"/>
          </a:xfrm>
          <a:prstGeom prst="rect">
            <a:avLst/>
          </a:prstGeom>
        </p:spPr>
        <p:txBody>
          <a:bodyPr/>
          <a:lstStyle/>
          <a:p>
            <a:endParaRPr/>
          </a:p>
        </p:txBody>
      </p:sp>
      <p:sp>
        <p:nvSpPr>
          <p:cNvPr id="670" name="Shape 670"/>
          <p:cNvSpPr>
            <a:spLocks noGrp="1"/>
          </p:cNvSpPr>
          <p:nvPr>
            <p:ph type="body" sz="quarter" idx="1"/>
          </p:nvPr>
        </p:nvSpPr>
        <p:spPr>
          <a:prstGeom prst="rect">
            <a:avLst/>
          </a:prstGeom>
        </p:spPr>
        <p:txBody>
          <a:bodyPr/>
          <a:lstStyle>
            <a:lvl1pPr defTabSz="457200">
              <a:defRPr sz="1600"/>
            </a:lvl1pPr>
          </a:lstStyle>
          <a:p>
            <a:r>
              <a:t>Add Bullet points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 name="Shape 768"/>
          <p:cNvSpPr>
            <a:spLocks noGrp="1" noRot="1" noChangeAspect="1"/>
          </p:cNvSpPr>
          <p:nvPr>
            <p:ph type="sldImg"/>
          </p:nvPr>
        </p:nvSpPr>
        <p:spPr>
          <a:xfrm>
            <a:off x="381000" y="685800"/>
            <a:ext cx="6096000" cy="3429000"/>
          </a:xfrm>
          <a:prstGeom prst="rect">
            <a:avLst/>
          </a:prstGeom>
        </p:spPr>
        <p:txBody>
          <a:bodyPr/>
          <a:lstStyle/>
          <a:p>
            <a:endParaRPr/>
          </a:p>
        </p:txBody>
      </p:sp>
      <p:sp>
        <p:nvSpPr>
          <p:cNvPr id="769" name="Shape 769"/>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It is based on your personal Enrollment tree, which is also  called your sponsorship tree. What this means is that you can personally enroll as many people as you want to . in MLM we call this “going wide”.  so , you can go as wide as you want to . you can enroll 4 people, or 400 people!  So in this example, you personally enroll 4 people: Anne, Bob, Curt , and Dave. These people, as well as any other people that you personally enroll in the future are your Level 1.  If this was a real family tree, they would be your children. The people your Level 1 people  enroll are on your second level. In a real family tree, these people would be your grandchildren. The people your level 2 people enroll are on your third level. In a real family tree, they would be your great grandchildren. And this continues on down through 4th, 5th, 6th level, and so on and so on….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 name="Shape 871"/>
          <p:cNvSpPr>
            <a:spLocks noGrp="1" noRot="1" noChangeAspect="1"/>
          </p:cNvSpPr>
          <p:nvPr>
            <p:ph type="sldImg"/>
          </p:nvPr>
        </p:nvSpPr>
        <p:spPr>
          <a:xfrm>
            <a:off x="381000" y="685800"/>
            <a:ext cx="6096000" cy="3429000"/>
          </a:xfrm>
          <a:prstGeom prst="rect">
            <a:avLst/>
          </a:prstGeom>
        </p:spPr>
        <p:txBody>
          <a:bodyPr/>
          <a:lstStyle/>
          <a:p>
            <a:endParaRPr/>
          </a:p>
        </p:txBody>
      </p:sp>
      <p:sp>
        <p:nvSpPr>
          <p:cNvPr id="872" name="Shape 872"/>
          <p:cNvSpPr>
            <a:spLocks noGrp="1"/>
          </p:cNvSpPr>
          <p:nvPr>
            <p:ph type="body" sz="quarter" idx="1"/>
          </p:nvPr>
        </p:nvSpPr>
        <p:spPr>
          <a:prstGeom prst="rect">
            <a:avLst/>
          </a:prstGeom>
        </p:spPr>
        <p:txBody>
          <a:bodyPr/>
          <a:lstStyle/>
          <a:p>
            <a:r>
              <a:t>The way to maximize  your earnings with ASEA is to build a big team of people who are using and sharing ASEA. Most people earn income from a 40 hour week. With ASEA , you can earn income equivalent to a 40 hour, and beyond,  by building a team.</a:t>
            </a:r>
          </a:p>
        </p:txBody>
      </p:sp>
    </p:spTree>
    <p:extLst>
      <p:ext uri="{BB962C8B-B14F-4D97-AF65-F5344CB8AC3E}">
        <p14:creationId xmlns:p14="http://schemas.microsoft.com/office/powerpoint/2010/main" val="2108810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 name="Shape 997"/>
          <p:cNvSpPr>
            <a:spLocks noGrp="1" noRot="1" noChangeAspect="1"/>
          </p:cNvSpPr>
          <p:nvPr>
            <p:ph type="sldImg"/>
          </p:nvPr>
        </p:nvSpPr>
        <p:spPr>
          <a:xfrm>
            <a:off x="381000" y="685800"/>
            <a:ext cx="6096000" cy="3429000"/>
          </a:xfrm>
          <a:prstGeom prst="rect">
            <a:avLst/>
          </a:prstGeom>
        </p:spPr>
        <p:txBody>
          <a:bodyPr/>
          <a:lstStyle/>
          <a:p>
            <a:endParaRPr/>
          </a:p>
        </p:txBody>
      </p:sp>
      <p:sp>
        <p:nvSpPr>
          <p:cNvPr id="998" name="Shape 998"/>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May we never know what we are preventing by using ASEA’s products!</a:t>
            </a:r>
          </a:p>
          <a:p>
            <a:pPr defTabSz="457200">
              <a:lnSpc>
                <a:spcPct val="117999"/>
              </a:lnSpc>
              <a:defRPr sz="2200">
                <a:latin typeface="Helvetica Neue"/>
                <a:ea typeface="Helvetica Neue"/>
                <a:cs typeface="Helvetica Neue"/>
                <a:sym typeface="Helvetica Neue"/>
              </a:defRPr>
            </a:pPr>
            <a:r>
              <a:t>more stamina, better athletic performance. Increased health and vitality, better sleep. Who wouldn't want to feel younger and look younger? benefit from increased blood flow, Reduced cellulite, and shrinking fat lobules!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 name="Shape 1014"/>
          <p:cNvSpPr>
            <a:spLocks noGrp="1" noRot="1" noChangeAspect="1"/>
          </p:cNvSpPr>
          <p:nvPr>
            <p:ph type="sldImg"/>
          </p:nvPr>
        </p:nvSpPr>
        <p:spPr>
          <a:xfrm>
            <a:off x="381000" y="685800"/>
            <a:ext cx="6096000" cy="3429000"/>
          </a:xfrm>
          <a:prstGeom prst="rect">
            <a:avLst/>
          </a:prstGeom>
        </p:spPr>
        <p:txBody>
          <a:bodyPr/>
          <a:lstStyle/>
          <a:p>
            <a:endParaRPr/>
          </a:p>
        </p:txBody>
      </p:sp>
      <p:sp>
        <p:nvSpPr>
          <p:cNvPr id="1015" name="Shape 1015"/>
          <p:cNvSpPr>
            <a:spLocks noGrp="1"/>
          </p:cNvSpPr>
          <p:nvPr>
            <p:ph type="body" sz="quarter" idx="1"/>
          </p:nvPr>
        </p:nvSpPr>
        <p:spPr>
          <a:prstGeom prst="rect">
            <a:avLst/>
          </a:prstGeom>
        </p:spPr>
        <p:txBody>
          <a:bodyPr/>
          <a:lstStyle/>
          <a:p>
            <a:pPr defTabSz="457200">
              <a:defRPr sz="1600"/>
            </a:pPr>
            <a:r>
              <a:t>Ok. Now we are ready to talk about the Fast Start Bonus. You will earn a Fast Start Bonus every time you enroll a new ASEA Associate with at least 1 case of product. Please notice that in this chart,  1 GBU stands for 1 “Global Business Unit” which is equivalent to 1 US dollar. So, for example, If you enroll someone with 1 case of product, you will earn 20 USD. If you are qualified that week as a Director 300, you will earn an additional 10 usd. Even better , If you are qualified  that week as a Director 700, you will earn an additional 5 usd, which of course will mean you will earn a total of $35 usd. If you are not qualified as a Diretor 300 or Director 700, your next qualified upline Director 300 and 700 will earn those additional commissions.  So , the idea is that you will want to qualify every single week as a Director 700 so that you can always earn maximum Fast Start Bonuses, rather then giving  them to your upline!  Even though we love our upline we don’t want to be giving money to them right?  </a:t>
            </a:r>
          </a:p>
          <a:p>
            <a:pPr defTabSz="457200">
              <a:defRPr sz="1600"/>
            </a:pPr>
            <a:r>
              <a:t>  So, you may ask, how do I qualify as a Director 300 and 700?  Don’t worry about this now. In Part 2 of this series, we will explain how to advance in rank in detail.</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Shape 404"/>
          <p:cNvSpPr>
            <a:spLocks noGrp="1" noRot="1" noChangeAspect="1"/>
          </p:cNvSpPr>
          <p:nvPr>
            <p:ph type="sldImg"/>
          </p:nvPr>
        </p:nvSpPr>
        <p:spPr>
          <a:xfrm>
            <a:off x="381000" y="685800"/>
            <a:ext cx="6096000" cy="3429000"/>
          </a:xfrm>
          <a:prstGeom prst="rect">
            <a:avLst/>
          </a:prstGeom>
        </p:spPr>
        <p:txBody>
          <a:bodyPr/>
          <a:lstStyle/>
          <a:p>
            <a:endParaRPr/>
          </a:p>
        </p:txBody>
      </p:sp>
      <p:sp>
        <p:nvSpPr>
          <p:cNvPr id="405" name="Shape 405"/>
          <p:cNvSpPr>
            <a:spLocks noGrp="1"/>
          </p:cNvSpPr>
          <p:nvPr>
            <p:ph type="body" sz="quarter" idx="1"/>
          </p:nvPr>
        </p:nvSpPr>
        <p:spPr>
          <a:prstGeom prst="rect">
            <a:avLst/>
          </a:prstGeom>
        </p:spPr>
        <p:txBody>
          <a:bodyPr/>
          <a:lstStyle>
            <a:lvl1pPr defTabSz="457200">
              <a:defRPr sz="1600"/>
            </a:lvl1pPr>
          </a:lstStyle>
          <a:p>
            <a:r>
              <a:t>Each of the 8 ways to earn is explained in the videos below</a:t>
            </a:r>
          </a:p>
        </p:txBody>
      </p:sp>
    </p:spTree>
    <p:extLst>
      <p:ext uri="{BB962C8B-B14F-4D97-AF65-F5344CB8AC3E}">
        <p14:creationId xmlns:p14="http://schemas.microsoft.com/office/powerpoint/2010/main" val="40859094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2" name="Shape 1092"/>
          <p:cNvSpPr>
            <a:spLocks noGrp="1" noRot="1" noChangeAspect="1"/>
          </p:cNvSpPr>
          <p:nvPr>
            <p:ph type="sldImg"/>
          </p:nvPr>
        </p:nvSpPr>
        <p:spPr>
          <a:xfrm>
            <a:off x="381000" y="685800"/>
            <a:ext cx="6096000" cy="3429000"/>
          </a:xfrm>
          <a:prstGeom prst="rect">
            <a:avLst/>
          </a:prstGeom>
        </p:spPr>
        <p:txBody>
          <a:bodyPr/>
          <a:lstStyle/>
          <a:p>
            <a:endParaRPr/>
          </a:p>
        </p:txBody>
      </p:sp>
      <p:sp>
        <p:nvSpPr>
          <p:cNvPr id="1093" name="Shape 1093"/>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Nicole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4" name="Shape 1124"/>
          <p:cNvSpPr>
            <a:spLocks noGrp="1" noRot="1" noChangeAspect="1"/>
          </p:cNvSpPr>
          <p:nvPr>
            <p:ph type="sldImg"/>
          </p:nvPr>
        </p:nvSpPr>
        <p:spPr>
          <a:xfrm>
            <a:off x="381000" y="685800"/>
            <a:ext cx="6096000" cy="3429000"/>
          </a:xfrm>
          <a:prstGeom prst="rect">
            <a:avLst/>
          </a:prstGeom>
        </p:spPr>
        <p:txBody>
          <a:bodyPr/>
          <a:lstStyle/>
          <a:p>
            <a:endParaRPr/>
          </a:p>
        </p:txBody>
      </p:sp>
      <p:sp>
        <p:nvSpPr>
          <p:cNvPr id="1125" name="Shape 1125"/>
          <p:cNvSpPr>
            <a:spLocks noGrp="1"/>
          </p:cNvSpPr>
          <p:nvPr>
            <p:ph type="body" sz="quarter" idx="1"/>
          </p:nvPr>
        </p:nvSpPr>
        <p:spPr>
          <a:prstGeom prst="rect">
            <a:avLst/>
          </a:prstGeom>
        </p:spPr>
        <p:txBody>
          <a:bodyPr/>
          <a:lstStyle/>
          <a:p>
            <a:pPr defTabSz="457200">
              <a:defRPr sz="1600"/>
            </a:pPr>
            <a:r>
              <a:t>The computer see everyone in your organization in 2 configurations: Sponsor Tree &amp; Binary Tree</a:t>
            </a:r>
          </a:p>
          <a:p>
            <a:pPr defTabSz="457200">
              <a:defRPr sz="1600"/>
            </a:pPr>
            <a:endParaRPr/>
          </a:p>
          <a:p>
            <a:pPr defTabSz="457200">
              <a:defRPr sz="1600"/>
            </a:pPr>
            <a:r>
              <a:t>Notice first enrollee goest to the leg you may share with your upline.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Shape 409"/>
          <p:cNvSpPr>
            <a:spLocks noGrp="1" noRot="1" noChangeAspect="1"/>
          </p:cNvSpPr>
          <p:nvPr>
            <p:ph type="sldImg"/>
          </p:nvPr>
        </p:nvSpPr>
        <p:spPr>
          <a:xfrm>
            <a:off x="381000" y="685800"/>
            <a:ext cx="6096000" cy="3429000"/>
          </a:xfrm>
          <a:prstGeom prst="rect">
            <a:avLst/>
          </a:prstGeom>
        </p:spPr>
        <p:txBody>
          <a:bodyPr/>
          <a:lstStyle/>
          <a:p>
            <a:endParaRPr/>
          </a:p>
        </p:txBody>
      </p:sp>
      <p:sp>
        <p:nvSpPr>
          <p:cNvPr id="410" name="Shape 410"/>
          <p:cNvSpPr>
            <a:spLocks noGrp="1"/>
          </p:cNvSpPr>
          <p:nvPr>
            <p:ph type="body" sz="quarter" idx="1"/>
          </p:nvPr>
        </p:nvSpPr>
        <p:spPr>
          <a:prstGeom prst="rect">
            <a:avLst/>
          </a:prstGeom>
        </p:spPr>
        <p:txBody>
          <a:bodyPr/>
          <a:lstStyle>
            <a:lvl1pPr marL="298938" indent="-298938" defTabSz="457200">
              <a:spcBef>
                <a:spcPts val="300"/>
              </a:spcBef>
              <a:buSzPct val="100000"/>
              <a:buChar char="•"/>
              <a:defRPr sz="3400">
                <a:latin typeface="Helvetica Neue"/>
                <a:ea typeface="Helvetica Neue"/>
                <a:cs typeface="Helvetica Neue"/>
                <a:sym typeface="Helvetica Neue"/>
              </a:defRPr>
            </a:lvl1pPr>
          </a:lstStyle>
          <a:p>
            <a:r>
              <a:t>Trish learned about the business side of network marketing, which allows people to experience all the benefits of being an entrepeneur without taking on the risks of a traditional business, by building a network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Shape 404"/>
          <p:cNvSpPr>
            <a:spLocks noGrp="1" noRot="1" noChangeAspect="1"/>
          </p:cNvSpPr>
          <p:nvPr>
            <p:ph type="sldImg"/>
          </p:nvPr>
        </p:nvSpPr>
        <p:spPr>
          <a:xfrm>
            <a:off x="381000" y="685800"/>
            <a:ext cx="6096000" cy="3429000"/>
          </a:xfrm>
          <a:prstGeom prst="rect">
            <a:avLst/>
          </a:prstGeom>
        </p:spPr>
        <p:txBody>
          <a:bodyPr/>
          <a:lstStyle/>
          <a:p>
            <a:endParaRPr/>
          </a:p>
        </p:txBody>
      </p:sp>
      <p:sp>
        <p:nvSpPr>
          <p:cNvPr id="405" name="Shape 405"/>
          <p:cNvSpPr>
            <a:spLocks noGrp="1"/>
          </p:cNvSpPr>
          <p:nvPr>
            <p:ph type="body" sz="quarter" idx="1"/>
          </p:nvPr>
        </p:nvSpPr>
        <p:spPr>
          <a:prstGeom prst="rect">
            <a:avLst/>
          </a:prstGeom>
        </p:spPr>
        <p:txBody>
          <a:bodyPr/>
          <a:lstStyle>
            <a:lvl1pPr defTabSz="457200">
              <a:defRPr sz="1600"/>
            </a:lvl1pPr>
          </a:lstStyle>
          <a:p>
            <a:r>
              <a:t>Each of the 8 ways to earn is explained in the videos below</a:t>
            </a:r>
          </a:p>
        </p:txBody>
      </p:sp>
    </p:spTree>
    <p:extLst>
      <p:ext uri="{BB962C8B-B14F-4D97-AF65-F5344CB8AC3E}">
        <p14:creationId xmlns:p14="http://schemas.microsoft.com/office/powerpoint/2010/main" val="4655209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3" name="Shape 1173"/>
          <p:cNvSpPr>
            <a:spLocks noGrp="1" noRot="1" noChangeAspect="1"/>
          </p:cNvSpPr>
          <p:nvPr>
            <p:ph type="sldImg"/>
          </p:nvPr>
        </p:nvSpPr>
        <p:spPr>
          <a:xfrm>
            <a:off x="381000" y="685800"/>
            <a:ext cx="6096000" cy="3429000"/>
          </a:xfrm>
          <a:prstGeom prst="rect">
            <a:avLst/>
          </a:prstGeom>
        </p:spPr>
        <p:txBody>
          <a:bodyPr/>
          <a:lstStyle/>
          <a:p>
            <a:endParaRPr/>
          </a:p>
        </p:txBody>
      </p:sp>
      <p:sp>
        <p:nvSpPr>
          <p:cNvPr id="1174" name="Shape 1174"/>
          <p:cNvSpPr>
            <a:spLocks noGrp="1"/>
          </p:cNvSpPr>
          <p:nvPr>
            <p:ph type="body" sz="quarter" idx="1"/>
          </p:nvPr>
        </p:nvSpPr>
        <p:spPr>
          <a:prstGeom prst="rect">
            <a:avLst/>
          </a:prstGeom>
        </p:spPr>
        <p:txBody>
          <a:bodyPr/>
          <a:lstStyle>
            <a:lvl1pPr defTabSz="457200">
              <a:lnSpc>
                <a:spcPct val="117999"/>
              </a:lnSpc>
              <a:defRPr sz="2800">
                <a:latin typeface="Helvetica Neue"/>
                <a:ea typeface="Helvetica Neue"/>
                <a:cs typeface="Helvetica Neue"/>
                <a:sym typeface="Helvetica Neue"/>
              </a:defRPr>
            </a:lvl1pPr>
          </a:lstStyle>
          <a:p>
            <a:r>
              <a:t>Team Commissions are based on building 2 Teams.  Everyone you sponsor will be divided into 2 teams. These are called the right and left leg of your binary tree.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9" name="Shape 1179"/>
          <p:cNvSpPr>
            <a:spLocks noGrp="1" noRot="1" noChangeAspect="1"/>
          </p:cNvSpPr>
          <p:nvPr>
            <p:ph type="sldImg"/>
          </p:nvPr>
        </p:nvSpPr>
        <p:spPr>
          <a:xfrm>
            <a:off x="381000" y="685800"/>
            <a:ext cx="6096000" cy="3429000"/>
          </a:xfrm>
          <a:prstGeom prst="rect">
            <a:avLst/>
          </a:prstGeom>
        </p:spPr>
        <p:txBody>
          <a:bodyPr/>
          <a:lstStyle/>
          <a:p>
            <a:endParaRPr/>
          </a:p>
        </p:txBody>
      </p:sp>
      <p:sp>
        <p:nvSpPr>
          <p:cNvPr id="1180" name="Shape 1180"/>
          <p:cNvSpPr>
            <a:spLocks noGrp="1"/>
          </p:cNvSpPr>
          <p:nvPr>
            <p:ph type="body" sz="quarter" idx="1"/>
          </p:nvPr>
        </p:nvSpPr>
        <p:spPr>
          <a:prstGeom prst="rect">
            <a:avLst/>
          </a:prstGeom>
        </p:spPr>
        <p:txBody>
          <a:bodyPr/>
          <a:lstStyle/>
          <a:p>
            <a:pPr defTabSz="457200">
              <a:defRPr sz="1800"/>
            </a:pPr>
            <a:r>
              <a:t>As you saw in “Director Bonuse” module, you will build a left team and a right team. These teams include all the people you sponsor, and all the people your people and your people’s people sponsor!</a:t>
            </a:r>
          </a:p>
          <a:p>
            <a:pPr defTabSz="457200">
              <a:defRPr sz="1800"/>
            </a:pPr>
            <a:endParaRPr/>
          </a:p>
          <a:p>
            <a:pPr defTabSz="457200">
              <a:defRPr sz="1800"/>
            </a:pPr>
            <a:r>
              <a:t>The Maximum you can earn on the Team commissions portion of the Comp Plan is $10,000 USD per week. How many of you can live on 10,000 per week? we all can right?  </a:t>
            </a:r>
          </a:p>
          <a:p>
            <a:pPr defTabSz="457200">
              <a:defRPr sz="1800"/>
            </a:pPr>
            <a:r>
              <a:t>But don’t worry.  If you can’t live on that, in  the The Check Match portion of the ASEA comp plan (which we will talk about later) , you can earn unlimited income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1" name="Shape 1251"/>
          <p:cNvSpPr>
            <a:spLocks noGrp="1" noRot="1" noChangeAspect="1"/>
          </p:cNvSpPr>
          <p:nvPr>
            <p:ph type="sldImg"/>
          </p:nvPr>
        </p:nvSpPr>
        <p:spPr>
          <a:xfrm>
            <a:off x="381000" y="685800"/>
            <a:ext cx="6096000" cy="3429000"/>
          </a:xfrm>
          <a:prstGeom prst="rect">
            <a:avLst/>
          </a:prstGeom>
        </p:spPr>
        <p:txBody>
          <a:bodyPr/>
          <a:lstStyle/>
          <a:p>
            <a:endParaRPr/>
          </a:p>
        </p:txBody>
      </p:sp>
      <p:sp>
        <p:nvSpPr>
          <p:cNvPr id="1252" name="Shape 1252"/>
          <p:cNvSpPr>
            <a:spLocks noGrp="1"/>
          </p:cNvSpPr>
          <p:nvPr>
            <p:ph type="body" sz="quarter" idx="1"/>
          </p:nvPr>
        </p:nvSpPr>
        <p:spPr>
          <a:prstGeom prst="rect">
            <a:avLst/>
          </a:prstGeom>
        </p:spPr>
        <p:txBody>
          <a:bodyPr/>
          <a:lstStyle/>
          <a:p>
            <a:pPr defTabSz="457200">
              <a:defRPr sz="1600"/>
            </a:pPr>
            <a:r>
              <a:t>Change pop ups. put arrows?</a:t>
            </a:r>
          </a:p>
          <a:p>
            <a:pPr defTabSz="457200">
              <a:defRPr sz="1600"/>
            </a:pPr>
            <a:r>
              <a:t>The computer see everyone in your organization in 2 configurations: Sponsor Tree &amp; Binary Tree</a:t>
            </a:r>
          </a:p>
          <a:p>
            <a:pPr defTabSz="457200">
              <a:defRPr sz="1600"/>
            </a:pPr>
            <a:endParaRPr/>
          </a:p>
          <a:p>
            <a:pPr defTabSz="457200">
              <a:defRPr sz="1600"/>
            </a:pPr>
            <a:r>
              <a:t>Notice first enrollee goest to the leg you may share with your upline.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 name="Shape 649"/>
          <p:cNvSpPr>
            <a:spLocks noGrp="1" noRot="1" noChangeAspect="1"/>
          </p:cNvSpPr>
          <p:nvPr>
            <p:ph type="sldImg"/>
          </p:nvPr>
        </p:nvSpPr>
        <p:spPr>
          <a:xfrm>
            <a:off x="381000" y="685800"/>
            <a:ext cx="6096000" cy="3429000"/>
          </a:xfrm>
          <a:prstGeom prst="rect">
            <a:avLst/>
          </a:prstGeom>
        </p:spPr>
        <p:txBody>
          <a:bodyPr/>
          <a:lstStyle/>
          <a:p>
            <a:endParaRPr/>
          </a:p>
        </p:txBody>
      </p:sp>
      <p:sp>
        <p:nvSpPr>
          <p:cNvPr id="650" name="Shape 650"/>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make finger point at ASEA Associate</a:t>
            </a:r>
          </a:p>
        </p:txBody>
      </p:sp>
    </p:spTree>
    <p:extLst>
      <p:ext uri="{BB962C8B-B14F-4D97-AF65-F5344CB8AC3E}">
        <p14:creationId xmlns:p14="http://schemas.microsoft.com/office/powerpoint/2010/main" val="3535480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7" name="Shape 1277"/>
          <p:cNvSpPr>
            <a:spLocks noGrp="1" noRot="1" noChangeAspect="1"/>
          </p:cNvSpPr>
          <p:nvPr>
            <p:ph type="sldImg"/>
          </p:nvPr>
        </p:nvSpPr>
        <p:spPr>
          <a:xfrm>
            <a:off x="381000" y="685800"/>
            <a:ext cx="6096000" cy="3429000"/>
          </a:xfrm>
          <a:prstGeom prst="rect">
            <a:avLst/>
          </a:prstGeom>
        </p:spPr>
        <p:txBody>
          <a:bodyPr/>
          <a:lstStyle/>
          <a:p>
            <a:endParaRPr/>
          </a:p>
        </p:txBody>
      </p:sp>
      <p:sp>
        <p:nvSpPr>
          <p:cNvPr id="1278" name="Shape 1278"/>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Sissel</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 name="Shape 1282"/>
          <p:cNvSpPr>
            <a:spLocks noGrp="1" noRot="1" noChangeAspect="1"/>
          </p:cNvSpPr>
          <p:nvPr>
            <p:ph type="sldImg"/>
          </p:nvPr>
        </p:nvSpPr>
        <p:spPr>
          <a:xfrm>
            <a:off x="381000" y="685800"/>
            <a:ext cx="6096000" cy="3429000"/>
          </a:xfrm>
          <a:prstGeom prst="rect">
            <a:avLst/>
          </a:prstGeom>
        </p:spPr>
        <p:txBody>
          <a:bodyPr/>
          <a:lstStyle/>
          <a:p>
            <a:endParaRPr/>
          </a:p>
        </p:txBody>
      </p:sp>
      <p:sp>
        <p:nvSpPr>
          <p:cNvPr id="1283" name="Shape 1283"/>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Trish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7" name="Shape 1297"/>
          <p:cNvSpPr>
            <a:spLocks noGrp="1" noRot="1" noChangeAspect="1"/>
          </p:cNvSpPr>
          <p:nvPr>
            <p:ph type="sldImg"/>
          </p:nvPr>
        </p:nvSpPr>
        <p:spPr>
          <a:xfrm>
            <a:off x="381000" y="685800"/>
            <a:ext cx="6096000" cy="3429000"/>
          </a:xfrm>
          <a:prstGeom prst="rect">
            <a:avLst/>
          </a:prstGeom>
        </p:spPr>
        <p:txBody>
          <a:bodyPr/>
          <a:lstStyle/>
          <a:p>
            <a:endParaRPr/>
          </a:p>
        </p:txBody>
      </p:sp>
      <p:sp>
        <p:nvSpPr>
          <p:cNvPr id="1298" name="Shape 1298"/>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Trish   Active=100pv  in the last 5 weeks and monthly A/S makes this easy</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5" name="Shape 1355"/>
          <p:cNvSpPr>
            <a:spLocks noGrp="1" noRot="1" noChangeAspect="1"/>
          </p:cNvSpPr>
          <p:nvPr>
            <p:ph type="sldImg"/>
          </p:nvPr>
        </p:nvSpPr>
        <p:spPr>
          <a:xfrm>
            <a:off x="381000" y="685800"/>
            <a:ext cx="6096000" cy="3429000"/>
          </a:xfrm>
          <a:prstGeom prst="rect">
            <a:avLst/>
          </a:prstGeom>
        </p:spPr>
        <p:txBody>
          <a:bodyPr/>
          <a:lstStyle/>
          <a:p>
            <a:endParaRPr/>
          </a:p>
        </p:txBody>
      </p:sp>
      <p:sp>
        <p:nvSpPr>
          <p:cNvPr id="1356" name="Shape 1356"/>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Stay active with at least 100 points within a calendar month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 name="Shape 1419"/>
          <p:cNvSpPr>
            <a:spLocks noGrp="1" noRot="1" noChangeAspect="1"/>
          </p:cNvSpPr>
          <p:nvPr>
            <p:ph type="sldImg"/>
          </p:nvPr>
        </p:nvSpPr>
        <p:spPr>
          <a:xfrm>
            <a:off x="381000" y="685800"/>
            <a:ext cx="6096000" cy="3429000"/>
          </a:xfrm>
          <a:prstGeom prst="rect">
            <a:avLst/>
          </a:prstGeom>
        </p:spPr>
        <p:txBody>
          <a:bodyPr/>
          <a:lstStyle/>
          <a:p>
            <a:endParaRPr/>
          </a:p>
        </p:txBody>
      </p:sp>
      <p:sp>
        <p:nvSpPr>
          <p:cNvPr id="1420" name="Shape 1420"/>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or another way to look at it is 5% of the lesser leg volume from each side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Shape 416"/>
          <p:cNvSpPr>
            <a:spLocks noGrp="1" noRot="1" noChangeAspect="1"/>
          </p:cNvSpPr>
          <p:nvPr>
            <p:ph type="sldImg"/>
          </p:nvPr>
        </p:nvSpPr>
        <p:spPr>
          <a:xfrm>
            <a:off x="381000" y="685800"/>
            <a:ext cx="6096000" cy="3429000"/>
          </a:xfrm>
          <a:prstGeom prst="rect">
            <a:avLst/>
          </a:prstGeom>
        </p:spPr>
        <p:txBody>
          <a:bodyPr/>
          <a:lstStyle/>
          <a:p>
            <a:endParaRPr/>
          </a:p>
        </p:txBody>
      </p:sp>
      <p:sp>
        <p:nvSpPr>
          <p:cNvPr id="417" name="Shape 417"/>
          <p:cNvSpPr>
            <a:spLocks noGrp="1"/>
          </p:cNvSpPr>
          <p:nvPr>
            <p:ph type="body" sz="quarter" idx="1"/>
          </p:nvPr>
        </p:nvSpPr>
        <p:spPr>
          <a:prstGeom prst="rect">
            <a:avLst/>
          </a:prstGeom>
        </p:spPr>
        <p:txBody>
          <a:bodyPr/>
          <a:lstStyle>
            <a:lvl1pPr defTabSz="457200">
              <a:lnSpc>
                <a:spcPct val="117999"/>
              </a:lnSpc>
              <a:defRPr sz="2400">
                <a:latin typeface="Helvetica Neue"/>
                <a:ea typeface="Helvetica Neue"/>
                <a:cs typeface="Helvetica Neue"/>
                <a:sym typeface="Helvetica Neue"/>
              </a:defRPr>
            </a:lvl1pPr>
          </a:lstStyle>
          <a:p>
            <a:r>
              <a:t>ASEA gives back  50% of all global volume to people like you and me as thank you money for sharing the transformative ASEA  products, instead of paying large advertising firms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6" name="Shape 1426"/>
          <p:cNvSpPr>
            <a:spLocks noGrp="1" noRot="1" noChangeAspect="1"/>
          </p:cNvSpPr>
          <p:nvPr>
            <p:ph type="sldImg"/>
          </p:nvPr>
        </p:nvSpPr>
        <p:spPr>
          <a:xfrm>
            <a:off x="381000" y="685800"/>
            <a:ext cx="6096000" cy="3429000"/>
          </a:xfrm>
          <a:prstGeom prst="rect">
            <a:avLst/>
          </a:prstGeom>
        </p:spPr>
        <p:txBody>
          <a:bodyPr/>
          <a:lstStyle/>
          <a:p>
            <a:endParaRPr/>
          </a:p>
        </p:txBody>
      </p:sp>
      <p:sp>
        <p:nvSpPr>
          <p:cNvPr id="1427" name="Shape 1427"/>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Sissel</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8" name="Shape 1488"/>
          <p:cNvSpPr>
            <a:spLocks noGrp="1" noRot="1" noChangeAspect="1"/>
          </p:cNvSpPr>
          <p:nvPr>
            <p:ph type="sldImg"/>
          </p:nvPr>
        </p:nvSpPr>
        <p:spPr>
          <a:xfrm>
            <a:off x="381000" y="685800"/>
            <a:ext cx="6096000" cy="3429000"/>
          </a:xfrm>
          <a:prstGeom prst="rect">
            <a:avLst/>
          </a:prstGeom>
        </p:spPr>
        <p:txBody>
          <a:bodyPr/>
          <a:lstStyle/>
          <a:p>
            <a:endParaRPr/>
          </a:p>
        </p:txBody>
      </p:sp>
      <p:sp>
        <p:nvSpPr>
          <p:cNvPr id="1489" name="Shape 1489"/>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Stay active with at least 100 points within a calendar month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3" name="Shape 1493"/>
          <p:cNvSpPr>
            <a:spLocks noGrp="1" noRot="1" noChangeAspect="1"/>
          </p:cNvSpPr>
          <p:nvPr>
            <p:ph type="sldImg"/>
          </p:nvPr>
        </p:nvSpPr>
        <p:spPr>
          <a:xfrm>
            <a:off x="381000" y="685800"/>
            <a:ext cx="6096000" cy="3429000"/>
          </a:xfrm>
          <a:prstGeom prst="rect">
            <a:avLst/>
          </a:prstGeom>
        </p:spPr>
        <p:txBody>
          <a:bodyPr/>
          <a:lstStyle/>
          <a:p>
            <a:endParaRPr/>
          </a:p>
        </p:txBody>
      </p:sp>
      <p:sp>
        <p:nvSpPr>
          <p:cNvPr id="1494" name="Shape 1494"/>
          <p:cNvSpPr>
            <a:spLocks noGrp="1"/>
          </p:cNvSpPr>
          <p:nvPr>
            <p:ph type="body" sz="quarter" idx="1"/>
          </p:nvPr>
        </p:nvSpPr>
        <p:spPr>
          <a:prstGeom prst="rect">
            <a:avLst/>
          </a:prstGeom>
        </p:spPr>
        <p:txBody>
          <a:bodyPr/>
          <a:lstStyle>
            <a:lvl1pPr defTabSz="457200">
              <a:defRPr sz="1600"/>
            </a:lvl1pPr>
          </a:lstStyle>
          <a:p>
            <a:r>
              <a:t>pop up one at a time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3" name="Shape 1503"/>
          <p:cNvSpPr>
            <a:spLocks noGrp="1" noRot="1" noChangeAspect="1"/>
          </p:cNvSpPr>
          <p:nvPr>
            <p:ph type="sldImg"/>
          </p:nvPr>
        </p:nvSpPr>
        <p:spPr>
          <a:xfrm>
            <a:off x="381000" y="685800"/>
            <a:ext cx="6096000" cy="3429000"/>
          </a:xfrm>
          <a:prstGeom prst="rect">
            <a:avLst/>
          </a:prstGeom>
        </p:spPr>
        <p:txBody>
          <a:bodyPr/>
          <a:lstStyle/>
          <a:p>
            <a:endParaRPr/>
          </a:p>
        </p:txBody>
      </p:sp>
      <p:sp>
        <p:nvSpPr>
          <p:cNvPr id="1504" name="Shape 1504"/>
          <p:cNvSpPr>
            <a:spLocks noGrp="1"/>
          </p:cNvSpPr>
          <p:nvPr>
            <p:ph type="body" sz="quarter" idx="1"/>
          </p:nvPr>
        </p:nvSpPr>
        <p:spPr>
          <a:prstGeom prst="rect">
            <a:avLst/>
          </a:prstGeom>
        </p:spPr>
        <p:txBody>
          <a:bodyPr/>
          <a:lstStyle>
            <a:lvl1pPr defTabSz="546100">
              <a:defRPr sz="2100"/>
            </a:lvl1pPr>
          </a:lstStyle>
          <a:p>
            <a:r>
              <a:t>Sissel</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6" name="Shape 1516"/>
          <p:cNvSpPr>
            <a:spLocks noGrp="1" noRot="1" noChangeAspect="1"/>
          </p:cNvSpPr>
          <p:nvPr>
            <p:ph type="sldImg"/>
          </p:nvPr>
        </p:nvSpPr>
        <p:spPr>
          <a:xfrm>
            <a:off x="381000" y="685800"/>
            <a:ext cx="6096000" cy="3429000"/>
          </a:xfrm>
          <a:prstGeom prst="rect">
            <a:avLst/>
          </a:prstGeom>
        </p:spPr>
        <p:txBody>
          <a:bodyPr/>
          <a:lstStyle/>
          <a:p>
            <a:endParaRPr/>
          </a:p>
        </p:txBody>
      </p:sp>
      <p:sp>
        <p:nvSpPr>
          <p:cNvPr id="1517" name="Shape 1517"/>
          <p:cNvSpPr>
            <a:spLocks noGrp="1"/>
          </p:cNvSpPr>
          <p:nvPr>
            <p:ph type="body" sz="quarter" idx="1"/>
          </p:nvPr>
        </p:nvSpPr>
        <p:spPr>
          <a:prstGeom prst="rect">
            <a:avLst/>
          </a:prstGeom>
        </p:spPr>
        <p:txBody>
          <a:bodyPr/>
          <a:lstStyle>
            <a:lvl1pPr indent="80327" defTabSz="457200">
              <a:defRPr sz="1600"/>
            </a:lvl1pPr>
          </a:lstStyle>
          <a:p>
            <a:r>
              <a:t>pop  up one at a time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0" name="Shape 1530"/>
          <p:cNvSpPr>
            <a:spLocks noGrp="1" noRot="1" noChangeAspect="1"/>
          </p:cNvSpPr>
          <p:nvPr>
            <p:ph type="sldImg"/>
          </p:nvPr>
        </p:nvSpPr>
        <p:spPr>
          <a:xfrm>
            <a:off x="381000" y="685800"/>
            <a:ext cx="6096000" cy="3429000"/>
          </a:xfrm>
          <a:prstGeom prst="rect">
            <a:avLst/>
          </a:prstGeom>
        </p:spPr>
        <p:txBody>
          <a:bodyPr/>
          <a:lstStyle/>
          <a:p>
            <a:endParaRPr/>
          </a:p>
        </p:txBody>
      </p:sp>
      <p:sp>
        <p:nvSpPr>
          <p:cNvPr id="1531" name="Shape 1531"/>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Nicole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8" name="Shape 1568"/>
          <p:cNvSpPr>
            <a:spLocks noGrp="1" noRot="1" noChangeAspect="1"/>
          </p:cNvSpPr>
          <p:nvPr>
            <p:ph type="sldImg"/>
          </p:nvPr>
        </p:nvSpPr>
        <p:spPr>
          <a:xfrm>
            <a:off x="381000" y="685800"/>
            <a:ext cx="6096000" cy="3429000"/>
          </a:xfrm>
          <a:prstGeom prst="rect">
            <a:avLst/>
          </a:prstGeom>
        </p:spPr>
        <p:txBody>
          <a:bodyPr/>
          <a:lstStyle/>
          <a:p>
            <a:endParaRPr/>
          </a:p>
        </p:txBody>
      </p:sp>
      <p:sp>
        <p:nvSpPr>
          <p:cNvPr id="1569" name="Shape 1569"/>
          <p:cNvSpPr>
            <a:spLocks noGrp="1"/>
          </p:cNvSpPr>
          <p:nvPr>
            <p:ph type="body" sz="quarter" idx="1"/>
          </p:nvPr>
        </p:nvSpPr>
        <p:spPr>
          <a:prstGeom prst="rect">
            <a:avLst/>
          </a:prstGeom>
        </p:spPr>
        <p:txBody>
          <a:bodyPr/>
          <a:lstStyle/>
          <a:p>
            <a:pPr defTabSz="457200">
              <a:defRPr sz="2200"/>
            </a:pPr>
            <a:r>
              <a:t>fix pop up order</a:t>
            </a:r>
            <a:r>
              <a:rPr sz="1600"/>
              <a:t> , leave in spillover volume?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5" name="Shape 1585"/>
          <p:cNvSpPr>
            <a:spLocks noGrp="1" noRot="1" noChangeAspect="1"/>
          </p:cNvSpPr>
          <p:nvPr>
            <p:ph type="sldImg"/>
          </p:nvPr>
        </p:nvSpPr>
        <p:spPr>
          <a:xfrm>
            <a:off x="381000" y="685800"/>
            <a:ext cx="6096000" cy="3429000"/>
          </a:xfrm>
          <a:prstGeom prst="rect">
            <a:avLst/>
          </a:prstGeom>
        </p:spPr>
        <p:txBody>
          <a:bodyPr/>
          <a:lstStyle/>
          <a:p>
            <a:endParaRPr/>
          </a:p>
        </p:txBody>
      </p:sp>
      <p:sp>
        <p:nvSpPr>
          <p:cNvPr id="1586" name="Shape 1586"/>
          <p:cNvSpPr>
            <a:spLocks noGrp="1"/>
          </p:cNvSpPr>
          <p:nvPr>
            <p:ph type="body" sz="quarter" idx="1"/>
          </p:nvPr>
        </p:nvSpPr>
        <p:spPr>
          <a:prstGeom prst="rect">
            <a:avLst/>
          </a:prstGeom>
        </p:spPr>
        <p:txBody>
          <a:bodyPr/>
          <a:lstStyle>
            <a:lvl1pPr defTabSz="457200">
              <a:defRPr sz="2000"/>
            </a:lvl1pPr>
          </a:lstStyle>
          <a:p>
            <a:r>
              <a:t>fix pop up</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2" name="Shape 1592"/>
          <p:cNvSpPr>
            <a:spLocks noGrp="1" noRot="1" noChangeAspect="1"/>
          </p:cNvSpPr>
          <p:nvPr>
            <p:ph type="sldImg"/>
          </p:nvPr>
        </p:nvSpPr>
        <p:spPr>
          <a:xfrm>
            <a:off x="381000" y="685800"/>
            <a:ext cx="6096000" cy="3429000"/>
          </a:xfrm>
          <a:prstGeom prst="rect">
            <a:avLst/>
          </a:prstGeom>
        </p:spPr>
        <p:txBody>
          <a:bodyPr/>
          <a:lstStyle/>
          <a:p>
            <a:endParaRPr/>
          </a:p>
        </p:txBody>
      </p:sp>
      <p:sp>
        <p:nvSpPr>
          <p:cNvPr id="1593" name="Shape 1593"/>
          <p:cNvSpPr>
            <a:spLocks noGrp="1"/>
          </p:cNvSpPr>
          <p:nvPr>
            <p:ph type="body" sz="quarter" idx="1"/>
          </p:nvPr>
        </p:nvSpPr>
        <p:spPr>
          <a:prstGeom prst="rect">
            <a:avLst/>
          </a:prstGeom>
        </p:spPr>
        <p:txBody>
          <a:bodyPr/>
          <a:lstStyle>
            <a:lvl1pPr defTabSz="457200">
              <a:defRPr sz="2000"/>
            </a:lvl1pPr>
          </a:lstStyle>
          <a:p>
            <a:r>
              <a:t>fix pop up</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9" name="Shape 1609"/>
          <p:cNvSpPr>
            <a:spLocks noGrp="1" noRot="1" noChangeAspect="1"/>
          </p:cNvSpPr>
          <p:nvPr>
            <p:ph type="sldImg"/>
          </p:nvPr>
        </p:nvSpPr>
        <p:spPr>
          <a:xfrm>
            <a:off x="381000" y="685800"/>
            <a:ext cx="6096000" cy="3429000"/>
          </a:xfrm>
          <a:prstGeom prst="rect">
            <a:avLst/>
          </a:prstGeom>
        </p:spPr>
        <p:txBody>
          <a:bodyPr/>
          <a:lstStyle/>
          <a:p>
            <a:endParaRPr/>
          </a:p>
        </p:txBody>
      </p:sp>
      <p:sp>
        <p:nvSpPr>
          <p:cNvPr id="1610" name="Shape 1610"/>
          <p:cNvSpPr>
            <a:spLocks noGrp="1"/>
          </p:cNvSpPr>
          <p:nvPr>
            <p:ph type="body" sz="quarter" idx="1"/>
          </p:nvPr>
        </p:nvSpPr>
        <p:spPr>
          <a:prstGeom prst="rect">
            <a:avLst/>
          </a:prstGeom>
        </p:spPr>
        <p:txBody>
          <a:bodyPr/>
          <a:lstStyle>
            <a:lvl1pPr defTabSz="457200">
              <a:defRPr sz="1900"/>
            </a:lvl1pPr>
          </a:lstStyle>
          <a:p>
            <a:r>
              <a:t>Nicole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Shape 443"/>
          <p:cNvSpPr>
            <a:spLocks noGrp="1" noRot="1" noChangeAspect="1"/>
          </p:cNvSpPr>
          <p:nvPr>
            <p:ph type="sldImg"/>
          </p:nvPr>
        </p:nvSpPr>
        <p:spPr>
          <a:xfrm>
            <a:off x="381000" y="685800"/>
            <a:ext cx="6096000" cy="3429000"/>
          </a:xfrm>
          <a:prstGeom prst="rect">
            <a:avLst/>
          </a:prstGeom>
        </p:spPr>
        <p:txBody>
          <a:bodyPr/>
          <a:lstStyle/>
          <a:p>
            <a:endParaRPr/>
          </a:p>
        </p:txBody>
      </p:sp>
      <p:sp>
        <p:nvSpPr>
          <p:cNvPr id="444" name="Shape 444"/>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Over $130 million (usd) in cumulative commissions has been paid to people like you and me (2016 statistics) </a:t>
            </a:r>
          </a:p>
          <a:p>
            <a:pPr defTabSz="457200">
              <a:lnSpc>
                <a:spcPct val="117999"/>
              </a:lnSpc>
              <a:defRPr sz="2200">
                <a:latin typeface="Helvetica Neue"/>
                <a:ea typeface="Helvetica Neue"/>
                <a:cs typeface="Helvetica Neue"/>
                <a:sym typeface="Helvetica Neue"/>
              </a:defRPr>
            </a:pPr>
            <a:r>
              <a:t>Why not you?</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1" name="Shape 1621"/>
          <p:cNvSpPr>
            <a:spLocks noGrp="1" noRot="1" noChangeAspect="1"/>
          </p:cNvSpPr>
          <p:nvPr>
            <p:ph type="sldImg"/>
          </p:nvPr>
        </p:nvSpPr>
        <p:spPr>
          <a:xfrm>
            <a:off x="381000" y="685800"/>
            <a:ext cx="6096000" cy="3429000"/>
          </a:xfrm>
          <a:prstGeom prst="rect">
            <a:avLst/>
          </a:prstGeom>
        </p:spPr>
        <p:txBody>
          <a:bodyPr/>
          <a:lstStyle/>
          <a:p>
            <a:endParaRPr/>
          </a:p>
        </p:txBody>
      </p:sp>
      <p:sp>
        <p:nvSpPr>
          <p:cNvPr id="1622" name="Shape 1622"/>
          <p:cNvSpPr>
            <a:spLocks noGrp="1"/>
          </p:cNvSpPr>
          <p:nvPr>
            <p:ph type="body" sz="quarter" idx="1"/>
          </p:nvPr>
        </p:nvSpPr>
        <p:spPr>
          <a:prstGeom prst="rect">
            <a:avLst/>
          </a:prstGeom>
        </p:spPr>
        <p:txBody>
          <a:bodyPr/>
          <a:lstStyle>
            <a:lvl1pPr defTabSz="457200">
              <a:defRPr sz="1900"/>
            </a:lvl1pPr>
          </a:lstStyle>
          <a:p>
            <a:r>
              <a:t>Sissel</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7" name="Shape 1627"/>
          <p:cNvSpPr>
            <a:spLocks noGrp="1" noRot="1" noChangeAspect="1"/>
          </p:cNvSpPr>
          <p:nvPr>
            <p:ph type="sldImg"/>
          </p:nvPr>
        </p:nvSpPr>
        <p:spPr>
          <a:xfrm>
            <a:off x="381000" y="685800"/>
            <a:ext cx="6096000" cy="3429000"/>
          </a:xfrm>
          <a:prstGeom prst="rect">
            <a:avLst/>
          </a:prstGeom>
        </p:spPr>
        <p:txBody>
          <a:bodyPr/>
          <a:lstStyle/>
          <a:p>
            <a:endParaRPr/>
          </a:p>
        </p:txBody>
      </p:sp>
      <p:sp>
        <p:nvSpPr>
          <p:cNvPr id="1628" name="Shape 1628"/>
          <p:cNvSpPr>
            <a:spLocks noGrp="1"/>
          </p:cNvSpPr>
          <p:nvPr>
            <p:ph type="body" sz="quarter" idx="1"/>
          </p:nvPr>
        </p:nvSpPr>
        <p:spPr>
          <a:prstGeom prst="rect">
            <a:avLst/>
          </a:prstGeom>
        </p:spPr>
        <p:txBody>
          <a:bodyPr/>
          <a:lstStyle>
            <a:lvl1pPr marR="40639" indent="40639">
              <a:defRPr sz="2700">
                <a:uFill>
                  <a:solidFill>
                    <a:srgbClr val="000000"/>
                  </a:solidFill>
                </a:uFill>
              </a:defRPr>
            </a:lvl1pPr>
          </a:lstStyle>
          <a:p>
            <a:r>
              <a:t>Detail on EMP later, pop up</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6" name="Shape 1636"/>
          <p:cNvSpPr>
            <a:spLocks noGrp="1" noRot="1" noChangeAspect="1"/>
          </p:cNvSpPr>
          <p:nvPr>
            <p:ph type="sldImg"/>
          </p:nvPr>
        </p:nvSpPr>
        <p:spPr>
          <a:xfrm>
            <a:off x="381000" y="685800"/>
            <a:ext cx="6096000" cy="3429000"/>
          </a:xfrm>
          <a:prstGeom prst="rect">
            <a:avLst/>
          </a:prstGeom>
        </p:spPr>
        <p:txBody>
          <a:bodyPr/>
          <a:lstStyle/>
          <a:p>
            <a:endParaRPr/>
          </a:p>
        </p:txBody>
      </p:sp>
      <p:sp>
        <p:nvSpPr>
          <p:cNvPr id="1637" name="Shape 1637"/>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Nicole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1" name="Shape 1701"/>
          <p:cNvSpPr>
            <a:spLocks noGrp="1" noRot="1" noChangeAspect="1"/>
          </p:cNvSpPr>
          <p:nvPr>
            <p:ph type="sldImg"/>
          </p:nvPr>
        </p:nvSpPr>
        <p:spPr>
          <a:xfrm>
            <a:off x="381000" y="685800"/>
            <a:ext cx="6096000" cy="3429000"/>
          </a:xfrm>
          <a:prstGeom prst="rect">
            <a:avLst/>
          </a:prstGeom>
        </p:spPr>
        <p:txBody>
          <a:bodyPr/>
          <a:lstStyle/>
          <a:p>
            <a:endParaRPr/>
          </a:p>
        </p:txBody>
      </p:sp>
      <p:sp>
        <p:nvSpPr>
          <p:cNvPr id="1702" name="Shape 1702"/>
          <p:cNvSpPr>
            <a:spLocks noGrp="1"/>
          </p:cNvSpPr>
          <p:nvPr>
            <p:ph type="body" sz="quarter" idx="1"/>
          </p:nvPr>
        </p:nvSpPr>
        <p:spPr>
          <a:prstGeom prst="rect">
            <a:avLst/>
          </a:prstGeom>
        </p:spPr>
        <p:txBody>
          <a:bodyPr/>
          <a:lstStyle>
            <a:lvl1pPr defTabSz="457200">
              <a:defRPr sz="1600"/>
            </a:lvl1pPr>
          </a:lstStyle>
          <a:p>
            <a:r>
              <a:t>Trish</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4" name="Shape 1764"/>
          <p:cNvSpPr>
            <a:spLocks noGrp="1" noRot="1" noChangeAspect="1"/>
          </p:cNvSpPr>
          <p:nvPr>
            <p:ph type="sldImg"/>
          </p:nvPr>
        </p:nvSpPr>
        <p:spPr>
          <a:xfrm>
            <a:off x="381000" y="685800"/>
            <a:ext cx="6096000" cy="3429000"/>
          </a:xfrm>
          <a:prstGeom prst="rect">
            <a:avLst/>
          </a:prstGeom>
        </p:spPr>
        <p:txBody>
          <a:bodyPr/>
          <a:lstStyle/>
          <a:p>
            <a:endParaRPr/>
          </a:p>
        </p:txBody>
      </p:sp>
      <p:sp>
        <p:nvSpPr>
          <p:cNvPr id="1765" name="Shape 1765"/>
          <p:cNvSpPr>
            <a:spLocks noGrp="1"/>
          </p:cNvSpPr>
          <p:nvPr>
            <p:ph type="body" sz="quarter" idx="1"/>
          </p:nvPr>
        </p:nvSpPr>
        <p:spPr>
          <a:prstGeom prst="rect">
            <a:avLst/>
          </a:prstGeom>
        </p:spPr>
        <p:txBody>
          <a:bodyPr/>
          <a:lstStyle>
            <a:lvl1pPr defTabSz="457200">
              <a:defRPr sz="1600"/>
            </a:lvl1pPr>
          </a:lstStyle>
          <a:p>
            <a:r>
              <a:t>Trish</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7" name="Shape 1827"/>
          <p:cNvSpPr>
            <a:spLocks noGrp="1" noRot="1" noChangeAspect="1"/>
          </p:cNvSpPr>
          <p:nvPr>
            <p:ph type="sldImg"/>
          </p:nvPr>
        </p:nvSpPr>
        <p:spPr>
          <a:xfrm>
            <a:off x="381000" y="685800"/>
            <a:ext cx="6096000" cy="3429000"/>
          </a:xfrm>
          <a:prstGeom prst="rect">
            <a:avLst/>
          </a:prstGeom>
        </p:spPr>
        <p:txBody>
          <a:bodyPr/>
          <a:lstStyle/>
          <a:p>
            <a:endParaRPr/>
          </a:p>
        </p:txBody>
      </p:sp>
      <p:sp>
        <p:nvSpPr>
          <p:cNvPr id="1828" name="Shape 1828"/>
          <p:cNvSpPr>
            <a:spLocks noGrp="1"/>
          </p:cNvSpPr>
          <p:nvPr>
            <p:ph type="body" sz="quarter" idx="1"/>
          </p:nvPr>
        </p:nvSpPr>
        <p:spPr>
          <a:prstGeom prst="rect">
            <a:avLst/>
          </a:prstGeom>
        </p:spPr>
        <p:txBody>
          <a:bodyPr/>
          <a:lstStyle>
            <a:lvl1pPr defTabSz="457200">
              <a:defRPr sz="1600"/>
            </a:lvl1pPr>
          </a:lstStyle>
          <a:p>
            <a:r>
              <a:t>Trish</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9" name="Shape 1889"/>
          <p:cNvSpPr>
            <a:spLocks noGrp="1" noRot="1" noChangeAspect="1"/>
          </p:cNvSpPr>
          <p:nvPr>
            <p:ph type="sldImg"/>
          </p:nvPr>
        </p:nvSpPr>
        <p:spPr>
          <a:xfrm>
            <a:off x="381000" y="685800"/>
            <a:ext cx="6096000" cy="3429000"/>
          </a:xfrm>
          <a:prstGeom prst="rect">
            <a:avLst/>
          </a:prstGeom>
        </p:spPr>
        <p:txBody>
          <a:bodyPr/>
          <a:lstStyle/>
          <a:p>
            <a:endParaRPr/>
          </a:p>
        </p:txBody>
      </p:sp>
      <p:sp>
        <p:nvSpPr>
          <p:cNvPr id="1890" name="Shape 1890"/>
          <p:cNvSpPr>
            <a:spLocks noGrp="1"/>
          </p:cNvSpPr>
          <p:nvPr>
            <p:ph type="body" sz="quarter" idx="1"/>
          </p:nvPr>
        </p:nvSpPr>
        <p:spPr>
          <a:prstGeom prst="rect">
            <a:avLst/>
          </a:prstGeom>
        </p:spPr>
        <p:txBody>
          <a:bodyPr/>
          <a:lstStyle>
            <a:lvl1pPr defTabSz="457200">
              <a:defRPr sz="1600"/>
            </a:lvl1pPr>
          </a:lstStyle>
          <a:p>
            <a:r>
              <a:t>Trish</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Shape 404"/>
          <p:cNvSpPr>
            <a:spLocks noGrp="1" noRot="1" noChangeAspect="1"/>
          </p:cNvSpPr>
          <p:nvPr>
            <p:ph type="sldImg"/>
          </p:nvPr>
        </p:nvSpPr>
        <p:spPr>
          <a:xfrm>
            <a:off x="381000" y="685800"/>
            <a:ext cx="6096000" cy="3429000"/>
          </a:xfrm>
          <a:prstGeom prst="rect">
            <a:avLst/>
          </a:prstGeom>
        </p:spPr>
        <p:txBody>
          <a:bodyPr/>
          <a:lstStyle/>
          <a:p>
            <a:endParaRPr/>
          </a:p>
        </p:txBody>
      </p:sp>
      <p:sp>
        <p:nvSpPr>
          <p:cNvPr id="405" name="Shape 405"/>
          <p:cNvSpPr>
            <a:spLocks noGrp="1"/>
          </p:cNvSpPr>
          <p:nvPr>
            <p:ph type="body" sz="quarter" idx="1"/>
          </p:nvPr>
        </p:nvSpPr>
        <p:spPr>
          <a:prstGeom prst="rect">
            <a:avLst/>
          </a:prstGeom>
        </p:spPr>
        <p:txBody>
          <a:bodyPr/>
          <a:lstStyle>
            <a:lvl1pPr defTabSz="457200">
              <a:defRPr sz="1600"/>
            </a:lvl1pPr>
          </a:lstStyle>
          <a:p>
            <a:r>
              <a:t>Each of the 8 ways to earn is explained in the videos below</a:t>
            </a:r>
          </a:p>
        </p:txBody>
      </p:sp>
    </p:spTree>
    <p:extLst>
      <p:ext uri="{BB962C8B-B14F-4D97-AF65-F5344CB8AC3E}">
        <p14:creationId xmlns:p14="http://schemas.microsoft.com/office/powerpoint/2010/main" val="31084419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 name="Shape 1986"/>
          <p:cNvSpPr>
            <a:spLocks noGrp="1" noRot="1" noChangeAspect="1"/>
          </p:cNvSpPr>
          <p:nvPr>
            <p:ph type="sldImg"/>
          </p:nvPr>
        </p:nvSpPr>
        <p:spPr>
          <a:xfrm>
            <a:off x="381000" y="685800"/>
            <a:ext cx="6096000" cy="3429000"/>
          </a:xfrm>
          <a:prstGeom prst="rect">
            <a:avLst/>
          </a:prstGeom>
        </p:spPr>
        <p:txBody>
          <a:bodyPr/>
          <a:lstStyle/>
          <a:p>
            <a:endParaRPr/>
          </a:p>
        </p:txBody>
      </p:sp>
      <p:sp>
        <p:nvSpPr>
          <p:cNvPr id="1987" name="Shape 1987"/>
          <p:cNvSpPr>
            <a:spLocks noGrp="1"/>
          </p:cNvSpPr>
          <p:nvPr>
            <p:ph type="body" sz="quarter" idx="1"/>
          </p:nvPr>
        </p:nvSpPr>
        <p:spPr>
          <a:prstGeom prst="rect">
            <a:avLst/>
          </a:prstGeom>
        </p:spPr>
        <p:txBody>
          <a:bodyPr/>
          <a:lstStyle>
            <a:lvl1pPr defTabSz="457200">
              <a:lnSpc>
                <a:spcPct val="117999"/>
              </a:lnSpc>
              <a:defRPr sz="2800">
                <a:latin typeface="Helvetica Neue"/>
                <a:ea typeface="Helvetica Neue"/>
                <a:cs typeface="Helvetica Neue"/>
                <a:sym typeface="Helvetica Neue"/>
              </a:defRPr>
            </a:lvl1pPr>
          </a:lstStyle>
          <a:p>
            <a:r>
              <a:t>Nicole</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 name="Shape 2140"/>
          <p:cNvSpPr>
            <a:spLocks noGrp="1" noRot="1" noChangeAspect="1"/>
          </p:cNvSpPr>
          <p:nvPr>
            <p:ph type="sldImg"/>
          </p:nvPr>
        </p:nvSpPr>
        <p:spPr>
          <a:xfrm>
            <a:off x="381000" y="685800"/>
            <a:ext cx="6096000" cy="3429000"/>
          </a:xfrm>
          <a:prstGeom prst="rect">
            <a:avLst/>
          </a:prstGeom>
        </p:spPr>
        <p:txBody>
          <a:bodyPr/>
          <a:lstStyle/>
          <a:p>
            <a:endParaRPr/>
          </a:p>
        </p:txBody>
      </p:sp>
      <p:sp>
        <p:nvSpPr>
          <p:cNvPr id="2141" name="Shape 2141"/>
          <p:cNvSpPr>
            <a:spLocks noGrp="1"/>
          </p:cNvSpPr>
          <p:nvPr>
            <p:ph type="body" sz="quarter" idx="1"/>
          </p:nvPr>
        </p:nvSpPr>
        <p:spPr>
          <a:prstGeom prst="rect">
            <a:avLst/>
          </a:prstGeom>
        </p:spPr>
        <p:txBody>
          <a:bodyPr/>
          <a:lstStyle>
            <a:lvl1pPr defTabSz="457200">
              <a:defRPr sz="2700"/>
            </a:lvl1pPr>
          </a:lstStyle>
          <a:p>
            <a:r>
              <a:t>EMP may seem complicated and distant- for many of us… bottom line is to be consistent executive ranks and you’ll get rewarded!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Shape 450"/>
          <p:cNvSpPr>
            <a:spLocks noGrp="1" noRot="1" noChangeAspect="1"/>
          </p:cNvSpPr>
          <p:nvPr>
            <p:ph type="sldImg"/>
          </p:nvPr>
        </p:nvSpPr>
        <p:spPr>
          <a:xfrm>
            <a:off x="381000" y="685800"/>
            <a:ext cx="6096000" cy="3429000"/>
          </a:xfrm>
          <a:prstGeom prst="rect">
            <a:avLst/>
          </a:prstGeom>
        </p:spPr>
        <p:txBody>
          <a:bodyPr/>
          <a:lstStyle/>
          <a:p>
            <a:endParaRPr/>
          </a:p>
        </p:txBody>
      </p:sp>
      <p:sp>
        <p:nvSpPr>
          <p:cNvPr id="451" name="Shape 451"/>
          <p:cNvSpPr>
            <a:spLocks noGrp="1"/>
          </p:cNvSpPr>
          <p:nvPr>
            <p:ph type="body" sz="quarter" idx="1"/>
          </p:nvPr>
        </p:nvSpPr>
        <p:spPr>
          <a:prstGeom prst="rect">
            <a:avLst/>
          </a:prstGeom>
        </p:spPr>
        <p:txBody>
          <a:bodyPr/>
          <a:lstStyle>
            <a:lvl1pPr defTabSz="457200">
              <a:defRPr sz="1600"/>
            </a:lvl1pPr>
          </a:lstStyle>
          <a:p>
            <a:r>
              <a:t>Add Bullet points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6" name="Shape 2146"/>
          <p:cNvSpPr>
            <a:spLocks noGrp="1" noRot="1" noChangeAspect="1"/>
          </p:cNvSpPr>
          <p:nvPr>
            <p:ph type="sldImg"/>
          </p:nvPr>
        </p:nvSpPr>
        <p:spPr>
          <a:xfrm>
            <a:off x="381000" y="685800"/>
            <a:ext cx="6096000" cy="3429000"/>
          </a:xfrm>
          <a:prstGeom prst="rect">
            <a:avLst/>
          </a:prstGeom>
        </p:spPr>
        <p:txBody>
          <a:bodyPr/>
          <a:lstStyle/>
          <a:p>
            <a:endParaRPr/>
          </a:p>
        </p:txBody>
      </p:sp>
      <p:sp>
        <p:nvSpPr>
          <p:cNvPr id="2147" name="Shape 2147"/>
          <p:cNvSpPr>
            <a:spLocks noGrp="1"/>
          </p:cNvSpPr>
          <p:nvPr>
            <p:ph type="body" sz="quarter" idx="1"/>
          </p:nvPr>
        </p:nvSpPr>
        <p:spPr>
          <a:prstGeom prst="rect">
            <a:avLst/>
          </a:prstGeom>
        </p:spPr>
        <p:txBody>
          <a:bodyPr/>
          <a:lstStyle>
            <a:lvl1pPr defTabSz="457200">
              <a:defRPr sz="1600"/>
            </a:lvl1pPr>
          </a:lstStyle>
          <a:p>
            <a:r>
              <a:t>Update this </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3" name="Shape 2173"/>
          <p:cNvSpPr>
            <a:spLocks noGrp="1" noRot="1" noChangeAspect="1"/>
          </p:cNvSpPr>
          <p:nvPr>
            <p:ph type="sldImg"/>
          </p:nvPr>
        </p:nvSpPr>
        <p:spPr>
          <a:xfrm>
            <a:off x="381000" y="685800"/>
            <a:ext cx="6096000" cy="3429000"/>
          </a:xfrm>
          <a:prstGeom prst="rect">
            <a:avLst/>
          </a:prstGeom>
        </p:spPr>
        <p:txBody>
          <a:bodyPr/>
          <a:lstStyle/>
          <a:p>
            <a:endParaRPr/>
          </a:p>
        </p:txBody>
      </p:sp>
      <p:sp>
        <p:nvSpPr>
          <p:cNvPr id="2174" name="Shape 2174"/>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Trish</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Shape 404"/>
          <p:cNvSpPr>
            <a:spLocks noGrp="1" noRot="1" noChangeAspect="1"/>
          </p:cNvSpPr>
          <p:nvPr>
            <p:ph type="sldImg"/>
          </p:nvPr>
        </p:nvSpPr>
        <p:spPr>
          <a:xfrm>
            <a:off x="381000" y="685800"/>
            <a:ext cx="6096000" cy="3429000"/>
          </a:xfrm>
          <a:prstGeom prst="rect">
            <a:avLst/>
          </a:prstGeom>
        </p:spPr>
        <p:txBody>
          <a:bodyPr/>
          <a:lstStyle/>
          <a:p>
            <a:endParaRPr/>
          </a:p>
        </p:txBody>
      </p:sp>
      <p:sp>
        <p:nvSpPr>
          <p:cNvPr id="405" name="Shape 405"/>
          <p:cNvSpPr>
            <a:spLocks noGrp="1"/>
          </p:cNvSpPr>
          <p:nvPr>
            <p:ph type="body" sz="quarter" idx="1"/>
          </p:nvPr>
        </p:nvSpPr>
        <p:spPr>
          <a:prstGeom prst="rect">
            <a:avLst/>
          </a:prstGeom>
        </p:spPr>
        <p:txBody>
          <a:bodyPr/>
          <a:lstStyle>
            <a:lvl1pPr defTabSz="457200">
              <a:defRPr sz="1600"/>
            </a:lvl1pPr>
          </a:lstStyle>
          <a:p>
            <a:r>
              <a:t>Each of the 8 ways to earn is explained in the videos below</a:t>
            </a:r>
          </a:p>
        </p:txBody>
      </p:sp>
    </p:spTree>
    <p:extLst>
      <p:ext uri="{BB962C8B-B14F-4D97-AF65-F5344CB8AC3E}">
        <p14:creationId xmlns:p14="http://schemas.microsoft.com/office/powerpoint/2010/main" val="13617205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9" name="Shape 2219"/>
          <p:cNvSpPr>
            <a:spLocks noGrp="1" noRot="1" noChangeAspect="1"/>
          </p:cNvSpPr>
          <p:nvPr>
            <p:ph type="sldImg"/>
          </p:nvPr>
        </p:nvSpPr>
        <p:spPr>
          <a:xfrm>
            <a:off x="381000" y="685800"/>
            <a:ext cx="6096000" cy="3429000"/>
          </a:xfrm>
          <a:prstGeom prst="rect">
            <a:avLst/>
          </a:prstGeom>
        </p:spPr>
        <p:txBody>
          <a:bodyPr/>
          <a:lstStyle/>
          <a:p>
            <a:endParaRPr/>
          </a:p>
        </p:txBody>
      </p:sp>
      <p:sp>
        <p:nvSpPr>
          <p:cNvPr id="2220" name="Shape 2220"/>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Trish</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0" name="Shape 2240"/>
          <p:cNvSpPr>
            <a:spLocks noGrp="1" noRot="1" noChangeAspect="1"/>
          </p:cNvSpPr>
          <p:nvPr>
            <p:ph type="sldImg"/>
          </p:nvPr>
        </p:nvSpPr>
        <p:spPr>
          <a:xfrm>
            <a:off x="381000" y="685800"/>
            <a:ext cx="6096000" cy="3429000"/>
          </a:xfrm>
          <a:prstGeom prst="rect">
            <a:avLst/>
          </a:prstGeom>
        </p:spPr>
        <p:txBody>
          <a:bodyPr/>
          <a:lstStyle/>
          <a:p>
            <a:endParaRPr/>
          </a:p>
        </p:txBody>
      </p:sp>
      <p:sp>
        <p:nvSpPr>
          <p:cNvPr id="2241" name="Shape 2241"/>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Trish</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 name="Shape 2263"/>
          <p:cNvSpPr>
            <a:spLocks noGrp="1" noRot="1" noChangeAspect="1"/>
          </p:cNvSpPr>
          <p:nvPr>
            <p:ph type="sldImg"/>
          </p:nvPr>
        </p:nvSpPr>
        <p:spPr>
          <a:xfrm>
            <a:off x="381000" y="685800"/>
            <a:ext cx="6096000" cy="3429000"/>
          </a:xfrm>
          <a:prstGeom prst="rect">
            <a:avLst/>
          </a:prstGeom>
        </p:spPr>
        <p:txBody>
          <a:bodyPr/>
          <a:lstStyle/>
          <a:p>
            <a:endParaRPr/>
          </a:p>
        </p:txBody>
      </p:sp>
      <p:sp>
        <p:nvSpPr>
          <p:cNvPr id="2264" name="Shape 2264"/>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Trish</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7" name="Shape 2287"/>
          <p:cNvSpPr>
            <a:spLocks noGrp="1" noRot="1" noChangeAspect="1"/>
          </p:cNvSpPr>
          <p:nvPr>
            <p:ph type="sldImg"/>
          </p:nvPr>
        </p:nvSpPr>
        <p:spPr>
          <a:xfrm>
            <a:off x="381000" y="685800"/>
            <a:ext cx="6096000" cy="3429000"/>
          </a:xfrm>
          <a:prstGeom prst="rect">
            <a:avLst/>
          </a:prstGeom>
        </p:spPr>
        <p:txBody>
          <a:bodyPr/>
          <a:lstStyle/>
          <a:p>
            <a:endParaRPr/>
          </a:p>
        </p:txBody>
      </p:sp>
      <p:sp>
        <p:nvSpPr>
          <p:cNvPr id="2288" name="Shape 2288"/>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Trish</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4" name="Shape 2294"/>
          <p:cNvSpPr>
            <a:spLocks noGrp="1" noRot="1" noChangeAspect="1"/>
          </p:cNvSpPr>
          <p:nvPr>
            <p:ph type="sldImg"/>
          </p:nvPr>
        </p:nvSpPr>
        <p:spPr>
          <a:xfrm>
            <a:off x="381000" y="685800"/>
            <a:ext cx="6096000" cy="3429000"/>
          </a:xfrm>
          <a:prstGeom prst="rect">
            <a:avLst/>
          </a:prstGeom>
        </p:spPr>
        <p:txBody>
          <a:bodyPr/>
          <a:lstStyle/>
          <a:p>
            <a:endParaRPr/>
          </a:p>
        </p:txBody>
      </p:sp>
      <p:sp>
        <p:nvSpPr>
          <p:cNvPr id="2295" name="Shape 2295"/>
          <p:cNvSpPr>
            <a:spLocks noGrp="1"/>
          </p:cNvSpPr>
          <p:nvPr>
            <p:ph type="body" sz="quarter" idx="1"/>
          </p:nvPr>
        </p:nvSpPr>
        <p:spPr>
          <a:prstGeom prst="rect">
            <a:avLst/>
          </a:prstGeom>
        </p:spPr>
        <p:txBody>
          <a:bodyPr/>
          <a:lstStyle>
            <a:lvl1pPr defTabSz="457200">
              <a:defRPr sz="1600"/>
            </a:lvl1pPr>
          </a:lstStyle>
          <a:p>
            <a:r>
              <a:t>Trish</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1" name="Shape 2301"/>
          <p:cNvSpPr>
            <a:spLocks noGrp="1" noRot="1" noChangeAspect="1"/>
          </p:cNvSpPr>
          <p:nvPr>
            <p:ph type="sldImg"/>
          </p:nvPr>
        </p:nvSpPr>
        <p:spPr>
          <a:xfrm>
            <a:off x="381000" y="685800"/>
            <a:ext cx="6096000" cy="3429000"/>
          </a:xfrm>
          <a:prstGeom prst="rect">
            <a:avLst/>
          </a:prstGeom>
        </p:spPr>
        <p:txBody>
          <a:bodyPr/>
          <a:lstStyle/>
          <a:p>
            <a:endParaRPr/>
          </a:p>
        </p:txBody>
      </p:sp>
      <p:sp>
        <p:nvSpPr>
          <p:cNvPr id="2302" name="Shape 2302"/>
          <p:cNvSpPr>
            <a:spLocks noGrp="1"/>
          </p:cNvSpPr>
          <p:nvPr>
            <p:ph type="body" sz="quarter" idx="1"/>
          </p:nvPr>
        </p:nvSpPr>
        <p:spPr>
          <a:prstGeom prst="rect">
            <a:avLst/>
          </a:prstGeom>
        </p:spPr>
        <p:txBody>
          <a:bodyPr/>
          <a:lstStyle>
            <a:lvl1pPr defTabSz="457200">
              <a:defRPr sz="1600"/>
            </a:lvl1pPr>
          </a:lstStyle>
          <a:p>
            <a:r>
              <a:t>Trish</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7" name="Shape 2307"/>
          <p:cNvSpPr>
            <a:spLocks noGrp="1" noRot="1" noChangeAspect="1"/>
          </p:cNvSpPr>
          <p:nvPr>
            <p:ph type="sldImg"/>
          </p:nvPr>
        </p:nvSpPr>
        <p:spPr>
          <a:xfrm>
            <a:off x="381000" y="685800"/>
            <a:ext cx="6096000" cy="3429000"/>
          </a:xfrm>
          <a:prstGeom prst="rect">
            <a:avLst/>
          </a:prstGeom>
        </p:spPr>
        <p:txBody>
          <a:bodyPr/>
          <a:lstStyle/>
          <a:p>
            <a:endParaRPr/>
          </a:p>
        </p:txBody>
      </p:sp>
      <p:sp>
        <p:nvSpPr>
          <p:cNvPr id="2308" name="Shape 2308"/>
          <p:cNvSpPr>
            <a:spLocks noGrp="1"/>
          </p:cNvSpPr>
          <p:nvPr>
            <p:ph type="body" sz="quarter" idx="1"/>
          </p:nvPr>
        </p:nvSpPr>
        <p:spPr>
          <a:prstGeom prst="rect">
            <a:avLst/>
          </a:prstGeom>
        </p:spPr>
        <p:txBody>
          <a:bodyPr/>
          <a:lstStyle>
            <a:lvl1pPr defTabSz="457200">
              <a:defRPr sz="1600"/>
            </a:lvl1pPr>
          </a:lstStyle>
          <a:p>
            <a:r>
              <a:t>Trish</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Shape 456"/>
          <p:cNvSpPr>
            <a:spLocks noGrp="1" noRot="1" noChangeAspect="1"/>
          </p:cNvSpPr>
          <p:nvPr>
            <p:ph type="sldImg"/>
          </p:nvPr>
        </p:nvSpPr>
        <p:spPr>
          <a:xfrm>
            <a:off x="381000" y="685800"/>
            <a:ext cx="6096000" cy="3429000"/>
          </a:xfrm>
          <a:prstGeom prst="rect">
            <a:avLst/>
          </a:prstGeom>
        </p:spPr>
        <p:txBody>
          <a:bodyPr/>
          <a:lstStyle/>
          <a:p>
            <a:endParaRPr/>
          </a:p>
        </p:txBody>
      </p:sp>
      <p:sp>
        <p:nvSpPr>
          <p:cNvPr id="457" name="Shape 457"/>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In addition, as you qualify at various ranks, not only will you earn thank you money, but  you can also participate in ASEA’s Peak Performance Program. Some exciting parts of this program: As a solid Gold Associate , you can qualify for an all expense paid trip to ASEA headquarters in SLC, and as a solid Diamond you can qualify each year for the Diamond Summit held in various exotic locations. Take a look at  </a:t>
            </a:r>
            <a:r>
              <a:rPr u="sng">
                <a:solidFill>
                  <a:srgbClr val="82C2FD"/>
                </a:solidFill>
                <a:uFill>
                  <a:solidFill>
                    <a:srgbClr val="82C2FD"/>
                  </a:solidFill>
                </a:uFill>
                <a:hlinkClick r:id="rId3"/>
              </a:rPr>
              <a:t>www.ASEAGlobal.com/events</a:t>
            </a:r>
            <a:r>
              <a:t> for more details</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3" name="Shape 2313"/>
          <p:cNvSpPr>
            <a:spLocks noGrp="1" noRot="1" noChangeAspect="1"/>
          </p:cNvSpPr>
          <p:nvPr>
            <p:ph type="sldImg"/>
          </p:nvPr>
        </p:nvSpPr>
        <p:spPr>
          <a:xfrm>
            <a:off x="381000" y="685800"/>
            <a:ext cx="6096000" cy="3429000"/>
          </a:xfrm>
          <a:prstGeom prst="rect">
            <a:avLst/>
          </a:prstGeom>
        </p:spPr>
        <p:txBody>
          <a:bodyPr/>
          <a:lstStyle/>
          <a:p>
            <a:endParaRPr/>
          </a:p>
        </p:txBody>
      </p:sp>
      <p:sp>
        <p:nvSpPr>
          <p:cNvPr id="2314" name="Shape 2314"/>
          <p:cNvSpPr>
            <a:spLocks noGrp="1"/>
          </p:cNvSpPr>
          <p:nvPr>
            <p:ph type="body" sz="quarter" idx="1"/>
          </p:nvPr>
        </p:nvSpPr>
        <p:spPr>
          <a:prstGeom prst="rect">
            <a:avLst/>
          </a:prstGeom>
        </p:spPr>
        <p:txBody>
          <a:bodyPr/>
          <a:lstStyle>
            <a:lvl1pPr defTabSz="457200">
              <a:defRPr sz="1600"/>
            </a:lvl1pPr>
          </a:lstStyle>
          <a:p>
            <a:r>
              <a:t>Trish: the wider you are, the deeper you get paid. </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 name="Shape 871"/>
          <p:cNvSpPr>
            <a:spLocks noGrp="1" noRot="1" noChangeAspect="1"/>
          </p:cNvSpPr>
          <p:nvPr>
            <p:ph type="sldImg"/>
          </p:nvPr>
        </p:nvSpPr>
        <p:spPr>
          <a:xfrm>
            <a:off x="381000" y="685800"/>
            <a:ext cx="6096000" cy="3429000"/>
          </a:xfrm>
          <a:prstGeom prst="rect">
            <a:avLst/>
          </a:prstGeom>
        </p:spPr>
        <p:txBody>
          <a:bodyPr/>
          <a:lstStyle/>
          <a:p>
            <a:endParaRPr/>
          </a:p>
        </p:txBody>
      </p:sp>
      <p:sp>
        <p:nvSpPr>
          <p:cNvPr id="872" name="Shape 872"/>
          <p:cNvSpPr>
            <a:spLocks noGrp="1"/>
          </p:cNvSpPr>
          <p:nvPr>
            <p:ph type="body" sz="quarter" idx="1"/>
          </p:nvPr>
        </p:nvSpPr>
        <p:spPr>
          <a:prstGeom prst="rect">
            <a:avLst/>
          </a:prstGeom>
        </p:spPr>
        <p:txBody>
          <a:bodyPr/>
          <a:lstStyle/>
          <a:p>
            <a:r>
              <a:t>The way to maximize  your earnings with ASEA is to build a big team of people who are using and sharing ASEA. Most people earn income from a 40 hour week. With ASEA , you can earn income equivalent to a 40 hour, and beyond,  by building a team.</a:t>
            </a:r>
          </a:p>
        </p:txBody>
      </p:sp>
    </p:spTree>
    <p:extLst>
      <p:ext uri="{BB962C8B-B14F-4D97-AF65-F5344CB8AC3E}">
        <p14:creationId xmlns:p14="http://schemas.microsoft.com/office/powerpoint/2010/main" val="6874428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2" name="Shape 2442"/>
          <p:cNvSpPr>
            <a:spLocks noGrp="1" noRot="1" noChangeAspect="1"/>
          </p:cNvSpPr>
          <p:nvPr>
            <p:ph type="sldImg"/>
          </p:nvPr>
        </p:nvSpPr>
        <p:spPr>
          <a:xfrm>
            <a:off x="381000" y="685800"/>
            <a:ext cx="6096000" cy="3429000"/>
          </a:xfrm>
          <a:prstGeom prst="rect">
            <a:avLst/>
          </a:prstGeom>
        </p:spPr>
        <p:txBody>
          <a:bodyPr/>
          <a:lstStyle/>
          <a:p>
            <a:endParaRPr/>
          </a:p>
        </p:txBody>
      </p:sp>
      <p:sp>
        <p:nvSpPr>
          <p:cNvPr id="2443" name="Shape 2443"/>
          <p:cNvSpPr>
            <a:spLocks noGrp="1"/>
          </p:cNvSpPr>
          <p:nvPr>
            <p:ph type="body" sz="quarter" idx="1"/>
          </p:nvPr>
        </p:nvSpPr>
        <p:spPr>
          <a:prstGeom prst="rect">
            <a:avLst/>
          </a:prstGeom>
        </p:spPr>
        <p:txBody>
          <a:bodyPr/>
          <a:lstStyle>
            <a:lvl1pPr defTabSz="457200">
              <a:defRPr sz="1600"/>
            </a:lvl1pPr>
          </a:lstStyle>
          <a:p>
            <a:r>
              <a:t>Based on your personal activity. </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Shape 404"/>
          <p:cNvSpPr>
            <a:spLocks noGrp="1" noRot="1" noChangeAspect="1"/>
          </p:cNvSpPr>
          <p:nvPr>
            <p:ph type="sldImg"/>
          </p:nvPr>
        </p:nvSpPr>
        <p:spPr>
          <a:xfrm>
            <a:off x="381000" y="685800"/>
            <a:ext cx="6096000" cy="3429000"/>
          </a:xfrm>
          <a:prstGeom prst="rect">
            <a:avLst/>
          </a:prstGeom>
        </p:spPr>
        <p:txBody>
          <a:bodyPr/>
          <a:lstStyle/>
          <a:p>
            <a:endParaRPr/>
          </a:p>
        </p:txBody>
      </p:sp>
      <p:sp>
        <p:nvSpPr>
          <p:cNvPr id="405" name="Shape 405"/>
          <p:cNvSpPr>
            <a:spLocks noGrp="1"/>
          </p:cNvSpPr>
          <p:nvPr>
            <p:ph type="body" sz="quarter" idx="1"/>
          </p:nvPr>
        </p:nvSpPr>
        <p:spPr>
          <a:prstGeom prst="rect">
            <a:avLst/>
          </a:prstGeom>
        </p:spPr>
        <p:txBody>
          <a:bodyPr/>
          <a:lstStyle>
            <a:lvl1pPr defTabSz="457200">
              <a:defRPr sz="1600"/>
            </a:lvl1pPr>
          </a:lstStyle>
          <a:p>
            <a:r>
              <a:t>Each of the 8 ways to earn is explained in the videos below</a:t>
            </a:r>
          </a:p>
        </p:txBody>
      </p:sp>
    </p:spTree>
    <p:extLst>
      <p:ext uri="{BB962C8B-B14F-4D97-AF65-F5344CB8AC3E}">
        <p14:creationId xmlns:p14="http://schemas.microsoft.com/office/powerpoint/2010/main" val="839002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Shape 464"/>
          <p:cNvSpPr>
            <a:spLocks noGrp="1" noRot="1" noChangeAspect="1"/>
          </p:cNvSpPr>
          <p:nvPr>
            <p:ph type="sldImg"/>
          </p:nvPr>
        </p:nvSpPr>
        <p:spPr>
          <a:xfrm>
            <a:off x="381000" y="685800"/>
            <a:ext cx="6096000" cy="3429000"/>
          </a:xfrm>
          <a:prstGeom prst="rect">
            <a:avLst/>
          </a:prstGeom>
        </p:spPr>
        <p:txBody>
          <a:bodyPr/>
          <a:lstStyle/>
          <a:p>
            <a:endParaRPr/>
          </a:p>
        </p:txBody>
      </p:sp>
      <p:sp>
        <p:nvSpPr>
          <p:cNvPr id="465" name="Shape 465"/>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Change timing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Shape 471"/>
          <p:cNvSpPr>
            <a:spLocks noGrp="1" noRot="1" noChangeAspect="1"/>
          </p:cNvSpPr>
          <p:nvPr>
            <p:ph type="sldImg"/>
          </p:nvPr>
        </p:nvSpPr>
        <p:spPr>
          <a:xfrm>
            <a:off x="381000" y="685800"/>
            <a:ext cx="6096000" cy="3429000"/>
          </a:xfrm>
          <a:prstGeom prst="rect">
            <a:avLst/>
          </a:prstGeom>
        </p:spPr>
        <p:txBody>
          <a:bodyPr/>
          <a:lstStyle/>
          <a:p>
            <a:endParaRPr/>
          </a:p>
        </p:txBody>
      </p:sp>
      <p:sp>
        <p:nvSpPr>
          <p:cNvPr id="472" name="Shape 472"/>
          <p:cNvSpPr>
            <a:spLocks noGrp="1"/>
          </p:cNvSpPr>
          <p:nvPr>
            <p:ph type="body" sz="quarter" idx="1"/>
          </p:nvPr>
        </p:nvSpPr>
        <p:spPr>
          <a:prstGeom prst="rect">
            <a:avLst/>
          </a:prstGeom>
        </p:spPr>
        <p:txBody>
          <a:bodyPr/>
          <a:lstStyle/>
          <a:p>
            <a:r>
              <a:t>Premium Rewards for advancement to Diamond+</a:t>
            </a:r>
          </a:p>
          <a:p>
            <a:r>
              <a:t>	When you advance to Diamond or above- earn extra 		rewards! </a:t>
            </a:r>
          </a:p>
          <a:p>
            <a:r>
              <a:t>Premier Club for consistency- Diamond +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 Top copy 2">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8" name="Title Text"/>
          <p:cNvSpPr>
            <a:spLocks noGrp="1"/>
          </p:cNvSpPr>
          <p:nvPr>
            <p:ph type="title"/>
          </p:nvPr>
        </p:nvSpPr>
        <p:spPr>
          <a:xfrm>
            <a:off x="4833935" y="357185"/>
            <a:ext cx="14733987" cy="3429003"/>
          </a:xfrm>
          <a:prstGeom prst="rect">
            <a:avLst/>
          </a:prstGeom>
        </p:spPr>
        <p:txBody>
          <a:bodyPr lIns="53577" tIns="53577" rIns="53577" bIns="53577" anchor="ctr">
            <a:normAutofit/>
          </a:bodyPr>
          <a:lstStyle>
            <a:lvl1pPr marL="0" marR="0" indent="0"/>
          </a:lstStyle>
          <a:p>
            <a:r>
              <a:t>Title Text</a:t>
            </a:r>
          </a:p>
        </p:txBody>
      </p:sp>
      <p:sp>
        <p:nvSpPr>
          <p:cNvPr id="99" name="Slide Number"/>
          <p:cNvSpPr>
            <a:spLocks noGrp="1"/>
          </p:cNvSpPr>
          <p:nvPr>
            <p:ph type="sldNum" sz="quarter" idx="2"/>
          </p:nvPr>
        </p:nvSpPr>
        <p:spPr>
          <a:xfrm>
            <a:off x="11974513" y="13180218"/>
            <a:ext cx="434973" cy="460373"/>
          </a:xfrm>
          <a:prstGeom prst="rect">
            <a:avLst/>
          </a:prstGeom>
        </p:spPr>
        <p:txBody>
          <a:bodyPr lIns="71435" tIns="71435" rIns="71435" bIns="71435"/>
          <a:lstStyle>
            <a:lvl1pPr>
              <a:defRPr sz="2200">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11_Office Them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6" name="Title Text"/>
          <p:cNvSpPr>
            <a:spLocks noGrp="1"/>
          </p:cNvSpPr>
          <p:nvPr>
            <p:ph type="title"/>
          </p:nvPr>
        </p:nvSpPr>
        <p:spPr>
          <a:xfrm>
            <a:off x="3958828" y="184148"/>
            <a:ext cx="16466344" cy="3016252"/>
          </a:xfrm>
          <a:prstGeom prst="rect">
            <a:avLst/>
          </a:prstGeom>
        </p:spPr>
        <p:txBody>
          <a:bodyPr lIns="71435" tIns="71435" rIns="71435" bIns="71435" anchor="ctr">
            <a:normAutofit/>
          </a:bodyPr>
          <a:lstStyle>
            <a:lvl1pPr marL="0" marR="115597" indent="57798" defTabSz="1295400">
              <a:defRPr sz="8400" b="1">
                <a:latin typeface="Calibri"/>
                <a:ea typeface="Calibri"/>
                <a:cs typeface="Calibri"/>
                <a:sym typeface="Calibri"/>
              </a:defRPr>
            </a:lvl1pPr>
          </a:lstStyle>
          <a:p>
            <a:r>
              <a:t>Title Text</a:t>
            </a:r>
          </a:p>
        </p:txBody>
      </p:sp>
      <p:sp>
        <p:nvSpPr>
          <p:cNvPr id="107" name="Body Level One…"/>
          <p:cNvSpPr>
            <a:spLocks noGrp="1"/>
          </p:cNvSpPr>
          <p:nvPr>
            <p:ph type="body" idx="1"/>
          </p:nvPr>
        </p:nvSpPr>
        <p:spPr>
          <a:xfrm>
            <a:off x="3958828" y="3196827"/>
            <a:ext cx="16466344" cy="10519173"/>
          </a:xfrm>
          <a:prstGeom prst="rect">
            <a:avLst/>
          </a:prstGeom>
        </p:spPr>
        <p:txBody>
          <a:bodyPr lIns="71435" tIns="71435" rIns="71435" bIns="71435">
            <a:normAutofit/>
          </a:bodyPr>
          <a:lstStyle>
            <a:lvl1pPr marL="508230" marR="115597" indent="-467590" defTabSz="1295400">
              <a:spcBef>
                <a:spcPts val="2000"/>
              </a:spcBef>
              <a:buSzPct val="100000"/>
              <a:buFont typeface="Arial"/>
              <a:defRPr sz="6000">
                <a:latin typeface="Calibri"/>
                <a:ea typeface="Calibri"/>
                <a:cs typeface="Calibri"/>
                <a:sym typeface="Calibri"/>
              </a:defRPr>
            </a:lvl1pPr>
            <a:lvl2pPr marL="949023" marR="115597" indent="-451183" defTabSz="1295400">
              <a:spcBef>
                <a:spcPts val="2000"/>
              </a:spcBef>
              <a:buSzPct val="100000"/>
              <a:buFont typeface="Arial"/>
              <a:buChar char="–"/>
              <a:defRPr sz="6000">
                <a:latin typeface="Calibri"/>
                <a:ea typeface="Calibri"/>
                <a:cs typeface="Calibri"/>
                <a:sym typeface="Calibri"/>
              </a:defRPr>
            </a:lvl2pPr>
            <a:lvl3pPr marL="1358450" marR="115597" indent="-403410" defTabSz="1295400">
              <a:spcBef>
                <a:spcPts val="2000"/>
              </a:spcBef>
              <a:buSzPct val="100000"/>
              <a:buFont typeface="Arial"/>
              <a:defRPr sz="6000">
                <a:latin typeface="Calibri"/>
                <a:ea typeface="Calibri"/>
                <a:cs typeface="Calibri"/>
                <a:sym typeface="Calibri"/>
              </a:defRPr>
            </a:lvl3pPr>
            <a:lvl4pPr marL="1902096" marR="115597" indent="-489856" defTabSz="1295400">
              <a:spcBef>
                <a:spcPts val="2000"/>
              </a:spcBef>
              <a:buSzPct val="100000"/>
              <a:buFont typeface="Arial"/>
              <a:buChar char="–"/>
              <a:defRPr sz="6000">
                <a:latin typeface="Calibri"/>
                <a:ea typeface="Calibri"/>
                <a:cs typeface="Calibri"/>
                <a:sym typeface="Calibri"/>
              </a:defRPr>
            </a:lvl4pPr>
            <a:lvl5pPr marL="2359296" marR="115597" indent="-489856" defTabSz="1295400">
              <a:spcBef>
                <a:spcPts val="2000"/>
              </a:spcBef>
              <a:buSzPct val="100000"/>
              <a:buFont typeface="Arial"/>
              <a:buChar char="»"/>
              <a:defRPr sz="60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8" name="Slide Number"/>
          <p:cNvSpPr>
            <a:spLocks noGrp="1"/>
          </p:cNvSpPr>
          <p:nvPr>
            <p:ph type="sldNum" sz="quarter" idx="2"/>
          </p:nvPr>
        </p:nvSpPr>
        <p:spPr>
          <a:xfrm>
            <a:off x="18091250" y="12837518"/>
            <a:ext cx="393500" cy="485773"/>
          </a:xfrm>
          <a:prstGeom prst="rect">
            <a:avLst/>
          </a:prstGeom>
        </p:spPr>
        <p:txBody>
          <a:bodyPr lIns="71435" tIns="71435" rIns="71435" bIns="71435" anchor="ctr"/>
          <a:lstStyle>
            <a:lvl1pPr defTabSz="1295400">
              <a:defRPr sz="2200">
                <a:solidFill>
                  <a:srgbClr val="9B9B9B"/>
                </a:solidFill>
                <a:uFill>
                  <a:solidFill>
                    <a:srgbClr val="9B9B9B"/>
                  </a:solidFill>
                </a:uFill>
                <a:latin typeface="Constantia"/>
                <a:ea typeface="Constantia"/>
                <a:cs typeface="Constantia"/>
                <a:sym typeface="Constantia"/>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Top - Dar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5" name="Title Text"/>
          <p:cNvSpPr>
            <a:spLocks noGrp="1"/>
          </p:cNvSpPr>
          <p:nvPr>
            <p:ph type="title"/>
          </p:nvPr>
        </p:nvSpPr>
        <p:spPr>
          <a:xfrm>
            <a:off x="3548062" y="357185"/>
            <a:ext cx="17287877" cy="3429003"/>
          </a:xfrm>
          <a:prstGeom prst="rect">
            <a:avLst/>
          </a:prstGeom>
        </p:spPr>
        <p:txBody>
          <a:bodyPr lIns="71435" tIns="71435" rIns="71435" bIns="71435" anchor="ctr">
            <a:normAutofit/>
          </a:bodyPr>
          <a:lstStyle>
            <a:lvl1pPr marL="0" marR="0" indent="0" defTabSz="1168400">
              <a:defRPr sz="10000" cap="small">
                <a:solidFill>
                  <a:srgbClr val="535353"/>
                </a:solidFill>
                <a:uFillTx/>
              </a:defRPr>
            </a:lvl1pPr>
          </a:lstStyle>
          <a:p>
            <a:r>
              <a:t>Title Text</a:t>
            </a:r>
          </a:p>
        </p:txBody>
      </p:sp>
      <p:sp>
        <p:nvSpPr>
          <p:cNvPr id="116" name="Slide Number"/>
          <p:cNvSpPr>
            <a:spLocks noGrp="1"/>
          </p:cNvSpPr>
          <p:nvPr>
            <p:ph type="sldNum" sz="quarter" idx="2"/>
          </p:nvPr>
        </p:nvSpPr>
        <p:spPr>
          <a:xfrm>
            <a:off x="11952884" y="13037342"/>
            <a:ext cx="460373" cy="498473"/>
          </a:xfrm>
          <a:prstGeom prst="rect">
            <a:avLst/>
          </a:prstGeom>
        </p:spPr>
        <p:txBody>
          <a:bodyPr lIns="71435" tIns="71435" rIns="71435" bIns="71435"/>
          <a:lstStyle>
            <a:lvl1pPr defTabSz="1168400">
              <a:defRPr sz="2400">
                <a:solidFill>
                  <a:srgbClr val="232323"/>
                </a:solidFill>
                <a:uFillTx/>
                <a:latin typeface="Gill Sans Light"/>
                <a:ea typeface="Gill Sans Light"/>
                <a:cs typeface="Gill Sans Light"/>
                <a:sym typeface="Gill Sans Light"/>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0_Office Theme copy">
    <p:spTree>
      <p:nvGrpSpPr>
        <p:cNvPr id="1" name=""/>
        <p:cNvGrpSpPr/>
        <p:nvPr/>
      </p:nvGrpSpPr>
      <p:grpSpPr>
        <a:xfrm>
          <a:off x="0" y="0"/>
          <a:ext cx="0" cy="0"/>
          <a:chOff x="0" y="0"/>
          <a:chExt cx="0" cy="0"/>
        </a:xfrm>
      </p:grpSpPr>
      <p:pic>
        <p:nvPicPr>
          <p:cNvPr id="123" name="image14.jpeg" descr="image14.jpeg"/>
          <p:cNvPicPr>
            <a:picLocks noChangeAspect="1"/>
          </p:cNvPicPr>
          <p:nvPr/>
        </p:nvPicPr>
        <p:blipFill>
          <a:blip r:embed="rId2">
            <a:extLst/>
          </a:blip>
          <a:stretch>
            <a:fillRect/>
          </a:stretch>
        </p:blipFill>
        <p:spPr>
          <a:xfrm>
            <a:off x="5334000" y="1714500"/>
            <a:ext cx="13716000" cy="10287000"/>
          </a:xfrm>
          <a:prstGeom prst="rect">
            <a:avLst/>
          </a:prstGeom>
          <a:ln w="12700">
            <a:miter lim="400000"/>
          </a:ln>
        </p:spPr>
      </p:pic>
      <p:sp>
        <p:nvSpPr>
          <p:cNvPr id="124" name="Title Text"/>
          <p:cNvSpPr>
            <a:spLocks noGrp="1"/>
          </p:cNvSpPr>
          <p:nvPr>
            <p:ph type="title"/>
          </p:nvPr>
        </p:nvSpPr>
        <p:spPr>
          <a:xfrm>
            <a:off x="6017119" y="1852611"/>
            <a:ext cx="12349762" cy="2262189"/>
          </a:xfrm>
          <a:prstGeom prst="rect">
            <a:avLst/>
          </a:prstGeom>
        </p:spPr>
        <p:txBody>
          <a:bodyPr lIns="53577" tIns="53577" rIns="53577" bIns="53577" anchor="ctr">
            <a:normAutofit/>
          </a:bodyPr>
          <a:lstStyle>
            <a:lvl1pPr marL="0" marR="115597" indent="57798" defTabSz="1295400">
              <a:defRPr sz="8400"/>
            </a:lvl1pPr>
          </a:lstStyle>
          <a:p>
            <a:r>
              <a:t>Title Text</a:t>
            </a:r>
          </a:p>
        </p:txBody>
      </p:sp>
      <p:sp>
        <p:nvSpPr>
          <p:cNvPr id="125" name="Body Level One…"/>
          <p:cNvSpPr>
            <a:spLocks noGrp="1"/>
          </p:cNvSpPr>
          <p:nvPr>
            <p:ph type="body" sz="half" idx="1"/>
          </p:nvPr>
        </p:nvSpPr>
        <p:spPr>
          <a:xfrm>
            <a:off x="6017119" y="4112119"/>
            <a:ext cx="12349762" cy="7889381"/>
          </a:xfrm>
          <a:prstGeom prst="rect">
            <a:avLst/>
          </a:prstGeom>
        </p:spPr>
        <p:txBody>
          <a:bodyPr lIns="53577" tIns="53577" rIns="53577" bIns="53577">
            <a:normAutofit/>
          </a:bodyPr>
          <a:lstStyle>
            <a:lvl1pPr marL="508230" marR="115597" indent="-467590" defTabSz="1295400">
              <a:spcBef>
                <a:spcPts val="2000"/>
              </a:spcBef>
              <a:buClrTx/>
              <a:buSzPct val="100000"/>
              <a:buFont typeface="Arial"/>
              <a:defRPr sz="6000"/>
            </a:lvl1pPr>
            <a:lvl2pPr marL="949022" marR="115597" indent="-451182" defTabSz="1295400">
              <a:spcBef>
                <a:spcPts val="2000"/>
              </a:spcBef>
              <a:buClrTx/>
              <a:buSzPct val="100000"/>
              <a:buFont typeface="Arial"/>
              <a:buChar char="–"/>
              <a:defRPr sz="6000"/>
            </a:lvl2pPr>
            <a:lvl3pPr marL="1358450" marR="115597" indent="-403410" defTabSz="1295400">
              <a:spcBef>
                <a:spcPts val="2000"/>
              </a:spcBef>
              <a:buClrTx/>
              <a:buSzPct val="100000"/>
              <a:buFont typeface="Arial"/>
              <a:defRPr sz="6000"/>
            </a:lvl3pPr>
            <a:lvl4pPr marL="1902096" marR="115597" indent="-489856" defTabSz="1295400">
              <a:spcBef>
                <a:spcPts val="2000"/>
              </a:spcBef>
              <a:buClrTx/>
              <a:buSzPct val="100000"/>
              <a:buFont typeface="Arial"/>
              <a:buChar char="–"/>
              <a:defRPr sz="6000"/>
            </a:lvl4pPr>
            <a:lvl5pPr marL="2359296" marR="115597" indent="-489856" defTabSz="1295400">
              <a:spcBef>
                <a:spcPts val="2000"/>
              </a:spcBef>
              <a:buClrTx/>
              <a:buSzPct val="100000"/>
              <a:buFont typeface="Arial"/>
              <a:buChar char="»"/>
              <a:defRPr sz="6000"/>
            </a:lvl5pPr>
          </a:lstStyle>
          <a:p>
            <a:r>
              <a:t>Body Level One</a:t>
            </a:r>
          </a:p>
          <a:p>
            <a:pPr lvl="1"/>
            <a:r>
              <a:t>Body Level Two</a:t>
            </a:r>
          </a:p>
          <a:p>
            <a:pPr lvl="2"/>
            <a:r>
              <a:t>Body Level Three</a:t>
            </a:r>
          </a:p>
          <a:p>
            <a:pPr lvl="3"/>
            <a:r>
              <a:t>Body Level Four</a:t>
            </a:r>
          </a:p>
          <a:p>
            <a:pPr lvl="4"/>
            <a:r>
              <a:t>Body Level Five</a:t>
            </a:r>
          </a:p>
        </p:txBody>
      </p:sp>
      <p:sp>
        <p:nvSpPr>
          <p:cNvPr id="126" name="Slide Number"/>
          <p:cNvSpPr>
            <a:spLocks noGrp="1"/>
          </p:cNvSpPr>
          <p:nvPr>
            <p:ph type="sldNum" sz="quarter" idx="2"/>
          </p:nvPr>
        </p:nvSpPr>
        <p:spPr>
          <a:xfrm>
            <a:off x="16595923" y="11318824"/>
            <a:ext cx="336154" cy="411957"/>
          </a:xfrm>
          <a:prstGeom prst="rect">
            <a:avLst/>
          </a:prstGeom>
        </p:spPr>
        <p:txBody>
          <a:bodyPr lIns="53577" tIns="53577" rIns="53577" bIns="53577" anchor="ctr"/>
          <a:lstStyle>
            <a:lvl1pPr defTabSz="1295400">
              <a:defRPr sz="2000">
                <a:solidFill>
                  <a:srgbClr val="9B9B9B"/>
                </a:solidFill>
                <a:uFill>
                  <a:solidFill>
                    <a:srgbClr val="9B9B9B"/>
                  </a:solidFill>
                </a:uFill>
                <a:latin typeface="Constantia"/>
                <a:ea typeface="Constantia"/>
                <a:cs typeface="Constantia"/>
                <a:sym typeface="Constantia"/>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3" name="Title Text"/>
          <p:cNvSpPr>
            <a:spLocks noGrp="1"/>
          </p:cNvSpPr>
          <p:nvPr>
            <p:ph type="title"/>
          </p:nvPr>
        </p:nvSpPr>
        <p:spPr>
          <a:xfrm>
            <a:off x="3548062" y="1732358"/>
            <a:ext cx="17287877" cy="4554143"/>
          </a:xfrm>
          <a:prstGeom prst="rect">
            <a:avLst/>
          </a:prstGeom>
        </p:spPr>
        <p:txBody>
          <a:bodyPr lIns="71435" tIns="71435" rIns="71435" bIns="71435" anchor="b">
            <a:normAutofit/>
          </a:bodyPr>
          <a:lstStyle>
            <a:lvl1pPr marL="0" marR="0" indent="0" defTabSz="1168400">
              <a:defRPr sz="10000" cap="all">
                <a:solidFill>
                  <a:srgbClr val="535353"/>
                </a:solidFill>
                <a:uFillTx/>
                <a:latin typeface="Gill Sans Light"/>
                <a:ea typeface="Gill Sans Light"/>
                <a:cs typeface="Gill Sans Light"/>
                <a:sym typeface="Gill Sans Light"/>
              </a:defRPr>
            </a:lvl1pPr>
          </a:lstStyle>
          <a:p>
            <a:r>
              <a:t>Title Text</a:t>
            </a:r>
          </a:p>
        </p:txBody>
      </p:sp>
      <p:sp>
        <p:nvSpPr>
          <p:cNvPr id="134" name="Body Level One…"/>
          <p:cNvSpPr>
            <a:spLocks noGrp="1"/>
          </p:cNvSpPr>
          <p:nvPr>
            <p:ph type="body" sz="quarter" idx="1"/>
          </p:nvPr>
        </p:nvSpPr>
        <p:spPr>
          <a:xfrm>
            <a:off x="3548062" y="6286500"/>
            <a:ext cx="17287877" cy="1893094"/>
          </a:xfrm>
          <a:prstGeom prst="rect">
            <a:avLst/>
          </a:prstGeom>
        </p:spPr>
        <p:txBody>
          <a:bodyPr lIns="71435" tIns="71435" rIns="71435" bIns="71435">
            <a:normAutofit/>
          </a:bodyPr>
          <a:lstStyle>
            <a:lvl1pPr marL="0" marR="0" indent="0" algn="ctr" defTabSz="1168400">
              <a:spcBef>
                <a:spcPts val="0"/>
              </a:spcBef>
              <a:buClrTx/>
              <a:buSzTx/>
              <a:buFontTx/>
              <a:buNone/>
              <a:defRPr>
                <a:solidFill>
                  <a:srgbClr val="535353"/>
                </a:solidFill>
                <a:uFillTx/>
                <a:latin typeface="Gill Sans Light"/>
                <a:ea typeface="Gill Sans Light"/>
                <a:cs typeface="Gill Sans Light"/>
                <a:sym typeface="Gill Sans Light"/>
              </a:defRPr>
            </a:lvl1pPr>
            <a:lvl2pPr marL="0" marR="0" indent="0" algn="ctr" defTabSz="1168400">
              <a:spcBef>
                <a:spcPts val="0"/>
              </a:spcBef>
              <a:buClrTx/>
              <a:buSzTx/>
              <a:buFontTx/>
              <a:buNone/>
              <a:defRPr>
                <a:solidFill>
                  <a:srgbClr val="535353"/>
                </a:solidFill>
                <a:uFillTx/>
                <a:latin typeface="Gill Sans Light"/>
                <a:ea typeface="Gill Sans Light"/>
                <a:cs typeface="Gill Sans Light"/>
                <a:sym typeface="Gill Sans Light"/>
              </a:defRPr>
            </a:lvl2pPr>
            <a:lvl3pPr marL="0" marR="0" indent="0" algn="ctr" defTabSz="1168400">
              <a:spcBef>
                <a:spcPts val="0"/>
              </a:spcBef>
              <a:buClrTx/>
              <a:buSzTx/>
              <a:buFontTx/>
              <a:buNone/>
              <a:defRPr>
                <a:solidFill>
                  <a:srgbClr val="535353"/>
                </a:solidFill>
                <a:uFillTx/>
                <a:latin typeface="Gill Sans Light"/>
                <a:ea typeface="Gill Sans Light"/>
                <a:cs typeface="Gill Sans Light"/>
                <a:sym typeface="Gill Sans Light"/>
              </a:defRPr>
            </a:lvl3pPr>
            <a:lvl4pPr marL="0" marR="0" indent="0" algn="ctr" defTabSz="1168400">
              <a:spcBef>
                <a:spcPts val="0"/>
              </a:spcBef>
              <a:buClrTx/>
              <a:buSzTx/>
              <a:buFontTx/>
              <a:buNone/>
              <a:defRPr>
                <a:solidFill>
                  <a:srgbClr val="535353"/>
                </a:solidFill>
                <a:uFillTx/>
                <a:latin typeface="Gill Sans Light"/>
                <a:ea typeface="Gill Sans Light"/>
                <a:cs typeface="Gill Sans Light"/>
                <a:sym typeface="Gill Sans Light"/>
              </a:defRPr>
            </a:lvl4pPr>
            <a:lvl5pPr marL="0" marR="0" indent="0" algn="ctr" defTabSz="1168400">
              <a:spcBef>
                <a:spcPts val="0"/>
              </a:spcBef>
              <a:buClrTx/>
              <a:buSzTx/>
              <a:buFontTx/>
              <a:buNone/>
              <a:defRPr>
                <a:solidFill>
                  <a:srgbClr val="535353"/>
                </a:solidFill>
                <a:uFillTx/>
                <a:latin typeface="Gill Sans Light"/>
                <a:ea typeface="Gill Sans Light"/>
                <a:cs typeface="Gill Sans Light"/>
                <a:sym typeface="Gill Sans Light"/>
              </a:defRPr>
            </a:lvl5pPr>
          </a:lstStyle>
          <a:p>
            <a:r>
              <a:t>Body Level One</a:t>
            </a:r>
          </a:p>
          <a:p>
            <a:pPr lvl="1"/>
            <a:r>
              <a:t>Body Level Two</a:t>
            </a:r>
          </a:p>
          <a:p>
            <a:pPr lvl="2"/>
            <a:r>
              <a:t>Body Level Three</a:t>
            </a:r>
          </a:p>
          <a:p>
            <a:pPr lvl="3"/>
            <a:r>
              <a:t>Body Level Four</a:t>
            </a:r>
          </a:p>
          <a:p>
            <a:pPr lvl="4"/>
            <a:r>
              <a:t>Body Level Five</a:t>
            </a:r>
          </a:p>
        </p:txBody>
      </p:sp>
      <p:sp>
        <p:nvSpPr>
          <p:cNvPr id="135" name="Slide Number"/>
          <p:cNvSpPr>
            <a:spLocks noGrp="1"/>
          </p:cNvSpPr>
          <p:nvPr>
            <p:ph type="sldNum" sz="quarter" idx="2"/>
          </p:nvPr>
        </p:nvSpPr>
        <p:spPr>
          <a:xfrm>
            <a:off x="11952884" y="13037342"/>
            <a:ext cx="460373" cy="498473"/>
          </a:xfrm>
          <a:prstGeom prst="rect">
            <a:avLst/>
          </a:prstGeom>
        </p:spPr>
        <p:txBody>
          <a:bodyPr lIns="71435" tIns="71435" rIns="71435" bIns="71435"/>
          <a:lstStyle>
            <a:lvl1pPr defTabSz="1168400">
              <a:defRPr sz="2400">
                <a:solidFill>
                  <a:srgbClr val="535353"/>
                </a:solidFill>
                <a:uFillTx/>
                <a:latin typeface="Gill Sans Light"/>
                <a:ea typeface="Gill Sans Light"/>
                <a:cs typeface="Gill Sans Light"/>
                <a:sym typeface="Gill Sans Light"/>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2" name="Title Text"/>
          <p:cNvSpPr>
            <a:spLocks noGrp="1"/>
          </p:cNvSpPr>
          <p:nvPr>
            <p:ph type="title"/>
          </p:nvPr>
        </p:nvSpPr>
        <p:spPr>
          <a:xfrm>
            <a:off x="4348162" y="1985961"/>
            <a:ext cx="15673388" cy="2586039"/>
          </a:xfrm>
          <a:prstGeom prst="rect">
            <a:avLst/>
          </a:prstGeom>
        </p:spPr>
        <p:txBody>
          <a:bodyPr lIns="57150" tIns="57150" rIns="57150" bIns="57150" anchor="ctr">
            <a:normAutofit/>
          </a:bodyPr>
          <a:lstStyle>
            <a:lvl1pPr marL="0" marR="0" indent="0" defTabSz="1092200">
              <a:defRPr sz="13200" i="1">
                <a:solidFill>
                  <a:srgbClr val="1064A8"/>
                </a:solidFill>
                <a:uFillTx/>
                <a:latin typeface="+mn-lt"/>
                <a:ea typeface="+mn-ea"/>
                <a:cs typeface="+mn-cs"/>
                <a:sym typeface="Helvetica"/>
              </a:defRPr>
            </a:lvl1pPr>
          </a:lstStyle>
          <a:p>
            <a:r>
              <a:t>Title Text</a:t>
            </a:r>
          </a:p>
        </p:txBody>
      </p:sp>
      <p:sp>
        <p:nvSpPr>
          <p:cNvPr id="143" name="Body Level One…"/>
          <p:cNvSpPr>
            <a:spLocks noGrp="1"/>
          </p:cNvSpPr>
          <p:nvPr>
            <p:ph type="body" sz="half" idx="1"/>
          </p:nvPr>
        </p:nvSpPr>
        <p:spPr>
          <a:xfrm>
            <a:off x="4348162" y="4643435"/>
            <a:ext cx="15673388" cy="6415091"/>
          </a:xfrm>
          <a:prstGeom prst="rect">
            <a:avLst/>
          </a:prstGeom>
        </p:spPr>
        <p:txBody>
          <a:bodyPr lIns="57150" tIns="57150" rIns="57150" bIns="57150" anchor="ctr">
            <a:normAutofit/>
          </a:bodyPr>
          <a:lstStyle>
            <a:lvl1pPr marL="1087965" marR="0" indent="-770465" defTabSz="1092200">
              <a:spcBef>
                <a:spcPts val="7000"/>
              </a:spcBef>
              <a:buClrTx/>
              <a:buSzPct val="125000"/>
              <a:buFontTx/>
              <a:defRPr>
                <a:solidFill>
                  <a:srgbClr val="1064A8"/>
                </a:solidFill>
                <a:uFillTx/>
                <a:latin typeface="Arial"/>
                <a:ea typeface="Arial"/>
                <a:cs typeface="Arial"/>
                <a:sym typeface="Arial"/>
              </a:defRPr>
            </a:lvl1pPr>
            <a:lvl2pPr marL="1917700" marR="0" indent="-1155700" defTabSz="1092200">
              <a:spcBef>
                <a:spcPts val="7000"/>
              </a:spcBef>
              <a:buClrTx/>
              <a:buFontTx/>
              <a:defRPr>
                <a:solidFill>
                  <a:srgbClr val="1064A8"/>
                </a:solidFill>
                <a:uFillTx/>
                <a:latin typeface="Arial"/>
                <a:ea typeface="Arial"/>
                <a:cs typeface="Arial"/>
                <a:sym typeface="Arial"/>
              </a:defRPr>
            </a:lvl2pPr>
            <a:lvl3pPr marL="2362200" marR="0" indent="-1155700" defTabSz="1092200">
              <a:spcBef>
                <a:spcPts val="7000"/>
              </a:spcBef>
              <a:buClrTx/>
              <a:buFontTx/>
              <a:defRPr>
                <a:solidFill>
                  <a:srgbClr val="1064A8"/>
                </a:solidFill>
                <a:uFillTx/>
                <a:latin typeface="Arial"/>
                <a:ea typeface="Arial"/>
                <a:cs typeface="Arial"/>
                <a:sym typeface="Arial"/>
              </a:defRPr>
            </a:lvl3pPr>
            <a:lvl4pPr marL="2806700" marR="0" indent="-1155700" defTabSz="1092200">
              <a:spcBef>
                <a:spcPts val="7000"/>
              </a:spcBef>
              <a:buClrTx/>
              <a:buFontTx/>
              <a:defRPr>
                <a:solidFill>
                  <a:srgbClr val="1064A8"/>
                </a:solidFill>
                <a:uFillTx/>
                <a:latin typeface="Arial"/>
                <a:ea typeface="Arial"/>
                <a:cs typeface="Arial"/>
                <a:sym typeface="Arial"/>
              </a:defRPr>
            </a:lvl4pPr>
            <a:lvl5pPr marL="3251200" marR="0" indent="-1155700" defTabSz="1092200">
              <a:spcBef>
                <a:spcPts val="7000"/>
              </a:spcBef>
              <a:buClrTx/>
              <a:buFontTx/>
              <a:defRPr>
                <a:solidFill>
                  <a:srgbClr val="1064A8"/>
                </a:solidFill>
                <a:uFillTx/>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4" name="Slide Number"/>
          <p:cNvSpPr>
            <a:spLocks noGrp="1"/>
          </p:cNvSpPr>
          <p:nvPr>
            <p:ph type="sldNum" sz="quarter" idx="2"/>
          </p:nvPr>
        </p:nvSpPr>
        <p:spPr>
          <a:xfrm>
            <a:off x="11966574" y="11487150"/>
            <a:ext cx="431801" cy="469900"/>
          </a:xfrm>
          <a:prstGeom prst="rect">
            <a:avLst/>
          </a:prstGeom>
        </p:spPr>
        <p:txBody>
          <a:bodyPr lIns="57150" tIns="57150" rIns="57150" bIns="57150"/>
          <a:lstStyle>
            <a:lvl1pPr defTabSz="1092200">
              <a:defRPr sz="2400">
                <a:uFillTx/>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tel og innho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1" name="Title Text"/>
          <p:cNvSpPr>
            <a:spLocks noGrp="1"/>
          </p:cNvSpPr>
          <p:nvPr>
            <p:ph type="title"/>
          </p:nvPr>
        </p:nvSpPr>
        <p:spPr>
          <a:xfrm>
            <a:off x="4305300" y="0"/>
            <a:ext cx="15773400" cy="2246846"/>
          </a:xfrm>
          <a:prstGeom prst="rect">
            <a:avLst/>
          </a:prstGeom>
        </p:spPr>
        <p:txBody>
          <a:bodyPr lIns="91437" tIns="91437" rIns="91437" bIns="91437" anchor="ctr">
            <a:normAutofit/>
          </a:bodyPr>
          <a:lstStyle>
            <a:lvl1pPr marL="0" marR="0" indent="0" algn="l" defTabSz="1371600">
              <a:lnSpc>
                <a:spcPct val="90000"/>
              </a:lnSpc>
              <a:defRPr sz="8000" b="1">
                <a:solidFill>
                  <a:srgbClr val="0070C0"/>
                </a:solidFill>
                <a:uFillTx/>
                <a:latin typeface="Calibri"/>
                <a:ea typeface="Calibri"/>
                <a:cs typeface="Calibri"/>
                <a:sym typeface="Calibri"/>
              </a:defRPr>
            </a:lvl1pPr>
          </a:lstStyle>
          <a:p>
            <a:r>
              <a:t>Title Text</a:t>
            </a:r>
          </a:p>
        </p:txBody>
      </p:sp>
      <p:sp>
        <p:nvSpPr>
          <p:cNvPr id="152" name="Body Level One…"/>
          <p:cNvSpPr>
            <a:spLocks noGrp="1"/>
          </p:cNvSpPr>
          <p:nvPr>
            <p:ph type="body" idx="1"/>
          </p:nvPr>
        </p:nvSpPr>
        <p:spPr>
          <a:xfrm>
            <a:off x="4305300" y="2246844"/>
            <a:ext cx="15773400" cy="11469159"/>
          </a:xfrm>
          <a:prstGeom prst="rect">
            <a:avLst/>
          </a:prstGeom>
        </p:spPr>
        <p:txBody>
          <a:bodyPr lIns="91437" tIns="91437" rIns="91437" bIns="91437">
            <a:normAutofit/>
          </a:bodyPr>
          <a:lstStyle>
            <a:lvl1pPr marL="422501" marR="0" indent="-422501" defTabSz="1371600">
              <a:lnSpc>
                <a:spcPct val="90000"/>
              </a:lnSpc>
              <a:spcBef>
                <a:spcPts val="1400"/>
              </a:spcBef>
              <a:buClrTx/>
              <a:buSzPct val="100000"/>
              <a:buFont typeface="Arial"/>
              <a:defRPr sz="6900">
                <a:solidFill>
                  <a:srgbClr val="535353"/>
                </a:solidFill>
                <a:uFillTx/>
                <a:latin typeface="Calibri"/>
                <a:ea typeface="Calibri"/>
                <a:cs typeface="Calibri"/>
                <a:sym typeface="Calibri"/>
              </a:defRPr>
            </a:lvl1pPr>
            <a:lvl2pPr marL="835818" marR="0" indent="-492918" defTabSz="1371600">
              <a:lnSpc>
                <a:spcPct val="90000"/>
              </a:lnSpc>
              <a:spcBef>
                <a:spcPts val="1400"/>
              </a:spcBef>
              <a:buClrTx/>
              <a:buSzPct val="100000"/>
              <a:buFont typeface="Arial"/>
              <a:defRPr sz="6900">
                <a:solidFill>
                  <a:srgbClr val="535353"/>
                </a:solidFill>
                <a:uFillTx/>
                <a:latin typeface="Calibri"/>
                <a:ea typeface="Calibri"/>
                <a:cs typeface="Calibri"/>
                <a:sym typeface="Calibri"/>
              </a:defRPr>
            </a:lvl2pPr>
            <a:lvl3pPr marL="1343025" marR="0" indent="-657225" defTabSz="1371600">
              <a:lnSpc>
                <a:spcPct val="90000"/>
              </a:lnSpc>
              <a:spcBef>
                <a:spcPts val="1400"/>
              </a:spcBef>
              <a:buClrTx/>
              <a:buSzPct val="100000"/>
              <a:buFont typeface="Arial"/>
              <a:defRPr sz="6900">
                <a:solidFill>
                  <a:srgbClr val="535353"/>
                </a:solidFill>
                <a:uFillTx/>
                <a:latin typeface="Calibri"/>
                <a:ea typeface="Calibri"/>
                <a:cs typeface="Calibri"/>
                <a:sym typeface="Calibri"/>
              </a:defRPr>
            </a:lvl3pPr>
            <a:lvl4pPr marL="1768076" marR="0" indent="-739376" defTabSz="1371600">
              <a:lnSpc>
                <a:spcPct val="90000"/>
              </a:lnSpc>
              <a:spcBef>
                <a:spcPts val="1400"/>
              </a:spcBef>
              <a:buClrTx/>
              <a:buSzPct val="100000"/>
              <a:buFont typeface="Arial"/>
              <a:defRPr sz="6900">
                <a:solidFill>
                  <a:srgbClr val="535353"/>
                </a:solidFill>
                <a:uFillTx/>
                <a:latin typeface="Calibri"/>
                <a:ea typeface="Calibri"/>
                <a:cs typeface="Calibri"/>
                <a:sym typeface="Calibri"/>
              </a:defRPr>
            </a:lvl4pPr>
            <a:lvl5pPr marL="2110976" marR="0" indent="-739376" defTabSz="1371600">
              <a:lnSpc>
                <a:spcPct val="90000"/>
              </a:lnSpc>
              <a:spcBef>
                <a:spcPts val="1400"/>
              </a:spcBef>
              <a:buClrTx/>
              <a:buSzPct val="100000"/>
              <a:buFont typeface="Arial"/>
              <a:defRPr sz="6900">
                <a:solidFill>
                  <a:srgbClr val="535353"/>
                </a:solidFill>
                <a:uFillTx/>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3" name="Slide Number"/>
          <p:cNvSpPr>
            <a:spLocks noGrp="1"/>
          </p:cNvSpPr>
          <p:nvPr>
            <p:ph type="sldNum" sz="quarter" idx="2"/>
          </p:nvPr>
        </p:nvSpPr>
        <p:spPr>
          <a:xfrm>
            <a:off x="20886151" y="13248853"/>
            <a:ext cx="449850" cy="462277"/>
          </a:xfrm>
          <a:prstGeom prst="rect">
            <a:avLst/>
          </a:prstGeom>
        </p:spPr>
        <p:txBody>
          <a:bodyPr lIns="91437" tIns="91437" rIns="91437" bIns="91437" anchor="ctr"/>
          <a:lstStyle>
            <a:lvl1pPr algn="r">
              <a:defRPr sz="1800">
                <a:solidFill>
                  <a:srgbClr val="888888"/>
                </a:solidFill>
                <a:uFillTx/>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are titte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0" name="Title Text"/>
          <p:cNvSpPr>
            <a:spLocks noGrp="1"/>
          </p:cNvSpPr>
          <p:nvPr>
            <p:ph type="title"/>
          </p:nvPr>
        </p:nvSpPr>
        <p:spPr>
          <a:xfrm>
            <a:off x="4305300" y="0"/>
            <a:ext cx="15773400" cy="2246846"/>
          </a:xfrm>
          <a:prstGeom prst="rect">
            <a:avLst/>
          </a:prstGeom>
        </p:spPr>
        <p:txBody>
          <a:bodyPr lIns="91437" tIns="91437" rIns="91437" bIns="91437" anchor="ctr">
            <a:normAutofit/>
          </a:bodyPr>
          <a:lstStyle>
            <a:lvl1pPr marL="0" marR="0" indent="0" algn="l" defTabSz="1371600">
              <a:lnSpc>
                <a:spcPct val="90000"/>
              </a:lnSpc>
              <a:defRPr sz="8000" b="1">
                <a:solidFill>
                  <a:srgbClr val="0070C0"/>
                </a:solidFill>
                <a:uFillTx/>
                <a:latin typeface="Calibri"/>
                <a:ea typeface="Calibri"/>
                <a:cs typeface="Calibri"/>
                <a:sym typeface="Calibri"/>
              </a:defRPr>
            </a:lvl1pPr>
          </a:lstStyle>
          <a:p>
            <a:r>
              <a:t>Title Text</a:t>
            </a:r>
          </a:p>
        </p:txBody>
      </p:sp>
      <p:sp>
        <p:nvSpPr>
          <p:cNvPr id="161" name="Slide Number"/>
          <p:cNvSpPr>
            <a:spLocks noGrp="1"/>
          </p:cNvSpPr>
          <p:nvPr>
            <p:ph type="sldNum" sz="quarter" idx="2"/>
          </p:nvPr>
        </p:nvSpPr>
        <p:spPr>
          <a:xfrm>
            <a:off x="20886151" y="13248853"/>
            <a:ext cx="449850" cy="462277"/>
          </a:xfrm>
          <a:prstGeom prst="rect">
            <a:avLst/>
          </a:prstGeom>
        </p:spPr>
        <p:txBody>
          <a:bodyPr lIns="91437" tIns="91437" rIns="91437" bIns="91437" anchor="ctr"/>
          <a:lstStyle>
            <a:lvl1pPr algn="r">
              <a:defRPr sz="1800">
                <a:solidFill>
                  <a:srgbClr val="888888"/>
                </a:solidFill>
                <a:uFillTx/>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tel og innho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8" name="Title Text"/>
          <p:cNvSpPr>
            <a:spLocks noGrp="1"/>
          </p:cNvSpPr>
          <p:nvPr>
            <p:ph type="title"/>
          </p:nvPr>
        </p:nvSpPr>
        <p:spPr>
          <a:xfrm>
            <a:off x="4305300" y="0"/>
            <a:ext cx="15773400" cy="2246846"/>
          </a:xfrm>
          <a:prstGeom prst="rect">
            <a:avLst/>
          </a:prstGeom>
        </p:spPr>
        <p:txBody>
          <a:bodyPr lIns="91437" tIns="91437" rIns="91437" bIns="91437" anchor="ctr">
            <a:normAutofit/>
          </a:bodyPr>
          <a:lstStyle>
            <a:lvl1pPr marL="0" marR="0" indent="0" algn="l" defTabSz="1371600">
              <a:lnSpc>
                <a:spcPct val="90000"/>
              </a:lnSpc>
              <a:defRPr sz="8000" b="1">
                <a:solidFill>
                  <a:srgbClr val="0070C0"/>
                </a:solidFill>
                <a:uFillTx/>
                <a:latin typeface="Calibri"/>
                <a:ea typeface="Calibri"/>
                <a:cs typeface="Calibri"/>
                <a:sym typeface="Calibri"/>
              </a:defRPr>
            </a:lvl1pPr>
          </a:lstStyle>
          <a:p>
            <a:r>
              <a:t>Title Text</a:t>
            </a:r>
          </a:p>
        </p:txBody>
      </p:sp>
      <p:sp>
        <p:nvSpPr>
          <p:cNvPr id="169" name="Body Level One…"/>
          <p:cNvSpPr>
            <a:spLocks noGrp="1"/>
          </p:cNvSpPr>
          <p:nvPr>
            <p:ph type="body" idx="1"/>
          </p:nvPr>
        </p:nvSpPr>
        <p:spPr>
          <a:xfrm>
            <a:off x="4305300" y="2246844"/>
            <a:ext cx="15773400" cy="11469159"/>
          </a:xfrm>
          <a:prstGeom prst="rect">
            <a:avLst/>
          </a:prstGeom>
        </p:spPr>
        <p:txBody>
          <a:bodyPr lIns="91437" tIns="91437" rIns="91437" bIns="91437">
            <a:normAutofit/>
          </a:bodyPr>
          <a:lstStyle>
            <a:lvl1pPr marL="422501" marR="0" indent="-422501" defTabSz="1371600">
              <a:lnSpc>
                <a:spcPct val="90000"/>
              </a:lnSpc>
              <a:spcBef>
                <a:spcPts val="1400"/>
              </a:spcBef>
              <a:buClrTx/>
              <a:buSzPct val="100000"/>
              <a:buFont typeface="Arial"/>
              <a:defRPr sz="6900">
                <a:solidFill>
                  <a:srgbClr val="535353"/>
                </a:solidFill>
                <a:uFillTx/>
                <a:latin typeface="Calibri"/>
                <a:ea typeface="Calibri"/>
                <a:cs typeface="Calibri"/>
                <a:sym typeface="Calibri"/>
              </a:defRPr>
            </a:lvl1pPr>
            <a:lvl2pPr marL="835818" marR="0" indent="-492918" defTabSz="1371600">
              <a:lnSpc>
                <a:spcPct val="90000"/>
              </a:lnSpc>
              <a:spcBef>
                <a:spcPts val="1400"/>
              </a:spcBef>
              <a:buClrTx/>
              <a:buSzPct val="100000"/>
              <a:buFont typeface="Arial"/>
              <a:defRPr sz="6900">
                <a:solidFill>
                  <a:srgbClr val="535353"/>
                </a:solidFill>
                <a:uFillTx/>
                <a:latin typeface="Calibri"/>
                <a:ea typeface="Calibri"/>
                <a:cs typeface="Calibri"/>
                <a:sym typeface="Calibri"/>
              </a:defRPr>
            </a:lvl2pPr>
            <a:lvl3pPr marL="1343025" marR="0" indent="-657225" defTabSz="1371600">
              <a:lnSpc>
                <a:spcPct val="90000"/>
              </a:lnSpc>
              <a:spcBef>
                <a:spcPts val="1400"/>
              </a:spcBef>
              <a:buClrTx/>
              <a:buSzPct val="100000"/>
              <a:buFont typeface="Arial"/>
              <a:defRPr sz="6900">
                <a:solidFill>
                  <a:srgbClr val="535353"/>
                </a:solidFill>
                <a:uFillTx/>
                <a:latin typeface="Calibri"/>
                <a:ea typeface="Calibri"/>
                <a:cs typeface="Calibri"/>
                <a:sym typeface="Calibri"/>
              </a:defRPr>
            </a:lvl3pPr>
            <a:lvl4pPr marL="1768076" marR="0" indent="-739376" defTabSz="1371600">
              <a:lnSpc>
                <a:spcPct val="90000"/>
              </a:lnSpc>
              <a:spcBef>
                <a:spcPts val="1400"/>
              </a:spcBef>
              <a:buClrTx/>
              <a:buSzPct val="100000"/>
              <a:buFont typeface="Arial"/>
              <a:defRPr sz="6900">
                <a:solidFill>
                  <a:srgbClr val="535353"/>
                </a:solidFill>
                <a:uFillTx/>
                <a:latin typeface="Calibri"/>
                <a:ea typeface="Calibri"/>
                <a:cs typeface="Calibri"/>
                <a:sym typeface="Calibri"/>
              </a:defRPr>
            </a:lvl4pPr>
            <a:lvl5pPr marL="2110976" marR="0" indent="-739376" defTabSz="1371600">
              <a:lnSpc>
                <a:spcPct val="90000"/>
              </a:lnSpc>
              <a:spcBef>
                <a:spcPts val="1400"/>
              </a:spcBef>
              <a:buClrTx/>
              <a:buSzPct val="100000"/>
              <a:buFont typeface="Arial"/>
              <a:defRPr sz="6900">
                <a:solidFill>
                  <a:srgbClr val="535353"/>
                </a:solidFill>
                <a:uFillTx/>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70" name="Slide Number"/>
          <p:cNvSpPr>
            <a:spLocks noGrp="1"/>
          </p:cNvSpPr>
          <p:nvPr>
            <p:ph type="sldNum" sz="quarter" idx="2"/>
          </p:nvPr>
        </p:nvSpPr>
        <p:spPr>
          <a:xfrm>
            <a:off x="20886151" y="13248853"/>
            <a:ext cx="449850" cy="462277"/>
          </a:xfrm>
          <a:prstGeom prst="rect">
            <a:avLst/>
          </a:prstGeom>
        </p:spPr>
        <p:txBody>
          <a:bodyPr lIns="91437" tIns="91437" rIns="91437" bIns="91437" anchor="ctr"/>
          <a:lstStyle>
            <a:lvl1pPr algn="r">
              <a:defRPr sz="1800">
                <a:solidFill>
                  <a:srgbClr val="888888"/>
                </a:solidFill>
                <a:uFillTx/>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tellysbilde">
    <p:spTree>
      <p:nvGrpSpPr>
        <p:cNvPr id="1" name=""/>
        <p:cNvGrpSpPr/>
        <p:nvPr/>
      </p:nvGrpSpPr>
      <p:grpSpPr>
        <a:xfrm>
          <a:off x="0" y="0"/>
          <a:ext cx="0" cy="0"/>
          <a:chOff x="0" y="0"/>
          <a:chExt cx="0" cy="0"/>
        </a:xfrm>
      </p:grpSpPr>
      <p:sp>
        <p:nvSpPr>
          <p:cNvPr id="177" name="Title Text"/>
          <p:cNvSpPr>
            <a:spLocks noGrp="1"/>
          </p:cNvSpPr>
          <p:nvPr>
            <p:ph type="title"/>
          </p:nvPr>
        </p:nvSpPr>
        <p:spPr>
          <a:xfrm>
            <a:off x="5334000" y="0"/>
            <a:ext cx="13716000" cy="7019926"/>
          </a:xfrm>
          <a:prstGeom prst="rect">
            <a:avLst/>
          </a:prstGeom>
        </p:spPr>
        <p:txBody>
          <a:bodyPr lIns="91437" tIns="91437" rIns="91437" bIns="91437" anchor="b">
            <a:normAutofit/>
          </a:bodyPr>
          <a:lstStyle>
            <a:lvl1pPr marL="0" marR="0" indent="0" defTabSz="1371600">
              <a:lnSpc>
                <a:spcPct val="90000"/>
              </a:lnSpc>
              <a:defRPr sz="9000" b="1">
                <a:uFillTx/>
                <a:latin typeface="+mn-lt"/>
                <a:ea typeface="+mn-ea"/>
                <a:cs typeface="+mn-cs"/>
                <a:sym typeface="Helvetica"/>
              </a:defRPr>
            </a:lvl1pPr>
          </a:lstStyle>
          <a:p>
            <a:r>
              <a:t>Title Text</a:t>
            </a:r>
          </a:p>
        </p:txBody>
      </p:sp>
      <p:sp>
        <p:nvSpPr>
          <p:cNvPr id="178" name="Body Level One…"/>
          <p:cNvSpPr>
            <a:spLocks noGrp="1"/>
          </p:cNvSpPr>
          <p:nvPr>
            <p:ph type="body" sz="half" idx="1"/>
          </p:nvPr>
        </p:nvSpPr>
        <p:spPr>
          <a:xfrm>
            <a:off x="5334000" y="7204074"/>
            <a:ext cx="13716000" cy="6511926"/>
          </a:xfrm>
          <a:prstGeom prst="rect">
            <a:avLst/>
          </a:prstGeom>
        </p:spPr>
        <p:txBody>
          <a:bodyPr lIns="91437" tIns="91437" rIns="91437" bIns="91437">
            <a:normAutofit/>
          </a:bodyPr>
          <a:lstStyle>
            <a:lvl1pPr marL="0" marR="0" indent="0" algn="ctr" defTabSz="1371600">
              <a:lnSpc>
                <a:spcPct val="90000"/>
              </a:lnSpc>
              <a:spcBef>
                <a:spcPts val="1400"/>
              </a:spcBef>
              <a:buClrTx/>
              <a:buSzTx/>
              <a:buFontTx/>
              <a:buNone/>
              <a:defRPr sz="3600">
                <a:uFillTx/>
                <a:latin typeface="Calibri"/>
                <a:ea typeface="Calibri"/>
                <a:cs typeface="Calibri"/>
                <a:sym typeface="Calibri"/>
              </a:defRPr>
            </a:lvl1pPr>
            <a:lvl2pPr marL="0" marR="0" indent="0" algn="ctr" defTabSz="1371600">
              <a:lnSpc>
                <a:spcPct val="90000"/>
              </a:lnSpc>
              <a:spcBef>
                <a:spcPts val="1400"/>
              </a:spcBef>
              <a:buClrTx/>
              <a:buSzTx/>
              <a:buFontTx/>
              <a:buNone/>
              <a:defRPr sz="3600">
                <a:uFillTx/>
                <a:latin typeface="Calibri"/>
                <a:ea typeface="Calibri"/>
                <a:cs typeface="Calibri"/>
                <a:sym typeface="Calibri"/>
              </a:defRPr>
            </a:lvl2pPr>
            <a:lvl3pPr marL="0" marR="0" indent="0" algn="ctr" defTabSz="1371600">
              <a:lnSpc>
                <a:spcPct val="90000"/>
              </a:lnSpc>
              <a:spcBef>
                <a:spcPts val="1400"/>
              </a:spcBef>
              <a:buClrTx/>
              <a:buSzTx/>
              <a:buFontTx/>
              <a:buNone/>
              <a:defRPr sz="3600">
                <a:uFillTx/>
                <a:latin typeface="Calibri"/>
                <a:ea typeface="Calibri"/>
                <a:cs typeface="Calibri"/>
                <a:sym typeface="Calibri"/>
              </a:defRPr>
            </a:lvl3pPr>
            <a:lvl4pPr marL="0" marR="0" indent="0" algn="ctr" defTabSz="1371600">
              <a:lnSpc>
                <a:spcPct val="90000"/>
              </a:lnSpc>
              <a:spcBef>
                <a:spcPts val="1400"/>
              </a:spcBef>
              <a:buClrTx/>
              <a:buSzTx/>
              <a:buFontTx/>
              <a:buNone/>
              <a:defRPr sz="3600">
                <a:uFillTx/>
                <a:latin typeface="Calibri"/>
                <a:ea typeface="Calibri"/>
                <a:cs typeface="Calibri"/>
                <a:sym typeface="Calibri"/>
              </a:defRPr>
            </a:lvl4pPr>
            <a:lvl5pPr marL="0" marR="0" indent="0" algn="ctr" defTabSz="1371600">
              <a:lnSpc>
                <a:spcPct val="90000"/>
              </a:lnSpc>
              <a:spcBef>
                <a:spcPts val="1400"/>
              </a:spcBef>
              <a:buClrTx/>
              <a:buSzTx/>
              <a:buFontTx/>
              <a:buNone/>
              <a:defRPr sz="3600">
                <a:uFillTx/>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79" name="Slide Number"/>
          <p:cNvSpPr>
            <a:spLocks noGrp="1"/>
          </p:cNvSpPr>
          <p:nvPr>
            <p:ph type="sldNum" sz="quarter" idx="2"/>
          </p:nvPr>
        </p:nvSpPr>
        <p:spPr>
          <a:xfrm>
            <a:off x="20886151" y="13248853"/>
            <a:ext cx="449850" cy="462277"/>
          </a:xfrm>
          <a:prstGeom prst="rect">
            <a:avLst/>
          </a:prstGeom>
        </p:spPr>
        <p:txBody>
          <a:bodyPr lIns="91437" tIns="91437" rIns="91437" bIns="91437" anchor="ctr"/>
          <a:lstStyle>
            <a:lvl1pPr algn="r">
              <a:defRPr sz="1800">
                <a:solidFill>
                  <a:srgbClr val="888888"/>
                </a:solidFill>
                <a:uFillTx/>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0_Office Theme">
    <p:spTree>
      <p:nvGrpSpPr>
        <p:cNvPr id="1" name=""/>
        <p:cNvGrpSpPr/>
        <p:nvPr/>
      </p:nvGrpSpPr>
      <p:grpSpPr>
        <a:xfrm>
          <a:off x="0" y="0"/>
          <a:ext cx="0" cy="0"/>
          <a:chOff x="0" y="0"/>
          <a:chExt cx="0" cy="0"/>
        </a:xfrm>
      </p:grpSpPr>
      <p:sp>
        <p:nvSpPr>
          <p:cNvPr id="18" name="Title Text"/>
          <p:cNvSpPr>
            <a:spLocks noGrp="1"/>
          </p:cNvSpPr>
          <p:nvPr>
            <p:ph type="title"/>
          </p:nvPr>
        </p:nvSpPr>
        <p:spPr>
          <a:xfrm>
            <a:off x="3962400" y="180973"/>
            <a:ext cx="16459200" cy="3019427"/>
          </a:xfrm>
          <a:prstGeom prst="rect">
            <a:avLst/>
          </a:prstGeom>
        </p:spPr>
        <p:txBody>
          <a:bodyPr anchor="ctr">
            <a:normAutofit/>
          </a:bodyPr>
          <a:lstStyle>
            <a:lvl1pPr marL="79374" indent="-79374">
              <a:defRPr sz="8800"/>
            </a:lvl1pPr>
          </a:lstStyle>
          <a:p>
            <a:r>
              <a:t>Title Text</a:t>
            </a:r>
          </a:p>
        </p:txBody>
      </p:sp>
      <p:sp>
        <p:nvSpPr>
          <p:cNvPr id="19" name="Body Level One…"/>
          <p:cNvSpPr>
            <a:spLocks noGrp="1"/>
          </p:cNvSpPr>
          <p:nvPr>
            <p:ph type="body" idx="1"/>
          </p:nvPr>
        </p:nvSpPr>
        <p:spPr>
          <a:xfrm>
            <a:off x="3962400" y="3200400"/>
            <a:ext cx="16459200" cy="10515600"/>
          </a:xfrm>
          <a:prstGeom prst="rect">
            <a:avLst/>
          </a:prstGeom>
        </p:spPr>
        <p:txBody>
          <a:bodyPr>
            <a:normAutofit/>
          </a:bodyPr>
          <a:lstStyle>
            <a:lvl1pPr marL="725487" indent="-685800">
              <a:spcBef>
                <a:spcPts val="1400"/>
              </a:spcBef>
              <a:buSzPct val="100000"/>
              <a:buFont typeface="Arial"/>
              <a:defRPr sz="6400"/>
            </a:lvl1pPr>
            <a:lvl2pPr marL="1099229" indent="-653142">
              <a:spcBef>
                <a:spcPts val="1400"/>
              </a:spcBef>
              <a:buSzPct val="100000"/>
              <a:buFont typeface="Arial"/>
              <a:buChar char="–"/>
              <a:defRPr sz="6400"/>
            </a:lvl2pPr>
            <a:lvl3pPr marL="1512887" indent="-609600">
              <a:spcBef>
                <a:spcPts val="1400"/>
              </a:spcBef>
              <a:buSzPct val="100000"/>
              <a:buFont typeface="Arial"/>
              <a:defRPr sz="6400"/>
            </a:lvl3pPr>
            <a:lvl4pPr marL="2092006" indent="-731519">
              <a:spcBef>
                <a:spcPts val="1400"/>
              </a:spcBef>
              <a:buSzPct val="100000"/>
              <a:buFont typeface="Arial"/>
              <a:buChar char="–"/>
              <a:defRPr sz="6400"/>
            </a:lvl4pPr>
            <a:lvl5pPr marL="2549206" indent="-731519">
              <a:spcBef>
                <a:spcPts val="1400"/>
              </a:spcBef>
              <a:buSzPct val="100000"/>
              <a:buFont typeface="Arial"/>
              <a:buChar char="»"/>
              <a:defRPr sz="6400"/>
            </a:lvl5pPr>
          </a:lstStyle>
          <a:p>
            <a:r>
              <a:t>Body Level One</a:t>
            </a:r>
          </a:p>
          <a:p>
            <a:pPr lvl="1"/>
            <a:r>
              <a:t>Body Level Two</a:t>
            </a:r>
          </a:p>
          <a:p>
            <a:pPr lvl="2"/>
            <a:r>
              <a:t>Body Level Three</a:t>
            </a:r>
          </a:p>
          <a:p>
            <a:pPr lvl="3"/>
            <a:r>
              <a:t>Body Level Four</a:t>
            </a:r>
          </a:p>
          <a:p>
            <a:pPr lvl="4"/>
            <a:r>
              <a:t>Body Level Five</a:t>
            </a:r>
          </a:p>
        </p:txBody>
      </p:sp>
      <p:sp>
        <p:nvSpPr>
          <p:cNvPr id="2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Blank 0">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6" name="Slide Number"/>
          <p:cNvSpPr>
            <a:spLocks noGrp="1"/>
          </p:cNvSpPr>
          <p:nvPr>
            <p:ph type="sldNum" sz="quarter" idx="2"/>
          </p:nvPr>
        </p:nvSpPr>
        <p:spPr>
          <a:xfrm>
            <a:off x="16154400" y="11249028"/>
            <a:ext cx="813511" cy="932177"/>
          </a:xfrm>
          <a:prstGeom prst="rect">
            <a:avLst/>
          </a:prstGeom>
        </p:spPr>
        <p:txBody>
          <a:bodyPr lIns="91437" tIns="91437" rIns="91437" bIns="91437"/>
          <a:lstStyle>
            <a:lvl1pPr algn="l">
              <a:defRPr>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 Top - Dar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3" name="Title Text"/>
          <p:cNvSpPr>
            <a:spLocks noGrp="1"/>
          </p:cNvSpPr>
          <p:nvPr>
            <p:ph type="title"/>
          </p:nvPr>
        </p:nvSpPr>
        <p:spPr>
          <a:xfrm>
            <a:off x="3548062" y="357185"/>
            <a:ext cx="17287877" cy="3429003"/>
          </a:xfrm>
          <a:prstGeom prst="rect">
            <a:avLst/>
          </a:prstGeom>
        </p:spPr>
        <p:txBody>
          <a:bodyPr lIns="71435" tIns="71435" rIns="71435" bIns="71435" anchor="ctr">
            <a:normAutofit/>
          </a:bodyPr>
          <a:lstStyle>
            <a:lvl1pPr marL="0" marR="0" indent="0" defTabSz="1168400">
              <a:defRPr sz="10000" cap="all">
                <a:solidFill>
                  <a:srgbClr val="535353"/>
                </a:solidFill>
                <a:uFillTx/>
                <a:latin typeface="Gill Sans Light"/>
                <a:ea typeface="Gill Sans Light"/>
                <a:cs typeface="Gill Sans Light"/>
                <a:sym typeface="Gill Sans Light"/>
              </a:defRPr>
            </a:lvl1pPr>
          </a:lstStyle>
          <a:p>
            <a:r>
              <a:t>Title Text</a:t>
            </a:r>
          </a:p>
        </p:txBody>
      </p:sp>
      <p:sp>
        <p:nvSpPr>
          <p:cNvPr id="194" name="Slide Number"/>
          <p:cNvSpPr>
            <a:spLocks noGrp="1"/>
          </p:cNvSpPr>
          <p:nvPr>
            <p:ph type="sldNum" sz="quarter" idx="2"/>
          </p:nvPr>
        </p:nvSpPr>
        <p:spPr>
          <a:xfrm>
            <a:off x="11952884" y="13037342"/>
            <a:ext cx="460373" cy="498473"/>
          </a:xfrm>
          <a:prstGeom prst="rect">
            <a:avLst/>
          </a:prstGeom>
        </p:spPr>
        <p:txBody>
          <a:bodyPr lIns="71435" tIns="71435" rIns="71435" bIns="71435"/>
          <a:lstStyle>
            <a:lvl1pPr defTabSz="1168400">
              <a:defRPr sz="2400">
                <a:solidFill>
                  <a:srgbClr val="232323"/>
                </a:solidFill>
                <a:uFillTx/>
                <a:latin typeface="Gill Sans Light"/>
                <a:ea typeface="Gill Sans Light"/>
                <a:cs typeface="Gill Sans Light"/>
                <a:sym typeface="Gill Sans Light"/>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01" name="Slide Number"/>
          <p:cNvSpPr>
            <a:spLocks noGrp="1"/>
          </p:cNvSpPr>
          <p:nvPr>
            <p:ph type="sldNum" sz="quarter" idx="2"/>
          </p:nvPr>
        </p:nvSpPr>
        <p:spPr>
          <a:xfrm>
            <a:off x="19774107" y="10916287"/>
            <a:ext cx="647493" cy="665477"/>
          </a:xfrm>
          <a:prstGeom prst="rect">
            <a:avLst/>
          </a:prstGeom>
        </p:spPr>
        <p:txBody>
          <a:bodyPr lIns="91437" tIns="91437" rIns="91437" bIns="91437" anchor="ctr"/>
          <a:lstStyle>
            <a:lvl1pPr algn="r" defTabSz="619123">
              <a:defRPr sz="3200">
                <a:uFillTx/>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Slide cop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8" name="Slide Number"/>
          <p:cNvSpPr>
            <a:spLocks noGrp="1"/>
          </p:cNvSpPr>
          <p:nvPr>
            <p:ph type="sldNum" sz="quarter" idx="2"/>
          </p:nvPr>
        </p:nvSpPr>
        <p:spPr>
          <a:xfrm>
            <a:off x="16154400" y="11249024"/>
            <a:ext cx="762016" cy="868677"/>
          </a:xfrm>
          <a:prstGeom prst="rect">
            <a:avLst/>
          </a:prstGeom>
        </p:spPr>
        <p:txBody>
          <a:bodyPr lIns="91437" tIns="91437" rIns="91437" bIns="91437"/>
          <a:lstStyle>
            <a:lvl1pPr algn="l">
              <a:defRPr sz="4400">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Blank mol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5" name="Title Text"/>
          <p:cNvSpPr>
            <a:spLocks noGrp="1"/>
          </p:cNvSpPr>
          <p:nvPr>
            <p:ph type="title"/>
          </p:nvPr>
        </p:nvSpPr>
        <p:spPr>
          <a:xfrm>
            <a:off x="3962400" y="1763335"/>
            <a:ext cx="16459200" cy="1905165"/>
          </a:xfrm>
          <a:prstGeom prst="rect">
            <a:avLst/>
          </a:prstGeom>
        </p:spPr>
        <p:txBody>
          <a:bodyPr lIns="91437" tIns="91437" rIns="91437" bIns="91437" anchor="ctr">
            <a:normAutofit/>
          </a:bodyPr>
          <a:lstStyle>
            <a:lvl1pPr marL="0" marR="0" indent="0" defTabSz="1219200">
              <a:defRPr sz="8800" spc="880">
                <a:solidFill>
                  <a:srgbClr val="0071AD"/>
                </a:solidFill>
                <a:uFillTx/>
                <a:latin typeface="Helvetica Light"/>
                <a:ea typeface="Helvetica Light"/>
                <a:cs typeface="Helvetica Light"/>
                <a:sym typeface="Helvetica Light"/>
              </a:defRPr>
            </a:lvl1pPr>
          </a:lstStyle>
          <a:p>
            <a:r>
              <a:t>Title Text</a:t>
            </a:r>
          </a:p>
        </p:txBody>
      </p:sp>
      <p:sp>
        <p:nvSpPr>
          <p:cNvPr id="216" name="Body Level One…"/>
          <p:cNvSpPr>
            <a:spLocks noGrp="1"/>
          </p:cNvSpPr>
          <p:nvPr>
            <p:ph type="body" sz="quarter" idx="1"/>
          </p:nvPr>
        </p:nvSpPr>
        <p:spPr>
          <a:xfrm>
            <a:off x="3962400" y="4114800"/>
            <a:ext cx="8051576" cy="7886703"/>
          </a:xfrm>
          <a:prstGeom prst="rect">
            <a:avLst/>
          </a:prstGeom>
        </p:spPr>
        <p:txBody>
          <a:bodyPr lIns="91437" tIns="91437" rIns="91437" bIns="91437">
            <a:normAutofit/>
          </a:bodyPr>
          <a:lstStyle>
            <a:lvl1pPr marL="609600" marR="0" indent="-609600" defTabSz="1219200">
              <a:spcBef>
                <a:spcPts val="1000"/>
              </a:spcBef>
              <a:buClrTx/>
              <a:buSzPct val="100000"/>
              <a:buFont typeface="Arial"/>
              <a:defRPr sz="5600">
                <a:solidFill>
                  <a:srgbClr val="6C6C6C"/>
                </a:solidFill>
                <a:uFillTx/>
                <a:latin typeface="Helvetica Light"/>
                <a:ea typeface="Helvetica Light"/>
                <a:cs typeface="Helvetica Light"/>
                <a:sym typeface="Helvetica Light"/>
              </a:defRPr>
            </a:lvl1pPr>
            <a:lvl2pPr marL="1168400" marR="0" indent="-711200" defTabSz="1219200">
              <a:spcBef>
                <a:spcPts val="1000"/>
              </a:spcBef>
              <a:buClrTx/>
              <a:buSzPct val="100000"/>
              <a:buFont typeface="Arial"/>
              <a:buChar char="–"/>
              <a:defRPr sz="5600">
                <a:solidFill>
                  <a:srgbClr val="6C6C6C"/>
                </a:solidFill>
                <a:uFillTx/>
                <a:latin typeface="Helvetica Light"/>
                <a:ea typeface="Helvetica Light"/>
                <a:cs typeface="Helvetica Light"/>
                <a:sym typeface="Helvetica Light"/>
              </a:defRPr>
            </a:lvl2pPr>
            <a:lvl3pPr marL="1557865" marR="0" indent="-643465" defTabSz="1219200">
              <a:spcBef>
                <a:spcPts val="1000"/>
              </a:spcBef>
              <a:buClrTx/>
              <a:buSzPct val="100000"/>
              <a:buFont typeface="Arial"/>
              <a:defRPr sz="5600">
                <a:solidFill>
                  <a:srgbClr val="6C6C6C"/>
                </a:solidFill>
                <a:uFillTx/>
                <a:latin typeface="Helvetica Light"/>
                <a:ea typeface="Helvetica Light"/>
                <a:cs typeface="Helvetica Light"/>
                <a:sym typeface="Helvetica Light"/>
              </a:defRPr>
            </a:lvl3pPr>
            <a:lvl4pPr marL="2651757" marR="0" indent="-1280157" defTabSz="1219200">
              <a:spcBef>
                <a:spcPts val="1000"/>
              </a:spcBef>
              <a:buClrTx/>
              <a:buSzPct val="100000"/>
              <a:buFont typeface="Arial"/>
              <a:buChar char="–"/>
              <a:defRPr sz="5600">
                <a:solidFill>
                  <a:srgbClr val="6C6C6C"/>
                </a:solidFill>
                <a:uFillTx/>
                <a:latin typeface="Helvetica Light"/>
                <a:ea typeface="Helvetica Light"/>
                <a:cs typeface="Helvetica Light"/>
                <a:sym typeface="Helvetica Light"/>
              </a:defRPr>
            </a:lvl4pPr>
            <a:lvl5pPr marL="2468877" marR="0" indent="-640077" defTabSz="1219200">
              <a:spcBef>
                <a:spcPts val="1000"/>
              </a:spcBef>
              <a:buClrTx/>
              <a:buSzPct val="100000"/>
              <a:buFont typeface="Arial"/>
              <a:buChar char="»"/>
              <a:defRPr sz="56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217" name="Slide Number"/>
          <p:cNvSpPr>
            <a:spLocks noGrp="1"/>
          </p:cNvSpPr>
          <p:nvPr>
            <p:ph type="sldNum" sz="quarter" idx="2"/>
          </p:nvPr>
        </p:nvSpPr>
        <p:spPr>
          <a:xfrm>
            <a:off x="19814067" y="10909937"/>
            <a:ext cx="607533" cy="678177"/>
          </a:xfrm>
          <a:prstGeom prst="rect">
            <a:avLst/>
          </a:prstGeom>
        </p:spPr>
        <p:txBody>
          <a:bodyPr lIns="91437" tIns="91437" rIns="91437" bIns="91437" anchor="ctr"/>
          <a:lstStyle>
            <a:lvl1pPr algn="r" defTabSz="1219200">
              <a:defRPr sz="3200">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24" name="Title Text"/>
          <p:cNvSpPr>
            <a:spLocks noGrp="1"/>
          </p:cNvSpPr>
          <p:nvPr>
            <p:ph type="title"/>
          </p:nvPr>
        </p:nvSpPr>
        <p:spPr>
          <a:xfrm>
            <a:off x="3962400" y="1852614"/>
            <a:ext cx="16459200" cy="2262189"/>
          </a:xfrm>
          <a:prstGeom prst="rect">
            <a:avLst/>
          </a:prstGeom>
        </p:spPr>
        <p:txBody>
          <a:bodyPr lIns="91437" tIns="91437" rIns="91437" bIns="91437" anchor="ctr">
            <a:normAutofit/>
          </a:bodyPr>
          <a:lstStyle>
            <a:lvl1pPr marL="0" marR="0" indent="0" defTabSz="1219200">
              <a:defRPr sz="8000" spc="800">
                <a:solidFill>
                  <a:srgbClr val="0071AD"/>
                </a:solidFill>
                <a:uFillTx/>
                <a:latin typeface="Helvetica Light"/>
                <a:ea typeface="Helvetica Light"/>
                <a:cs typeface="Helvetica Light"/>
                <a:sym typeface="Helvetica Light"/>
              </a:defRPr>
            </a:lvl1pPr>
          </a:lstStyle>
          <a:p>
            <a:r>
              <a:t>Title Text</a:t>
            </a:r>
          </a:p>
        </p:txBody>
      </p:sp>
      <p:sp>
        <p:nvSpPr>
          <p:cNvPr id="225" name="Body Level One…"/>
          <p:cNvSpPr>
            <a:spLocks noGrp="1"/>
          </p:cNvSpPr>
          <p:nvPr>
            <p:ph type="body" sz="quarter" idx="1"/>
          </p:nvPr>
        </p:nvSpPr>
        <p:spPr>
          <a:xfrm>
            <a:off x="3962400" y="4114800"/>
            <a:ext cx="8051576" cy="7886703"/>
          </a:xfrm>
          <a:prstGeom prst="rect">
            <a:avLst/>
          </a:prstGeom>
        </p:spPr>
        <p:txBody>
          <a:bodyPr lIns="91437" tIns="91437" rIns="91437" bIns="91437">
            <a:normAutofit/>
          </a:bodyPr>
          <a:lstStyle>
            <a:lvl1pPr marL="914400" marR="0" indent="-914400" defTabSz="1219200">
              <a:spcBef>
                <a:spcPts val="1000"/>
              </a:spcBef>
              <a:buClrTx/>
              <a:buSzPct val="100000"/>
              <a:buFont typeface="Arial"/>
              <a:defRPr sz="4800">
                <a:solidFill>
                  <a:srgbClr val="6C6C6C"/>
                </a:solidFill>
                <a:uFillTx/>
                <a:latin typeface="Helvetica Light"/>
                <a:ea typeface="Helvetica Light"/>
                <a:cs typeface="Helvetica Light"/>
                <a:sym typeface="Helvetica Light"/>
              </a:defRPr>
            </a:lvl1pPr>
            <a:lvl2pPr marL="1143000" marR="0" indent="-685800" defTabSz="1219200">
              <a:spcBef>
                <a:spcPts val="1000"/>
              </a:spcBef>
              <a:buClrTx/>
              <a:buSzPct val="100000"/>
              <a:buFont typeface="Arial"/>
              <a:buChar char="–"/>
              <a:defRPr sz="4800">
                <a:solidFill>
                  <a:srgbClr val="6C6C6C"/>
                </a:solidFill>
                <a:uFillTx/>
                <a:latin typeface="Helvetica Light"/>
                <a:ea typeface="Helvetica Light"/>
                <a:cs typeface="Helvetica Light"/>
                <a:sym typeface="Helvetica Light"/>
              </a:defRPr>
            </a:lvl2pPr>
            <a:lvl3pPr marL="1600200" marR="0" indent="-685800" defTabSz="1219200">
              <a:spcBef>
                <a:spcPts val="1000"/>
              </a:spcBef>
              <a:buClrTx/>
              <a:buSzPct val="100000"/>
              <a:buFont typeface="Arial"/>
              <a:defRPr sz="4800">
                <a:solidFill>
                  <a:srgbClr val="6C6C6C"/>
                </a:solidFill>
                <a:uFillTx/>
                <a:latin typeface="Helvetica Light"/>
                <a:ea typeface="Helvetica Light"/>
                <a:cs typeface="Helvetica Light"/>
                <a:sym typeface="Helvetica Light"/>
              </a:defRPr>
            </a:lvl3pPr>
            <a:lvl4pPr marL="2468877" marR="0" indent="-1097277" defTabSz="1219200">
              <a:spcBef>
                <a:spcPts val="1000"/>
              </a:spcBef>
              <a:buClrTx/>
              <a:buSzPct val="100000"/>
              <a:buFont typeface="Arial"/>
              <a:buChar char="–"/>
              <a:defRPr sz="4800">
                <a:solidFill>
                  <a:srgbClr val="6C6C6C"/>
                </a:solidFill>
                <a:uFillTx/>
                <a:latin typeface="Helvetica Light"/>
                <a:ea typeface="Helvetica Light"/>
                <a:cs typeface="Helvetica Light"/>
                <a:sym typeface="Helvetica Light"/>
              </a:defRPr>
            </a:lvl4pPr>
            <a:lvl5pPr marL="2377440" marR="0" indent="-548640" defTabSz="1219200">
              <a:spcBef>
                <a:spcPts val="1000"/>
              </a:spcBef>
              <a:buClrTx/>
              <a:buSzPct val="100000"/>
              <a:buFont typeface="Arial"/>
              <a:buChar char="»"/>
              <a:defRPr sz="48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226" name="Slide Number"/>
          <p:cNvSpPr>
            <a:spLocks noGrp="1"/>
          </p:cNvSpPr>
          <p:nvPr>
            <p:ph type="sldNum" sz="quarter" idx="2"/>
          </p:nvPr>
        </p:nvSpPr>
        <p:spPr>
          <a:xfrm>
            <a:off x="19814067" y="10909937"/>
            <a:ext cx="607533" cy="678177"/>
          </a:xfrm>
          <a:prstGeom prst="rect">
            <a:avLst/>
          </a:prstGeom>
        </p:spPr>
        <p:txBody>
          <a:bodyPr lIns="91437" tIns="91437" rIns="91437" bIns="91437" anchor="ctr"/>
          <a:lstStyle>
            <a:lvl1pPr algn="r" defTabSz="1219200">
              <a:defRPr sz="3200">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and Content 0">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33" name="Slide Number"/>
          <p:cNvSpPr>
            <a:spLocks noGrp="1"/>
          </p:cNvSpPr>
          <p:nvPr>
            <p:ph type="sldNum" sz="quarter" idx="2"/>
          </p:nvPr>
        </p:nvSpPr>
        <p:spPr>
          <a:xfrm>
            <a:off x="19774107" y="10916287"/>
            <a:ext cx="647493" cy="665477"/>
          </a:xfrm>
          <a:prstGeom prst="rect">
            <a:avLst/>
          </a:prstGeom>
        </p:spPr>
        <p:txBody>
          <a:bodyPr lIns="91437" tIns="91437" rIns="91437" bIns="91437" anchor="ctr"/>
          <a:lstStyle>
            <a:lvl1pPr algn="r" defTabSz="1219200">
              <a:defRPr sz="3200">
                <a:uFillTx/>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wo Content mo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40" name="Title Text"/>
          <p:cNvSpPr>
            <a:spLocks noGrp="1"/>
          </p:cNvSpPr>
          <p:nvPr>
            <p:ph type="title"/>
          </p:nvPr>
        </p:nvSpPr>
        <p:spPr>
          <a:xfrm>
            <a:off x="3962400" y="1714500"/>
            <a:ext cx="16459200" cy="2538416"/>
          </a:xfrm>
          <a:prstGeom prst="rect">
            <a:avLst/>
          </a:prstGeom>
        </p:spPr>
        <p:txBody>
          <a:bodyPr lIns="91437" tIns="91437" rIns="91437" bIns="91437" anchor="ctr">
            <a:normAutofit/>
          </a:bodyPr>
          <a:lstStyle>
            <a:lvl1pPr marL="0" marR="0" indent="0" defTabSz="1219200">
              <a:defRPr sz="8000" spc="800">
                <a:solidFill>
                  <a:srgbClr val="0071AD"/>
                </a:solidFill>
                <a:uFillTx/>
                <a:latin typeface="Helvetica Light"/>
                <a:ea typeface="Helvetica Light"/>
                <a:cs typeface="Helvetica Light"/>
                <a:sym typeface="Helvetica Light"/>
              </a:defRPr>
            </a:lvl1pPr>
          </a:lstStyle>
          <a:p>
            <a:r>
              <a:t>Title Text</a:t>
            </a:r>
          </a:p>
        </p:txBody>
      </p:sp>
      <p:sp>
        <p:nvSpPr>
          <p:cNvPr id="241" name="Body Level One…"/>
          <p:cNvSpPr>
            <a:spLocks noGrp="1"/>
          </p:cNvSpPr>
          <p:nvPr>
            <p:ph type="body" sz="quarter" idx="1"/>
          </p:nvPr>
        </p:nvSpPr>
        <p:spPr>
          <a:xfrm>
            <a:off x="4334528" y="4738208"/>
            <a:ext cx="5300711" cy="4497473"/>
          </a:xfrm>
          <a:prstGeom prst="rect">
            <a:avLst/>
          </a:prstGeom>
        </p:spPr>
        <p:txBody>
          <a:bodyPr lIns="91437" tIns="91437" rIns="91437" bIns="91437">
            <a:normAutofit/>
          </a:bodyPr>
          <a:lstStyle>
            <a:lvl1pPr marL="0" marR="0" indent="0" defTabSz="1219200">
              <a:spcBef>
                <a:spcPts val="1200"/>
              </a:spcBef>
              <a:buClrTx/>
              <a:buSzTx/>
              <a:buFontTx/>
              <a:buNone/>
              <a:defRPr sz="4800">
                <a:solidFill>
                  <a:srgbClr val="6C6C6C"/>
                </a:solidFill>
                <a:uFillTx/>
                <a:latin typeface="Helvetica Light"/>
                <a:ea typeface="Helvetica Light"/>
                <a:cs typeface="Helvetica Light"/>
                <a:sym typeface="Helvetica Light"/>
              </a:defRPr>
            </a:lvl1pPr>
            <a:lvl2pPr marL="1337731" marR="0" indent="-880531" defTabSz="1219200">
              <a:spcBef>
                <a:spcPts val="1200"/>
              </a:spcBef>
              <a:buClrTx/>
              <a:buSzPct val="100000"/>
              <a:buFontTx/>
              <a:buChar char="–"/>
              <a:defRPr sz="4800">
                <a:solidFill>
                  <a:srgbClr val="6C6C6C"/>
                </a:solidFill>
                <a:uFillTx/>
                <a:latin typeface="Helvetica Light"/>
                <a:ea typeface="Helvetica Light"/>
                <a:cs typeface="Helvetica Light"/>
                <a:sym typeface="Helvetica Light"/>
              </a:defRPr>
            </a:lvl2pPr>
            <a:lvl3pPr marL="1600200" marR="0" indent="-685800" defTabSz="1219200">
              <a:spcBef>
                <a:spcPts val="1200"/>
              </a:spcBef>
              <a:buClrTx/>
              <a:buSzPct val="100000"/>
              <a:buFontTx/>
              <a:defRPr sz="4800">
                <a:solidFill>
                  <a:srgbClr val="6C6C6C"/>
                </a:solidFill>
                <a:uFillTx/>
                <a:latin typeface="Helvetica Light"/>
                <a:ea typeface="Helvetica Light"/>
                <a:cs typeface="Helvetica Light"/>
                <a:sym typeface="Helvetica Light"/>
              </a:defRPr>
            </a:lvl3pPr>
            <a:lvl4pPr marL="2468877" marR="0" indent="-1097277" defTabSz="1219200">
              <a:spcBef>
                <a:spcPts val="1200"/>
              </a:spcBef>
              <a:buClrTx/>
              <a:buSzPct val="100000"/>
              <a:buFontTx/>
              <a:buChar char="–"/>
              <a:defRPr sz="4800">
                <a:solidFill>
                  <a:srgbClr val="6C6C6C"/>
                </a:solidFill>
                <a:uFillTx/>
                <a:latin typeface="Helvetica Light"/>
                <a:ea typeface="Helvetica Light"/>
                <a:cs typeface="Helvetica Light"/>
                <a:sym typeface="Helvetica Light"/>
              </a:defRPr>
            </a:lvl4pPr>
            <a:lvl5pPr marL="2377440" marR="0" indent="-548640" defTabSz="1219200">
              <a:spcBef>
                <a:spcPts val="1200"/>
              </a:spcBef>
              <a:buClrTx/>
              <a:buSzPct val="100000"/>
              <a:buFontTx/>
              <a:buChar char="»"/>
              <a:defRPr sz="48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242" name="Slide Number"/>
          <p:cNvSpPr>
            <a:spLocks noGrp="1"/>
          </p:cNvSpPr>
          <p:nvPr>
            <p:ph type="sldNum" sz="quarter" idx="2"/>
          </p:nvPr>
        </p:nvSpPr>
        <p:spPr>
          <a:xfrm>
            <a:off x="19814067" y="10909937"/>
            <a:ext cx="607533" cy="678177"/>
          </a:xfrm>
          <a:prstGeom prst="rect">
            <a:avLst/>
          </a:prstGeom>
        </p:spPr>
        <p:txBody>
          <a:bodyPr lIns="91437" tIns="91437" rIns="91437" bIns="91437" anchor="ctr"/>
          <a:lstStyle>
            <a:lvl1pPr algn="r" defTabSz="1219200">
              <a:defRPr sz="3200">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49" name="Rectangle"/>
          <p:cNvSpPr/>
          <p:nvPr/>
        </p:nvSpPr>
        <p:spPr>
          <a:xfrm>
            <a:off x="3047997" y="11106150"/>
            <a:ext cx="18288006" cy="936626"/>
          </a:xfrm>
          <a:prstGeom prst="rect">
            <a:avLst/>
          </a:prstGeom>
          <a:solidFill>
            <a:srgbClr val="EEF0F1"/>
          </a:solidFill>
          <a:ln w="25400">
            <a:miter lim="400000"/>
          </a:ln>
          <a:effectLst>
            <a:outerShdw blurRad="50800" dist="25400" dir="15839969" rotWithShape="0">
              <a:srgbClr val="808080">
                <a:alpha val="11999"/>
              </a:srgbClr>
            </a:outerShdw>
          </a:effectLst>
        </p:spPr>
        <p:txBody>
          <a:bodyPr lIns="101600" tIns="101600" rIns="101600" bIns="101600" anchor="ctr"/>
          <a:lstStyle/>
          <a:p>
            <a:pPr algn="ctr" defTabSz="457200">
              <a:defRPr sz="1800">
                <a:solidFill>
                  <a:srgbClr val="FFFFFF"/>
                </a:solidFill>
                <a:latin typeface="Helvetica Light"/>
                <a:ea typeface="Helvetica Light"/>
                <a:cs typeface="Helvetica Light"/>
                <a:sym typeface="Helvetica Light"/>
              </a:defRPr>
            </a:pPr>
            <a:endParaRPr/>
          </a:p>
        </p:txBody>
      </p:sp>
      <p:sp>
        <p:nvSpPr>
          <p:cNvPr id="250" name="Line"/>
          <p:cNvSpPr/>
          <p:nvPr/>
        </p:nvSpPr>
        <p:spPr>
          <a:xfrm>
            <a:off x="5565774" y="11363324"/>
            <a:ext cx="3" cy="431802"/>
          </a:xfrm>
          <a:prstGeom prst="line">
            <a:avLst/>
          </a:prstGeom>
          <a:ln w="3175">
            <a:solidFill>
              <a:srgbClr val="7F7F7F"/>
            </a:solidFill>
            <a:miter lim="0"/>
          </a:ln>
        </p:spPr>
        <p:txBody>
          <a:bodyPr lIns="91437" tIns="91437" rIns="91437" bIns="91437"/>
          <a:lstStyle/>
          <a:p>
            <a:endParaRPr/>
          </a:p>
        </p:txBody>
      </p:sp>
      <p:pic>
        <p:nvPicPr>
          <p:cNvPr id="251" name="ASEA-blue.png" descr="ASEA-blue.png"/>
          <p:cNvPicPr>
            <a:picLocks noChangeAspect="1"/>
          </p:cNvPicPr>
          <p:nvPr/>
        </p:nvPicPr>
        <p:blipFill>
          <a:blip r:embed="rId2">
            <a:extLst/>
          </a:blip>
          <a:stretch>
            <a:fillRect/>
          </a:stretch>
        </p:blipFill>
        <p:spPr>
          <a:xfrm>
            <a:off x="3600450" y="11379200"/>
            <a:ext cx="1533526" cy="396876"/>
          </a:xfrm>
          <a:prstGeom prst="rect">
            <a:avLst/>
          </a:prstGeom>
          <a:ln w="12700">
            <a:miter lim="400000"/>
          </a:ln>
        </p:spPr>
      </p:pic>
      <p:sp>
        <p:nvSpPr>
          <p:cNvPr id="252" name="Slide Number"/>
          <p:cNvSpPr>
            <a:spLocks noGrp="1"/>
          </p:cNvSpPr>
          <p:nvPr>
            <p:ph type="sldNum" sz="quarter" idx="2"/>
          </p:nvPr>
        </p:nvSpPr>
        <p:spPr>
          <a:xfrm>
            <a:off x="15506907" y="10916287"/>
            <a:ext cx="647493" cy="665477"/>
          </a:xfrm>
          <a:prstGeom prst="rect">
            <a:avLst/>
          </a:prstGeom>
        </p:spPr>
        <p:txBody>
          <a:bodyPr lIns="91437" tIns="91437" rIns="91437" bIns="91437" anchor="ctr"/>
          <a:lstStyle>
            <a:lvl1pPr algn="r" defTabSz="825500">
              <a:defRPr sz="3200">
                <a:uFillTx/>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wo Content mo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59" name="Title Text"/>
          <p:cNvSpPr>
            <a:spLocks noGrp="1"/>
          </p:cNvSpPr>
          <p:nvPr>
            <p:ph type="title"/>
          </p:nvPr>
        </p:nvSpPr>
        <p:spPr>
          <a:xfrm>
            <a:off x="3962400" y="1714499"/>
            <a:ext cx="16459200" cy="2538417"/>
          </a:xfrm>
          <a:prstGeom prst="rect">
            <a:avLst/>
          </a:prstGeom>
        </p:spPr>
        <p:txBody>
          <a:bodyPr lIns="91439" tIns="91439" rIns="91439" bIns="91439" anchor="ctr"/>
          <a:lstStyle>
            <a:lvl1pPr marL="0" marR="0" indent="0" defTabSz="1219200">
              <a:defRPr sz="7800" spc="780">
                <a:solidFill>
                  <a:srgbClr val="0071AD"/>
                </a:solidFill>
                <a:uFillTx/>
                <a:latin typeface="Helvetica Light"/>
                <a:ea typeface="Helvetica Light"/>
                <a:cs typeface="Helvetica Light"/>
                <a:sym typeface="Helvetica Light"/>
              </a:defRPr>
            </a:lvl1pPr>
          </a:lstStyle>
          <a:p>
            <a:r>
              <a:t>Title Text</a:t>
            </a:r>
          </a:p>
        </p:txBody>
      </p:sp>
      <p:sp>
        <p:nvSpPr>
          <p:cNvPr id="260" name="Body Level One…"/>
          <p:cNvSpPr>
            <a:spLocks noGrp="1"/>
          </p:cNvSpPr>
          <p:nvPr>
            <p:ph type="body" sz="quarter" idx="1"/>
          </p:nvPr>
        </p:nvSpPr>
        <p:spPr>
          <a:xfrm>
            <a:off x="4334528" y="4738208"/>
            <a:ext cx="5300709" cy="4497471"/>
          </a:xfrm>
          <a:prstGeom prst="rect">
            <a:avLst/>
          </a:prstGeom>
        </p:spPr>
        <p:txBody>
          <a:bodyPr lIns="91439" tIns="91439" rIns="91439" bIns="91439"/>
          <a:lstStyle>
            <a:lvl1pPr marL="0" marR="0" indent="0" defTabSz="1219200">
              <a:spcBef>
                <a:spcPts val="1300"/>
              </a:spcBef>
              <a:buClrTx/>
              <a:buSzTx/>
              <a:buFontTx/>
              <a:buNone/>
              <a:defRPr sz="4600">
                <a:solidFill>
                  <a:srgbClr val="6C6C6C"/>
                </a:solidFill>
                <a:uFillTx/>
                <a:latin typeface="Helvetica Light"/>
                <a:ea typeface="Helvetica Light"/>
                <a:cs typeface="Helvetica Light"/>
                <a:sym typeface="Helvetica Light"/>
              </a:defRPr>
            </a:lvl1pPr>
            <a:lvl2pPr marL="1301044" marR="0" indent="-843844" defTabSz="1219200">
              <a:spcBef>
                <a:spcPts val="1300"/>
              </a:spcBef>
              <a:buClrTx/>
              <a:buSzPct val="100000"/>
              <a:buFontTx/>
              <a:buChar char="–"/>
              <a:defRPr sz="4600">
                <a:solidFill>
                  <a:srgbClr val="6C6C6C"/>
                </a:solidFill>
                <a:uFillTx/>
                <a:latin typeface="Helvetica Light"/>
                <a:ea typeface="Helvetica Light"/>
                <a:cs typeface="Helvetica Light"/>
                <a:sym typeface="Helvetica Light"/>
              </a:defRPr>
            </a:lvl2pPr>
            <a:lvl3pPr marL="1571625" marR="0" indent="-657225" defTabSz="1219200">
              <a:spcBef>
                <a:spcPts val="1300"/>
              </a:spcBef>
              <a:buClrTx/>
              <a:buSzPct val="100000"/>
              <a:buFontTx/>
              <a:defRPr sz="4600">
                <a:solidFill>
                  <a:srgbClr val="6C6C6C"/>
                </a:solidFill>
                <a:uFillTx/>
                <a:latin typeface="Helvetica Light"/>
                <a:ea typeface="Helvetica Light"/>
                <a:cs typeface="Helvetica Light"/>
                <a:sym typeface="Helvetica Light"/>
              </a:defRPr>
            </a:lvl3pPr>
            <a:lvl4pPr marL="2423159" marR="0" indent="-1051559" defTabSz="1219200">
              <a:spcBef>
                <a:spcPts val="1300"/>
              </a:spcBef>
              <a:buClrTx/>
              <a:buSzPct val="100000"/>
              <a:buFontTx/>
              <a:buChar char="–"/>
              <a:defRPr sz="4600">
                <a:solidFill>
                  <a:srgbClr val="6C6C6C"/>
                </a:solidFill>
                <a:uFillTx/>
                <a:latin typeface="Helvetica Light"/>
                <a:ea typeface="Helvetica Light"/>
                <a:cs typeface="Helvetica Light"/>
                <a:sym typeface="Helvetica Light"/>
              </a:defRPr>
            </a:lvl4pPr>
            <a:lvl5pPr marL="2354579" marR="0" indent="-525779" defTabSz="1219200">
              <a:spcBef>
                <a:spcPts val="1300"/>
              </a:spcBef>
              <a:buClrTx/>
              <a:buSzPct val="100000"/>
              <a:buFontTx/>
              <a:buChar char="»"/>
              <a:defRPr sz="46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261" name="Slide Number"/>
          <p:cNvSpPr>
            <a:spLocks noGrp="1"/>
          </p:cNvSpPr>
          <p:nvPr>
            <p:ph type="sldNum" sz="quarter" idx="2"/>
          </p:nvPr>
        </p:nvSpPr>
        <p:spPr>
          <a:xfrm>
            <a:off x="16154400" y="10935335"/>
            <a:ext cx="4267200" cy="627381"/>
          </a:xfrm>
          <a:prstGeom prst="rect">
            <a:avLst/>
          </a:prstGeom>
        </p:spPr>
        <p:txBody>
          <a:bodyPr wrap="square" lIns="91439" tIns="91439" rIns="91439" bIns="91439" anchor="ctr"/>
          <a:lstStyle>
            <a:lvl1pPr algn="r" defTabSz="1219200">
              <a:defRPr sz="3000">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9_Office Theme">
    <p:spTree>
      <p:nvGrpSpPr>
        <p:cNvPr id="1" name=""/>
        <p:cNvGrpSpPr/>
        <p:nvPr/>
      </p:nvGrpSpPr>
      <p:grpSpPr>
        <a:xfrm>
          <a:off x="0" y="0"/>
          <a:ext cx="0" cy="0"/>
          <a:chOff x="0" y="0"/>
          <a:chExt cx="0" cy="0"/>
        </a:xfrm>
      </p:grpSpPr>
      <p:sp>
        <p:nvSpPr>
          <p:cNvPr id="27" name="Title Text"/>
          <p:cNvSpPr>
            <a:spLocks noGrp="1"/>
          </p:cNvSpPr>
          <p:nvPr>
            <p:ph type="title"/>
          </p:nvPr>
        </p:nvSpPr>
        <p:spPr>
          <a:xfrm>
            <a:off x="3962400" y="180973"/>
            <a:ext cx="16459200" cy="3019427"/>
          </a:xfrm>
          <a:prstGeom prst="rect">
            <a:avLst/>
          </a:prstGeom>
        </p:spPr>
        <p:txBody>
          <a:bodyPr anchor="ctr">
            <a:normAutofit/>
          </a:bodyPr>
          <a:lstStyle>
            <a:lvl1pPr marL="79374" indent="-79374">
              <a:defRPr>
                <a:solidFill>
                  <a:srgbClr val="002E72"/>
                </a:solidFill>
                <a:uFill>
                  <a:solidFill>
                    <a:srgbClr val="002E72"/>
                  </a:solidFill>
                </a:uFill>
                <a:latin typeface="+mn-lt"/>
                <a:ea typeface="+mn-ea"/>
                <a:cs typeface="+mn-cs"/>
                <a:sym typeface="Helvetica"/>
              </a:defRPr>
            </a:lvl1pPr>
          </a:lstStyle>
          <a:p>
            <a:r>
              <a:t>Title Text</a:t>
            </a:r>
          </a:p>
        </p:txBody>
      </p:sp>
      <p:sp>
        <p:nvSpPr>
          <p:cNvPr id="28" name="Body Level One…"/>
          <p:cNvSpPr>
            <a:spLocks noGrp="1"/>
          </p:cNvSpPr>
          <p:nvPr>
            <p:ph type="body" idx="1"/>
          </p:nvPr>
        </p:nvSpPr>
        <p:spPr>
          <a:xfrm>
            <a:off x="3962400" y="3200400"/>
            <a:ext cx="16459200" cy="10515600"/>
          </a:xfrm>
          <a:prstGeom prst="rect">
            <a:avLst/>
          </a:prstGeom>
        </p:spPr>
        <p:txBody>
          <a:bodyPr>
            <a:normAutofit/>
          </a:bodyPr>
          <a:lstStyle>
            <a:lvl1pPr marL="928687" indent="-685800">
              <a:spcBef>
                <a:spcPts val="1600"/>
              </a:spcBef>
              <a:buSzPct val="100000"/>
              <a:buFont typeface="Arial"/>
              <a:defRPr sz="6000">
                <a:latin typeface="Palatino"/>
                <a:ea typeface="Palatino"/>
                <a:cs typeface="Palatino"/>
                <a:sym typeface="Palatino"/>
              </a:defRPr>
            </a:lvl1pPr>
            <a:lvl2pPr marL="1245210" indent="-659423">
              <a:spcBef>
                <a:spcPts val="1600"/>
              </a:spcBef>
              <a:buSzPct val="100000"/>
              <a:buFont typeface="Arial"/>
              <a:buChar char="–"/>
              <a:defRPr sz="6000">
                <a:latin typeface="Palatino"/>
                <a:ea typeface="Palatino"/>
                <a:cs typeface="Palatino"/>
                <a:sym typeface="Palatino"/>
              </a:defRPr>
            </a:lvl2pPr>
            <a:lvl3pPr marL="1552141" indent="-623454">
              <a:spcBef>
                <a:spcPts val="1600"/>
              </a:spcBef>
              <a:buSzPct val="100000"/>
              <a:buFont typeface="Arial"/>
              <a:defRPr sz="6000">
                <a:latin typeface="Palatino"/>
                <a:ea typeface="Palatino"/>
                <a:cs typeface="Palatino"/>
                <a:sym typeface="Palatino"/>
              </a:defRPr>
            </a:lvl3pPr>
            <a:lvl4pPr marL="2046287" indent="-762000">
              <a:spcBef>
                <a:spcPts val="1600"/>
              </a:spcBef>
              <a:buSzPct val="100000"/>
              <a:buFont typeface="Arial"/>
              <a:buChar char="–"/>
              <a:defRPr sz="6000">
                <a:latin typeface="Palatino"/>
                <a:ea typeface="Palatino"/>
                <a:cs typeface="Palatino"/>
                <a:sym typeface="Palatino"/>
              </a:defRPr>
            </a:lvl4pPr>
            <a:lvl5pPr marL="2389186" indent="-762000">
              <a:spcBef>
                <a:spcPts val="1600"/>
              </a:spcBef>
              <a:buSzPct val="100000"/>
              <a:buFont typeface="Arial"/>
              <a:buChar char="»"/>
              <a:defRPr sz="6000">
                <a:latin typeface="Palatino"/>
                <a:ea typeface="Palatino"/>
                <a:cs typeface="Palatino"/>
                <a:sym typeface="Palatino"/>
              </a:defRPr>
            </a:lvl5pPr>
          </a:lstStyle>
          <a:p>
            <a:r>
              <a:t>Body Level One</a:t>
            </a:r>
          </a:p>
          <a:p>
            <a:pPr lvl="1"/>
            <a:r>
              <a:t>Body Level Two</a:t>
            </a:r>
          </a:p>
          <a:p>
            <a:pPr lvl="2"/>
            <a:r>
              <a:t>Body Level Three</a:t>
            </a:r>
          </a:p>
          <a:p>
            <a:pPr lvl="3"/>
            <a:r>
              <a:t>Body Level Four</a:t>
            </a:r>
          </a:p>
          <a:p>
            <a:pPr lvl="4"/>
            <a:r>
              <a:t>Body Level Five</a:t>
            </a:r>
          </a:p>
        </p:txBody>
      </p:sp>
      <p:sp>
        <p:nvSpPr>
          <p:cNvPr id="29"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 Top - Dar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68" name="Title Text"/>
          <p:cNvSpPr>
            <a:spLocks noGrp="1"/>
          </p:cNvSpPr>
          <p:nvPr>
            <p:ph type="title"/>
          </p:nvPr>
        </p:nvSpPr>
        <p:spPr>
          <a:xfrm>
            <a:off x="3556000" y="355600"/>
            <a:ext cx="17297400" cy="3429000"/>
          </a:xfrm>
          <a:prstGeom prst="rect">
            <a:avLst/>
          </a:prstGeom>
        </p:spPr>
        <p:txBody>
          <a:bodyPr anchor="ctr"/>
          <a:lstStyle>
            <a:lvl1pPr marL="0" marR="0" indent="0" defTabSz="812800">
              <a:defRPr sz="10000" cap="small">
                <a:solidFill>
                  <a:srgbClr val="535353"/>
                </a:solidFill>
                <a:uFillTx/>
                <a:latin typeface="Gill Sans Light"/>
                <a:ea typeface="Gill Sans Light"/>
                <a:cs typeface="Gill Sans Light"/>
                <a:sym typeface="Gill Sans Light"/>
              </a:defRPr>
            </a:lvl1pPr>
          </a:lstStyle>
          <a:p>
            <a:r>
              <a:t>Title Text</a:t>
            </a:r>
          </a:p>
        </p:txBody>
      </p:sp>
      <p:sp>
        <p:nvSpPr>
          <p:cNvPr id="269" name="Slide Number"/>
          <p:cNvSpPr>
            <a:spLocks noGrp="1"/>
          </p:cNvSpPr>
          <p:nvPr>
            <p:ph type="sldNum" sz="quarter" idx="2"/>
          </p:nvPr>
        </p:nvSpPr>
        <p:spPr>
          <a:xfrm>
            <a:off x="11918950" y="12979400"/>
            <a:ext cx="520701" cy="558800"/>
          </a:xfrm>
          <a:prstGeom prst="rect">
            <a:avLst/>
          </a:prstGeom>
        </p:spPr>
        <p:txBody>
          <a:bodyPr/>
          <a:lstStyle>
            <a:lvl1pPr defTabSz="812800">
              <a:defRPr sz="2400">
                <a:solidFill>
                  <a:srgbClr val="232323"/>
                </a:solidFill>
                <a:uFillTx/>
                <a:latin typeface="Gill Sans Light"/>
                <a:ea typeface="Gill Sans Light"/>
                <a:cs typeface="Gill Sans Light"/>
                <a:sym typeface="Gill Sans Light"/>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Office Theme">
    <p:spTree>
      <p:nvGrpSpPr>
        <p:cNvPr id="1" name=""/>
        <p:cNvGrpSpPr/>
        <p:nvPr/>
      </p:nvGrpSpPr>
      <p:grpSpPr>
        <a:xfrm>
          <a:off x="0" y="0"/>
          <a:ext cx="0" cy="0"/>
          <a:chOff x="0" y="0"/>
          <a:chExt cx="0" cy="0"/>
        </a:xfrm>
      </p:grpSpPr>
      <p:sp>
        <p:nvSpPr>
          <p:cNvPr id="276" name="Title Text"/>
          <p:cNvSpPr>
            <a:spLocks noGrp="1"/>
          </p:cNvSpPr>
          <p:nvPr>
            <p:ph type="title"/>
          </p:nvPr>
        </p:nvSpPr>
        <p:spPr>
          <a:xfrm>
            <a:off x="3962400" y="184149"/>
            <a:ext cx="16459200" cy="3016251"/>
          </a:xfrm>
          <a:prstGeom prst="rect">
            <a:avLst/>
          </a:prstGeom>
        </p:spPr>
        <p:txBody>
          <a:bodyPr anchor="ctr"/>
          <a:lstStyle>
            <a:lvl1pPr marL="81279" marR="81279" indent="0" defTabSz="914400">
              <a:defRPr sz="8800">
                <a:latin typeface="Times New Roman"/>
                <a:ea typeface="Times New Roman"/>
                <a:cs typeface="Times New Roman"/>
                <a:sym typeface="Times New Roman"/>
              </a:defRPr>
            </a:lvl1pPr>
          </a:lstStyle>
          <a:p>
            <a:r>
              <a:t>Title Text</a:t>
            </a:r>
          </a:p>
        </p:txBody>
      </p:sp>
      <p:sp>
        <p:nvSpPr>
          <p:cNvPr id="277" name="Body Level One…"/>
          <p:cNvSpPr>
            <a:spLocks noGrp="1"/>
          </p:cNvSpPr>
          <p:nvPr>
            <p:ph type="body" idx="1"/>
          </p:nvPr>
        </p:nvSpPr>
        <p:spPr>
          <a:xfrm>
            <a:off x="3962400" y="3200400"/>
            <a:ext cx="16459200" cy="10515600"/>
          </a:xfrm>
          <a:prstGeom prst="rect">
            <a:avLst/>
          </a:prstGeom>
        </p:spPr>
        <p:txBody>
          <a:bodyPr/>
          <a:lstStyle>
            <a:lvl1pPr marL="726440" marR="81279" indent="-685800" defTabSz="914400">
              <a:spcBef>
                <a:spcPts val="1400"/>
              </a:spcBef>
              <a:buSzPct val="100000"/>
              <a:buFont typeface="Arial"/>
              <a:defRPr sz="6400">
                <a:latin typeface="Times New Roman"/>
                <a:ea typeface="Times New Roman"/>
                <a:cs typeface="Times New Roman"/>
                <a:sym typeface="Times New Roman"/>
              </a:defRPr>
            </a:lvl1pPr>
            <a:lvl2pPr marL="1069339" marR="81279" indent="-571499" defTabSz="914400">
              <a:spcBef>
                <a:spcPts val="1200"/>
              </a:spcBef>
              <a:buSzPct val="100000"/>
              <a:buFont typeface="Arial"/>
              <a:buChar char="–"/>
              <a:defRPr sz="5600">
                <a:latin typeface="Times New Roman"/>
                <a:ea typeface="Times New Roman"/>
                <a:cs typeface="Times New Roman"/>
                <a:sym typeface="Times New Roman"/>
              </a:defRPr>
            </a:lvl2pPr>
            <a:lvl3pPr marL="1412239" marR="81279" indent="-457200" defTabSz="914400">
              <a:spcBef>
                <a:spcPts val="1000"/>
              </a:spcBef>
              <a:buSzPct val="100000"/>
              <a:buFont typeface="Arial"/>
              <a:defRPr sz="4800">
                <a:latin typeface="Times New Roman"/>
                <a:ea typeface="Times New Roman"/>
                <a:cs typeface="Times New Roman"/>
                <a:sym typeface="Times New Roman"/>
              </a:defRPr>
            </a:lvl3pPr>
            <a:lvl4pPr marL="1869439" marR="81279" indent="-457200" defTabSz="914400">
              <a:spcBef>
                <a:spcPts val="900"/>
              </a:spcBef>
              <a:buSzPct val="100000"/>
              <a:buFont typeface="Arial"/>
              <a:buChar char="–"/>
              <a:defRPr sz="4000">
                <a:latin typeface="Times New Roman"/>
                <a:ea typeface="Times New Roman"/>
                <a:cs typeface="Times New Roman"/>
                <a:sym typeface="Times New Roman"/>
              </a:defRPr>
            </a:lvl4pPr>
            <a:lvl5pPr marL="2326639" marR="81279" indent="-457200" defTabSz="914400">
              <a:spcBef>
                <a:spcPts val="900"/>
              </a:spcBef>
              <a:buSzPct val="100000"/>
              <a:buFont typeface="Arial"/>
              <a:buChar char="»"/>
              <a:defRPr sz="40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78" name="Slide Number"/>
          <p:cNvSpPr>
            <a:spLocks noGrp="1"/>
          </p:cNvSpPr>
          <p:nvPr>
            <p:ph type="sldNum" sz="quarter" idx="2"/>
          </p:nvPr>
        </p:nvSpPr>
        <p:spPr>
          <a:xfrm>
            <a:off x="18050271" y="12792075"/>
            <a:ext cx="475458" cy="571501"/>
          </a:xfrm>
          <a:prstGeom prst="rect">
            <a:avLst/>
          </a:prstGeom>
        </p:spPr>
        <p:txBody>
          <a:bodyPr anchor="ctr"/>
          <a:lstStyle>
            <a:lvl1pPr>
              <a:defRPr sz="2400">
                <a:solidFill>
                  <a:srgbClr val="9B9B9B"/>
                </a:solidFill>
                <a:uFill>
                  <a:solidFill>
                    <a:srgbClr val="9B9B9B"/>
                  </a:solidFill>
                </a:uFill>
                <a:latin typeface="Constantia"/>
                <a:ea typeface="Constantia"/>
                <a:cs typeface="Constantia"/>
                <a:sym typeface="Constantia"/>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85" name="Title Text"/>
          <p:cNvSpPr>
            <a:spLocks noGrp="1"/>
          </p:cNvSpPr>
          <p:nvPr>
            <p:ph type="title"/>
          </p:nvPr>
        </p:nvSpPr>
        <p:spPr>
          <a:xfrm>
            <a:off x="3548062" y="357187"/>
            <a:ext cx="17287876" cy="3429001"/>
          </a:xfrm>
          <a:prstGeom prst="rect">
            <a:avLst/>
          </a:prstGeom>
        </p:spPr>
        <p:txBody>
          <a:bodyPr lIns="71437" tIns="71437" rIns="71437" bIns="71437" anchor="ctr">
            <a:normAutofit/>
          </a:bodyPr>
          <a:lstStyle>
            <a:lvl1pPr marL="0" marR="0" indent="0" defTabSz="821531">
              <a:defRPr sz="10000" cap="all">
                <a:solidFill>
                  <a:srgbClr val="535353"/>
                </a:solidFill>
                <a:uFillTx/>
                <a:latin typeface="Gill Sans Light"/>
                <a:ea typeface="Gill Sans Light"/>
                <a:cs typeface="Gill Sans Light"/>
                <a:sym typeface="Gill Sans Light"/>
              </a:defRPr>
            </a:lvl1pPr>
          </a:lstStyle>
          <a:p>
            <a:r>
              <a:t>Title Text</a:t>
            </a:r>
          </a:p>
        </p:txBody>
      </p:sp>
      <p:sp>
        <p:nvSpPr>
          <p:cNvPr id="286" name="Body Level One…"/>
          <p:cNvSpPr>
            <a:spLocks noGrp="1"/>
          </p:cNvSpPr>
          <p:nvPr>
            <p:ph type="body" idx="1"/>
          </p:nvPr>
        </p:nvSpPr>
        <p:spPr>
          <a:xfrm>
            <a:off x="3548062" y="3839765"/>
            <a:ext cx="17287876" cy="8858251"/>
          </a:xfrm>
          <a:prstGeom prst="rect">
            <a:avLst/>
          </a:prstGeom>
        </p:spPr>
        <p:txBody>
          <a:bodyPr lIns="71437" tIns="71437" rIns="71437" bIns="71437" anchor="ctr">
            <a:normAutofit/>
          </a:bodyPr>
          <a:lstStyle>
            <a:lvl1pPr marL="724452" marR="0" indent="-724452" defTabSz="821531">
              <a:lnSpc>
                <a:spcPct val="120000"/>
              </a:lnSpc>
              <a:spcBef>
                <a:spcPts val="6400"/>
              </a:spcBef>
              <a:buClrTx/>
              <a:buSzPct val="82000"/>
              <a:buFontTx/>
              <a:defRPr sz="6400">
                <a:solidFill>
                  <a:srgbClr val="535353"/>
                </a:solidFill>
                <a:uFillTx/>
                <a:latin typeface="Gill Sans Light"/>
                <a:ea typeface="Gill Sans Light"/>
                <a:cs typeface="Gill Sans Light"/>
                <a:sym typeface="Gill Sans Light"/>
              </a:defRPr>
            </a:lvl1pPr>
            <a:lvl2pPr marL="1245152" marR="0" indent="-724452" defTabSz="821531">
              <a:lnSpc>
                <a:spcPct val="120000"/>
              </a:lnSpc>
              <a:spcBef>
                <a:spcPts val="6400"/>
              </a:spcBef>
              <a:buClrTx/>
              <a:buSzPct val="82000"/>
              <a:buFontTx/>
              <a:defRPr sz="6400">
                <a:solidFill>
                  <a:srgbClr val="535353"/>
                </a:solidFill>
                <a:uFillTx/>
                <a:latin typeface="Gill Sans Light"/>
                <a:ea typeface="Gill Sans Light"/>
                <a:cs typeface="Gill Sans Light"/>
                <a:sym typeface="Gill Sans Light"/>
              </a:defRPr>
            </a:lvl2pPr>
            <a:lvl3pPr marL="1765852" marR="0" indent="-724452" defTabSz="821531">
              <a:lnSpc>
                <a:spcPct val="120000"/>
              </a:lnSpc>
              <a:spcBef>
                <a:spcPts val="6400"/>
              </a:spcBef>
              <a:buClrTx/>
              <a:buSzPct val="82000"/>
              <a:buFontTx/>
              <a:defRPr sz="6400">
                <a:solidFill>
                  <a:srgbClr val="535353"/>
                </a:solidFill>
                <a:uFillTx/>
                <a:latin typeface="Gill Sans Light"/>
                <a:ea typeface="Gill Sans Light"/>
                <a:cs typeface="Gill Sans Light"/>
                <a:sym typeface="Gill Sans Light"/>
              </a:defRPr>
            </a:lvl3pPr>
            <a:lvl4pPr marL="2286552" marR="0" indent="-724452" defTabSz="821531">
              <a:lnSpc>
                <a:spcPct val="120000"/>
              </a:lnSpc>
              <a:spcBef>
                <a:spcPts val="6400"/>
              </a:spcBef>
              <a:buClrTx/>
              <a:buSzPct val="82000"/>
              <a:buFontTx/>
              <a:defRPr sz="6400">
                <a:solidFill>
                  <a:srgbClr val="535353"/>
                </a:solidFill>
                <a:uFillTx/>
                <a:latin typeface="Gill Sans Light"/>
                <a:ea typeface="Gill Sans Light"/>
                <a:cs typeface="Gill Sans Light"/>
                <a:sym typeface="Gill Sans Light"/>
              </a:defRPr>
            </a:lvl4pPr>
            <a:lvl5pPr marL="2807252" marR="0" indent="-724452" defTabSz="821531">
              <a:lnSpc>
                <a:spcPct val="120000"/>
              </a:lnSpc>
              <a:spcBef>
                <a:spcPts val="6400"/>
              </a:spcBef>
              <a:buClrTx/>
              <a:buSzPct val="82000"/>
              <a:buFontTx/>
              <a:defRPr sz="6400">
                <a:solidFill>
                  <a:srgbClr val="535353"/>
                </a:solidFill>
                <a:uFillTx/>
                <a:latin typeface="Gill Sans Light"/>
                <a:ea typeface="Gill Sans Light"/>
                <a:cs typeface="Gill Sans Light"/>
                <a:sym typeface="Gill Sans Light"/>
              </a:defRPr>
            </a:lvl5pPr>
          </a:lstStyle>
          <a:p>
            <a:r>
              <a:t>Body Level One</a:t>
            </a:r>
          </a:p>
          <a:p>
            <a:pPr lvl="1"/>
            <a:r>
              <a:t>Body Level Two</a:t>
            </a:r>
          </a:p>
          <a:p>
            <a:pPr lvl="2"/>
            <a:r>
              <a:t>Body Level Three</a:t>
            </a:r>
          </a:p>
          <a:p>
            <a:pPr lvl="3"/>
            <a:r>
              <a:t>Body Level Four</a:t>
            </a:r>
          </a:p>
          <a:p>
            <a:pPr lvl="4"/>
            <a:r>
              <a:t>Body Level Five</a:t>
            </a:r>
          </a:p>
        </p:txBody>
      </p:sp>
      <p:sp>
        <p:nvSpPr>
          <p:cNvPr id="287" name="Slide Number"/>
          <p:cNvSpPr>
            <a:spLocks noGrp="1"/>
          </p:cNvSpPr>
          <p:nvPr>
            <p:ph type="sldNum" sz="quarter" idx="2"/>
          </p:nvPr>
        </p:nvSpPr>
        <p:spPr>
          <a:xfrm>
            <a:off x="11952882" y="13037343"/>
            <a:ext cx="460376" cy="498476"/>
          </a:xfrm>
          <a:prstGeom prst="rect">
            <a:avLst/>
          </a:prstGeom>
        </p:spPr>
        <p:txBody>
          <a:bodyPr lIns="71437" tIns="71437" rIns="71437" bIns="71437"/>
          <a:lstStyle>
            <a:lvl1pPr defTabSz="821531">
              <a:defRPr sz="2400">
                <a:solidFill>
                  <a:srgbClr val="535353"/>
                </a:solidFill>
                <a:uFillTx/>
                <a:latin typeface="Gill Sans Light"/>
                <a:ea typeface="Gill Sans Light"/>
                <a:cs typeface="Gill Sans Light"/>
                <a:sym typeface="Gill Sans Light"/>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1_Title - Top">
    <p:spTree>
      <p:nvGrpSpPr>
        <p:cNvPr id="1" name=""/>
        <p:cNvGrpSpPr/>
        <p:nvPr/>
      </p:nvGrpSpPr>
      <p:grpSpPr>
        <a:xfrm>
          <a:off x="0" y="0"/>
          <a:ext cx="0" cy="0"/>
          <a:chOff x="0" y="0"/>
          <a:chExt cx="0" cy="0"/>
        </a:xfrm>
      </p:grpSpPr>
      <p:pic>
        <p:nvPicPr>
          <p:cNvPr id="294" name="ASEA_Slide5.jpg" descr="ASEA_Slide5.jpg"/>
          <p:cNvPicPr>
            <a:picLocks/>
          </p:cNvPicPr>
          <p:nvPr/>
        </p:nvPicPr>
        <p:blipFill>
          <a:blip r:embed="rId2">
            <a:extLst/>
          </a:blip>
          <a:stretch>
            <a:fillRect/>
          </a:stretch>
        </p:blipFill>
        <p:spPr>
          <a:xfrm>
            <a:off x="3048000" y="0"/>
            <a:ext cx="18288000" cy="13716000"/>
          </a:xfrm>
          <a:prstGeom prst="rect">
            <a:avLst/>
          </a:prstGeom>
          <a:ln w="12700">
            <a:miter lim="400000"/>
          </a:ln>
        </p:spPr>
      </p:pic>
      <p:sp>
        <p:nvSpPr>
          <p:cNvPr id="295" name="Title Text"/>
          <p:cNvSpPr>
            <a:spLocks noGrp="1"/>
          </p:cNvSpPr>
          <p:nvPr>
            <p:ph type="title"/>
          </p:nvPr>
        </p:nvSpPr>
        <p:spPr>
          <a:xfrm>
            <a:off x="4826000" y="355600"/>
            <a:ext cx="14732000" cy="3429000"/>
          </a:xfrm>
          <a:prstGeom prst="rect">
            <a:avLst/>
          </a:prstGeom>
        </p:spPr>
        <p:txBody>
          <a:bodyPr lIns="76200" tIns="76200" rIns="76200" bIns="76200" anchor="ctr"/>
          <a:lstStyle>
            <a:lvl1pPr marL="0" marR="0" indent="0" defTabSz="1295400">
              <a:defRPr b="1">
                <a:solidFill>
                  <a:srgbClr val="002E72"/>
                </a:solidFill>
                <a:uFill>
                  <a:solidFill>
                    <a:srgbClr val="002E72"/>
                  </a:solidFill>
                </a:uFill>
                <a:latin typeface="Frobisher"/>
                <a:ea typeface="Frobisher"/>
                <a:cs typeface="Frobisher"/>
                <a:sym typeface="Frobisher"/>
              </a:defRPr>
            </a:lvl1pPr>
          </a:lstStyle>
          <a:p>
            <a:r>
              <a:t>Title Text</a:t>
            </a:r>
          </a:p>
        </p:txBody>
      </p:sp>
      <p:sp>
        <p:nvSpPr>
          <p:cNvPr id="296" name="Slide Number"/>
          <p:cNvSpPr>
            <a:spLocks noGrp="1"/>
          </p:cNvSpPr>
          <p:nvPr>
            <p:ph type="sldNum" sz="quarter" idx="2"/>
          </p:nvPr>
        </p:nvSpPr>
        <p:spPr>
          <a:xfrm>
            <a:off x="18014776" y="12713642"/>
            <a:ext cx="546101" cy="571501"/>
          </a:xfrm>
          <a:prstGeom prst="rect">
            <a:avLst/>
          </a:prstGeom>
        </p:spPr>
        <p:txBody>
          <a:bodyPr lIns="127000" tIns="127000" rIns="127000" bIns="127000"/>
          <a:lstStyle>
            <a:lvl1pPr defTabSz="635000">
              <a:defRPr sz="2200">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9_Office Theme copy 7">
    <p:spTree>
      <p:nvGrpSpPr>
        <p:cNvPr id="1" name=""/>
        <p:cNvGrpSpPr/>
        <p:nvPr/>
      </p:nvGrpSpPr>
      <p:grpSpPr>
        <a:xfrm>
          <a:off x="0" y="0"/>
          <a:ext cx="0" cy="0"/>
          <a:chOff x="0" y="0"/>
          <a:chExt cx="0" cy="0"/>
        </a:xfrm>
      </p:grpSpPr>
      <p:sp>
        <p:nvSpPr>
          <p:cNvPr id="36" name="Title Text"/>
          <p:cNvSpPr>
            <a:spLocks noGrp="1"/>
          </p:cNvSpPr>
          <p:nvPr>
            <p:ph type="title"/>
          </p:nvPr>
        </p:nvSpPr>
        <p:spPr>
          <a:xfrm>
            <a:off x="3962400" y="180973"/>
            <a:ext cx="16459200" cy="3019427"/>
          </a:xfrm>
          <a:prstGeom prst="rect">
            <a:avLst/>
          </a:prstGeom>
        </p:spPr>
        <p:txBody>
          <a:bodyPr anchor="ctr">
            <a:normAutofit/>
          </a:bodyPr>
          <a:lstStyle>
            <a:lvl1pPr marL="79374" indent="-79374">
              <a:defRPr sz="8400">
                <a:latin typeface="+mj-lt"/>
                <a:ea typeface="+mj-ea"/>
                <a:cs typeface="+mj-cs"/>
                <a:sym typeface="Lucida Grande"/>
              </a:defRPr>
            </a:lvl1pPr>
          </a:lstStyle>
          <a:p>
            <a:r>
              <a:t>Title Text</a:t>
            </a:r>
          </a:p>
        </p:txBody>
      </p:sp>
      <p:sp>
        <p:nvSpPr>
          <p:cNvPr id="37" name="Body Level One…"/>
          <p:cNvSpPr>
            <a:spLocks noGrp="1"/>
          </p:cNvSpPr>
          <p:nvPr>
            <p:ph type="body" idx="1"/>
          </p:nvPr>
        </p:nvSpPr>
        <p:spPr>
          <a:xfrm>
            <a:off x="3962400" y="3200400"/>
            <a:ext cx="16459200" cy="10515600"/>
          </a:xfrm>
          <a:prstGeom prst="rect">
            <a:avLst/>
          </a:prstGeom>
        </p:spPr>
        <p:txBody>
          <a:bodyPr>
            <a:normAutofit/>
          </a:bodyPr>
          <a:lstStyle>
            <a:lvl1pPr marL="725487" indent="-685800">
              <a:spcBef>
                <a:spcPts val="1600"/>
              </a:spcBef>
              <a:buSzPct val="100000"/>
              <a:buFont typeface="Arial"/>
              <a:defRPr sz="6000">
                <a:latin typeface="+mj-lt"/>
                <a:ea typeface="+mj-ea"/>
                <a:cs typeface="+mj-cs"/>
                <a:sym typeface="Lucida Grande"/>
              </a:defRPr>
            </a:lvl1pPr>
            <a:lvl2pPr marL="1105510" indent="-659423">
              <a:spcBef>
                <a:spcPts val="1600"/>
              </a:spcBef>
              <a:buSzPct val="100000"/>
              <a:buFont typeface="Arial"/>
              <a:buChar char="–"/>
              <a:defRPr sz="6000">
                <a:latin typeface="+mj-lt"/>
                <a:ea typeface="+mj-ea"/>
                <a:cs typeface="+mj-cs"/>
                <a:sym typeface="Lucida Grande"/>
              </a:defRPr>
            </a:lvl2pPr>
            <a:lvl3pPr marL="1526741" indent="-623454">
              <a:spcBef>
                <a:spcPts val="1600"/>
              </a:spcBef>
              <a:buSzPct val="100000"/>
              <a:buFont typeface="Arial"/>
              <a:defRPr sz="6000">
                <a:latin typeface="+mj-lt"/>
                <a:ea typeface="+mj-ea"/>
                <a:cs typeface="+mj-cs"/>
                <a:sym typeface="Lucida Grande"/>
              </a:defRPr>
            </a:lvl3pPr>
            <a:lvl4pPr marL="2122487" indent="-762000">
              <a:spcBef>
                <a:spcPts val="1600"/>
              </a:spcBef>
              <a:buSzPct val="100000"/>
              <a:buFont typeface="Arial"/>
              <a:buChar char="–"/>
              <a:defRPr sz="6000">
                <a:latin typeface="+mj-lt"/>
                <a:ea typeface="+mj-ea"/>
                <a:cs typeface="+mj-cs"/>
                <a:sym typeface="Lucida Grande"/>
              </a:defRPr>
            </a:lvl4pPr>
            <a:lvl5pPr marL="2579686" indent="-762000">
              <a:spcBef>
                <a:spcPts val="1600"/>
              </a:spcBef>
              <a:buSzPct val="100000"/>
              <a:buFont typeface="Arial"/>
              <a:buChar char="»"/>
              <a:defRPr sz="6000">
                <a:latin typeface="+mj-lt"/>
                <a:ea typeface="+mj-ea"/>
                <a:cs typeface="+mj-cs"/>
                <a:sym typeface="Lucida Grande"/>
              </a:defRPr>
            </a:lvl5pPr>
          </a:lstStyle>
          <a:p>
            <a:r>
              <a:t>Body Level One</a:t>
            </a:r>
          </a:p>
          <a:p>
            <a:pPr lvl="1"/>
            <a:r>
              <a:t>Body Level Two</a:t>
            </a:r>
          </a:p>
          <a:p>
            <a:pPr lvl="2"/>
            <a:r>
              <a:t>Body Level Three</a:t>
            </a:r>
          </a:p>
          <a:p>
            <a:pPr lvl="3"/>
            <a:r>
              <a:t>Body Level Four</a:t>
            </a:r>
          </a:p>
          <a:p>
            <a:pPr lvl="4"/>
            <a:r>
              <a:t>Body Level Five</a:t>
            </a:r>
          </a:p>
        </p:txBody>
      </p:sp>
      <p:sp>
        <p:nvSpPr>
          <p:cNvPr id="3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9_Office Theme copy 8">
    <p:spTree>
      <p:nvGrpSpPr>
        <p:cNvPr id="1" name=""/>
        <p:cNvGrpSpPr/>
        <p:nvPr/>
      </p:nvGrpSpPr>
      <p:grpSpPr>
        <a:xfrm>
          <a:off x="0" y="0"/>
          <a:ext cx="0" cy="0"/>
          <a:chOff x="0" y="0"/>
          <a:chExt cx="0" cy="0"/>
        </a:xfrm>
      </p:grpSpPr>
      <p:sp>
        <p:nvSpPr>
          <p:cNvPr id="45" name="Title Text"/>
          <p:cNvSpPr>
            <a:spLocks noGrp="1"/>
          </p:cNvSpPr>
          <p:nvPr>
            <p:ph type="title"/>
          </p:nvPr>
        </p:nvSpPr>
        <p:spPr>
          <a:xfrm>
            <a:off x="3962400" y="180973"/>
            <a:ext cx="16459200" cy="3019427"/>
          </a:xfrm>
          <a:prstGeom prst="rect">
            <a:avLst/>
          </a:prstGeom>
        </p:spPr>
        <p:txBody>
          <a:bodyPr anchor="ctr">
            <a:normAutofit/>
          </a:bodyPr>
          <a:lstStyle>
            <a:lvl1pPr marL="79374" indent="-79374">
              <a:defRPr sz="8000">
                <a:latin typeface="+mj-lt"/>
                <a:ea typeface="+mj-ea"/>
                <a:cs typeface="+mj-cs"/>
                <a:sym typeface="Lucida Grande"/>
              </a:defRPr>
            </a:lvl1pPr>
          </a:lstStyle>
          <a:p>
            <a:r>
              <a:t>Title Text</a:t>
            </a:r>
          </a:p>
        </p:txBody>
      </p:sp>
      <p:sp>
        <p:nvSpPr>
          <p:cNvPr id="46" name="Body Level One…"/>
          <p:cNvSpPr>
            <a:spLocks noGrp="1"/>
          </p:cNvSpPr>
          <p:nvPr>
            <p:ph type="body" idx="1"/>
          </p:nvPr>
        </p:nvSpPr>
        <p:spPr>
          <a:xfrm>
            <a:off x="3962400" y="3200400"/>
            <a:ext cx="16459200" cy="10515600"/>
          </a:xfrm>
          <a:prstGeom prst="rect">
            <a:avLst/>
          </a:prstGeom>
        </p:spPr>
        <p:txBody>
          <a:bodyPr>
            <a:normAutofit/>
          </a:bodyPr>
          <a:lstStyle>
            <a:lvl1pPr marL="725487" indent="-685800">
              <a:spcBef>
                <a:spcPts val="1600"/>
              </a:spcBef>
              <a:buSzPct val="100000"/>
              <a:buFont typeface="Arial"/>
              <a:defRPr sz="5600">
                <a:latin typeface="+mj-lt"/>
                <a:ea typeface="+mj-ea"/>
                <a:cs typeface="+mj-cs"/>
                <a:sym typeface="Lucida Grande"/>
              </a:defRPr>
            </a:lvl1pPr>
            <a:lvl2pPr marL="1112837" indent="-666750">
              <a:spcBef>
                <a:spcPts val="1600"/>
              </a:spcBef>
              <a:buSzPct val="100000"/>
              <a:buFont typeface="Arial"/>
              <a:buChar char="–"/>
              <a:defRPr sz="5600">
                <a:latin typeface="+mj-lt"/>
                <a:ea typeface="+mj-ea"/>
                <a:cs typeface="+mj-cs"/>
                <a:sym typeface="Lucida Grande"/>
              </a:defRPr>
            </a:lvl2pPr>
            <a:lvl3pPr marL="1543367" indent="-640080">
              <a:spcBef>
                <a:spcPts val="1600"/>
              </a:spcBef>
              <a:buSzPct val="100000"/>
              <a:buFont typeface="Arial"/>
              <a:defRPr sz="5600">
                <a:latin typeface="+mj-lt"/>
                <a:ea typeface="+mj-ea"/>
                <a:cs typeface="+mj-cs"/>
                <a:sym typeface="Lucida Grande"/>
              </a:defRPr>
            </a:lvl3pPr>
            <a:lvl4pPr marL="2160587" indent="-800100">
              <a:spcBef>
                <a:spcPts val="1600"/>
              </a:spcBef>
              <a:buSzPct val="100000"/>
              <a:buFont typeface="Arial"/>
              <a:buChar char="–"/>
              <a:defRPr sz="5600">
                <a:latin typeface="+mj-lt"/>
                <a:ea typeface="+mj-ea"/>
                <a:cs typeface="+mj-cs"/>
                <a:sym typeface="Lucida Grande"/>
              </a:defRPr>
            </a:lvl4pPr>
            <a:lvl5pPr marL="2617786" indent="-800100">
              <a:spcBef>
                <a:spcPts val="1600"/>
              </a:spcBef>
              <a:buSzPct val="100000"/>
              <a:buFont typeface="Arial"/>
              <a:buChar char="»"/>
              <a:defRPr sz="5600">
                <a:latin typeface="+mj-lt"/>
                <a:ea typeface="+mj-ea"/>
                <a:cs typeface="+mj-cs"/>
                <a:sym typeface="Lucida Grande"/>
              </a:defRPr>
            </a:lvl5pPr>
          </a:lstStyle>
          <a:p>
            <a:r>
              <a:t>Body Level One</a:t>
            </a:r>
          </a:p>
          <a:p>
            <a:pPr lvl="1"/>
            <a:r>
              <a:t>Body Level Two</a:t>
            </a:r>
          </a:p>
          <a:p>
            <a:pPr lvl="2"/>
            <a:r>
              <a:t>Body Level Three</a:t>
            </a:r>
          </a:p>
          <a:p>
            <a:pPr lvl="3"/>
            <a:r>
              <a:t>Body Level Four</a:t>
            </a:r>
          </a:p>
          <a:p>
            <a:pPr lvl="4"/>
            <a:r>
              <a:t>Body Level Five</a:t>
            </a:r>
          </a:p>
        </p:txBody>
      </p:sp>
      <p:sp>
        <p:nvSpPr>
          <p:cNvPr id="47"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9_Office Theme copy 9">
    <p:spTree>
      <p:nvGrpSpPr>
        <p:cNvPr id="1" name=""/>
        <p:cNvGrpSpPr/>
        <p:nvPr/>
      </p:nvGrpSpPr>
      <p:grpSpPr>
        <a:xfrm>
          <a:off x="0" y="0"/>
          <a:ext cx="0" cy="0"/>
          <a:chOff x="0" y="0"/>
          <a:chExt cx="0" cy="0"/>
        </a:xfrm>
      </p:grpSpPr>
      <p:sp>
        <p:nvSpPr>
          <p:cNvPr id="54" name="Title Text"/>
          <p:cNvSpPr>
            <a:spLocks noGrp="1"/>
          </p:cNvSpPr>
          <p:nvPr>
            <p:ph type="title"/>
          </p:nvPr>
        </p:nvSpPr>
        <p:spPr>
          <a:xfrm>
            <a:off x="3962400" y="180973"/>
            <a:ext cx="16459200" cy="3019427"/>
          </a:xfrm>
          <a:prstGeom prst="rect">
            <a:avLst/>
          </a:prstGeom>
        </p:spPr>
        <p:txBody>
          <a:bodyPr anchor="ctr">
            <a:normAutofit/>
          </a:bodyPr>
          <a:lstStyle>
            <a:lvl1pPr marL="79374" indent="-79374">
              <a:defRPr sz="8000">
                <a:latin typeface="+mj-lt"/>
                <a:ea typeface="+mj-ea"/>
                <a:cs typeface="+mj-cs"/>
                <a:sym typeface="Lucida Grande"/>
              </a:defRPr>
            </a:lvl1pPr>
          </a:lstStyle>
          <a:p>
            <a:r>
              <a:t>Title Text</a:t>
            </a:r>
          </a:p>
        </p:txBody>
      </p:sp>
      <p:sp>
        <p:nvSpPr>
          <p:cNvPr id="55" name="Body Level One…"/>
          <p:cNvSpPr>
            <a:spLocks noGrp="1"/>
          </p:cNvSpPr>
          <p:nvPr>
            <p:ph type="body" idx="1"/>
          </p:nvPr>
        </p:nvSpPr>
        <p:spPr>
          <a:xfrm>
            <a:off x="3962400" y="3200400"/>
            <a:ext cx="16459200" cy="10515600"/>
          </a:xfrm>
          <a:prstGeom prst="rect">
            <a:avLst/>
          </a:prstGeom>
        </p:spPr>
        <p:txBody>
          <a:bodyPr>
            <a:normAutofit/>
          </a:bodyPr>
          <a:lstStyle>
            <a:lvl1pPr marL="725487" indent="-685800">
              <a:spcBef>
                <a:spcPts val="1600"/>
              </a:spcBef>
              <a:buSzPct val="100000"/>
              <a:buFont typeface="Arial"/>
              <a:defRPr sz="5600">
                <a:latin typeface="+mj-lt"/>
                <a:ea typeface="+mj-ea"/>
                <a:cs typeface="+mj-cs"/>
                <a:sym typeface="Lucida Grande"/>
              </a:defRPr>
            </a:lvl1pPr>
            <a:lvl2pPr marL="1112837" indent="-666750">
              <a:spcBef>
                <a:spcPts val="1600"/>
              </a:spcBef>
              <a:buSzPct val="100000"/>
              <a:buFont typeface="Arial"/>
              <a:buChar char="–"/>
              <a:defRPr sz="5600">
                <a:latin typeface="+mj-lt"/>
                <a:ea typeface="+mj-ea"/>
                <a:cs typeface="+mj-cs"/>
                <a:sym typeface="Lucida Grande"/>
              </a:defRPr>
            </a:lvl2pPr>
            <a:lvl3pPr marL="1543367" indent="-640080">
              <a:spcBef>
                <a:spcPts val="1600"/>
              </a:spcBef>
              <a:buSzPct val="100000"/>
              <a:buFont typeface="Arial"/>
              <a:defRPr sz="5600">
                <a:latin typeface="+mj-lt"/>
                <a:ea typeface="+mj-ea"/>
                <a:cs typeface="+mj-cs"/>
                <a:sym typeface="Lucida Grande"/>
              </a:defRPr>
            </a:lvl3pPr>
            <a:lvl4pPr marL="2160587" indent="-800100">
              <a:spcBef>
                <a:spcPts val="1600"/>
              </a:spcBef>
              <a:buSzPct val="100000"/>
              <a:buFont typeface="Arial"/>
              <a:buChar char="–"/>
              <a:defRPr sz="5600">
                <a:latin typeface="+mj-lt"/>
                <a:ea typeface="+mj-ea"/>
                <a:cs typeface="+mj-cs"/>
                <a:sym typeface="Lucida Grande"/>
              </a:defRPr>
            </a:lvl4pPr>
            <a:lvl5pPr marL="2617786" indent="-800100">
              <a:spcBef>
                <a:spcPts val="1600"/>
              </a:spcBef>
              <a:buSzPct val="100000"/>
              <a:buFont typeface="Arial"/>
              <a:buChar char="»"/>
              <a:defRPr sz="5600">
                <a:latin typeface="+mj-lt"/>
                <a:ea typeface="+mj-ea"/>
                <a:cs typeface="+mj-cs"/>
                <a:sym typeface="Lucida Grande"/>
              </a:defRPr>
            </a:lvl5pPr>
          </a:lstStyle>
          <a:p>
            <a:r>
              <a:t>Body Level One</a:t>
            </a:r>
          </a:p>
          <a:p>
            <a:pPr lvl="1"/>
            <a:r>
              <a:t>Body Level Two</a:t>
            </a:r>
          </a:p>
          <a:p>
            <a:pPr lvl="2"/>
            <a:r>
              <a:t>Body Level Three</a:t>
            </a:r>
          </a:p>
          <a:p>
            <a:pPr lvl="3"/>
            <a:r>
              <a:t>Body Level Four</a:t>
            </a:r>
          </a:p>
          <a:p>
            <a:pPr lvl="4"/>
            <a:r>
              <a:t>Body Level Five</a:t>
            </a:r>
          </a:p>
        </p:txBody>
      </p:sp>
      <p:sp>
        <p:nvSpPr>
          <p:cNvPr id="56"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3" name="Title Text"/>
          <p:cNvSpPr>
            <a:spLocks noGrp="1"/>
          </p:cNvSpPr>
          <p:nvPr>
            <p:ph type="title"/>
          </p:nvPr>
        </p:nvSpPr>
        <p:spPr>
          <a:xfrm>
            <a:off x="4826000" y="355600"/>
            <a:ext cx="14706600" cy="3429000"/>
          </a:xfrm>
          <a:prstGeom prst="rect">
            <a:avLst/>
          </a:prstGeom>
        </p:spPr>
        <p:txBody>
          <a:bodyPr anchor="ctr">
            <a:normAutofit/>
          </a:bodyPr>
          <a:lstStyle>
            <a:lvl1pPr marL="0" marR="0" indent="0">
              <a:defRPr sz="11600"/>
            </a:lvl1pPr>
          </a:lstStyle>
          <a:p>
            <a:r>
              <a:t>Title Text</a:t>
            </a:r>
          </a:p>
        </p:txBody>
      </p:sp>
      <p:sp>
        <p:nvSpPr>
          <p:cNvPr id="64"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9_Office Theme copy 11">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0" name="Title Text"/>
          <p:cNvSpPr>
            <a:spLocks noGrp="1"/>
          </p:cNvSpPr>
          <p:nvPr>
            <p:ph type="title"/>
          </p:nvPr>
        </p:nvSpPr>
        <p:spPr>
          <a:xfrm>
            <a:off x="3962400" y="184148"/>
            <a:ext cx="16459200" cy="3016252"/>
          </a:xfrm>
          <a:prstGeom prst="rect">
            <a:avLst/>
          </a:prstGeom>
        </p:spPr>
        <p:txBody>
          <a:bodyPr anchor="ctr">
            <a:normAutofit/>
          </a:bodyPr>
          <a:lstStyle>
            <a:lvl1pPr marL="0" marR="81280" indent="40640" defTabSz="914400">
              <a:defRPr sz="7600">
                <a:latin typeface="+mj-lt"/>
                <a:ea typeface="+mj-ea"/>
                <a:cs typeface="+mj-cs"/>
                <a:sym typeface="Lucida Grande"/>
              </a:defRPr>
            </a:lvl1pPr>
          </a:lstStyle>
          <a:p>
            <a:r>
              <a:t>Title Text</a:t>
            </a:r>
          </a:p>
        </p:txBody>
      </p:sp>
      <p:sp>
        <p:nvSpPr>
          <p:cNvPr id="81" name="Body Level One…"/>
          <p:cNvSpPr>
            <a:spLocks noGrp="1"/>
          </p:cNvSpPr>
          <p:nvPr>
            <p:ph type="body" idx="1"/>
          </p:nvPr>
        </p:nvSpPr>
        <p:spPr>
          <a:xfrm>
            <a:off x="3962400" y="3200400"/>
            <a:ext cx="16459200" cy="10515600"/>
          </a:xfrm>
          <a:prstGeom prst="rect">
            <a:avLst/>
          </a:prstGeom>
        </p:spPr>
        <p:txBody>
          <a:bodyPr>
            <a:normAutofit/>
          </a:bodyPr>
          <a:lstStyle>
            <a:lvl1pPr marL="726440" marR="81280" indent="-685800" defTabSz="914400">
              <a:spcBef>
                <a:spcPts val="1400"/>
              </a:spcBef>
              <a:buSzPct val="100000"/>
              <a:buFont typeface="Arial"/>
              <a:defRPr>
                <a:latin typeface="+mj-lt"/>
                <a:ea typeface="+mj-ea"/>
                <a:cs typeface="+mj-cs"/>
                <a:sym typeface="Lucida Grande"/>
              </a:defRPr>
            </a:lvl1pPr>
            <a:lvl2pPr marL="1173249" marR="81280" indent="-675409" defTabSz="914400">
              <a:spcBef>
                <a:spcPts val="1400"/>
              </a:spcBef>
              <a:buSzPct val="100000"/>
              <a:buFont typeface="Arial"/>
              <a:buChar char="–"/>
              <a:defRPr>
                <a:latin typeface="+mj-lt"/>
                <a:ea typeface="+mj-ea"/>
                <a:cs typeface="+mj-cs"/>
                <a:sym typeface="Lucida Grande"/>
              </a:defRPr>
            </a:lvl2pPr>
            <a:lvl3pPr marL="1615438" marR="81280" indent="-660400" defTabSz="914400">
              <a:spcBef>
                <a:spcPts val="1400"/>
              </a:spcBef>
              <a:buSzPct val="100000"/>
              <a:buFont typeface="Arial"/>
              <a:defRPr>
                <a:latin typeface="+mj-lt"/>
                <a:ea typeface="+mj-ea"/>
                <a:cs typeface="+mj-cs"/>
                <a:sym typeface="Lucida Grande"/>
              </a:defRPr>
            </a:lvl3pPr>
            <a:lvl4pPr marL="2261324" marR="81280" indent="-849085" defTabSz="914400">
              <a:spcBef>
                <a:spcPts val="1400"/>
              </a:spcBef>
              <a:buSzPct val="100000"/>
              <a:buFont typeface="Arial"/>
              <a:buChar char="–"/>
              <a:defRPr>
                <a:latin typeface="+mj-lt"/>
                <a:ea typeface="+mj-ea"/>
                <a:cs typeface="+mj-cs"/>
                <a:sym typeface="Lucida Grande"/>
              </a:defRPr>
            </a:lvl4pPr>
            <a:lvl5pPr marL="2718524" marR="81280" indent="-849085" defTabSz="914400">
              <a:spcBef>
                <a:spcPts val="1400"/>
              </a:spcBef>
              <a:buSzPct val="100000"/>
              <a:buFont typeface="Arial"/>
              <a:buChar char="»"/>
              <a:defRPr>
                <a:latin typeface="+mj-lt"/>
                <a:ea typeface="+mj-ea"/>
                <a:cs typeface="+mj-cs"/>
                <a:sym typeface="Lucida Grande"/>
              </a:defRPr>
            </a:lvl5pPr>
          </a:lstStyle>
          <a:p>
            <a:r>
              <a:t>Body Level One</a:t>
            </a:r>
          </a:p>
          <a:p>
            <a:pPr lvl="1"/>
            <a:r>
              <a:t>Body Level Two</a:t>
            </a:r>
          </a:p>
          <a:p>
            <a:pPr lvl="2"/>
            <a:r>
              <a:t>Body Level Three</a:t>
            </a:r>
          </a:p>
          <a:p>
            <a:pPr lvl="3"/>
            <a:r>
              <a:t>Body Level Four</a:t>
            </a:r>
          </a:p>
          <a:p>
            <a:pPr lvl="4"/>
            <a:r>
              <a:t>Body Level Five</a:t>
            </a:r>
          </a:p>
        </p:txBody>
      </p:sp>
      <p:sp>
        <p:nvSpPr>
          <p:cNvPr id="82" name="Slide Number"/>
          <p:cNvSpPr>
            <a:spLocks noGrp="1"/>
          </p:cNvSpPr>
          <p:nvPr>
            <p:ph type="sldNum" sz="quarter" idx="2"/>
          </p:nvPr>
        </p:nvSpPr>
        <p:spPr>
          <a:xfrm>
            <a:off x="18051561" y="12865099"/>
            <a:ext cx="472878" cy="431801"/>
          </a:xfrm>
          <a:prstGeom prst="rect">
            <a:avLst/>
          </a:prstGeom>
        </p:spPr>
        <p:txBody>
          <a:bodyPr anchor="ctr"/>
          <a:lstStyle>
            <a:lvl1pPr>
              <a:defRPr sz="1600">
                <a:solidFill>
                  <a:srgbClr val="9B9B9B"/>
                </a:solidFill>
                <a:uFill>
                  <a:solidFill>
                    <a:srgbClr val="9B9B9B"/>
                  </a:solidFill>
                </a:uFill>
                <a:latin typeface="+mj-lt"/>
                <a:ea typeface="+mj-ea"/>
                <a:cs typeface="+mj-cs"/>
                <a:sym typeface="Lucida Grande"/>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9_Office Theme copy 7">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9" name="Title Text"/>
          <p:cNvSpPr>
            <a:spLocks noGrp="1"/>
          </p:cNvSpPr>
          <p:nvPr>
            <p:ph type="title"/>
          </p:nvPr>
        </p:nvSpPr>
        <p:spPr>
          <a:xfrm>
            <a:off x="3958828" y="184148"/>
            <a:ext cx="16466344" cy="3016252"/>
          </a:xfrm>
          <a:prstGeom prst="rect">
            <a:avLst/>
          </a:prstGeom>
        </p:spPr>
        <p:txBody>
          <a:bodyPr lIns="71435" tIns="71435" rIns="71435" bIns="71435" anchor="ctr">
            <a:normAutofit/>
          </a:bodyPr>
          <a:lstStyle>
            <a:lvl1pPr marL="0" marR="115597" indent="57798" defTabSz="1295400">
              <a:defRPr sz="8400">
                <a:latin typeface="+mj-lt"/>
                <a:ea typeface="+mj-ea"/>
                <a:cs typeface="+mj-cs"/>
                <a:sym typeface="Lucida Grande"/>
              </a:defRPr>
            </a:lvl1pPr>
          </a:lstStyle>
          <a:p>
            <a:r>
              <a:t>Title Text</a:t>
            </a:r>
          </a:p>
        </p:txBody>
      </p:sp>
      <p:sp>
        <p:nvSpPr>
          <p:cNvPr id="90" name="Body Level One…"/>
          <p:cNvSpPr>
            <a:spLocks noGrp="1"/>
          </p:cNvSpPr>
          <p:nvPr>
            <p:ph type="body" idx="1"/>
          </p:nvPr>
        </p:nvSpPr>
        <p:spPr>
          <a:xfrm>
            <a:off x="3958828" y="3196827"/>
            <a:ext cx="16466344" cy="10519173"/>
          </a:xfrm>
          <a:prstGeom prst="rect">
            <a:avLst/>
          </a:prstGeom>
        </p:spPr>
        <p:txBody>
          <a:bodyPr lIns="71435" tIns="71435" rIns="71435" bIns="71435">
            <a:normAutofit/>
          </a:bodyPr>
          <a:lstStyle>
            <a:lvl1pPr marL="508230" marR="115597" indent="-467590" defTabSz="1295400">
              <a:spcBef>
                <a:spcPts val="2000"/>
              </a:spcBef>
              <a:buSzPct val="100000"/>
              <a:buFont typeface="Arial"/>
              <a:defRPr sz="6000">
                <a:latin typeface="+mj-lt"/>
                <a:ea typeface="+mj-ea"/>
                <a:cs typeface="+mj-cs"/>
                <a:sym typeface="Lucida Grande"/>
              </a:defRPr>
            </a:lvl1pPr>
            <a:lvl2pPr marL="949023" marR="115597" indent="-451183" defTabSz="1295400">
              <a:spcBef>
                <a:spcPts val="2000"/>
              </a:spcBef>
              <a:buSzPct val="100000"/>
              <a:buFont typeface="Arial"/>
              <a:buChar char="–"/>
              <a:defRPr sz="6000">
                <a:latin typeface="+mj-lt"/>
                <a:ea typeface="+mj-ea"/>
                <a:cs typeface="+mj-cs"/>
                <a:sym typeface="Lucida Grande"/>
              </a:defRPr>
            </a:lvl2pPr>
            <a:lvl3pPr marL="1358450" marR="115597" indent="-403410" defTabSz="1295400">
              <a:spcBef>
                <a:spcPts val="2000"/>
              </a:spcBef>
              <a:buSzPct val="100000"/>
              <a:buFont typeface="Arial"/>
              <a:defRPr sz="6000">
                <a:latin typeface="+mj-lt"/>
                <a:ea typeface="+mj-ea"/>
                <a:cs typeface="+mj-cs"/>
                <a:sym typeface="Lucida Grande"/>
              </a:defRPr>
            </a:lvl3pPr>
            <a:lvl4pPr marL="1902096" marR="115597" indent="-489856" defTabSz="1295400">
              <a:spcBef>
                <a:spcPts val="2000"/>
              </a:spcBef>
              <a:buSzPct val="100000"/>
              <a:buFont typeface="Arial"/>
              <a:buChar char="–"/>
              <a:defRPr sz="6000">
                <a:latin typeface="+mj-lt"/>
                <a:ea typeface="+mj-ea"/>
                <a:cs typeface="+mj-cs"/>
                <a:sym typeface="Lucida Grande"/>
              </a:defRPr>
            </a:lvl4pPr>
            <a:lvl5pPr marL="2359296" marR="115597" indent="-489856" defTabSz="1295400">
              <a:spcBef>
                <a:spcPts val="2000"/>
              </a:spcBef>
              <a:buSzPct val="100000"/>
              <a:buFont typeface="Arial"/>
              <a:buChar char="»"/>
              <a:defRPr sz="6000">
                <a:latin typeface="+mj-lt"/>
                <a:ea typeface="+mj-ea"/>
                <a:cs typeface="+mj-cs"/>
                <a:sym typeface="Lucida Grande"/>
              </a:defRPr>
            </a:lvl5pPr>
          </a:lstStyle>
          <a:p>
            <a:r>
              <a:t>Body Level One</a:t>
            </a:r>
          </a:p>
          <a:p>
            <a:pPr lvl="1"/>
            <a:r>
              <a:t>Body Level Two</a:t>
            </a:r>
          </a:p>
          <a:p>
            <a:pPr lvl="2"/>
            <a:r>
              <a:t>Body Level Three</a:t>
            </a:r>
          </a:p>
          <a:p>
            <a:pPr lvl="3"/>
            <a:r>
              <a:t>Body Level Four</a:t>
            </a:r>
          </a:p>
          <a:p>
            <a:pPr lvl="4"/>
            <a:r>
              <a:t>Body Level Five</a:t>
            </a:r>
          </a:p>
        </p:txBody>
      </p:sp>
      <p:sp>
        <p:nvSpPr>
          <p:cNvPr id="91" name="Slide Number"/>
          <p:cNvSpPr>
            <a:spLocks noGrp="1"/>
          </p:cNvSpPr>
          <p:nvPr>
            <p:ph type="sldNum" sz="quarter" idx="2"/>
          </p:nvPr>
        </p:nvSpPr>
        <p:spPr>
          <a:xfrm>
            <a:off x="18033542" y="12843868"/>
            <a:ext cx="508916" cy="473073"/>
          </a:xfrm>
          <a:prstGeom prst="rect">
            <a:avLst/>
          </a:prstGeom>
        </p:spPr>
        <p:txBody>
          <a:bodyPr lIns="71435" tIns="71435" rIns="71435" bIns="71435" anchor="ctr"/>
          <a:lstStyle>
            <a:lvl1pPr defTabSz="1295400">
              <a:defRPr sz="2200">
                <a:solidFill>
                  <a:srgbClr val="9B9B9B"/>
                </a:solidFill>
                <a:uFill>
                  <a:solidFill>
                    <a:srgbClr val="9B9B9B"/>
                  </a:solidFill>
                </a:uFill>
                <a:latin typeface="+mj-lt"/>
                <a:ea typeface="+mj-ea"/>
                <a:cs typeface="+mj-cs"/>
                <a:sym typeface="Lucida Grande"/>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a:spLocks noGrp="1"/>
          </p:cNvSpPr>
          <p:nvPr>
            <p:ph type="title"/>
          </p:nvPr>
        </p:nvSpPr>
        <p:spPr>
          <a:xfrm>
            <a:off x="5788025" y="2743200"/>
            <a:ext cx="14630400" cy="2133600"/>
          </a:xfrm>
          <a:prstGeom prst="rect">
            <a:avLst/>
          </a:prstGeom>
          <a:ln w="25400">
            <a:miter lim="400000"/>
          </a:ln>
          <a:extLst>
            <a:ext uri="{C572A759-6A51-4108-AA02-DFA0A04FC94B}">
              <ma14:wrappingTextBoxFlag xmlns:ma14="http://schemas.microsoft.com/office/mac/drawingml/2011/main" xmlns="" val="1"/>
            </a:ext>
          </a:extLst>
        </p:spPr>
        <p:txBody>
          <a:bodyPr lIns="101600" tIns="101600" rIns="101600" bIns="101600"/>
          <a:lstStyle/>
          <a:p>
            <a:r>
              <a:t>Title Text</a:t>
            </a:r>
          </a:p>
        </p:txBody>
      </p:sp>
      <p:sp>
        <p:nvSpPr>
          <p:cNvPr id="3" name="Body Level One…"/>
          <p:cNvSpPr>
            <a:spLocks noGrp="1"/>
          </p:cNvSpPr>
          <p:nvPr>
            <p:ph type="body" idx="1"/>
          </p:nvPr>
        </p:nvSpPr>
        <p:spPr>
          <a:xfrm>
            <a:off x="13255625" y="4876800"/>
            <a:ext cx="7162800" cy="8839200"/>
          </a:xfrm>
          <a:prstGeom prst="rect">
            <a:avLst/>
          </a:prstGeom>
          <a:ln w="25400">
            <a:miter lim="400000"/>
          </a:ln>
          <a:extLst>
            <a:ext uri="{C572A759-6A51-4108-AA02-DFA0A04FC94B}">
              <ma14:wrappingTextBoxFlag xmlns:ma14="http://schemas.microsoft.com/office/mac/drawingml/2011/main" xmlns="" val="1"/>
            </a:ext>
          </a:extLst>
        </p:spPr>
        <p:txBody>
          <a:bodyPr lIns="101600" tIns="101600" rIns="101600" bIns="101600"/>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2"/>
          </p:nvPr>
        </p:nvSpPr>
        <p:spPr>
          <a:xfrm>
            <a:off x="11745019" y="12954000"/>
            <a:ext cx="893962" cy="881758"/>
          </a:xfrm>
          <a:prstGeom prst="rect">
            <a:avLst/>
          </a:prstGeom>
          <a:ln w="25400">
            <a:miter lim="400000"/>
          </a:ln>
        </p:spPr>
        <p:txBody>
          <a:bodyPr wrap="none" lIns="101600" tIns="101600" rIns="101600" bIns="101600">
            <a:spAutoFit/>
          </a:bodyPr>
          <a:lstStyle>
            <a:lvl1pPr algn="ctr">
              <a:defRPr sz="4800">
                <a:uFill>
                  <a:solidFill>
                    <a:srgbClr val="000000"/>
                  </a:solidFill>
                </a:uFill>
                <a:latin typeface="Arial"/>
                <a:ea typeface="Arial"/>
                <a:cs typeface="Arial"/>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Lst>
  <p:transition spd="med"/>
  <p:txStyles>
    <p:titleStyle>
      <a:lvl1pPr marL="57150" marR="81278" indent="-16511" algn="ctr" defTabSz="1828800" rtl="0" latinLnBrk="0">
        <a:lnSpc>
          <a:spcPct val="100000"/>
        </a:lnSpc>
        <a:spcBef>
          <a:spcPts val="0"/>
        </a:spcBef>
        <a:spcAft>
          <a:spcPts val="0"/>
        </a:spcAft>
        <a:buClrTx/>
        <a:buSzTx/>
        <a:buFontTx/>
        <a:buNone/>
        <a:tabLst/>
        <a:defRPr sz="10800" b="0" i="0" u="none" strike="noStrike" cap="none" spc="0" baseline="0">
          <a:ln>
            <a:noFill/>
          </a:ln>
          <a:solidFill>
            <a:srgbClr val="000000"/>
          </a:solidFill>
          <a:uFill>
            <a:solidFill>
              <a:srgbClr val="000000"/>
            </a:solidFill>
          </a:uFill>
          <a:latin typeface="Gill Sans"/>
          <a:ea typeface="Gill Sans"/>
          <a:cs typeface="Gill Sans"/>
          <a:sym typeface="Gill Sans"/>
        </a:defRPr>
      </a:lvl1pPr>
      <a:lvl2pPr marL="57150" marR="81278" indent="12063" algn="ctr" defTabSz="1828800" rtl="0" latinLnBrk="0">
        <a:lnSpc>
          <a:spcPct val="100000"/>
        </a:lnSpc>
        <a:spcBef>
          <a:spcPts val="0"/>
        </a:spcBef>
        <a:spcAft>
          <a:spcPts val="0"/>
        </a:spcAft>
        <a:buClrTx/>
        <a:buSzTx/>
        <a:buFontTx/>
        <a:buNone/>
        <a:tabLst/>
        <a:defRPr sz="10800" b="0" i="0" u="none" strike="noStrike" cap="none" spc="0" baseline="0">
          <a:ln>
            <a:noFill/>
          </a:ln>
          <a:solidFill>
            <a:srgbClr val="000000"/>
          </a:solidFill>
          <a:uFill>
            <a:solidFill>
              <a:srgbClr val="000000"/>
            </a:solidFill>
          </a:uFill>
          <a:latin typeface="Gill Sans"/>
          <a:ea typeface="Gill Sans"/>
          <a:cs typeface="Gill Sans"/>
          <a:sym typeface="Gill Sans"/>
        </a:defRPr>
      </a:lvl2pPr>
      <a:lvl3pPr marL="57150" marR="81278" indent="12063" algn="ctr" defTabSz="1828800" rtl="0" latinLnBrk="0">
        <a:lnSpc>
          <a:spcPct val="100000"/>
        </a:lnSpc>
        <a:spcBef>
          <a:spcPts val="0"/>
        </a:spcBef>
        <a:spcAft>
          <a:spcPts val="0"/>
        </a:spcAft>
        <a:buClrTx/>
        <a:buSzTx/>
        <a:buFontTx/>
        <a:buNone/>
        <a:tabLst/>
        <a:defRPr sz="10800" b="0" i="0" u="none" strike="noStrike" cap="none" spc="0" baseline="0">
          <a:ln>
            <a:noFill/>
          </a:ln>
          <a:solidFill>
            <a:srgbClr val="000000"/>
          </a:solidFill>
          <a:uFill>
            <a:solidFill>
              <a:srgbClr val="000000"/>
            </a:solidFill>
          </a:uFill>
          <a:latin typeface="Gill Sans"/>
          <a:ea typeface="Gill Sans"/>
          <a:cs typeface="Gill Sans"/>
          <a:sym typeface="Gill Sans"/>
        </a:defRPr>
      </a:lvl3pPr>
      <a:lvl4pPr marL="57150" marR="81278" indent="12063" algn="ctr" defTabSz="1828800" rtl="0" latinLnBrk="0">
        <a:lnSpc>
          <a:spcPct val="100000"/>
        </a:lnSpc>
        <a:spcBef>
          <a:spcPts val="0"/>
        </a:spcBef>
        <a:spcAft>
          <a:spcPts val="0"/>
        </a:spcAft>
        <a:buClrTx/>
        <a:buSzTx/>
        <a:buFontTx/>
        <a:buNone/>
        <a:tabLst/>
        <a:defRPr sz="10800" b="0" i="0" u="none" strike="noStrike" cap="none" spc="0" baseline="0">
          <a:ln>
            <a:noFill/>
          </a:ln>
          <a:solidFill>
            <a:srgbClr val="000000"/>
          </a:solidFill>
          <a:uFill>
            <a:solidFill>
              <a:srgbClr val="000000"/>
            </a:solidFill>
          </a:uFill>
          <a:latin typeface="Gill Sans"/>
          <a:ea typeface="Gill Sans"/>
          <a:cs typeface="Gill Sans"/>
          <a:sym typeface="Gill Sans"/>
        </a:defRPr>
      </a:lvl4pPr>
      <a:lvl5pPr marL="57150" marR="81278" indent="12063" algn="ctr" defTabSz="1828800" rtl="0" latinLnBrk="0">
        <a:lnSpc>
          <a:spcPct val="100000"/>
        </a:lnSpc>
        <a:spcBef>
          <a:spcPts val="0"/>
        </a:spcBef>
        <a:spcAft>
          <a:spcPts val="0"/>
        </a:spcAft>
        <a:buClrTx/>
        <a:buSzTx/>
        <a:buFontTx/>
        <a:buNone/>
        <a:tabLst/>
        <a:defRPr sz="10800" b="0" i="0" u="none" strike="noStrike" cap="none" spc="0" baseline="0">
          <a:ln>
            <a:noFill/>
          </a:ln>
          <a:solidFill>
            <a:srgbClr val="000000"/>
          </a:solidFill>
          <a:uFill>
            <a:solidFill>
              <a:srgbClr val="000000"/>
            </a:solidFill>
          </a:uFill>
          <a:latin typeface="Gill Sans"/>
          <a:ea typeface="Gill Sans"/>
          <a:cs typeface="Gill Sans"/>
          <a:sym typeface="Gill Sans"/>
        </a:defRPr>
      </a:lvl5pPr>
      <a:lvl6pPr marL="57150" marR="81278" indent="12063" algn="ctr" defTabSz="1828800" rtl="0" latinLnBrk="0">
        <a:lnSpc>
          <a:spcPct val="100000"/>
        </a:lnSpc>
        <a:spcBef>
          <a:spcPts val="0"/>
        </a:spcBef>
        <a:spcAft>
          <a:spcPts val="0"/>
        </a:spcAft>
        <a:buClrTx/>
        <a:buSzTx/>
        <a:buFontTx/>
        <a:buNone/>
        <a:tabLst/>
        <a:defRPr sz="10800" b="0" i="0" u="none" strike="noStrike" cap="none" spc="0" baseline="0">
          <a:ln>
            <a:noFill/>
          </a:ln>
          <a:solidFill>
            <a:srgbClr val="000000"/>
          </a:solidFill>
          <a:uFill>
            <a:solidFill>
              <a:srgbClr val="000000"/>
            </a:solidFill>
          </a:uFill>
          <a:latin typeface="Gill Sans"/>
          <a:ea typeface="Gill Sans"/>
          <a:cs typeface="Gill Sans"/>
          <a:sym typeface="Gill Sans"/>
        </a:defRPr>
      </a:lvl6pPr>
      <a:lvl7pPr marL="57150" marR="81278" indent="12063" algn="ctr" defTabSz="1828800" rtl="0" latinLnBrk="0">
        <a:lnSpc>
          <a:spcPct val="100000"/>
        </a:lnSpc>
        <a:spcBef>
          <a:spcPts val="0"/>
        </a:spcBef>
        <a:spcAft>
          <a:spcPts val="0"/>
        </a:spcAft>
        <a:buClrTx/>
        <a:buSzTx/>
        <a:buFontTx/>
        <a:buNone/>
        <a:tabLst/>
        <a:defRPr sz="10800" b="0" i="0" u="none" strike="noStrike" cap="none" spc="0" baseline="0">
          <a:ln>
            <a:noFill/>
          </a:ln>
          <a:solidFill>
            <a:srgbClr val="000000"/>
          </a:solidFill>
          <a:uFill>
            <a:solidFill>
              <a:srgbClr val="000000"/>
            </a:solidFill>
          </a:uFill>
          <a:latin typeface="Gill Sans"/>
          <a:ea typeface="Gill Sans"/>
          <a:cs typeface="Gill Sans"/>
          <a:sym typeface="Gill Sans"/>
        </a:defRPr>
      </a:lvl7pPr>
      <a:lvl8pPr marL="57150" marR="81278" indent="12063" algn="ctr" defTabSz="1828800" rtl="0" latinLnBrk="0">
        <a:lnSpc>
          <a:spcPct val="100000"/>
        </a:lnSpc>
        <a:spcBef>
          <a:spcPts val="0"/>
        </a:spcBef>
        <a:spcAft>
          <a:spcPts val="0"/>
        </a:spcAft>
        <a:buClrTx/>
        <a:buSzTx/>
        <a:buFontTx/>
        <a:buNone/>
        <a:tabLst/>
        <a:defRPr sz="10800" b="0" i="0" u="none" strike="noStrike" cap="none" spc="0" baseline="0">
          <a:ln>
            <a:noFill/>
          </a:ln>
          <a:solidFill>
            <a:srgbClr val="000000"/>
          </a:solidFill>
          <a:uFill>
            <a:solidFill>
              <a:srgbClr val="000000"/>
            </a:solidFill>
          </a:uFill>
          <a:latin typeface="Gill Sans"/>
          <a:ea typeface="Gill Sans"/>
          <a:cs typeface="Gill Sans"/>
          <a:sym typeface="Gill Sans"/>
        </a:defRPr>
      </a:lvl8pPr>
      <a:lvl9pPr marL="57150" marR="81278" indent="12063" algn="ctr" defTabSz="1828800" rtl="0" latinLnBrk="0">
        <a:lnSpc>
          <a:spcPct val="100000"/>
        </a:lnSpc>
        <a:spcBef>
          <a:spcPts val="0"/>
        </a:spcBef>
        <a:spcAft>
          <a:spcPts val="0"/>
        </a:spcAft>
        <a:buClrTx/>
        <a:buSzTx/>
        <a:buFontTx/>
        <a:buNone/>
        <a:tabLst/>
        <a:defRPr sz="10800" b="0" i="0" u="none" strike="noStrike" cap="none" spc="0" baseline="0">
          <a:ln>
            <a:noFill/>
          </a:ln>
          <a:solidFill>
            <a:srgbClr val="000000"/>
          </a:solidFill>
          <a:uFill>
            <a:solidFill>
              <a:srgbClr val="000000"/>
            </a:solidFill>
          </a:uFill>
          <a:latin typeface="Gill Sans"/>
          <a:ea typeface="Gill Sans"/>
          <a:cs typeface="Gill Sans"/>
          <a:sym typeface="Gill Sans"/>
        </a:defRPr>
      </a:lvl9pPr>
    </p:titleStyle>
    <p:bodyStyle>
      <a:lvl1pPr marL="1263013" marR="81278" indent="-888998" algn="l" defTabSz="1828800" rtl="0" latinLnBrk="0">
        <a:lnSpc>
          <a:spcPct val="100000"/>
        </a:lnSpc>
        <a:spcBef>
          <a:spcPts val="3200"/>
        </a:spcBef>
        <a:spcAft>
          <a:spcPts val="0"/>
        </a:spcAft>
        <a:buClr>
          <a:srgbClr val="000000"/>
        </a:buClr>
        <a:buSzPct val="171000"/>
        <a:buFont typeface="Gill Sans"/>
        <a:buChar char="•"/>
        <a:tabLst/>
        <a:defRPr sz="5200" b="0" i="0" u="none" strike="noStrike" cap="none" spc="0" baseline="0">
          <a:ln>
            <a:noFill/>
          </a:ln>
          <a:solidFill>
            <a:srgbClr val="000000"/>
          </a:solidFill>
          <a:uFill>
            <a:solidFill>
              <a:srgbClr val="000000"/>
            </a:solidFill>
          </a:uFill>
          <a:latin typeface="Gill Sans"/>
          <a:ea typeface="Gill Sans"/>
          <a:cs typeface="Gill Sans"/>
          <a:sym typeface="Gill Sans"/>
        </a:defRPr>
      </a:lvl1pPr>
      <a:lvl2pPr marL="1605913" marR="81278" indent="-888998" algn="l" defTabSz="1828800" rtl="0" latinLnBrk="0">
        <a:lnSpc>
          <a:spcPct val="100000"/>
        </a:lnSpc>
        <a:spcBef>
          <a:spcPts val="3200"/>
        </a:spcBef>
        <a:spcAft>
          <a:spcPts val="0"/>
        </a:spcAft>
        <a:buClr>
          <a:srgbClr val="000000"/>
        </a:buClr>
        <a:buSzPct val="171000"/>
        <a:buFont typeface="Gill Sans"/>
        <a:buChar char="•"/>
        <a:tabLst/>
        <a:defRPr sz="5200" b="0" i="0" u="none" strike="noStrike" cap="none" spc="0" baseline="0">
          <a:ln>
            <a:noFill/>
          </a:ln>
          <a:solidFill>
            <a:srgbClr val="000000"/>
          </a:solidFill>
          <a:uFill>
            <a:solidFill>
              <a:srgbClr val="000000"/>
            </a:solidFill>
          </a:uFill>
          <a:latin typeface="Gill Sans"/>
          <a:ea typeface="Gill Sans"/>
          <a:cs typeface="Gill Sans"/>
          <a:sym typeface="Gill Sans"/>
        </a:defRPr>
      </a:lvl2pPr>
      <a:lvl3pPr marL="1948813" marR="81278" indent="-889000" algn="l" defTabSz="1828800" rtl="0" latinLnBrk="0">
        <a:lnSpc>
          <a:spcPct val="100000"/>
        </a:lnSpc>
        <a:spcBef>
          <a:spcPts val="3200"/>
        </a:spcBef>
        <a:spcAft>
          <a:spcPts val="0"/>
        </a:spcAft>
        <a:buClr>
          <a:srgbClr val="000000"/>
        </a:buClr>
        <a:buSzPct val="171000"/>
        <a:buFont typeface="Gill Sans"/>
        <a:buChar char="•"/>
        <a:tabLst/>
        <a:defRPr sz="5200" b="0" i="0" u="none" strike="noStrike" cap="none" spc="0" baseline="0">
          <a:ln>
            <a:noFill/>
          </a:ln>
          <a:solidFill>
            <a:srgbClr val="000000"/>
          </a:solidFill>
          <a:uFill>
            <a:solidFill>
              <a:srgbClr val="000000"/>
            </a:solidFill>
          </a:uFill>
          <a:latin typeface="Gill Sans"/>
          <a:ea typeface="Gill Sans"/>
          <a:cs typeface="Gill Sans"/>
          <a:sym typeface="Gill Sans"/>
        </a:defRPr>
      </a:lvl3pPr>
      <a:lvl4pPr marL="2304413" marR="81278" indent="-889000" algn="l" defTabSz="1828800" rtl="0" latinLnBrk="0">
        <a:lnSpc>
          <a:spcPct val="100000"/>
        </a:lnSpc>
        <a:spcBef>
          <a:spcPts val="3200"/>
        </a:spcBef>
        <a:spcAft>
          <a:spcPts val="0"/>
        </a:spcAft>
        <a:buClr>
          <a:srgbClr val="000000"/>
        </a:buClr>
        <a:buSzPct val="171000"/>
        <a:buFont typeface="Gill Sans"/>
        <a:buChar char="•"/>
        <a:tabLst/>
        <a:defRPr sz="5200" b="0" i="0" u="none" strike="noStrike" cap="none" spc="0" baseline="0">
          <a:ln>
            <a:noFill/>
          </a:ln>
          <a:solidFill>
            <a:srgbClr val="000000"/>
          </a:solidFill>
          <a:uFill>
            <a:solidFill>
              <a:srgbClr val="000000"/>
            </a:solidFill>
          </a:uFill>
          <a:latin typeface="Gill Sans"/>
          <a:ea typeface="Gill Sans"/>
          <a:cs typeface="Gill Sans"/>
          <a:sym typeface="Gill Sans"/>
        </a:defRPr>
      </a:lvl4pPr>
      <a:lvl5pPr marL="2647313" marR="81278" indent="-889000" algn="l" defTabSz="1828800" rtl="0" latinLnBrk="0">
        <a:lnSpc>
          <a:spcPct val="100000"/>
        </a:lnSpc>
        <a:spcBef>
          <a:spcPts val="3200"/>
        </a:spcBef>
        <a:spcAft>
          <a:spcPts val="0"/>
        </a:spcAft>
        <a:buClr>
          <a:srgbClr val="000000"/>
        </a:buClr>
        <a:buSzPct val="171000"/>
        <a:buFont typeface="Gill Sans"/>
        <a:buChar char="•"/>
        <a:tabLst/>
        <a:defRPr sz="5200" b="0" i="0" u="none" strike="noStrike" cap="none" spc="0" baseline="0">
          <a:ln>
            <a:noFill/>
          </a:ln>
          <a:solidFill>
            <a:srgbClr val="000000"/>
          </a:solidFill>
          <a:uFill>
            <a:solidFill>
              <a:srgbClr val="000000"/>
            </a:solidFill>
          </a:uFill>
          <a:latin typeface="Gill Sans"/>
          <a:ea typeface="Gill Sans"/>
          <a:cs typeface="Gill Sans"/>
          <a:sym typeface="Gill Sans"/>
        </a:defRPr>
      </a:lvl5pPr>
      <a:lvl6pPr marL="2647313" marR="81278" indent="-889000" algn="l" defTabSz="1828800" rtl="0" latinLnBrk="0">
        <a:lnSpc>
          <a:spcPct val="100000"/>
        </a:lnSpc>
        <a:spcBef>
          <a:spcPts val="3200"/>
        </a:spcBef>
        <a:spcAft>
          <a:spcPts val="0"/>
        </a:spcAft>
        <a:buClr>
          <a:srgbClr val="000000"/>
        </a:buClr>
        <a:buSzPct val="171000"/>
        <a:buFont typeface="Gill Sans"/>
        <a:buChar char="•"/>
        <a:tabLst/>
        <a:defRPr sz="5200" b="0" i="0" u="none" strike="noStrike" cap="none" spc="0" baseline="0">
          <a:ln>
            <a:noFill/>
          </a:ln>
          <a:solidFill>
            <a:srgbClr val="000000"/>
          </a:solidFill>
          <a:uFill>
            <a:solidFill>
              <a:srgbClr val="000000"/>
            </a:solidFill>
          </a:uFill>
          <a:latin typeface="Gill Sans"/>
          <a:ea typeface="Gill Sans"/>
          <a:cs typeface="Gill Sans"/>
          <a:sym typeface="Gill Sans"/>
        </a:defRPr>
      </a:lvl6pPr>
      <a:lvl7pPr marL="2647313" marR="81278" indent="-889000" algn="l" defTabSz="1828800" rtl="0" latinLnBrk="0">
        <a:lnSpc>
          <a:spcPct val="100000"/>
        </a:lnSpc>
        <a:spcBef>
          <a:spcPts val="3200"/>
        </a:spcBef>
        <a:spcAft>
          <a:spcPts val="0"/>
        </a:spcAft>
        <a:buClr>
          <a:srgbClr val="000000"/>
        </a:buClr>
        <a:buSzPct val="171000"/>
        <a:buFont typeface="Gill Sans"/>
        <a:buChar char="•"/>
        <a:tabLst/>
        <a:defRPr sz="5200" b="0" i="0" u="none" strike="noStrike" cap="none" spc="0" baseline="0">
          <a:ln>
            <a:noFill/>
          </a:ln>
          <a:solidFill>
            <a:srgbClr val="000000"/>
          </a:solidFill>
          <a:uFill>
            <a:solidFill>
              <a:srgbClr val="000000"/>
            </a:solidFill>
          </a:uFill>
          <a:latin typeface="Gill Sans"/>
          <a:ea typeface="Gill Sans"/>
          <a:cs typeface="Gill Sans"/>
          <a:sym typeface="Gill Sans"/>
        </a:defRPr>
      </a:lvl7pPr>
      <a:lvl8pPr marL="2647313" marR="81278" indent="-889000" algn="l" defTabSz="1828800" rtl="0" latinLnBrk="0">
        <a:lnSpc>
          <a:spcPct val="100000"/>
        </a:lnSpc>
        <a:spcBef>
          <a:spcPts val="3200"/>
        </a:spcBef>
        <a:spcAft>
          <a:spcPts val="0"/>
        </a:spcAft>
        <a:buClr>
          <a:srgbClr val="000000"/>
        </a:buClr>
        <a:buSzPct val="171000"/>
        <a:buFont typeface="Gill Sans"/>
        <a:buChar char="•"/>
        <a:tabLst/>
        <a:defRPr sz="5200" b="0" i="0" u="none" strike="noStrike" cap="none" spc="0" baseline="0">
          <a:ln>
            <a:noFill/>
          </a:ln>
          <a:solidFill>
            <a:srgbClr val="000000"/>
          </a:solidFill>
          <a:uFill>
            <a:solidFill>
              <a:srgbClr val="000000"/>
            </a:solidFill>
          </a:uFill>
          <a:latin typeface="Gill Sans"/>
          <a:ea typeface="Gill Sans"/>
          <a:cs typeface="Gill Sans"/>
          <a:sym typeface="Gill Sans"/>
        </a:defRPr>
      </a:lvl8pPr>
      <a:lvl9pPr marL="2647313" marR="81278" indent="-889000" algn="l" defTabSz="1828800" rtl="0" latinLnBrk="0">
        <a:lnSpc>
          <a:spcPct val="100000"/>
        </a:lnSpc>
        <a:spcBef>
          <a:spcPts val="3200"/>
        </a:spcBef>
        <a:spcAft>
          <a:spcPts val="0"/>
        </a:spcAft>
        <a:buClr>
          <a:srgbClr val="000000"/>
        </a:buClr>
        <a:buSzPct val="171000"/>
        <a:buFont typeface="Gill Sans"/>
        <a:buChar char="•"/>
        <a:tabLst/>
        <a:defRPr sz="5200" b="0" i="0" u="none" strike="noStrike" cap="none" spc="0" baseline="0">
          <a:ln>
            <a:noFill/>
          </a:ln>
          <a:solidFill>
            <a:srgbClr val="000000"/>
          </a:solidFill>
          <a:uFill>
            <a:solidFill>
              <a:srgbClr val="000000"/>
            </a:solidFill>
          </a:uFill>
          <a:latin typeface="Gill Sans"/>
          <a:ea typeface="Gill Sans"/>
          <a:cs typeface="Gill Sans"/>
          <a:sym typeface="Gill Sans"/>
        </a:defRPr>
      </a:lvl9pPr>
    </p:bodyStyle>
    <p:otherStyle>
      <a:lvl1pPr marL="0" marR="0" indent="0" algn="ctr" defTabSz="914400" rtl="0" latinLnBrk="0">
        <a:lnSpc>
          <a:spcPct val="100000"/>
        </a:lnSpc>
        <a:spcBef>
          <a:spcPts val="0"/>
        </a:spcBef>
        <a:spcAft>
          <a:spcPts val="0"/>
        </a:spcAft>
        <a:buClrTx/>
        <a:buSzTx/>
        <a:buFontTx/>
        <a:buNone/>
        <a:tabLst/>
        <a:defRPr sz="4800" b="0" i="0" u="none" strike="noStrike" cap="none" spc="0" baseline="0">
          <a:ln>
            <a:noFill/>
          </a:ln>
          <a:solidFill>
            <a:schemeClr val="tx1"/>
          </a:solidFill>
          <a:uFill>
            <a:solidFill>
              <a:srgbClr val="000000"/>
            </a:solidFill>
          </a:uFill>
          <a:latin typeface="+mn-lt"/>
          <a:ea typeface="+mn-ea"/>
          <a:cs typeface="+mn-cs"/>
          <a:sym typeface="Arial"/>
        </a:defRPr>
      </a:lvl1pPr>
      <a:lvl2pPr marL="0" marR="0" indent="0" algn="ctr" defTabSz="914400" rtl="0" latinLnBrk="0">
        <a:lnSpc>
          <a:spcPct val="100000"/>
        </a:lnSpc>
        <a:spcBef>
          <a:spcPts val="0"/>
        </a:spcBef>
        <a:spcAft>
          <a:spcPts val="0"/>
        </a:spcAft>
        <a:buClrTx/>
        <a:buSzTx/>
        <a:buFontTx/>
        <a:buNone/>
        <a:tabLst/>
        <a:defRPr sz="4800" b="0" i="0" u="none" strike="noStrike" cap="none" spc="0" baseline="0">
          <a:ln>
            <a:noFill/>
          </a:ln>
          <a:solidFill>
            <a:schemeClr val="tx1"/>
          </a:solidFill>
          <a:uFill>
            <a:solidFill>
              <a:srgbClr val="000000"/>
            </a:solidFill>
          </a:uFill>
          <a:latin typeface="+mn-lt"/>
          <a:ea typeface="+mn-ea"/>
          <a:cs typeface="+mn-cs"/>
          <a:sym typeface="Arial"/>
        </a:defRPr>
      </a:lvl2pPr>
      <a:lvl3pPr marL="0" marR="0" indent="0" algn="ctr" defTabSz="914400" rtl="0" latinLnBrk="0">
        <a:lnSpc>
          <a:spcPct val="100000"/>
        </a:lnSpc>
        <a:spcBef>
          <a:spcPts val="0"/>
        </a:spcBef>
        <a:spcAft>
          <a:spcPts val="0"/>
        </a:spcAft>
        <a:buClrTx/>
        <a:buSzTx/>
        <a:buFontTx/>
        <a:buNone/>
        <a:tabLst/>
        <a:defRPr sz="4800" b="0" i="0" u="none" strike="noStrike" cap="none" spc="0" baseline="0">
          <a:ln>
            <a:noFill/>
          </a:ln>
          <a:solidFill>
            <a:schemeClr val="tx1"/>
          </a:solidFill>
          <a:uFill>
            <a:solidFill>
              <a:srgbClr val="000000"/>
            </a:solidFill>
          </a:uFill>
          <a:latin typeface="+mn-lt"/>
          <a:ea typeface="+mn-ea"/>
          <a:cs typeface="+mn-cs"/>
          <a:sym typeface="Arial"/>
        </a:defRPr>
      </a:lvl3pPr>
      <a:lvl4pPr marL="0" marR="0" indent="0" algn="ctr" defTabSz="914400" rtl="0" latinLnBrk="0">
        <a:lnSpc>
          <a:spcPct val="100000"/>
        </a:lnSpc>
        <a:spcBef>
          <a:spcPts val="0"/>
        </a:spcBef>
        <a:spcAft>
          <a:spcPts val="0"/>
        </a:spcAft>
        <a:buClrTx/>
        <a:buSzTx/>
        <a:buFontTx/>
        <a:buNone/>
        <a:tabLst/>
        <a:defRPr sz="4800" b="0" i="0" u="none" strike="noStrike" cap="none" spc="0" baseline="0">
          <a:ln>
            <a:noFill/>
          </a:ln>
          <a:solidFill>
            <a:schemeClr val="tx1"/>
          </a:solidFill>
          <a:uFill>
            <a:solidFill>
              <a:srgbClr val="000000"/>
            </a:solidFill>
          </a:uFill>
          <a:latin typeface="+mn-lt"/>
          <a:ea typeface="+mn-ea"/>
          <a:cs typeface="+mn-cs"/>
          <a:sym typeface="Arial"/>
        </a:defRPr>
      </a:lvl4pPr>
      <a:lvl5pPr marL="0" marR="0" indent="0" algn="ctr" defTabSz="914400" rtl="0" latinLnBrk="0">
        <a:lnSpc>
          <a:spcPct val="100000"/>
        </a:lnSpc>
        <a:spcBef>
          <a:spcPts val="0"/>
        </a:spcBef>
        <a:spcAft>
          <a:spcPts val="0"/>
        </a:spcAft>
        <a:buClrTx/>
        <a:buSzTx/>
        <a:buFontTx/>
        <a:buNone/>
        <a:tabLst/>
        <a:defRPr sz="4800" b="0" i="0" u="none" strike="noStrike" cap="none" spc="0" baseline="0">
          <a:ln>
            <a:noFill/>
          </a:ln>
          <a:solidFill>
            <a:schemeClr val="tx1"/>
          </a:solidFill>
          <a:uFill>
            <a:solidFill>
              <a:srgbClr val="000000"/>
            </a:solidFill>
          </a:uFill>
          <a:latin typeface="+mn-lt"/>
          <a:ea typeface="+mn-ea"/>
          <a:cs typeface="+mn-cs"/>
          <a:sym typeface="Arial"/>
        </a:defRPr>
      </a:lvl5pPr>
      <a:lvl6pPr marL="0" marR="0" indent="0" algn="ctr" defTabSz="914400" rtl="0" latinLnBrk="0">
        <a:lnSpc>
          <a:spcPct val="100000"/>
        </a:lnSpc>
        <a:spcBef>
          <a:spcPts val="0"/>
        </a:spcBef>
        <a:spcAft>
          <a:spcPts val="0"/>
        </a:spcAft>
        <a:buClrTx/>
        <a:buSzTx/>
        <a:buFontTx/>
        <a:buNone/>
        <a:tabLst/>
        <a:defRPr sz="4800" b="0" i="0" u="none" strike="noStrike" cap="none" spc="0" baseline="0">
          <a:ln>
            <a:noFill/>
          </a:ln>
          <a:solidFill>
            <a:schemeClr val="tx1"/>
          </a:solidFill>
          <a:uFill>
            <a:solidFill>
              <a:srgbClr val="000000"/>
            </a:solidFill>
          </a:uFill>
          <a:latin typeface="+mn-lt"/>
          <a:ea typeface="+mn-ea"/>
          <a:cs typeface="+mn-cs"/>
          <a:sym typeface="Arial"/>
        </a:defRPr>
      </a:lvl6pPr>
      <a:lvl7pPr marL="0" marR="0" indent="0" algn="ctr" defTabSz="914400" rtl="0" latinLnBrk="0">
        <a:lnSpc>
          <a:spcPct val="100000"/>
        </a:lnSpc>
        <a:spcBef>
          <a:spcPts val="0"/>
        </a:spcBef>
        <a:spcAft>
          <a:spcPts val="0"/>
        </a:spcAft>
        <a:buClrTx/>
        <a:buSzTx/>
        <a:buFontTx/>
        <a:buNone/>
        <a:tabLst/>
        <a:defRPr sz="4800" b="0" i="0" u="none" strike="noStrike" cap="none" spc="0" baseline="0">
          <a:ln>
            <a:noFill/>
          </a:ln>
          <a:solidFill>
            <a:schemeClr val="tx1"/>
          </a:solidFill>
          <a:uFill>
            <a:solidFill>
              <a:srgbClr val="000000"/>
            </a:solidFill>
          </a:uFill>
          <a:latin typeface="+mn-lt"/>
          <a:ea typeface="+mn-ea"/>
          <a:cs typeface="+mn-cs"/>
          <a:sym typeface="Arial"/>
        </a:defRPr>
      </a:lvl7pPr>
      <a:lvl8pPr marL="0" marR="0" indent="0" algn="ctr" defTabSz="914400" rtl="0" latinLnBrk="0">
        <a:lnSpc>
          <a:spcPct val="100000"/>
        </a:lnSpc>
        <a:spcBef>
          <a:spcPts val="0"/>
        </a:spcBef>
        <a:spcAft>
          <a:spcPts val="0"/>
        </a:spcAft>
        <a:buClrTx/>
        <a:buSzTx/>
        <a:buFontTx/>
        <a:buNone/>
        <a:tabLst/>
        <a:defRPr sz="4800" b="0" i="0" u="none" strike="noStrike" cap="none" spc="0" baseline="0">
          <a:ln>
            <a:noFill/>
          </a:ln>
          <a:solidFill>
            <a:schemeClr val="tx1"/>
          </a:solidFill>
          <a:uFill>
            <a:solidFill>
              <a:srgbClr val="000000"/>
            </a:solidFill>
          </a:uFill>
          <a:latin typeface="+mn-lt"/>
          <a:ea typeface="+mn-ea"/>
          <a:cs typeface="+mn-cs"/>
          <a:sym typeface="Arial"/>
        </a:defRPr>
      </a:lvl8pPr>
      <a:lvl9pPr marL="0" marR="0" indent="0" algn="ctr" defTabSz="914400" rtl="0" latinLnBrk="0">
        <a:lnSpc>
          <a:spcPct val="100000"/>
        </a:lnSpc>
        <a:spcBef>
          <a:spcPts val="0"/>
        </a:spcBef>
        <a:spcAft>
          <a:spcPts val="0"/>
        </a:spcAft>
        <a:buClrTx/>
        <a:buSzTx/>
        <a:buFontTx/>
        <a:buNone/>
        <a:tabLst/>
        <a:defRPr sz="4800" b="0" i="0" u="none" strike="noStrike" cap="none" spc="0" baseline="0">
          <a:ln>
            <a:noFill/>
          </a:ln>
          <a:solidFill>
            <a:schemeClr val="tx1"/>
          </a:solidFill>
          <a:uFill>
            <a:solidFill>
              <a:srgbClr val="000000"/>
            </a:solidFill>
          </a:uFill>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chart" Target="../charts/char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9.xml"/><Relationship Id="rId1" Type="http://schemas.openxmlformats.org/officeDocument/2006/relationships/slideLayout" Target="../slideLayouts/slideLayout28.xml"/><Relationship Id="rId4" Type="http://schemas.openxmlformats.org/officeDocument/2006/relationships/image" Target="../media/image110.png"/></Relationships>
</file>

<file path=ppt/slides/_rels/slide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17.xml"/><Relationship Id="rId4" Type="http://schemas.openxmlformats.org/officeDocument/2006/relationships/image" Target="../media/image111.jpeg"/></Relationships>
</file>

<file path=ppt/slides/_rels/slide10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1.xml"/><Relationship Id="rId1" Type="http://schemas.openxmlformats.org/officeDocument/2006/relationships/slideLayout" Target="../slideLayouts/slideLayout17.xml"/><Relationship Id="rId4" Type="http://schemas.openxmlformats.org/officeDocument/2006/relationships/image" Target="../media/image113.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6.xml"/></Relationships>
</file>

<file path=ppt/slides/_rels/slide10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4.xml"/><Relationship Id="rId1" Type="http://schemas.openxmlformats.org/officeDocument/2006/relationships/slideLayout" Target="../slideLayouts/slideLayout16.xml"/><Relationship Id="rId5" Type="http://schemas.openxmlformats.org/officeDocument/2006/relationships/image" Target="../media/image116.png"/><Relationship Id="rId4" Type="http://schemas.openxmlformats.org/officeDocument/2006/relationships/image" Target="../media/image115.png"/></Relationships>
</file>

<file path=ppt/slides/_rels/slide10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5.xml"/><Relationship Id="rId1" Type="http://schemas.openxmlformats.org/officeDocument/2006/relationships/slideLayout" Target="../slideLayouts/slideLayout16.xml"/><Relationship Id="rId5" Type="http://schemas.openxmlformats.org/officeDocument/2006/relationships/image" Target="../media/image116.png"/><Relationship Id="rId4" Type="http://schemas.openxmlformats.org/officeDocument/2006/relationships/image" Target="../media/image115.png"/></Relationships>
</file>

<file path=ppt/slides/_rels/slide10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6.xml"/><Relationship Id="rId1" Type="http://schemas.openxmlformats.org/officeDocument/2006/relationships/slideLayout" Target="../slideLayouts/slideLayout16.xml"/><Relationship Id="rId5" Type="http://schemas.openxmlformats.org/officeDocument/2006/relationships/image" Target="../media/image116.png"/><Relationship Id="rId4" Type="http://schemas.openxmlformats.org/officeDocument/2006/relationships/image" Target="../media/image115.png"/></Relationships>
</file>

<file path=ppt/slides/_rels/slide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eg"/><Relationship Id="rId3" Type="http://schemas.openxmlformats.org/officeDocument/2006/relationships/image" Target="../media/image5.png"/><Relationship Id="rId7" Type="http://schemas.openxmlformats.org/officeDocument/2006/relationships/image" Target="../media/image26.jpeg"/><Relationship Id="rId12"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 Id="rId14" Type="http://schemas.openxmlformats.org/officeDocument/2006/relationships/image" Target="../media/image33.png"/></Relationships>
</file>

<file path=ppt/slides/_rels/slide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0.xml"/><Relationship Id="rId1" Type="http://schemas.openxmlformats.org/officeDocument/2006/relationships/slideLayout" Target="../slideLayouts/slideLayout8.xml"/><Relationship Id="rId4" Type="http://schemas.openxmlformats.org/officeDocument/2006/relationships/image" Target="../media/image117.jpeg"/></Relationships>
</file>

<file path=ppt/slides/_rels/slide11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11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2.xml"/><Relationship Id="rId1" Type="http://schemas.openxmlformats.org/officeDocument/2006/relationships/slideLayout" Target="../slideLayouts/slideLayout1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5.xml"/><Relationship Id="rId5" Type="http://schemas.openxmlformats.org/officeDocument/2006/relationships/image" Target="../media/image37.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png"/><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48.jp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10.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3.jpe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71.png"/><Relationship Id="rId1" Type="http://schemas.openxmlformats.org/officeDocument/2006/relationships/slideLayout" Target="../slideLayouts/slideLayout9.xml"/><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9.png"/><Relationship Id="rId1" Type="http://schemas.openxmlformats.org/officeDocument/2006/relationships/slideLayout" Target="../slideLayouts/slideLayout9.xml"/><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image" Target="../media/image75.tif"/><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19.png"/><Relationship Id="rId4" Type="http://schemas.openxmlformats.org/officeDocument/2006/relationships/image" Target="../media/image18.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63.jpe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17.xml"/><Relationship Id="rId4" Type="http://schemas.openxmlformats.org/officeDocument/2006/relationships/image" Target="../media/image53.png"/></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16.xml"/><Relationship Id="rId4" Type="http://schemas.openxmlformats.org/officeDocument/2006/relationships/image" Target="../media/image87.png"/></Relationships>
</file>

<file path=ppt/slides/_rels/slide7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jpg"/></Relationships>
</file>

<file path=ppt/slides/_rels/slide75.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7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95.png"/><Relationship Id="rId4" Type="http://schemas.openxmlformats.org/officeDocument/2006/relationships/image" Target="../media/image9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image" Target="../media/image95.png"/><Relationship Id="rId4" Type="http://schemas.openxmlformats.org/officeDocument/2006/relationships/image" Target="../media/image94.png"/></Relationships>
</file>

<file path=ppt/slides/_rels/slide8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16.xml"/><Relationship Id="rId5" Type="http://schemas.openxmlformats.org/officeDocument/2006/relationships/image" Target="../media/image98.jpg"/><Relationship Id="rId4" Type="http://schemas.openxmlformats.org/officeDocument/2006/relationships/image" Target="../media/image97.jpg"/></Relationships>
</file>

<file path=ppt/slides/_rels/slide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89.jpg"/></Relationships>
</file>

<file path=ppt/slides/_rels/slide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89.jpg"/></Relationships>
</file>

<file path=ppt/slides/_rels/slide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89.jpg"/><Relationship Id="rId4" Type="http://schemas.openxmlformats.org/officeDocument/2006/relationships/image" Target="../media/image99.png"/></Relationships>
</file>

<file path=ppt/slides/_rels/slide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89.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9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8.xml"/><Relationship Id="rId1" Type="http://schemas.openxmlformats.org/officeDocument/2006/relationships/slideLayout" Target="../slideLayouts/slideLayout2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ATeamSupport.com" TargetMode="Externa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0.xml"/></Relationships>
</file>

<file path=ppt/slides/_rels/slide9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1.xml"/></Relationships>
</file>

<file path=ppt/slides/_rels/slide9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32.xml"/></Relationships>
</file>

<file path=ppt/slides/_rels/slide98.xml.rels><?xml version="1.0" encoding="UTF-8" standalone="yes"?>
<Relationships xmlns="http://schemas.openxmlformats.org/package/2006/relationships"><Relationship Id="rId3" Type="http://schemas.openxmlformats.org/officeDocument/2006/relationships/image" Target="../media/image108.tif"/><Relationship Id="rId2" Type="http://schemas.openxmlformats.org/officeDocument/2006/relationships/image" Target="../media/image13.jpeg"/><Relationship Id="rId1" Type="http://schemas.openxmlformats.org/officeDocument/2006/relationships/slideLayout" Target="../slideLayouts/slideLayout3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show="0">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2" name="Compensation Plan"/>
          <p:cNvSpPr/>
          <p:nvPr/>
        </p:nvSpPr>
        <p:spPr>
          <a:xfrm>
            <a:off x="4591315" y="5263198"/>
            <a:ext cx="15482453" cy="1908152"/>
          </a:xfrm>
          <a:prstGeom prst="rect">
            <a:avLst/>
          </a:prstGeom>
          <a:ln w="25400">
            <a:miter lim="400000"/>
          </a:ln>
          <a:extLst>
            <a:ext uri="{C572A759-6A51-4108-AA02-DFA0A04FC94B}">
              <ma14:wrappingTextBoxFlag xmlns:ma14="http://schemas.microsoft.com/office/mac/drawingml/2011/main" xmlns="" val="1"/>
            </a:ext>
          </a:extLst>
        </p:spPr>
        <p:txBody>
          <a:bodyPr lIns="182849" tIns="182849" rIns="182849" bIns="182849">
            <a:spAutoFit/>
          </a:bodyPr>
          <a:lstStyle>
            <a:lvl1pPr marL="57150" marR="81278" indent="-16511" algn="ctr" defTabSz="1828800">
              <a:defRPr sz="12000">
                <a:solidFill>
                  <a:srgbClr val="FFFFFF"/>
                </a:solidFill>
                <a:uFill>
                  <a:solidFill>
                    <a:srgbClr val="000000"/>
                  </a:solidFill>
                </a:uFill>
                <a:latin typeface="Calibri Light"/>
                <a:ea typeface="Calibri Light"/>
                <a:cs typeface="Calibri Light"/>
                <a:sym typeface="Calibri Light"/>
              </a:defRPr>
            </a:lvl1pPr>
          </a:lstStyle>
          <a:p>
            <a:r>
              <a:rPr lang="th-TH" sz="10000" dirty="0"/>
              <a:t>แผนการจ่ายผลตอบแทน</a:t>
            </a:r>
            <a:endParaRPr sz="10000" dirty="0"/>
          </a:p>
        </p:txBody>
      </p:sp>
      <p:sp>
        <p:nvSpPr>
          <p:cNvPr id="313" name="Circle"/>
          <p:cNvSpPr/>
          <p:nvPr/>
        </p:nvSpPr>
        <p:spPr>
          <a:xfrm>
            <a:off x="16843249" y="12399899"/>
            <a:ext cx="253801" cy="253801"/>
          </a:xfrm>
          <a:prstGeom prst="ellipse">
            <a:avLst/>
          </a:prstGeom>
          <a:solidFill>
            <a:srgbClr val="0091EA"/>
          </a:solidFill>
          <a:ln w="12700">
            <a:miter lim="400000"/>
          </a:ln>
        </p:spPr>
        <p:txBody>
          <a:bodyPr lIns="101600" tIns="101600" rIns="101600" bIns="101600" anchor="ctr"/>
          <a:lstStyle/>
          <a:p>
            <a:pPr>
              <a:defRPr>
                <a:latin typeface="+mn-lt"/>
                <a:ea typeface="+mn-ea"/>
                <a:cs typeface="+mn-cs"/>
                <a:sym typeface="Helvetica"/>
              </a:defRPr>
            </a:pPr>
            <a:endParaRPr/>
          </a:p>
        </p:txBody>
      </p:sp>
      <p:sp>
        <p:nvSpPr>
          <p:cNvPr id="314" name="Circle"/>
          <p:cNvSpPr/>
          <p:nvPr/>
        </p:nvSpPr>
        <p:spPr>
          <a:xfrm>
            <a:off x="17956750" y="11277600"/>
            <a:ext cx="253801" cy="253801"/>
          </a:xfrm>
          <a:prstGeom prst="ellipse">
            <a:avLst/>
          </a:prstGeom>
          <a:solidFill>
            <a:srgbClr val="0091EA"/>
          </a:solidFill>
          <a:ln w="12700">
            <a:miter lim="400000"/>
          </a:ln>
        </p:spPr>
        <p:txBody>
          <a:bodyPr lIns="101600" tIns="101600" rIns="101600" bIns="101600" anchor="ctr"/>
          <a:lstStyle/>
          <a:p>
            <a:pPr>
              <a:defRPr>
                <a:latin typeface="+mn-lt"/>
                <a:ea typeface="+mn-ea"/>
                <a:cs typeface="+mn-cs"/>
                <a:sym typeface="Helvetica"/>
              </a:defRPr>
            </a:pPr>
            <a:endParaRPr/>
          </a:p>
        </p:txBody>
      </p:sp>
      <p:sp>
        <p:nvSpPr>
          <p:cNvPr id="315" name="Circle"/>
          <p:cNvSpPr/>
          <p:nvPr/>
        </p:nvSpPr>
        <p:spPr>
          <a:xfrm>
            <a:off x="20703454" y="9195106"/>
            <a:ext cx="151801" cy="151801"/>
          </a:xfrm>
          <a:prstGeom prst="ellipse">
            <a:avLst/>
          </a:prstGeom>
          <a:solidFill>
            <a:srgbClr val="0091EA"/>
          </a:solidFill>
          <a:ln w="12700">
            <a:miter lim="400000"/>
          </a:ln>
        </p:spPr>
        <p:txBody>
          <a:bodyPr lIns="101600" tIns="101600" rIns="101600" bIns="101600" anchor="ctr"/>
          <a:lstStyle/>
          <a:p>
            <a:pPr>
              <a:defRPr>
                <a:latin typeface="+mn-lt"/>
                <a:ea typeface="+mn-ea"/>
                <a:cs typeface="+mn-cs"/>
                <a:sym typeface="Helvetica"/>
              </a:defRPr>
            </a:pPr>
            <a:endParaRPr/>
          </a:p>
        </p:txBody>
      </p:sp>
      <p:sp>
        <p:nvSpPr>
          <p:cNvPr id="316" name="Circle"/>
          <p:cNvSpPr/>
          <p:nvPr/>
        </p:nvSpPr>
        <p:spPr>
          <a:xfrm>
            <a:off x="20402100" y="13155750"/>
            <a:ext cx="253801" cy="253801"/>
          </a:xfrm>
          <a:prstGeom prst="ellipse">
            <a:avLst/>
          </a:prstGeom>
          <a:solidFill>
            <a:srgbClr val="0091EA"/>
          </a:solidFill>
          <a:ln w="12700">
            <a:miter lim="400000"/>
          </a:ln>
        </p:spPr>
        <p:txBody>
          <a:bodyPr lIns="101600" tIns="101600" rIns="101600" bIns="101600" anchor="ctr"/>
          <a:lstStyle/>
          <a:p>
            <a:pPr>
              <a:defRPr>
                <a:latin typeface="+mn-lt"/>
                <a:ea typeface="+mn-ea"/>
                <a:cs typeface="+mn-cs"/>
                <a:sym typeface="Helvetica"/>
              </a:defRPr>
            </a:pPr>
            <a:endParaRPr/>
          </a:p>
        </p:txBody>
      </p:sp>
      <p:sp>
        <p:nvSpPr>
          <p:cNvPr id="317" name="Circle"/>
          <p:cNvSpPr/>
          <p:nvPr/>
        </p:nvSpPr>
        <p:spPr>
          <a:xfrm>
            <a:off x="8992449" y="1266800"/>
            <a:ext cx="253801" cy="253801"/>
          </a:xfrm>
          <a:prstGeom prst="ellipse">
            <a:avLst/>
          </a:prstGeom>
          <a:solidFill>
            <a:srgbClr val="0091EA"/>
          </a:solidFill>
          <a:ln w="12700">
            <a:miter lim="400000"/>
          </a:ln>
        </p:spPr>
        <p:txBody>
          <a:bodyPr lIns="101600" tIns="101600" rIns="101600" bIns="101600" anchor="ctr"/>
          <a:lstStyle/>
          <a:p>
            <a:pPr>
              <a:defRPr>
                <a:latin typeface="+mn-lt"/>
                <a:ea typeface="+mn-ea"/>
                <a:cs typeface="+mn-cs"/>
                <a:sym typeface="Helvetica"/>
              </a:defRPr>
            </a:pPr>
            <a:endParaRPr/>
          </a:p>
        </p:txBody>
      </p:sp>
      <p:sp>
        <p:nvSpPr>
          <p:cNvPr id="318" name="Circle"/>
          <p:cNvSpPr/>
          <p:nvPr/>
        </p:nvSpPr>
        <p:spPr>
          <a:xfrm>
            <a:off x="4207267" y="6746955"/>
            <a:ext cx="253802" cy="253801"/>
          </a:xfrm>
          <a:prstGeom prst="ellipse">
            <a:avLst/>
          </a:prstGeom>
          <a:solidFill>
            <a:srgbClr val="0091EA"/>
          </a:solidFill>
          <a:ln w="12700">
            <a:miter lim="400000"/>
          </a:ln>
        </p:spPr>
        <p:txBody>
          <a:bodyPr lIns="101600" tIns="101600" rIns="101600" bIns="101600" anchor="ctr"/>
          <a:lstStyle/>
          <a:p>
            <a:pPr>
              <a:defRPr>
                <a:latin typeface="+mn-lt"/>
                <a:ea typeface="+mn-ea"/>
                <a:cs typeface="+mn-cs"/>
                <a:sym typeface="Helvetica"/>
              </a:defRPr>
            </a:pPr>
            <a:endParaRPr/>
          </a:p>
        </p:txBody>
      </p:sp>
      <p:sp>
        <p:nvSpPr>
          <p:cNvPr id="319" name="Circle"/>
          <p:cNvSpPr/>
          <p:nvPr/>
        </p:nvSpPr>
        <p:spPr>
          <a:xfrm>
            <a:off x="3671685" y="1583036"/>
            <a:ext cx="253801" cy="253801"/>
          </a:xfrm>
          <a:prstGeom prst="ellipse">
            <a:avLst/>
          </a:prstGeom>
          <a:solidFill>
            <a:srgbClr val="0091EA"/>
          </a:solidFill>
          <a:ln w="12700">
            <a:miter lim="400000"/>
          </a:ln>
        </p:spPr>
        <p:txBody>
          <a:bodyPr lIns="101600" tIns="101600" rIns="101600" bIns="101600" anchor="ctr"/>
          <a:lstStyle/>
          <a:p>
            <a:pPr>
              <a:defRPr>
                <a:latin typeface="+mn-lt"/>
                <a:ea typeface="+mn-ea"/>
                <a:cs typeface="+mn-cs"/>
                <a:sym typeface="Helvetica"/>
              </a:defRPr>
            </a:pPr>
            <a:endParaRPr/>
          </a:p>
        </p:txBody>
      </p:sp>
      <p:sp>
        <p:nvSpPr>
          <p:cNvPr id="320" name="Circle"/>
          <p:cNvSpPr/>
          <p:nvPr/>
        </p:nvSpPr>
        <p:spPr>
          <a:xfrm>
            <a:off x="4300642" y="2679742"/>
            <a:ext cx="507601" cy="507601"/>
          </a:xfrm>
          <a:prstGeom prst="ellipse">
            <a:avLst/>
          </a:prstGeom>
          <a:ln w="38100">
            <a:solidFill>
              <a:srgbClr val="0091EA"/>
            </a:solidFill>
          </a:ln>
        </p:spPr>
        <p:txBody>
          <a:bodyPr lIns="101600" tIns="101600" rIns="101600" bIns="101600" anchor="ctr"/>
          <a:lstStyle/>
          <a:p>
            <a:pPr>
              <a:defRPr>
                <a:latin typeface="+mn-lt"/>
                <a:ea typeface="+mn-ea"/>
                <a:cs typeface="+mn-cs"/>
                <a:sym typeface="Helvetica"/>
              </a:defRPr>
            </a:pPr>
            <a:endParaRPr/>
          </a:p>
        </p:txBody>
      </p:sp>
      <p:sp>
        <p:nvSpPr>
          <p:cNvPr id="321" name="Circle"/>
          <p:cNvSpPr/>
          <p:nvPr/>
        </p:nvSpPr>
        <p:spPr>
          <a:xfrm>
            <a:off x="19256999" y="9926200"/>
            <a:ext cx="380401" cy="381001"/>
          </a:xfrm>
          <a:prstGeom prst="ellipse">
            <a:avLst/>
          </a:prstGeom>
          <a:ln w="38100">
            <a:solidFill>
              <a:srgbClr val="0091EA"/>
            </a:solidFill>
          </a:ln>
        </p:spPr>
        <p:txBody>
          <a:bodyPr lIns="101600" tIns="101600" rIns="101600" bIns="101600" anchor="ctr"/>
          <a:lstStyle/>
          <a:p>
            <a:pPr>
              <a:defRPr>
                <a:latin typeface="+mn-lt"/>
                <a:ea typeface="+mn-ea"/>
                <a:cs typeface="+mn-cs"/>
                <a:sym typeface="Helvetica"/>
              </a:defRPr>
            </a:pPr>
            <a:endParaRPr/>
          </a:p>
        </p:txBody>
      </p:sp>
      <p:sp>
        <p:nvSpPr>
          <p:cNvPr id="322" name="Circle"/>
          <p:cNvSpPr/>
          <p:nvPr/>
        </p:nvSpPr>
        <p:spPr>
          <a:xfrm>
            <a:off x="20655900" y="11309312"/>
            <a:ext cx="380401" cy="381001"/>
          </a:xfrm>
          <a:prstGeom prst="ellipse">
            <a:avLst/>
          </a:prstGeom>
          <a:ln w="38100">
            <a:solidFill>
              <a:srgbClr val="0091EA"/>
            </a:solidFill>
          </a:ln>
        </p:spPr>
        <p:txBody>
          <a:bodyPr lIns="101600" tIns="101600" rIns="101600" bIns="101600" anchor="ctr"/>
          <a:lstStyle/>
          <a:p>
            <a:pPr>
              <a:defRPr>
                <a:latin typeface="+mn-lt"/>
                <a:ea typeface="+mn-ea"/>
                <a:cs typeface="+mn-cs"/>
                <a:sym typeface="Helvetica"/>
              </a:defRPr>
            </a:pPr>
            <a:endParaRPr/>
          </a:p>
        </p:txBody>
      </p:sp>
      <p:sp>
        <p:nvSpPr>
          <p:cNvPr id="323" name="Circle"/>
          <p:cNvSpPr/>
          <p:nvPr/>
        </p:nvSpPr>
        <p:spPr>
          <a:xfrm>
            <a:off x="3440619" y="3981779"/>
            <a:ext cx="151801" cy="151801"/>
          </a:xfrm>
          <a:prstGeom prst="ellipse">
            <a:avLst/>
          </a:prstGeom>
          <a:solidFill>
            <a:srgbClr val="0091EA"/>
          </a:solidFill>
          <a:ln w="12700">
            <a:miter lim="400000"/>
          </a:ln>
        </p:spPr>
        <p:txBody>
          <a:bodyPr lIns="101600" tIns="101600" rIns="101600" bIns="101600" anchor="ctr"/>
          <a:lstStyle/>
          <a:p>
            <a:pPr>
              <a:defRPr>
                <a:latin typeface="+mn-lt"/>
                <a:ea typeface="+mn-ea"/>
                <a:cs typeface="+mn-cs"/>
                <a:sym typeface="Helvetica"/>
              </a:defRPr>
            </a:pPr>
            <a:endParaRPr/>
          </a:p>
        </p:txBody>
      </p:sp>
      <p:sp>
        <p:nvSpPr>
          <p:cNvPr id="324" name="Circle"/>
          <p:cNvSpPr/>
          <p:nvPr/>
        </p:nvSpPr>
        <p:spPr>
          <a:xfrm>
            <a:off x="6524099" y="542642"/>
            <a:ext cx="507601" cy="507601"/>
          </a:xfrm>
          <a:prstGeom prst="ellipse">
            <a:avLst/>
          </a:prstGeom>
          <a:ln w="38100">
            <a:solidFill>
              <a:srgbClr val="0091EA"/>
            </a:solidFill>
          </a:ln>
        </p:spPr>
        <p:txBody>
          <a:bodyPr lIns="101600" tIns="101600" rIns="101600" bIns="101600" anchor="ctr"/>
          <a:lstStyle/>
          <a:p>
            <a:pPr>
              <a:defRPr>
                <a:latin typeface="+mn-lt"/>
                <a:ea typeface="+mn-ea"/>
                <a:cs typeface="+mn-cs"/>
                <a:sym typeface="Helvetica"/>
              </a:defRPr>
            </a:pPr>
            <a:endParaRPr/>
          </a:p>
        </p:txBody>
      </p:sp>
      <p:sp>
        <p:nvSpPr>
          <p:cNvPr id="325" name="Circle"/>
          <p:cNvSpPr/>
          <p:nvPr/>
        </p:nvSpPr>
        <p:spPr>
          <a:xfrm>
            <a:off x="4591315" y="5008969"/>
            <a:ext cx="151801" cy="151801"/>
          </a:xfrm>
          <a:prstGeom prst="ellipse">
            <a:avLst/>
          </a:prstGeom>
          <a:solidFill>
            <a:srgbClr val="0091EA"/>
          </a:solidFill>
          <a:ln w="12700">
            <a:miter lim="400000"/>
          </a:ln>
        </p:spPr>
        <p:txBody>
          <a:bodyPr lIns="101600" tIns="101600" rIns="101600" bIns="101600" anchor="ctr"/>
          <a:lstStyle/>
          <a:p>
            <a:pPr>
              <a:defRPr>
                <a:latin typeface="+mn-lt"/>
                <a:ea typeface="+mn-ea"/>
                <a:cs typeface="+mn-cs"/>
                <a:sym typeface="Helvetica"/>
              </a:defRPr>
            </a:pPr>
            <a:endParaRPr/>
          </a:p>
        </p:txBody>
      </p:sp>
      <p:sp>
        <p:nvSpPr>
          <p:cNvPr id="326" name="Circle"/>
          <p:cNvSpPr/>
          <p:nvPr/>
        </p:nvSpPr>
        <p:spPr>
          <a:xfrm>
            <a:off x="11591166" y="949649"/>
            <a:ext cx="151801" cy="151801"/>
          </a:xfrm>
          <a:prstGeom prst="ellipse">
            <a:avLst/>
          </a:prstGeom>
          <a:solidFill>
            <a:srgbClr val="0091EA"/>
          </a:solidFill>
          <a:ln w="12700">
            <a:miter lim="400000"/>
          </a:ln>
        </p:spPr>
        <p:txBody>
          <a:bodyPr lIns="101600" tIns="101600" rIns="101600" bIns="101600" anchor="ctr"/>
          <a:lstStyle/>
          <a:p>
            <a:pPr>
              <a:defRPr>
                <a:latin typeface="+mn-lt"/>
                <a:ea typeface="+mn-ea"/>
                <a:cs typeface="+mn-cs"/>
                <a:sym typeface="Helvetica"/>
              </a:defRPr>
            </a:pPr>
            <a:endParaRPr/>
          </a:p>
        </p:txBody>
      </p:sp>
      <p:sp>
        <p:nvSpPr>
          <p:cNvPr id="327" name="Circle"/>
          <p:cNvSpPr/>
          <p:nvPr/>
        </p:nvSpPr>
        <p:spPr>
          <a:xfrm>
            <a:off x="18506425" y="12254873"/>
            <a:ext cx="507601" cy="508201"/>
          </a:xfrm>
          <a:prstGeom prst="ellipse">
            <a:avLst/>
          </a:prstGeom>
          <a:ln w="38100">
            <a:solidFill>
              <a:srgbClr val="0091EA"/>
            </a:solidFill>
          </a:ln>
        </p:spPr>
        <p:txBody>
          <a:bodyPr lIns="101600" tIns="101600" rIns="101600" bIns="101600" anchor="ctr"/>
          <a:lstStyle/>
          <a:p>
            <a:pPr>
              <a:defRPr>
                <a:latin typeface="+mn-lt"/>
                <a:ea typeface="+mn-ea"/>
                <a:cs typeface="+mn-cs"/>
                <a:sym typeface="Helvetica"/>
              </a:defRPr>
            </a:pPr>
            <a:endParaRPr/>
          </a:p>
        </p:txBody>
      </p:sp>
      <p:sp>
        <p:nvSpPr>
          <p:cNvPr id="328" name="Rectangle"/>
          <p:cNvSpPr/>
          <p:nvPr/>
        </p:nvSpPr>
        <p:spPr>
          <a:xfrm>
            <a:off x="3048000" y="8379044"/>
            <a:ext cx="18288000" cy="4023359"/>
          </a:xfrm>
          <a:prstGeom prst="rect">
            <a:avLst/>
          </a:prstGeom>
          <a:solidFill>
            <a:srgbClr val="FFFFFF"/>
          </a:solidFill>
          <a:ln w="25400">
            <a:solidFill>
              <a:srgbClr val="000000"/>
            </a:solidFill>
          </a:ln>
        </p:spPr>
        <p:txBody>
          <a:bodyPr lIns="101600" tIns="101600" rIns="101600" bIns="101600" anchor="ctr"/>
          <a:lstStyle/>
          <a:p>
            <a:pPr marR="81278" defTabSz="1828800">
              <a:defRPr sz="4800">
                <a:uFill>
                  <a:solidFill>
                    <a:srgbClr val="000000"/>
                  </a:solidFill>
                </a:uFill>
                <a:latin typeface="Arial"/>
                <a:ea typeface="Arial"/>
                <a:cs typeface="Arial"/>
                <a:sym typeface="Arial"/>
              </a:defRPr>
            </a:pPr>
            <a:endParaRPr/>
          </a:p>
        </p:txBody>
      </p:sp>
      <p:pic>
        <p:nvPicPr>
          <p:cNvPr id="329" name="image27.png" descr="image27.png"/>
          <p:cNvPicPr>
            <a:picLocks noChangeAspect="1"/>
          </p:cNvPicPr>
          <p:nvPr/>
        </p:nvPicPr>
        <p:blipFill>
          <a:blip r:embed="rId3">
            <a:extLst/>
          </a:blip>
          <a:stretch>
            <a:fillRect/>
          </a:stretch>
        </p:blipFill>
        <p:spPr>
          <a:xfrm>
            <a:off x="7528559" y="2540775"/>
            <a:ext cx="9326882" cy="267120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12" name="ASEA Gives Back"/>
          <p:cNvSpPr>
            <a:spLocks noGrp="1"/>
          </p:cNvSpPr>
          <p:nvPr>
            <p:ph type="title"/>
          </p:nvPr>
        </p:nvSpPr>
        <p:spPr>
          <a:xfrm>
            <a:off x="4103078" y="6189087"/>
            <a:ext cx="16459201" cy="1849227"/>
          </a:xfrm>
          <a:prstGeom prst="rect">
            <a:avLst/>
          </a:prstGeom>
        </p:spPr>
        <p:txBody>
          <a:bodyPr/>
          <a:lstStyle>
            <a:lvl1pPr algn="l" defTabSz="619123">
              <a:defRPr sz="9600" b="1" spc="0">
                <a:solidFill>
                  <a:srgbClr val="FFFFFF"/>
                </a:solidFill>
                <a:latin typeface="+mn-lt"/>
                <a:ea typeface="+mn-ea"/>
                <a:cs typeface="+mn-cs"/>
                <a:sym typeface="Helvetica"/>
              </a:defRPr>
            </a:lvl1pPr>
          </a:lstStyle>
          <a:p>
            <a:r>
              <a:rPr dirty="0"/>
              <a:t>ASEA </a:t>
            </a:r>
            <a:r>
              <a:rPr lang="th-TH" dirty="0"/>
              <a:t>คืนให้</a:t>
            </a:r>
            <a:endParaRPr dirty="0"/>
          </a:p>
        </p:txBody>
      </p:sp>
      <p:sp>
        <p:nvSpPr>
          <p:cNvPr id="413" name="50%"/>
          <p:cNvSpPr/>
          <p:nvPr/>
        </p:nvSpPr>
        <p:spPr>
          <a:xfrm>
            <a:off x="4244331" y="6189087"/>
            <a:ext cx="16513469" cy="8407401"/>
          </a:xfrm>
          <a:prstGeom prst="rect">
            <a:avLst/>
          </a:prstGeom>
          <a:ln w="25400">
            <a:miter lim="400000"/>
          </a:ln>
          <a:extLst>
            <a:ext uri="{C572A759-6A51-4108-AA02-DFA0A04FC94B}">
              <ma14:wrappingTextBoxFlag xmlns:ma14="http://schemas.microsoft.com/office/mac/drawingml/2011/main" xmlns="" val="1"/>
            </a:ext>
          </a:extLst>
        </p:spPr>
        <p:txBody>
          <a:bodyPr lIns="101600" tIns="101600" rIns="101600" bIns="101600" anchor="ctr">
            <a:spAutoFit/>
          </a:bodyPr>
          <a:lstStyle>
            <a:lvl1pPr>
              <a:defRPr sz="53800" b="1">
                <a:solidFill>
                  <a:srgbClr val="FFFFFF"/>
                </a:solidFill>
                <a:latin typeface="+mn-lt"/>
                <a:ea typeface="+mn-ea"/>
                <a:cs typeface="+mn-cs"/>
                <a:sym typeface="Helvetica"/>
              </a:defRPr>
            </a:lvl1pPr>
          </a:lstStyle>
          <a:p>
            <a:r>
              <a:rPr dirty="0"/>
              <a:t>50%</a:t>
            </a:r>
          </a:p>
        </p:txBody>
      </p:sp>
      <p:sp>
        <p:nvSpPr>
          <p:cNvPr id="414" name="50% of global volume is…"/>
          <p:cNvSpPr/>
          <p:nvPr/>
        </p:nvSpPr>
        <p:spPr>
          <a:xfrm>
            <a:off x="10878920" y="2858474"/>
            <a:ext cx="9874492" cy="2231380"/>
          </a:xfrm>
          <a:prstGeom prst="rect">
            <a:avLst/>
          </a:prstGeom>
          <a:ln w="25400">
            <a:miter lim="400000"/>
          </a:ln>
          <a:extLst>
            <a:ext uri="{C572A759-6A51-4108-AA02-DFA0A04FC94B}">
              <ma14:wrappingTextBoxFlag xmlns:ma14="http://schemas.microsoft.com/office/mac/drawingml/2011/main" xmlns="" val="1"/>
            </a:ext>
          </a:extLst>
        </p:spPr>
        <p:txBody>
          <a:bodyPr lIns="68580" tIns="68580" rIns="68580" bIns="68580" anchor="ctr">
            <a:spAutoFit/>
          </a:bodyPr>
          <a:lstStyle/>
          <a:p>
            <a:pPr defTabSz="642935">
              <a:defRPr sz="6800">
                <a:solidFill>
                  <a:srgbClr val="FFFFFF"/>
                </a:solidFill>
                <a:latin typeface="+mn-lt"/>
                <a:ea typeface="+mn-ea"/>
                <a:cs typeface="+mn-cs"/>
                <a:sym typeface="Helvetica"/>
              </a:defRPr>
            </a:pPr>
            <a:r>
              <a:rPr lang="th-TH" sz="6800" dirty="0">
                <a:sym typeface="Helvetica"/>
              </a:rPr>
              <a:t>50% ของปริมาณทั่วโลกจะถูกคืนให้กับสมาชิกทุกสัปดาห์</a:t>
            </a:r>
            <a:endParaRPr dirty="0"/>
          </a:p>
        </p:txBody>
      </p:sp>
      <p:graphicFrame>
        <p:nvGraphicFramePr>
          <p:cNvPr id="415" name="2D Pie Chart"/>
          <p:cNvGraphicFramePr/>
          <p:nvPr/>
        </p:nvGraphicFramePr>
        <p:xfrm>
          <a:off x="4433062" y="559649"/>
          <a:ext cx="5524394" cy="552439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414"/>
                                        </p:tgtEl>
                                        <p:attrNameLst>
                                          <p:attrName>style.visibility</p:attrName>
                                        </p:attrNameLst>
                                      </p:cBhvr>
                                      <p:to>
                                        <p:strVal val="visible"/>
                                      </p:to>
                                    </p:set>
                                    <p:animEffect transition="in" filter="dissolve">
                                      <p:cBhvr>
                                        <p:cTn id="7" dur="500"/>
                                        <p:tgtEl>
                                          <p:spTgt spid="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 grpId="1" animBg="1" advAuto="0"/>
    </p:bld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33" name="Silver Approximate Monthly / Total EMP Earnings"/>
          <p:cNvSpPr>
            <a:spLocks noGrp="1"/>
          </p:cNvSpPr>
          <p:nvPr>
            <p:ph type="title"/>
          </p:nvPr>
        </p:nvSpPr>
        <p:spPr>
          <a:xfrm>
            <a:off x="4355306" y="729764"/>
            <a:ext cx="15673388" cy="2586039"/>
          </a:xfrm>
          <a:prstGeom prst="rect">
            <a:avLst/>
          </a:prstGeom>
        </p:spPr>
        <p:txBody>
          <a:bodyPr/>
          <a:lstStyle>
            <a:lvl1pPr defTabSz="666242">
              <a:defRPr sz="8052"/>
            </a:lvl1pPr>
          </a:lstStyle>
          <a:p>
            <a:r>
              <a:t>Silver Approximate Monthly / Total EMP Earnings </a:t>
            </a:r>
          </a:p>
        </p:txBody>
      </p:sp>
      <p:sp>
        <p:nvSpPr>
          <p:cNvPr id="2134" name="Silver $1800…"/>
          <p:cNvSpPr>
            <a:spLocks noGrp="1"/>
          </p:cNvSpPr>
          <p:nvPr>
            <p:ph type="body" sz="half" idx="1"/>
          </p:nvPr>
        </p:nvSpPr>
        <p:spPr>
          <a:prstGeom prst="rect">
            <a:avLst/>
          </a:prstGeom>
        </p:spPr>
        <p:txBody>
          <a:bodyPr>
            <a:normAutofit lnSpcReduction="10000"/>
          </a:bodyPr>
          <a:lstStyle/>
          <a:p>
            <a:pPr marL="935650" indent="-662600" defTabSz="939291">
              <a:spcBef>
                <a:spcPts val="6000"/>
              </a:spcBef>
              <a:defRPr sz="4472"/>
            </a:pPr>
            <a:r>
              <a:t>Silver $1800</a:t>
            </a:r>
          </a:p>
          <a:p>
            <a:pPr marL="935650" indent="-662600" defTabSz="939291">
              <a:spcBef>
                <a:spcPts val="6000"/>
              </a:spcBef>
              <a:defRPr sz="4472"/>
            </a:pPr>
            <a:r>
              <a:t>Silver Fast Track $2800</a:t>
            </a:r>
          </a:p>
          <a:p>
            <a:pPr marL="935650" indent="-662600" defTabSz="939291">
              <a:spcBef>
                <a:spcPts val="6000"/>
              </a:spcBef>
              <a:defRPr sz="4472"/>
            </a:pPr>
            <a:endParaRPr/>
          </a:p>
          <a:p>
            <a:pPr marL="935650" indent="-662600" defTabSz="939291">
              <a:spcBef>
                <a:spcPts val="6000"/>
              </a:spcBef>
              <a:defRPr sz="4472"/>
            </a:pPr>
            <a:r>
              <a:t>Total 16  weeks (4 months) = $7200</a:t>
            </a:r>
          </a:p>
          <a:p>
            <a:pPr marL="935650" indent="-662600" defTabSz="939291">
              <a:spcBef>
                <a:spcPts val="6000"/>
              </a:spcBef>
              <a:defRPr sz="4472"/>
            </a:pPr>
            <a:r>
              <a:t>Total 16 weeks (4 months) Fast Track = $11,200</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36" name="image119.jpeg" descr="image119.jpeg"/>
          <p:cNvPicPr>
            <a:picLocks noChangeAspect="1"/>
          </p:cNvPicPr>
          <p:nvPr/>
        </p:nvPicPr>
        <p:blipFill>
          <a:blip r:embed="rId3">
            <a:extLst/>
          </a:blip>
          <a:stretch>
            <a:fillRect/>
          </a:stretch>
        </p:blipFill>
        <p:spPr>
          <a:xfrm>
            <a:off x="14297207" y="1738208"/>
            <a:ext cx="6959604" cy="7620003"/>
          </a:xfrm>
          <a:prstGeom prst="rect">
            <a:avLst/>
          </a:prstGeom>
          <a:ln w="12700">
            <a:miter lim="400000"/>
          </a:ln>
        </p:spPr>
      </p:pic>
      <p:sp>
        <p:nvSpPr>
          <p:cNvPr id="2137" name="“Middle term” Goal is Bronze Executive…"/>
          <p:cNvSpPr/>
          <p:nvPr/>
        </p:nvSpPr>
        <p:spPr>
          <a:xfrm>
            <a:off x="4423095" y="3600374"/>
            <a:ext cx="11257838" cy="5423226"/>
          </a:xfrm>
          <a:prstGeom prst="rect">
            <a:avLst/>
          </a:prstGeom>
          <a:ln w="25400">
            <a:miter lim="400000"/>
          </a:ln>
          <a:extLst>
            <a:ext uri="{C572A759-6A51-4108-AA02-DFA0A04FC94B}">
              <ma14:wrappingTextBoxFlag xmlns:ma14="http://schemas.microsoft.com/office/mac/drawingml/2011/main" xmlns="" val="1"/>
            </a:ext>
          </a:extLst>
        </p:spPr>
        <p:txBody>
          <a:bodyPr lIns="91437" tIns="91437" rIns="91437" bIns="91437">
            <a:spAutoFit/>
          </a:bodyPr>
          <a:lstStyle/>
          <a:p>
            <a:pPr marL="726438" marR="81280" indent="-685798">
              <a:spcBef>
                <a:spcPts val="1000"/>
              </a:spcBef>
              <a:buSzPct val="72000"/>
              <a:buBlip>
                <a:blip r:embed="rId4"/>
              </a:buBlip>
              <a:defRPr sz="4200">
                <a:uFill>
                  <a:solidFill>
                    <a:srgbClr val="000000"/>
                  </a:solidFill>
                </a:uFill>
                <a:latin typeface="Arial"/>
                <a:ea typeface="Arial"/>
                <a:cs typeface="Arial"/>
                <a:sym typeface="Arial"/>
              </a:defRPr>
            </a:pPr>
            <a:r>
              <a:t>“Middle term” Goal is Bronze Executive</a:t>
            </a:r>
          </a:p>
          <a:p>
            <a:pPr marL="812163" marR="81280" lvl="1" indent="-685798">
              <a:spcBef>
                <a:spcPts val="1000"/>
              </a:spcBef>
              <a:buSzPct val="72000"/>
              <a:buBlip>
                <a:blip r:embed="rId4"/>
              </a:buBlip>
              <a:defRPr sz="4200">
                <a:uFill>
                  <a:solidFill>
                    <a:srgbClr val="000000"/>
                  </a:solidFill>
                </a:uFill>
                <a:latin typeface="Arial"/>
                <a:ea typeface="Arial"/>
                <a:cs typeface="Arial"/>
                <a:sym typeface="Arial"/>
              </a:defRPr>
            </a:pPr>
            <a:r>
              <a:t>Start getting Check Match</a:t>
            </a:r>
          </a:p>
          <a:p>
            <a:pPr marL="812163" marR="81280" lvl="1" indent="-685798">
              <a:spcBef>
                <a:spcPts val="1000"/>
              </a:spcBef>
              <a:buSzPct val="72000"/>
              <a:buBlip>
                <a:blip r:embed="rId4"/>
              </a:buBlip>
              <a:defRPr sz="4200">
                <a:uFill>
                  <a:solidFill>
                    <a:srgbClr val="000000"/>
                  </a:solidFill>
                </a:uFill>
                <a:latin typeface="Arial"/>
                <a:ea typeface="Arial"/>
                <a:cs typeface="Arial"/>
                <a:sym typeface="Arial"/>
              </a:defRPr>
            </a:pPr>
            <a:r>
              <a:t>Get consistent at rank and open the EMP </a:t>
            </a:r>
          </a:p>
          <a:p>
            <a:pPr marL="812163" marR="81280" lvl="1" indent="-685798">
              <a:spcBef>
                <a:spcPts val="1000"/>
              </a:spcBef>
              <a:buSzPct val="72000"/>
              <a:buBlip>
                <a:blip r:embed="rId4"/>
              </a:buBlip>
              <a:defRPr sz="4200">
                <a:uFill>
                  <a:solidFill>
                    <a:srgbClr val="000000"/>
                  </a:solidFill>
                </a:uFill>
                <a:latin typeface="Arial"/>
                <a:ea typeface="Arial"/>
                <a:cs typeface="Arial"/>
                <a:sym typeface="Arial"/>
              </a:defRPr>
            </a:pPr>
            <a:r>
              <a:t>Reach Executive ranks within the Fast Track time frames and you will be rewarded even more!</a:t>
            </a:r>
          </a:p>
          <a:p>
            <a:pPr marR="81280" indent="40640">
              <a:defRPr sz="4200">
                <a:uFill>
                  <a:solidFill>
                    <a:srgbClr val="000000"/>
                  </a:solidFill>
                </a:uFill>
                <a:latin typeface="Arial"/>
                <a:ea typeface="Arial"/>
                <a:cs typeface="Arial"/>
                <a:sym typeface="Arial"/>
              </a:defRPr>
            </a:pPr>
            <a:r>
              <a:t>You need to watch Justin’s Comp Plan video </a:t>
            </a:r>
          </a:p>
          <a:p>
            <a:pPr marR="81280" indent="40640">
              <a:defRPr sz="4200">
                <a:uFill>
                  <a:solidFill>
                    <a:srgbClr val="000000"/>
                  </a:solidFill>
                </a:uFill>
                <a:latin typeface="Arial"/>
                <a:ea typeface="Arial"/>
                <a:cs typeface="Arial"/>
                <a:sym typeface="Arial"/>
              </a:defRPr>
            </a:pPr>
            <a:r>
              <a:t>to get the detail on how this EMP works.</a:t>
            </a:r>
          </a:p>
        </p:txBody>
      </p:sp>
      <p:sp>
        <p:nvSpPr>
          <p:cNvPr id="2138" name="Compensation Plan"/>
          <p:cNvSpPr/>
          <p:nvPr/>
        </p:nvSpPr>
        <p:spPr>
          <a:xfrm>
            <a:off x="5883274" y="11322052"/>
            <a:ext cx="5445127" cy="431801"/>
          </a:xfrm>
          <a:prstGeom prst="rect">
            <a:avLst/>
          </a:prstGeom>
          <a:ln w="25400">
            <a:miter lim="400000"/>
          </a:ln>
          <a:extLst>
            <a:ext uri="{C572A759-6A51-4108-AA02-DFA0A04FC94B}">
              <ma14:wrappingTextBoxFlag xmlns:ma14="http://schemas.microsoft.com/office/mac/drawingml/2011/main" xmlns="" val="1"/>
            </a:ext>
          </a:extLst>
        </p:spPr>
        <p:txBody>
          <a:bodyPr lIns="38100" tIns="38100" rIns="38100" bIns="38100" anchor="b">
            <a:spAutoFit/>
          </a:bodyPr>
          <a:lstStyle>
            <a:lvl1pPr defTabSz="457200">
              <a:lnSpc>
                <a:spcPct val="120000"/>
              </a:lnSpc>
              <a:defRPr>
                <a:solidFill>
                  <a:srgbClr val="7F7F7F"/>
                </a:solidFill>
                <a:latin typeface="Trebuchet MS"/>
                <a:ea typeface="Trebuchet MS"/>
                <a:cs typeface="Trebuchet MS"/>
                <a:sym typeface="Trebuchet MS"/>
              </a:defRPr>
            </a:lvl1pPr>
          </a:lstStyle>
          <a:p>
            <a:r>
              <a:t>Compensation Plan</a:t>
            </a:r>
          </a:p>
        </p:txBody>
      </p:sp>
      <p:sp>
        <p:nvSpPr>
          <p:cNvPr id="2139" name="Bottom Line"/>
          <p:cNvSpPr/>
          <p:nvPr/>
        </p:nvSpPr>
        <p:spPr>
          <a:xfrm>
            <a:off x="8349617" y="895487"/>
            <a:ext cx="7684766" cy="1892301"/>
          </a:xfrm>
          <a:prstGeom prst="rect">
            <a:avLst/>
          </a:prstGeom>
          <a:ln w="25400">
            <a:miter lim="400000"/>
          </a:ln>
          <a:extLst>
            <a:ext uri="{C572A759-6A51-4108-AA02-DFA0A04FC94B}">
              <ma14:wrappingTextBoxFlag xmlns:ma14="http://schemas.microsoft.com/office/mac/drawingml/2011/main" xmlns="" val="1"/>
            </a:ext>
          </a:extLst>
        </p:spPr>
        <p:txBody>
          <a:bodyPr wrap="none" lIns="101600" tIns="101600" rIns="101600" bIns="101600" anchor="ctr">
            <a:spAutoFit/>
          </a:bodyPr>
          <a:lstStyle>
            <a:lvl1pPr algn="ctr" defTabSz="1828800">
              <a:defRPr sz="11600">
                <a:uFill>
                  <a:solidFill>
                    <a:srgbClr val="000000"/>
                  </a:solidFill>
                </a:uFill>
              </a:defRPr>
            </a:lvl1pPr>
          </a:lstStyle>
          <a:p>
            <a:r>
              <a:t>Bottom Line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137"/>
                                        </p:tgtEl>
                                        <p:attrNameLst>
                                          <p:attrName>style.visibility</p:attrName>
                                        </p:attrNameLst>
                                      </p:cBhvr>
                                      <p:to>
                                        <p:strVal val="visible"/>
                                      </p:to>
                                    </p:set>
                                    <p:animEffect transition="in" filter="dissolve">
                                      <p:cBhvr>
                                        <p:cTn id="7" dur="500"/>
                                        <p:tgtEl>
                                          <p:spTgt spid="2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7" grpId="1" animBg="1" advAuto="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143" name="EMP Average Payout 2016 (USD)…"/>
          <p:cNvSpPr>
            <a:spLocks noGrp="1"/>
          </p:cNvSpPr>
          <p:nvPr>
            <p:ph type="title"/>
          </p:nvPr>
        </p:nvSpPr>
        <p:spPr>
          <a:xfrm>
            <a:off x="4759136" y="471912"/>
            <a:ext cx="15773401" cy="2246847"/>
          </a:xfrm>
          <a:prstGeom prst="rect">
            <a:avLst/>
          </a:prstGeom>
        </p:spPr>
        <p:txBody>
          <a:bodyPr/>
          <a:lstStyle/>
          <a:p>
            <a:pPr defTabSz="1330452">
              <a:defRPr sz="6984">
                <a:solidFill>
                  <a:srgbClr val="FFFFFF"/>
                </a:solidFill>
              </a:defRPr>
            </a:pPr>
            <a:r>
              <a:t>EMP Average Payout 2016 (USD)</a:t>
            </a:r>
          </a:p>
          <a:p>
            <a:pPr defTabSz="1330452">
              <a:defRPr sz="6984" b="0">
                <a:solidFill>
                  <a:srgbClr val="FFFFFF"/>
                </a:solidFill>
              </a:defRPr>
            </a:pPr>
            <a:r>
              <a:t>Qualify weekly but Paid every 4 weeks</a:t>
            </a:r>
          </a:p>
        </p:txBody>
      </p:sp>
      <p:graphicFrame>
        <p:nvGraphicFramePr>
          <p:cNvPr id="2144" name="Table"/>
          <p:cNvGraphicFramePr/>
          <p:nvPr/>
        </p:nvGraphicFramePr>
        <p:xfrm>
          <a:off x="4854574" y="3080878"/>
          <a:ext cx="14646272" cy="9410632"/>
        </p:xfrm>
        <a:graphic>
          <a:graphicData uri="http://schemas.openxmlformats.org/drawingml/2006/table">
            <a:tbl>
              <a:tblPr firstRow="1">
                <a:tableStyleId>{4C3C2611-4C71-4FC5-86AE-919BDF0F9419}</a:tableStyleId>
              </a:tblPr>
              <a:tblGrid>
                <a:gridCol w="3661568">
                  <a:extLst>
                    <a:ext uri="{9D8B030D-6E8A-4147-A177-3AD203B41FA5}">
                      <a16:colId xmlns:a16="http://schemas.microsoft.com/office/drawing/2014/main" val="20000"/>
                    </a:ext>
                  </a:extLst>
                </a:gridCol>
                <a:gridCol w="3661568">
                  <a:extLst>
                    <a:ext uri="{9D8B030D-6E8A-4147-A177-3AD203B41FA5}">
                      <a16:colId xmlns:a16="http://schemas.microsoft.com/office/drawing/2014/main" val="20001"/>
                    </a:ext>
                  </a:extLst>
                </a:gridCol>
                <a:gridCol w="3400320">
                  <a:extLst>
                    <a:ext uri="{9D8B030D-6E8A-4147-A177-3AD203B41FA5}">
                      <a16:colId xmlns:a16="http://schemas.microsoft.com/office/drawing/2014/main" val="20002"/>
                    </a:ext>
                  </a:extLst>
                </a:gridCol>
                <a:gridCol w="3922816">
                  <a:extLst>
                    <a:ext uri="{9D8B030D-6E8A-4147-A177-3AD203B41FA5}">
                      <a16:colId xmlns:a16="http://schemas.microsoft.com/office/drawing/2014/main" val="20003"/>
                    </a:ext>
                  </a:extLst>
                </a:gridCol>
              </a:tblGrid>
              <a:tr h="1574401">
                <a:tc>
                  <a:txBody>
                    <a:bodyPr/>
                    <a:lstStyle/>
                    <a:p>
                      <a:pPr marR="81278" defTabSz="1828800">
                        <a:lnSpc>
                          <a:spcPct val="58479"/>
                        </a:lnSpc>
                        <a:spcBef>
                          <a:spcPts val="3200"/>
                        </a:spcBef>
                        <a:tabLst>
                          <a:tab pos="1117600" algn="l"/>
                        </a:tabLst>
                        <a:defRPr sz="1800" b="0">
                          <a:solidFill>
                            <a:srgbClr val="000000"/>
                          </a:solidFill>
                          <a:uFillTx/>
                        </a:defRPr>
                      </a:pPr>
                      <a:r>
                        <a:rPr sz="4400">
                          <a:uFill>
                            <a:solidFill>
                              <a:srgbClr val="000000"/>
                            </a:solidFill>
                          </a:uFill>
                          <a:sym typeface="Gill Sans"/>
                        </a:rPr>
                        <a:t>Rank</a:t>
                      </a:r>
                    </a:p>
                  </a:txBody>
                  <a:tcPr marL="50800" marR="50800" marT="50800" marB="50800" anchor="ctr" horzOverflow="overflow">
                    <a:lnL w="50800">
                      <a:solidFill>
                        <a:srgbClr val="000000"/>
                      </a:solidFill>
                      <a:miter lim="400000"/>
                    </a:lnL>
                    <a:lnR w="25400">
                      <a:solidFill>
                        <a:srgbClr val="000000"/>
                      </a:solidFill>
                      <a:miter lim="400000"/>
                    </a:lnR>
                    <a:lnT w="50800">
                      <a:solidFill>
                        <a:srgbClr val="000000"/>
                      </a:solidFill>
                      <a:miter lim="400000"/>
                    </a:lnT>
                    <a:lnB w="25400">
                      <a:solidFill>
                        <a:srgbClr val="000000"/>
                      </a:solidFill>
                      <a:miter lim="400000"/>
                    </a:lnB>
                    <a:solidFill>
                      <a:srgbClr val="FFFFFF">
                        <a:alpha val="25000"/>
                      </a:srgbClr>
                    </a:solidFill>
                  </a:tcPr>
                </a:tc>
                <a:tc>
                  <a:txBody>
                    <a:bodyPr/>
                    <a:lstStyle/>
                    <a:p>
                      <a:pPr marR="81278" defTabSz="1828800">
                        <a:lnSpc>
                          <a:spcPts val="3800"/>
                        </a:lnSpc>
                        <a:spcBef>
                          <a:spcPts val="3200"/>
                        </a:spcBef>
                        <a:tabLst>
                          <a:tab pos="1117600" algn="l"/>
                        </a:tabLst>
                        <a:defRPr sz="1800" b="0">
                          <a:solidFill>
                            <a:srgbClr val="000000"/>
                          </a:solidFill>
                          <a:uFillTx/>
                        </a:defRPr>
                      </a:pPr>
                      <a:r>
                        <a:rPr sz="4400">
                          <a:uFill>
                            <a:solidFill>
                              <a:srgbClr val="000000"/>
                            </a:solidFill>
                          </a:uFill>
                          <a:sym typeface="Gill Sans"/>
                        </a:rPr>
                        <a:t>Average # personally sponsored associates</a:t>
                      </a:r>
                    </a:p>
                  </a:txBody>
                  <a:tcPr marL="50800" marR="50800" marT="50800" marB="50800" anchor="ctr" horzOverflow="overflow">
                    <a:lnL w="25400">
                      <a:solidFill>
                        <a:srgbClr val="000000"/>
                      </a:solidFill>
                      <a:miter lim="400000"/>
                    </a:lnL>
                    <a:lnR w="25400">
                      <a:solidFill>
                        <a:srgbClr val="000000"/>
                      </a:solidFill>
                      <a:miter lim="400000"/>
                    </a:lnR>
                    <a:lnT w="50800">
                      <a:solidFill>
                        <a:srgbClr val="000000"/>
                      </a:solidFill>
                      <a:miter lim="400000"/>
                    </a:lnT>
                    <a:lnB w="25400">
                      <a:solidFill>
                        <a:srgbClr val="000000"/>
                      </a:solidFill>
                      <a:miter lim="400000"/>
                    </a:lnB>
                    <a:solidFill>
                      <a:srgbClr val="FFFFFF">
                        <a:alpha val="25000"/>
                      </a:srgbClr>
                    </a:solidFill>
                  </a:tcPr>
                </a:tc>
                <a:tc>
                  <a:txBody>
                    <a:bodyPr/>
                    <a:lstStyle/>
                    <a:p>
                      <a:pPr marR="81278" defTabSz="1828800">
                        <a:lnSpc>
                          <a:spcPts val="3800"/>
                        </a:lnSpc>
                        <a:spcBef>
                          <a:spcPts val="3200"/>
                        </a:spcBef>
                        <a:tabLst>
                          <a:tab pos="1117600" algn="l"/>
                        </a:tabLst>
                        <a:defRPr sz="1800" b="0">
                          <a:solidFill>
                            <a:srgbClr val="000000"/>
                          </a:solidFill>
                          <a:uFillTx/>
                        </a:defRPr>
                      </a:pPr>
                      <a:r>
                        <a:rPr sz="4400">
                          <a:uFill>
                            <a:solidFill>
                              <a:srgbClr val="000000"/>
                            </a:solidFill>
                          </a:uFill>
                          <a:sym typeface="Gill Sans"/>
                        </a:rPr>
                        <a:t>Average Momentum Pool</a:t>
                      </a:r>
                    </a:p>
                  </a:txBody>
                  <a:tcPr marL="50800" marR="50800" marT="50800" marB="50800" anchor="ctr" horzOverflow="overflow">
                    <a:lnL w="25400">
                      <a:solidFill>
                        <a:srgbClr val="000000"/>
                      </a:solidFill>
                      <a:miter lim="400000"/>
                    </a:lnL>
                    <a:lnR w="25400">
                      <a:solidFill>
                        <a:srgbClr val="000000"/>
                      </a:solidFill>
                      <a:miter lim="400000"/>
                    </a:lnR>
                    <a:lnT w="50800">
                      <a:solidFill>
                        <a:srgbClr val="000000"/>
                      </a:solidFill>
                      <a:miter lim="400000"/>
                    </a:lnT>
                    <a:lnB w="25400">
                      <a:solidFill>
                        <a:srgbClr val="000000"/>
                      </a:solidFill>
                      <a:miter lim="400000"/>
                    </a:lnB>
                    <a:solidFill>
                      <a:srgbClr val="FFFFFF">
                        <a:alpha val="25000"/>
                      </a:srgbClr>
                    </a:solidFill>
                  </a:tcPr>
                </a:tc>
                <a:tc>
                  <a:txBody>
                    <a:bodyPr/>
                    <a:lstStyle/>
                    <a:p>
                      <a:pPr marR="81278" defTabSz="1828800">
                        <a:lnSpc>
                          <a:spcPts val="3800"/>
                        </a:lnSpc>
                        <a:spcBef>
                          <a:spcPts val="3200"/>
                        </a:spcBef>
                        <a:tabLst>
                          <a:tab pos="1117600" algn="l"/>
                        </a:tabLst>
                        <a:defRPr sz="1800" b="0">
                          <a:solidFill>
                            <a:srgbClr val="000000"/>
                          </a:solidFill>
                          <a:uFillTx/>
                        </a:defRPr>
                      </a:pPr>
                      <a:r>
                        <a:rPr sz="4400">
                          <a:uFill>
                            <a:solidFill>
                              <a:srgbClr val="000000"/>
                            </a:solidFill>
                          </a:uFill>
                          <a:sym typeface="Gill Sans"/>
                        </a:rPr>
                        <a:t>Average Momentum Pool Fast Track</a:t>
                      </a:r>
                    </a:p>
                  </a:txBody>
                  <a:tcPr marL="50800" marR="50800" marT="50800" marB="50800" anchor="ctr" horzOverflow="overflow">
                    <a:lnL w="25400">
                      <a:solidFill>
                        <a:srgbClr val="000000"/>
                      </a:solidFill>
                      <a:miter lim="400000"/>
                    </a:lnL>
                    <a:lnR w="50800">
                      <a:solidFill>
                        <a:srgbClr val="000000"/>
                      </a:solidFill>
                      <a:miter lim="400000"/>
                    </a:lnR>
                    <a:lnT w="50800">
                      <a:solidFill>
                        <a:srgbClr val="000000"/>
                      </a:solidFill>
                      <a:miter lim="400000"/>
                    </a:lnT>
                    <a:lnB w="25400">
                      <a:solidFill>
                        <a:srgbClr val="000000"/>
                      </a:solidFill>
                      <a:miter lim="400000"/>
                    </a:lnB>
                    <a:solidFill>
                      <a:srgbClr val="FFFFFF">
                        <a:alpha val="25000"/>
                      </a:srgbClr>
                    </a:solidFill>
                  </a:tcPr>
                </a:tc>
                <a:extLst>
                  <a:ext uri="{0D108BD9-81ED-4DB2-BD59-A6C34878D82A}">
                    <a16:rowId xmlns:a16="http://schemas.microsoft.com/office/drawing/2014/main" val="10000"/>
                  </a:ext>
                </a:extLst>
              </a:tr>
              <a:tr h="1844658">
                <a:tc>
                  <a:txBody>
                    <a:bodyPr/>
                    <a:lstStyle/>
                    <a:p>
                      <a:pPr marR="81278" defTabSz="1828800">
                        <a:lnSpc>
                          <a:spcPct val="58479"/>
                        </a:lnSpc>
                        <a:spcBef>
                          <a:spcPts val="3200"/>
                        </a:spcBef>
                        <a:tabLst>
                          <a:tab pos="1117600" algn="l"/>
                        </a:tabLst>
                        <a:defRPr sz="1800">
                          <a:uFillTx/>
                        </a:defRPr>
                      </a:pPr>
                      <a:r>
                        <a:rPr sz="6000">
                          <a:uFill>
                            <a:solidFill>
                              <a:srgbClr val="000000"/>
                            </a:solidFill>
                          </a:uFill>
                          <a:sym typeface="Gill Sans"/>
                        </a:rPr>
                        <a:t>Bronze</a:t>
                      </a:r>
                    </a:p>
                  </a:txBody>
                  <a:tcPr marL="50800" marR="50800" marT="50800" marB="50800" anchor="ctr" horzOverflow="overflow">
                    <a:lnL w="508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marR="81278" defTabSz="1828800">
                        <a:lnSpc>
                          <a:spcPct val="58479"/>
                        </a:lnSpc>
                        <a:spcBef>
                          <a:spcPts val="3200"/>
                        </a:spcBef>
                        <a:tabLst>
                          <a:tab pos="1117600" algn="l"/>
                        </a:tabLst>
                        <a:defRPr sz="1800">
                          <a:uFillTx/>
                        </a:defRPr>
                      </a:pPr>
                      <a:r>
                        <a:rPr sz="5400">
                          <a:uFill>
                            <a:solidFill>
                              <a:srgbClr val="000000"/>
                            </a:solidFill>
                          </a:uFill>
                          <a:sym typeface="Gill Sans"/>
                        </a:rPr>
                        <a:t>17</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marR="81278" defTabSz="1828800">
                        <a:lnSpc>
                          <a:spcPct val="58479"/>
                        </a:lnSpc>
                        <a:spcBef>
                          <a:spcPts val="3200"/>
                        </a:spcBef>
                        <a:tabLst>
                          <a:tab pos="1117600" algn="l"/>
                        </a:tabLst>
                        <a:defRPr sz="1800">
                          <a:uFillTx/>
                        </a:defRPr>
                      </a:pPr>
                      <a:r>
                        <a:rPr sz="5400">
                          <a:uFill>
                            <a:solidFill>
                              <a:srgbClr val="000000"/>
                            </a:solidFill>
                          </a:uFill>
                          <a:sym typeface="Gill Sans"/>
                        </a:rPr>
                        <a:t>$368</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marR="81278" defTabSz="1828800">
                        <a:lnSpc>
                          <a:spcPct val="58479"/>
                        </a:lnSpc>
                        <a:spcBef>
                          <a:spcPts val="3200"/>
                        </a:spcBef>
                        <a:tabLst>
                          <a:tab pos="1117600" algn="l"/>
                        </a:tabLst>
                        <a:defRPr sz="1800">
                          <a:uFillTx/>
                        </a:defRPr>
                      </a:pPr>
                      <a:r>
                        <a:rPr sz="5400">
                          <a:uFill>
                            <a:solidFill>
                              <a:srgbClr val="000000"/>
                            </a:solidFill>
                          </a:uFill>
                          <a:sym typeface="Gill Sans"/>
                        </a:rPr>
                        <a:t>$702</a:t>
                      </a:r>
                    </a:p>
                  </a:txBody>
                  <a:tcPr marL="50800" marR="50800" marT="50800" marB="50800" anchor="ctr" horzOverflow="overflow">
                    <a:lnL w="25400">
                      <a:solidFill>
                        <a:srgbClr val="000000"/>
                      </a:solidFill>
                      <a:miter lim="400000"/>
                    </a:lnL>
                    <a:lnR w="50800">
                      <a:solidFill>
                        <a:srgbClr val="000000"/>
                      </a:solidFill>
                      <a:miter lim="400000"/>
                    </a:lnR>
                    <a:lnT w="25400">
                      <a:solidFill>
                        <a:srgbClr val="000000"/>
                      </a:solidFill>
                      <a:miter lim="400000"/>
                    </a:lnT>
                    <a:lnB w="25400">
                      <a:solidFill>
                        <a:srgbClr val="000000"/>
                      </a:solidFill>
                      <a:miter lim="400000"/>
                    </a:lnB>
                  </a:tcPr>
                </a:tc>
                <a:extLst>
                  <a:ext uri="{0D108BD9-81ED-4DB2-BD59-A6C34878D82A}">
                    <a16:rowId xmlns:a16="http://schemas.microsoft.com/office/drawing/2014/main" val="10001"/>
                  </a:ext>
                </a:extLst>
              </a:tr>
              <a:tr h="1844658">
                <a:tc>
                  <a:txBody>
                    <a:bodyPr/>
                    <a:lstStyle/>
                    <a:p>
                      <a:pPr marR="81278" defTabSz="1828800">
                        <a:lnSpc>
                          <a:spcPct val="58479"/>
                        </a:lnSpc>
                        <a:spcBef>
                          <a:spcPts val="3200"/>
                        </a:spcBef>
                        <a:tabLst>
                          <a:tab pos="1117600" algn="l"/>
                        </a:tabLst>
                        <a:defRPr sz="1800">
                          <a:uFillTx/>
                        </a:defRPr>
                      </a:pPr>
                      <a:r>
                        <a:rPr sz="6000">
                          <a:uFill>
                            <a:solidFill>
                              <a:srgbClr val="000000"/>
                            </a:solidFill>
                          </a:uFill>
                          <a:sym typeface="Gill Sans"/>
                        </a:rPr>
                        <a:t>Silver</a:t>
                      </a:r>
                    </a:p>
                  </a:txBody>
                  <a:tcPr marL="50800" marR="50800" marT="50800" marB="50800" anchor="ctr" horzOverflow="overflow">
                    <a:lnL w="508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marR="81278" defTabSz="1828800">
                        <a:lnSpc>
                          <a:spcPct val="58479"/>
                        </a:lnSpc>
                        <a:spcBef>
                          <a:spcPts val="3200"/>
                        </a:spcBef>
                        <a:tabLst>
                          <a:tab pos="1117600" algn="l"/>
                        </a:tabLst>
                        <a:defRPr sz="1800">
                          <a:uFillTx/>
                        </a:defRPr>
                      </a:pPr>
                      <a:r>
                        <a:rPr sz="5400">
                          <a:uFill>
                            <a:solidFill>
                              <a:srgbClr val="000000"/>
                            </a:solidFill>
                          </a:uFill>
                          <a:sym typeface="Gill Sans"/>
                        </a:rPr>
                        <a:t>28</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marR="81278" defTabSz="1828800">
                        <a:lnSpc>
                          <a:spcPct val="58479"/>
                        </a:lnSpc>
                        <a:spcBef>
                          <a:spcPts val="3200"/>
                        </a:spcBef>
                        <a:tabLst>
                          <a:tab pos="1117600" algn="l"/>
                        </a:tabLst>
                        <a:defRPr sz="1800">
                          <a:uFillTx/>
                        </a:defRPr>
                      </a:pPr>
                      <a:r>
                        <a:rPr sz="5400">
                          <a:uFill>
                            <a:solidFill>
                              <a:srgbClr val="000000"/>
                            </a:solidFill>
                          </a:uFill>
                          <a:sym typeface="Gill Sans"/>
                        </a:rPr>
                        <a:t>$875</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marR="81278" defTabSz="1828800">
                        <a:lnSpc>
                          <a:spcPct val="58479"/>
                        </a:lnSpc>
                        <a:spcBef>
                          <a:spcPts val="3200"/>
                        </a:spcBef>
                        <a:tabLst>
                          <a:tab pos="1117600" algn="l"/>
                        </a:tabLst>
                        <a:defRPr sz="1800">
                          <a:uFillTx/>
                        </a:defRPr>
                      </a:pPr>
                      <a:r>
                        <a:rPr sz="5400">
                          <a:uFill>
                            <a:solidFill>
                              <a:srgbClr val="000000"/>
                            </a:solidFill>
                          </a:uFill>
                          <a:sym typeface="Gill Sans"/>
                        </a:rPr>
                        <a:t>$1,143</a:t>
                      </a:r>
                    </a:p>
                  </a:txBody>
                  <a:tcPr marL="50800" marR="50800" marT="50800" marB="50800" anchor="ctr" horzOverflow="overflow">
                    <a:lnL w="25400">
                      <a:solidFill>
                        <a:srgbClr val="000000"/>
                      </a:solidFill>
                      <a:miter lim="400000"/>
                    </a:lnL>
                    <a:lnR w="50800">
                      <a:solidFill>
                        <a:srgbClr val="000000"/>
                      </a:solidFill>
                      <a:miter lim="400000"/>
                    </a:lnR>
                    <a:lnT w="25400">
                      <a:solidFill>
                        <a:srgbClr val="000000"/>
                      </a:solidFill>
                      <a:miter lim="400000"/>
                    </a:lnT>
                    <a:lnB w="25400">
                      <a:solidFill>
                        <a:srgbClr val="000000"/>
                      </a:solidFill>
                      <a:miter lim="400000"/>
                    </a:lnB>
                  </a:tcPr>
                </a:tc>
                <a:extLst>
                  <a:ext uri="{0D108BD9-81ED-4DB2-BD59-A6C34878D82A}">
                    <a16:rowId xmlns:a16="http://schemas.microsoft.com/office/drawing/2014/main" val="10002"/>
                  </a:ext>
                </a:extLst>
              </a:tr>
              <a:tr h="1844658">
                <a:tc>
                  <a:txBody>
                    <a:bodyPr/>
                    <a:lstStyle/>
                    <a:p>
                      <a:pPr marR="81278" defTabSz="1828800">
                        <a:lnSpc>
                          <a:spcPct val="58479"/>
                        </a:lnSpc>
                        <a:spcBef>
                          <a:spcPts val="3200"/>
                        </a:spcBef>
                        <a:tabLst>
                          <a:tab pos="1117600" algn="l"/>
                        </a:tabLst>
                        <a:defRPr sz="1800">
                          <a:uFillTx/>
                        </a:defRPr>
                      </a:pPr>
                      <a:r>
                        <a:rPr sz="6000">
                          <a:uFill>
                            <a:solidFill>
                              <a:srgbClr val="000000"/>
                            </a:solidFill>
                          </a:uFill>
                          <a:sym typeface="Gill Sans"/>
                        </a:rPr>
                        <a:t>Gold </a:t>
                      </a:r>
                    </a:p>
                  </a:txBody>
                  <a:tcPr marL="50800" marR="50800" marT="50800" marB="50800" anchor="ctr" horzOverflow="overflow">
                    <a:lnL w="508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marR="81278" defTabSz="1828800">
                        <a:lnSpc>
                          <a:spcPct val="58479"/>
                        </a:lnSpc>
                        <a:spcBef>
                          <a:spcPts val="3200"/>
                        </a:spcBef>
                        <a:tabLst>
                          <a:tab pos="1117600" algn="l"/>
                        </a:tabLst>
                        <a:defRPr sz="1800">
                          <a:uFillTx/>
                        </a:defRPr>
                      </a:pPr>
                      <a:r>
                        <a:rPr sz="5400">
                          <a:uFill>
                            <a:solidFill>
                              <a:srgbClr val="000000"/>
                            </a:solidFill>
                          </a:uFill>
                          <a:sym typeface="Gill Sans"/>
                        </a:rPr>
                        <a:t>34</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marR="81278" defTabSz="1828800">
                        <a:lnSpc>
                          <a:spcPct val="58479"/>
                        </a:lnSpc>
                        <a:spcBef>
                          <a:spcPts val="3200"/>
                        </a:spcBef>
                        <a:tabLst>
                          <a:tab pos="1117600" algn="l"/>
                        </a:tabLst>
                        <a:defRPr sz="1800">
                          <a:uFillTx/>
                        </a:defRPr>
                      </a:pPr>
                      <a:r>
                        <a:rPr sz="5400">
                          <a:uFill>
                            <a:solidFill>
                              <a:srgbClr val="000000"/>
                            </a:solidFill>
                          </a:uFill>
                          <a:sym typeface="Gill Sans"/>
                        </a:rPr>
                        <a:t>$1,383</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marR="81278" defTabSz="1828800">
                        <a:lnSpc>
                          <a:spcPct val="58479"/>
                        </a:lnSpc>
                        <a:spcBef>
                          <a:spcPts val="3200"/>
                        </a:spcBef>
                        <a:tabLst>
                          <a:tab pos="1117600" algn="l"/>
                        </a:tabLst>
                        <a:defRPr sz="1800">
                          <a:uFillTx/>
                        </a:defRPr>
                      </a:pPr>
                      <a:r>
                        <a:rPr sz="5400">
                          <a:uFill>
                            <a:solidFill>
                              <a:srgbClr val="000000"/>
                            </a:solidFill>
                          </a:uFill>
                          <a:sym typeface="Gill Sans"/>
                        </a:rPr>
                        <a:t>$4,666</a:t>
                      </a:r>
                    </a:p>
                  </a:txBody>
                  <a:tcPr marL="50800" marR="50800" marT="50800" marB="50800" anchor="ctr" horzOverflow="overflow">
                    <a:lnL w="25400">
                      <a:solidFill>
                        <a:srgbClr val="000000"/>
                      </a:solidFill>
                      <a:miter lim="400000"/>
                    </a:lnL>
                    <a:lnR w="50800">
                      <a:solidFill>
                        <a:srgbClr val="000000"/>
                      </a:solidFill>
                      <a:miter lim="400000"/>
                    </a:lnR>
                    <a:lnT w="25400">
                      <a:solidFill>
                        <a:srgbClr val="000000"/>
                      </a:solidFill>
                      <a:miter lim="400000"/>
                    </a:lnT>
                    <a:lnB w="25400">
                      <a:solidFill>
                        <a:srgbClr val="000000"/>
                      </a:solidFill>
                      <a:miter lim="400000"/>
                    </a:lnB>
                  </a:tcPr>
                </a:tc>
                <a:extLst>
                  <a:ext uri="{0D108BD9-81ED-4DB2-BD59-A6C34878D82A}">
                    <a16:rowId xmlns:a16="http://schemas.microsoft.com/office/drawing/2014/main" val="10003"/>
                  </a:ext>
                </a:extLst>
              </a:tr>
              <a:tr h="1844658">
                <a:tc>
                  <a:txBody>
                    <a:bodyPr/>
                    <a:lstStyle/>
                    <a:p>
                      <a:pPr marR="81278" defTabSz="1828800">
                        <a:lnSpc>
                          <a:spcPct val="58479"/>
                        </a:lnSpc>
                        <a:spcBef>
                          <a:spcPts val="3200"/>
                        </a:spcBef>
                        <a:tabLst>
                          <a:tab pos="1117600" algn="l"/>
                        </a:tabLst>
                        <a:defRPr sz="1800">
                          <a:uFillTx/>
                        </a:defRPr>
                      </a:pPr>
                      <a:r>
                        <a:rPr sz="6000">
                          <a:uFill>
                            <a:solidFill>
                              <a:srgbClr val="000000"/>
                            </a:solidFill>
                          </a:uFill>
                          <a:sym typeface="Gill Sans"/>
                        </a:rPr>
                        <a:t>Platinum</a:t>
                      </a:r>
                    </a:p>
                  </a:txBody>
                  <a:tcPr marL="50800" marR="50800" marT="50800" marB="50800" anchor="ctr" horzOverflow="overflow">
                    <a:lnL w="50800">
                      <a:solidFill>
                        <a:srgbClr val="000000"/>
                      </a:solidFill>
                      <a:miter lim="400000"/>
                    </a:lnL>
                    <a:lnR w="25400">
                      <a:solidFill>
                        <a:srgbClr val="000000"/>
                      </a:solidFill>
                      <a:miter lim="400000"/>
                    </a:lnR>
                    <a:lnT w="25400">
                      <a:solidFill>
                        <a:srgbClr val="000000"/>
                      </a:solidFill>
                      <a:miter lim="400000"/>
                    </a:lnT>
                    <a:lnB w="50800">
                      <a:solidFill>
                        <a:srgbClr val="000000"/>
                      </a:solidFill>
                      <a:miter lim="400000"/>
                    </a:lnB>
                  </a:tcPr>
                </a:tc>
                <a:tc>
                  <a:txBody>
                    <a:bodyPr/>
                    <a:lstStyle/>
                    <a:p>
                      <a:pPr marR="81278" defTabSz="1828800">
                        <a:lnSpc>
                          <a:spcPct val="58479"/>
                        </a:lnSpc>
                        <a:spcBef>
                          <a:spcPts val="3200"/>
                        </a:spcBef>
                        <a:tabLst>
                          <a:tab pos="1117600" algn="l"/>
                        </a:tabLst>
                        <a:defRPr sz="1800">
                          <a:uFillTx/>
                        </a:defRPr>
                      </a:pPr>
                      <a:r>
                        <a:rPr sz="5400">
                          <a:uFill>
                            <a:solidFill>
                              <a:srgbClr val="000000"/>
                            </a:solidFill>
                          </a:uFill>
                          <a:sym typeface="Gill Sans"/>
                        </a:rPr>
                        <a:t>52</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50800">
                      <a:solidFill>
                        <a:srgbClr val="000000"/>
                      </a:solidFill>
                      <a:miter lim="400000"/>
                    </a:lnB>
                  </a:tcPr>
                </a:tc>
                <a:tc>
                  <a:txBody>
                    <a:bodyPr/>
                    <a:lstStyle/>
                    <a:p>
                      <a:pPr marR="81278" defTabSz="1828800">
                        <a:lnSpc>
                          <a:spcPct val="58479"/>
                        </a:lnSpc>
                        <a:spcBef>
                          <a:spcPts val="3200"/>
                        </a:spcBef>
                        <a:tabLst>
                          <a:tab pos="1117600" algn="l"/>
                        </a:tabLst>
                        <a:defRPr sz="1800">
                          <a:uFillTx/>
                        </a:defRPr>
                      </a:pPr>
                      <a:r>
                        <a:rPr sz="5400">
                          <a:uFill>
                            <a:solidFill>
                              <a:srgbClr val="000000"/>
                            </a:solidFill>
                          </a:uFill>
                          <a:sym typeface="Gill Sans"/>
                        </a:rPr>
                        <a:t>$2,970</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50800">
                      <a:solidFill>
                        <a:srgbClr val="000000"/>
                      </a:solidFill>
                      <a:miter lim="400000"/>
                    </a:lnB>
                  </a:tcPr>
                </a:tc>
                <a:tc>
                  <a:txBody>
                    <a:bodyPr/>
                    <a:lstStyle/>
                    <a:p>
                      <a:pPr marR="81278" defTabSz="1828800">
                        <a:lnSpc>
                          <a:spcPct val="58479"/>
                        </a:lnSpc>
                        <a:spcBef>
                          <a:spcPts val="3200"/>
                        </a:spcBef>
                        <a:tabLst>
                          <a:tab pos="1117600" algn="l"/>
                        </a:tabLst>
                        <a:defRPr sz="5400">
                          <a:sym typeface="Gill Sans"/>
                        </a:defRPr>
                      </a:pPr>
                      <a:endParaRPr/>
                    </a:p>
                  </a:txBody>
                  <a:tcPr marL="50800" marR="50800" marT="50800" marB="50800" anchor="ctr" horzOverflow="overflow">
                    <a:lnL w="25400">
                      <a:solidFill>
                        <a:srgbClr val="000000"/>
                      </a:solidFill>
                      <a:miter lim="400000"/>
                    </a:lnL>
                    <a:lnR w="50800">
                      <a:solidFill>
                        <a:srgbClr val="000000"/>
                      </a:solidFill>
                      <a:miter lim="400000"/>
                    </a:lnR>
                    <a:lnT w="25400">
                      <a:solidFill>
                        <a:srgbClr val="000000"/>
                      </a:solidFill>
                      <a:miter lim="400000"/>
                    </a:lnT>
                    <a:lnB w="50800">
                      <a:solidFill>
                        <a:srgbClr val="000000"/>
                      </a:solidFill>
                      <a:miter lim="400000"/>
                    </a:lnB>
                  </a:tcPr>
                </a:tc>
                <a:extLst>
                  <a:ext uri="{0D108BD9-81ED-4DB2-BD59-A6C34878D82A}">
                    <a16:rowId xmlns:a16="http://schemas.microsoft.com/office/drawing/2014/main" val="10004"/>
                  </a:ext>
                </a:extLst>
              </a:tr>
            </a:tbl>
          </a:graphicData>
        </a:graphic>
      </p:graphicFrame>
      <p:pic>
        <p:nvPicPr>
          <p:cNvPr id="2145" name="image125.jpeg" descr="image125.jpeg"/>
          <p:cNvPicPr>
            <a:picLocks noChangeAspect="1"/>
          </p:cNvPicPr>
          <p:nvPr/>
        </p:nvPicPr>
        <p:blipFill>
          <a:blip r:embed="rId4">
            <a:extLst/>
          </a:blip>
          <a:srcRect l="5892" t="15549" r="25" b="6479"/>
          <a:stretch>
            <a:fillRect/>
          </a:stretch>
        </p:blipFill>
        <p:spPr>
          <a:xfrm>
            <a:off x="21503954" y="1922853"/>
            <a:ext cx="11205453" cy="9278041"/>
          </a:xfrm>
          <a:custGeom>
            <a:avLst/>
            <a:gdLst/>
            <a:ahLst/>
            <a:cxnLst>
              <a:cxn ang="0">
                <a:pos x="wd2" y="hd2"/>
              </a:cxn>
              <a:cxn ang="5400000">
                <a:pos x="wd2" y="hd2"/>
              </a:cxn>
              <a:cxn ang="10800000">
                <a:pos x="wd2" y="hd2"/>
              </a:cxn>
              <a:cxn ang="16200000">
                <a:pos x="wd2" y="hd2"/>
              </a:cxn>
            </a:cxnLst>
            <a:rect l="0" t="0" r="r" b="b"/>
            <a:pathLst>
              <a:path w="21594" h="21591" extrusionOk="0">
                <a:moveTo>
                  <a:pt x="6189" y="0"/>
                </a:moveTo>
                <a:cubicBezTo>
                  <a:pt x="6163" y="0"/>
                  <a:pt x="6136" y="19"/>
                  <a:pt x="6102" y="56"/>
                </a:cubicBezTo>
                <a:cubicBezTo>
                  <a:pt x="6072" y="88"/>
                  <a:pt x="5996" y="118"/>
                  <a:pt x="5933" y="122"/>
                </a:cubicBezTo>
                <a:cubicBezTo>
                  <a:pt x="5756" y="134"/>
                  <a:pt x="5640" y="287"/>
                  <a:pt x="5644" y="502"/>
                </a:cubicBezTo>
                <a:cubicBezTo>
                  <a:pt x="5646" y="641"/>
                  <a:pt x="5658" y="675"/>
                  <a:pt x="5706" y="675"/>
                </a:cubicBezTo>
                <a:cubicBezTo>
                  <a:pt x="5786" y="675"/>
                  <a:pt x="5815" y="740"/>
                  <a:pt x="5813" y="918"/>
                </a:cubicBezTo>
                <a:cubicBezTo>
                  <a:pt x="5811" y="1031"/>
                  <a:pt x="5826" y="1070"/>
                  <a:pt x="5872" y="1085"/>
                </a:cubicBezTo>
                <a:cubicBezTo>
                  <a:pt x="5922" y="1101"/>
                  <a:pt x="5935" y="1146"/>
                  <a:pt x="5940" y="1317"/>
                </a:cubicBezTo>
                <a:cubicBezTo>
                  <a:pt x="5944" y="1435"/>
                  <a:pt x="5950" y="1585"/>
                  <a:pt x="5953" y="1651"/>
                </a:cubicBezTo>
                <a:cubicBezTo>
                  <a:pt x="5957" y="1717"/>
                  <a:pt x="5963" y="1878"/>
                  <a:pt x="5965" y="2010"/>
                </a:cubicBezTo>
                <a:cubicBezTo>
                  <a:pt x="5967" y="2141"/>
                  <a:pt x="5970" y="2285"/>
                  <a:pt x="5972" y="2329"/>
                </a:cubicBezTo>
                <a:cubicBezTo>
                  <a:pt x="5985" y="2641"/>
                  <a:pt x="5978" y="3020"/>
                  <a:pt x="5956" y="3338"/>
                </a:cubicBezTo>
                <a:cubicBezTo>
                  <a:pt x="5933" y="3658"/>
                  <a:pt x="5921" y="3715"/>
                  <a:pt x="5867" y="3732"/>
                </a:cubicBezTo>
                <a:cubicBezTo>
                  <a:pt x="5793" y="3756"/>
                  <a:pt x="5795" y="3748"/>
                  <a:pt x="5838" y="3885"/>
                </a:cubicBezTo>
                <a:cubicBezTo>
                  <a:pt x="5860" y="3956"/>
                  <a:pt x="5859" y="4007"/>
                  <a:pt x="5838" y="4039"/>
                </a:cubicBezTo>
                <a:cubicBezTo>
                  <a:pt x="5820" y="4065"/>
                  <a:pt x="5806" y="4139"/>
                  <a:pt x="5807" y="4204"/>
                </a:cubicBezTo>
                <a:cubicBezTo>
                  <a:pt x="5810" y="4412"/>
                  <a:pt x="5755" y="4640"/>
                  <a:pt x="5704" y="4640"/>
                </a:cubicBezTo>
                <a:cubicBezTo>
                  <a:pt x="5644" y="4640"/>
                  <a:pt x="5605" y="4868"/>
                  <a:pt x="5639" y="5015"/>
                </a:cubicBezTo>
                <a:cubicBezTo>
                  <a:pt x="5653" y="5078"/>
                  <a:pt x="5644" y="5160"/>
                  <a:pt x="5615" y="5229"/>
                </a:cubicBezTo>
                <a:cubicBezTo>
                  <a:pt x="5576" y="5323"/>
                  <a:pt x="5551" y="5338"/>
                  <a:pt x="5462" y="5325"/>
                </a:cubicBezTo>
                <a:cubicBezTo>
                  <a:pt x="5372" y="5312"/>
                  <a:pt x="5360" y="5295"/>
                  <a:pt x="5369" y="5213"/>
                </a:cubicBezTo>
                <a:cubicBezTo>
                  <a:pt x="5394" y="4997"/>
                  <a:pt x="5399" y="4343"/>
                  <a:pt x="5376" y="4351"/>
                </a:cubicBezTo>
                <a:cubicBezTo>
                  <a:pt x="5346" y="4362"/>
                  <a:pt x="5077" y="4036"/>
                  <a:pt x="5077" y="3989"/>
                </a:cubicBezTo>
                <a:cubicBezTo>
                  <a:pt x="5077" y="3946"/>
                  <a:pt x="5032" y="3941"/>
                  <a:pt x="4622" y="3936"/>
                </a:cubicBezTo>
                <a:cubicBezTo>
                  <a:pt x="4330" y="3933"/>
                  <a:pt x="4272" y="3942"/>
                  <a:pt x="4210" y="4008"/>
                </a:cubicBezTo>
                <a:cubicBezTo>
                  <a:pt x="4119" y="4105"/>
                  <a:pt x="3961" y="4189"/>
                  <a:pt x="3923" y="4160"/>
                </a:cubicBezTo>
                <a:cubicBezTo>
                  <a:pt x="3907" y="4148"/>
                  <a:pt x="3870" y="4193"/>
                  <a:pt x="3842" y="4260"/>
                </a:cubicBezTo>
                <a:cubicBezTo>
                  <a:pt x="3810" y="4334"/>
                  <a:pt x="3764" y="4380"/>
                  <a:pt x="3722" y="4380"/>
                </a:cubicBezTo>
                <a:cubicBezTo>
                  <a:pt x="3685" y="4380"/>
                  <a:pt x="3664" y="4396"/>
                  <a:pt x="3673" y="4415"/>
                </a:cubicBezTo>
                <a:cubicBezTo>
                  <a:pt x="3683" y="4435"/>
                  <a:pt x="3672" y="4472"/>
                  <a:pt x="3647" y="4497"/>
                </a:cubicBezTo>
                <a:cubicBezTo>
                  <a:pt x="3611" y="4533"/>
                  <a:pt x="3579" y="4516"/>
                  <a:pt x="3498" y="4418"/>
                </a:cubicBezTo>
                <a:cubicBezTo>
                  <a:pt x="3442" y="4350"/>
                  <a:pt x="3396" y="4306"/>
                  <a:pt x="3396" y="4319"/>
                </a:cubicBezTo>
                <a:cubicBezTo>
                  <a:pt x="3396" y="4332"/>
                  <a:pt x="3366" y="4323"/>
                  <a:pt x="3329" y="4300"/>
                </a:cubicBezTo>
                <a:cubicBezTo>
                  <a:pt x="3293" y="4276"/>
                  <a:pt x="3264" y="4231"/>
                  <a:pt x="3264" y="4199"/>
                </a:cubicBezTo>
                <a:cubicBezTo>
                  <a:pt x="3264" y="4167"/>
                  <a:pt x="3246" y="4145"/>
                  <a:pt x="3225" y="4151"/>
                </a:cubicBezTo>
                <a:cubicBezTo>
                  <a:pt x="3165" y="4166"/>
                  <a:pt x="3093" y="3873"/>
                  <a:pt x="3091" y="3603"/>
                </a:cubicBezTo>
                <a:cubicBezTo>
                  <a:pt x="3089" y="3417"/>
                  <a:pt x="3076" y="3353"/>
                  <a:pt x="3028" y="3313"/>
                </a:cubicBezTo>
                <a:cubicBezTo>
                  <a:pt x="2994" y="3284"/>
                  <a:pt x="2967" y="3225"/>
                  <a:pt x="2967" y="3183"/>
                </a:cubicBezTo>
                <a:cubicBezTo>
                  <a:pt x="2967" y="3088"/>
                  <a:pt x="2942" y="3085"/>
                  <a:pt x="2864" y="3170"/>
                </a:cubicBezTo>
                <a:cubicBezTo>
                  <a:pt x="2808" y="3230"/>
                  <a:pt x="2801" y="3230"/>
                  <a:pt x="2782" y="3170"/>
                </a:cubicBezTo>
                <a:cubicBezTo>
                  <a:pt x="2770" y="3134"/>
                  <a:pt x="2739" y="3104"/>
                  <a:pt x="2710" y="3104"/>
                </a:cubicBezTo>
                <a:cubicBezTo>
                  <a:pt x="2681" y="3104"/>
                  <a:pt x="2618" y="3061"/>
                  <a:pt x="2571" y="3007"/>
                </a:cubicBezTo>
                <a:cubicBezTo>
                  <a:pt x="2488" y="2911"/>
                  <a:pt x="2485" y="2910"/>
                  <a:pt x="2480" y="2989"/>
                </a:cubicBezTo>
                <a:cubicBezTo>
                  <a:pt x="2474" y="3098"/>
                  <a:pt x="2408" y="3190"/>
                  <a:pt x="2362" y="3156"/>
                </a:cubicBezTo>
                <a:cubicBezTo>
                  <a:pt x="2302" y="3111"/>
                  <a:pt x="2209" y="3115"/>
                  <a:pt x="2203" y="3162"/>
                </a:cubicBezTo>
                <a:cubicBezTo>
                  <a:pt x="2200" y="3186"/>
                  <a:pt x="2197" y="3222"/>
                  <a:pt x="2195" y="3244"/>
                </a:cubicBezTo>
                <a:cubicBezTo>
                  <a:pt x="2193" y="3266"/>
                  <a:pt x="2182" y="3302"/>
                  <a:pt x="2171" y="3324"/>
                </a:cubicBezTo>
                <a:cubicBezTo>
                  <a:pt x="2160" y="3346"/>
                  <a:pt x="2153" y="3418"/>
                  <a:pt x="2156" y="3484"/>
                </a:cubicBezTo>
                <a:cubicBezTo>
                  <a:pt x="2163" y="3637"/>
                  <a:pt x="2116" y="3754"/>
                  <a:pt x="2060" y="3728"/>
                </a:cubicBezTo>
                <a:cubicBezTo>
                  <a:pt x="2035" y="3716"/>
                  <a:pt x="2010" y="3742"/>
                  <a:pt x="2001" y="3785"/>
                </a:cubicBezTo>
                <a:cubicBezTo>
                  <a:pt x="1983" y="3867"/>
                  <a:pt x="2026" y="3890"/>
                  <a:pt x="2062" y="3819"/>
                </a:cubicBezTo>
                <a:cubicBezTo>
                  <a:pt x="2076" y="3791"/>
                  <a:pt x="2106" y="3801"/>
                  <a:pt x="2147" y="3846"/>
                </a:cubicBezTo>
                <a:cubicBezTo>
                  <a:pt x="2190" y="3894"/>
                  <a:pt x="2199" y="3929"/>
                  <a:pt x="2176" y="3957"/>
                </a:cubicBezTo>
                <a:cubicBezTo>
                  <a:pt x="2114" y="4032"/>
                  <a:pt x="2140" y="4061"/>
                  <a:pt x="2268" y="4055"/>
                </a:cubicBezTo>
                <a:cubicBezTo>
                  <a:pt x="2420" y="4047"/>
                  <a:pt x="2472" y="4080"/>
                  <a:pt x="2472" y="4183"/>
                </a:cubicBezTo>
                <a:cubicBezTo>
                  <a:pt x="2472" y="4232"/>
                  <a:pt x="2495" y="4260"/>
                  <a:pt x="2535" y="4260"/>
                </a:cubicBezTo>
                <a:cubicBezTo>
                  <a:pt x="2607" y="4260"/>
                  <a:pt x="2685" y="4359"/>
                  <a:pt x="2657" y="4415"/>
                </a:cubicBezTo>
                <a:cubicBezTo>
                  <a:pt x="2646" y="4437"/>
                  <a:pt x="2677" y="4459"/>
                  <a:pt x="2727" y="4466"/>
                </a:cubicBezTo>
                <a:cubicBezTo>
                  <a:pt x="2801" y="4477"/>
                  <a:pt x="2817" y="4497"/>
                  <a:pt x="2811" y="4574"/>
                </a:cubicBezTo>
                <a:cubicBezTo>
                  <a:pt x="2804" y="4651"/>
                  <a:pt x="2813" y="4665"/>
                  <a:pt x="2867" y="4648"/>
                </a:cubicBezTo>
                <a:cubicBezTo>
                  <a:pt x="2952" y="4621"/>
                  <a:pt x="2968" y="4656"/>
                  <a:pt x="2971" y="4877"/>
                </a:cubicBezTo>
                <a:cubicBezTo>
                  <a:pt x="2974" y="5035"/>
                  <a:pt x="2988" y="5066"/>
                  <a:pt x="3080" y="5135"/>
                </a:cubicBezTo>
                <a:cubicBezTo>
                  <a:pt x="3138" y="5178"/>
                  <a:pt x="3305" y="5362"/>
                  <a:pt x="3452" y="5543"/>
                </a:cubicBezTo>
                <a:cubicBezTo>
                  <a:pt x="3599" y="5725"/>
                  <a:pt x="3760" y="5915"/>
                  <a:pt x="3807" y="5963"/>
                </a:cubicBezTo>
                <a:cubicBezTo>
                  <a:pt x="3889" y="6046"/>
                  <a:pt x="3891" y="6057"/>
                  <a:pt x="3843" y="6146"/>
                </a:cubicBezTo>
                <a:cubicBezTo>
                  <a:pt x="3784" y="6255"/>
                  <a:pt x="3673" y="6334"/>
                  <a:pt x="3569" y="6343"/>
                </a:cubicBezTo>
                <a:cubicBezTo>
                  <a:pt x="3529" y="6347"/>
                  <a:pt x="3504" y="6356"/>
                  <a:pt x="3511" y="6365"/>
                </a:cubicBezTo>
                <a:cubicBezTo>
                  <a:pt x="3542" y="6403"/>
                  <a:pt x="3455" y="6532"/>
                  <a:pt x="3400" y="6532"/>
                </a:cubicBezTo>
                <a:cubicBezTo>
                  <a:pt x="3367" y="6532"/>
                  <a:pt x="3324" y="6577"/>
                  <a:pt x="3303" y="6632"/>
                </a:cubicBezTo>
                <a:cubicBezTo>
                  <a:pt x="3282" y="6686"/>
                  <a:pt x="3243" y="6731"/>
                  <a:pt x="3217" y="6731"/>
                </a:cubicBezTo>
                <a:cubicBezTo>
                  <a:pt x="3190" y="6731"/>
                  <a:pt x="3169" y="6763"/>
                  <a:pt x="3169" y="6801"/>
                </a:cubicBezTo>
                <a:cubicBezTo>
                  <a:pt x="3172" y="6984"/>
                  <a:pt x="3089" y="7190"/>
                  <a:pt x="3030" y="7146"/>
                </a:cubicBezTo>
                <a:cubicBezTo>
                  <a:pt x="3013" y="7134"/>
                  <a:pt x="3000" y="7158"/>
                  <a:pt x="3000" y="7199"/>
                </a:cubicBezTo>
                <a:cubicBezTo>
                  <a:pt x="3000" y="7293"/>
                  <a:pt x="2938" y="7368"/>
                  <a:pt x="2883" y="7342"/>
                </a:cubicBezTo>
                <a:cubicBezTo>
                  <a:pt x="2856" y="7330"/>
                  <a:pt x="2835" y="7359"/>
                  <a:pt x="2828" y="7415"/>
                </a:cubicBezTo>
                <a:cubicBezTo>
                  <a:pt x="2820" y="7483"/>
                  <a:pt x="2794" y="7512"/>
                  <a:pt x="2727" y="7521"/>
                </a:cubicBezTo>
                <a:cubicBezTo>
                  <a:pt x="2655" y="7531"/>
                  <a:pt x="2637" y="7549"/>
                  <a:pt x="2652" y="7604"/>
                </a:cubicBezTo>
                <a:cubicBezTo>
                  <a:pt x="2662" y="7644"/>
                  <a:pt x="2650" y="7698"/>
                  <a:pt x="2622" y="7726"/>
                </a:cubicBezTo>
                <a:cubicBezTo>
                  <a:pt x="2594" y="7754"/>
                  <a:pt x="2570" y="7760"/>
                  <a:pt x="2569" y="7741"/>
                </a:cubicBezTo>
                <a:cubicBezTo>
                  <a:pt x="2568" y="7722"/>
                  <a:pt x="2552" y="7748"/>
                  <a:pt x="2535" y="7800"/>
                </a:cubicBezTo>
                <a:cubicBezTo>
                  <a:pt x="2518" y="7851"/>
                  <a:pt x="2477" y="7903"/>
                  <a:pt x="2443" y="7914"/>
                </a:cubicBezTo>
                <a:cubicBezTo>
                  <a:pt x="2409" y="7924"/>
                  <a:pt x="2365" y="7976"/>
                  <a:pt x="2345" y="8029"/>
                </a:cubicBezTo>
                <a:cubicBezTo>
                  <a:pt x="2313" y="8113"/>
                  <a:pt x="2254" y="8146"/>
                  <a:pt x="2167" y="8130"/>
                </a:cubicBezTo>
                <a:cubicBezTo>
                  <a:pt x="2153" y="8127"/>
                  <a:pt x="2146" y="8147"/>
                  <a:pt x="2151" y="8175"/>
                </a:cubicBezTo>
                <a:cubicBezTo>
                  <a:pt x="2156" y="8207"/>
                  <a:pt x="2128" y="8222"/>
                  <a:pt x="2073" y="8215"/>
                </a:cubicBezTo>
                <a:cubicBezTo>
                  <a:pt x="2019" y="8208"/>
                  <a:pt x="1977" y="8227"/>
                  <a:pt x="1966" y="8265"/>
                </a:cubicBezTo>
                <a:cubicBezTo>
                  <a:pt x="1955" y="8298"/>
                  <a:pt x="1924" y="8325"/>
                  <a:pt x="1896" y="8325"/>
                </a:cubicBezTo>
                <a:cubicBezTo>
                  <a:pt x="1868" y="8325"/>
                  <a:pt x="1850" y="8338"/>
                  <a:pt x="1854" y="8354"/>
                </a:cubicBezTo>
                <a:cubicBezTo>
                  <a:pt x="1867" y="8404"/>
                  <a:pt x="1740" y="8558"/>
                  <a:pt x="1701" y="8540"/>
                </a:cubicBezTo>
                <a:cubicBezTo>
                  <a:pt x="1681" y="8531"/>
                  <a:pt x="1649" y="8562"/>
                  <a:pt x="1631" y="8611"/>
                </a:cubicBezTo>
                <a:cubicBezTo>
                  <a:pt x="1608" y="8673"/>
                  <a:pt x="1566" y="8706"/>
                  <a:pt x="1494" y="8715"/>
                </a:cubicBezTo>
                <a:cubicBezTo>
                  <a:pt x="1415" y="8724"/>
                  <a:pt x="1386" y="8750"/>
                  <a:pt x="1377" y="8816"/>
                </a:cubicBezTo>
                <a:cubicBezTo>
                  <a:pt x="1371" y="8864"/>
                  <a:pt x="1345" y="8897"/>
                  <a:pt x="1322" y="8891"/>
                </a:cubicBezTo>
                <a:cubicBezTo>
                  <a:pt x="1298" y="8885"/>
                  <a:pt x="1289" y="8897"/>
                  <a:pt x="1299" y="8918"/>
                </a:cubicBezTo>
                <a:cubicBezTo>
                  <a:pt x="1330" y="8978"/>
                  <a:pt x="1254" y="9014"/>
                  <a:pt x="1203" y="8963"/>
                </a:cubicBezTo>
                <a:cubicBezTo>
                  <a:pt x="1167" y="8927"/>
                  <a:pt x="1156" y="8937"/>
                  <a:pt x="1148" y="9010"/>
                </a:cubicBezTo>
                <a:cubicBezTo>
                  <a:pt x="1141" y="9064"/>
                  <a:pt x="1110" y="9107"/>
                  <a:pt x="1071" y="9115"/>
                </a:cubicBezTo>
                <a:cubicBezTo>
                  <a:pt x="1034" y="9123"/>
                  <a:pt x="982" y="9154"/>
                  <a:pt x="954" y="9184"/>
                </a:cubicBezTo>
                <a:cubicBezTo>
                  <a:pt x="913" y="9228"/>
                  <a:pt x="893" y="9230"/>
                  <a:pt x="860" y="9191"/>
                </a:cubicBezTo>
                <a:cubicBezTo>
                  <a:pt x="827" y="9152"/>
                  <a:pt x="823" y="9155"/>
                  <a:pt x="840" y="9207"/>
                </a:cubicBezTo>
                <a:cubicBezTo>
                  <a:pt x="873" y="9313"/>
                  <a:pt x="802" y="9331"/>
                  <a:pt x="395" y="9324"/>
                </a:cubicBezTo>
                <a:cubicBezTo>
                  <a:pt x="61" y="9319"/>
                  <a:pt x="10" y="9328"/>
                  <a:pt x="10" y="9383"/>
                </a:cubicBezTo>
                <a:cubicBezTo>
                  <a:pt x="10" y="9418"/>
                  <a:pt x="44" y="9462"/>
                  <a:pt x="86" y="9481"/>
                </a:cubicBezTo>
                <a:cubicBezTo>
                  <a:pt x="208" y="9537"/>
                  <a:pt x="207" y="9801"/>
                  <a:pt x="83" y="9940"/>
                </a:cubicBezTo>
                <a:cubicBezTo>
                  <a:pt x="33" y="9997"/>
                  <a:pt x="4" y="10062"/>
                  <a:pt x="0" y="10112"/>
                </a:cubicBezTo>
                <a:cubicBezTo>
                  <a:pt x="-4" y="10162"/>
                  <a:pt x="17" y="10197"/>
                  <a:pt x="63" y="10197"/>
                </a:cubicBezTo>
                <a:cubicBezTo>
                  <a:pt x="139" y="10197"/>
                  <a:pt x="195" y="10299"/>
                  <a:pt x="174" y="10399"/>
                </a:cubicBezTo>
                <a:cubicBezTo>
                  <a:pt x="160" y="10461"/>
                  <a:pt x="180" y="10469"/>
                  <a:pt x="333" y="10466"/>
                </a:cubicBezTo>
                <a:cubicBezTo>
                  <a:pt x="430" y="10465"/>
                  <a:pt x="542" y="10475"/>
                  <a:pt x="581" y="10490"/>
                </a:cubicBezTo>
                <a:cubicBezTo>
                  <a:pt x="630" y="10510"/>
                  <a:pt x="657" y="10499"/>
                  <a:pt x="671" y="10454"/>
                </a:cubicBezTo>
                <a:cubicBezTo>
                  <a:pt x="683" y="10418"/>
                  <a:pt x="711" y="10398"/>
                  <a:pt x="735" y="10409"/>
                </a:cubicBezTo>
                <a:cubicBezTo>
                  <a:pt x="764" y="10422"/>
                  <a:pt x="780" y="10384"/>
                  <a:pt x="785" y="10285"/>
                </a:cubicBezTo>
                <a:cubicBezTo>
                  <a:pt x="795" y="10120"/>
                  <a:pt x="842" y="10034"/>
                  <a:pt x="906" y="10064"/>
                </a:cubicBezTo>
                <a:cubicBezTo>
                  <a:pt x="937" y="10079"/>
                  <a:pt x="954" y="10044"/>
                  <a:pt x="961" y="9952"/>
                </a:cubicBezTo>
                <a:cubicBezTo>
                  <a:pt x="969" y="9848"/>
                  <a:pt x="986" y="9822"/>
                  <a:pt x="1034" y="9832"/>
                </a:cubicBezTo>
                <a:cubicBezTo>
                  <a:pt x="1067" y="9839"/>
                  <a:pt x="1085" y="9827"/>
                  <a:pt x="1075" y="9806"/>
                </a:cubicBezTo>
                <a:cubicBezTo>
                  <a:pt x="1042" y="9743"/>
                  <a:pt x="1155" y="9660"/>
                  <a:pt x="1257" y="9673"/>
                </a:cubicBezTo>
                <a:cubicBezTo>
                  <a:pt x="1333" y="9683"/>
                  <a:pt x="1357" y="9665"/>
                  <a:pt x="1384" y="9580"/>
                </a:cubicBezTo>
                <a:cubicBezTo>
                  <a:pt x="1403" y="9519"/>
                  <a:pt x="1456" y="9458"/>
                  <a:pt x="1514" y="9433"/>
                </a:cubicBezTo>
                <a:cubicBezTo>
                  <a:pt x="1569" y="9410"/>
                  <a:pt x="1615" y="9377"/>
                  <a:pt x="1615" y="9360"/>
                </a:cubicBezTo>
                <a:cubicBezTo>
                  <a:pt x="1615" y="9342"/>
                  <a:pt x="1685" y="9287"/>
                  <a:pt x="1771" y="9237"/>
                </a:cubicBezTo>
                <a:cubicBezTo>
                  <a:pt x="1858" y="9188"/>
                  <a:pt x="1939" y="9127"/>
                  <a:pt x="1952" y="9101"/>
                </a:cubicBezTo>
                <a:cubicBezTo>
                  <a:pt x="1965" y="9076"/>
                  <a:pt x="2021" y="9059"/>
                  <a:pt x="2078" y="9063"/>
                </a:cubicBezTo>
                <a:cubicBezTo>
                  <a:pt x="2159" y="9068"/>
                  <a:pt x="2188" y="9049"/>
                  <a:pt x="2212" y="8973"/>
                </a:cubicBezTo>
                <a:cubicBezTo>
                  <a:pt x="2229" y="8920"/>
                  <a:pt x="2255" y="8887"/>
                  <a:pt x="2272" y="8899"/>
                </a:cubicBezTo>
                <a:cubicBezTo>
                  <a:pt x="2288" y="8911"/>
                  <a:pt x="2310" y="8894"/>
                  <a:pt x="2321" y="8859"/>
                </a:cubicBezTo>
                <a:cubicBezTo>
                  <a:pt x="2332" y="8825"/>
                  <a:pt x="2359" y="8804"/>
                  <a:pt x="2382" y="8813"/>
                </a:cubicBezTo>
                <a:cubicBezTo>
                  <a:pt x="2404" y="8822"/>
                  <a:pt x="2437" y="8792"/>
                  <a:pt x="2457" y="8747"/>
                </a:cubicBezTo>
                <a:cubicBezTo>
                  <a:pt x="2476" y="8701"/>
                  <a:pt x="2517" y="8668"/>
                  <a:pt x="2548" y="8675"/>
                </a:cubicBezTo>
                <a:cubicBezTo>
                  <a:pt x="2579" y="8681"/>
                  <a:pt x="2605" y="8661"/>
                  <a:pt x="2605" y="8630"/>
                </a:cubicBezTo>
                <a:cubicBezTo>
                  <a:pt x="2605" y="8599"/>
                  <a:pt x="2657" y="8524"/>
                  <a:pt x="2722" y="8465"/>
                </a:cubicBezTo>
                <a:cubicBezTo>
                  <a:pt x="2822" y="8373"/>
                  <a:pt x="2846" y="8365"/>
                  <a:pt x="2893" y="8410"/>
                </a:cubicBezTo>
                <a:cubicBezTo>
                  <a:pt x="2939" y="8456"/>
                  <a:pt x="2943" y="8454"/>
                  <a:pt x="2925" y="8398"/>
                </a:cubicBezTo>
                <a:cubicBezTo>
                  <a:pt x="2907" y="8339"/>
                  <a:pt x="3015" y="8167"/>
                  <a:pt x="3052" y="8196"/>
                </a:cubicBezTo>
                <a:cubicBezTo>
                  <a:pt x="3060" y="8201"/>
                  <a:pt x="3067" y="8191"/>
                  <a:pt x="3068" y="8175"/>
                </a:cubicBezTo>
                <a:cubicBezTo>
                  <a:pt x="3072" y="8121"/>
                  <a:pt x="3174" y="8008"/>
                  <a:pt x="3199" y="8027"/>
                </a:cubicBezTo>
                <a:cubicBezTo>
                  <a:pt x="3213" y="8038"/>
                  <a:pt x="3303" y="7957"/>
                  <a:pt x="3400" y="7849"/>
                </a:cubicBezTo>
                <a:cubicBezTo>
                  <a:pt x="3496" y="7742"/>
                  <a:pt x="3586" y="7662"/>
                  <a:pt x="3599" y="7672"/>
                </a:cubicBezTo>
                <a:cubicBezTo>
                  <a:pt x="3612" y="7681"/>
                  <a:pt x="3630" y="7673"/>
                  <a:pt x="3640" y="7654"/>
                </a:cubicBezTo>
                <a:cubicBezTo>
                  <a:pt x="3675" y="7586"/>
                  <a:pt x="3862" y="7655"/>
                  <a:pt x="3891" y="7747"/>
                </a:cubicBezTo>
                <a:cubicBezTo>
                  <a:pt x="3906" y="7796"/>
                  <a:pt x="3943" y="7847"/>
                  <a:pt x="3973" y="7861"/>
                </a:cubicBezTo>
                <a:cubicBezTo>
                  <a:pt x="4003" y="7874"/>
                  <a:pt x="4018" y="7902"/>
                  <a:pt x="4008" y="7922"/>
                </a:cubicBezTo>
                <a:cubicBezTo>
                  <a:pt x="3997" y="7942"/>
                  <a:pt x="4029" y="7993"/>
                  <a:pt x="4077" y="8035"/>
                </a:cubicBezTo>
                <a:cubicBezTo>
                  <a:pt x="4132" y="8084"/>
                  <a:pt x="4167" y="8156"/>
                  <a:pt x="4171" y="8229"/>
                </a:cubicBezTo>
                <a:cubicBezTo>
                  <a:pt x="4182" y="8430"/>
                  <a:pt x="4187" y="8449"/>
                  <a:pt x="4219" y="8425"/>
                </a:cubicBezTo>
                <a:cubicBezTo>
                  <a:pt x="4236" y="8412"/>
                  <a:pt x="4267" y="8438"/>
                  <a:pt x="4286" y="8482"/>
                </a:cubicBezTo>
                <a:cubicBezTo>
                  <a:pt x="4326" y="8572"/>
                  <a:pt x="4287" y="8698"/>
                  <a:pt x="4209" y="8734"/>
                </a:cubicBezTo>
                <a:cubicBezTo>
                  <a:pt x="4156" y="8759"/>
                  <a:pt x="4143" y="8998"/>
                  <a:pt x="4191" y="9067"/>
                </a:cubicBezTo>
                <a:cubicBezTo>
                  <a:pt x="4212" y="9099"/>
                  <a:pt x="4212" y="9122"/>
                  <a:pt x="4189" y="9140"/>
                </a:cubicBezTo>
                <a:cubicBezTo>
                  <a:pt x="4170" y="9154"/>
                  <a:pt x="4155" y="9219"/>
                  <a:pt x="4155" y="9284"/>
                </a:cubicBezTo>
                <a:cubicBezTo>
                  <a:pt x="4155" y="9349"/>
                  <a:pt x="4124" y="9436"/>
                  <a:pt x="4087" y="9481"/>
                </a:cubicBezTo>
                <a:cubicBezTo>
                  <a:pt x="4050" y="9526"/>
                  <a:pt x="4028" y="9578"/>
                  <a:pt x="4038" y="9598"/>
                </a:cubicBezTo>
                <a:cubicBezTo>
                  <a:pt x="4048" y="9617"/>
                  <a:pt x="4040" y="9646"/>
                  <a:pt x="4021" y="9660"/>
                </a:cubicBezTo>
                <a:cubicBezTo>
                  <a:pt x="4002" y="9674"/>
                  <a:pt x="3991" y="9760"/>
                  <a:pt x="3994" y="9851"/>
                </a:cubicBezTo>
                <a:cubicBezTo>
                  <a:pt x="3999" y="9961"/>
                  <a:pt x="3972" y="10098"/>
                  <a:pt x="3913" y="10253"/>
                </a:cubicBezTo>
                <a:cubicBezTo>
                  <a:pt x="3852" y="10415"/>
                  <a:pt x="3835" y="10502"/>
                  <a:pt x="3858" y="10535"/>
                </a:cubicBezTo>
                <a:cubicBezTo>
                  <a:pt x="3876" y="10562"/>
                  <a:pt x="3882" y="10593"/>
                  <a:pt x="3872" y="10604"/>
                </a:cubicBezTo>
                <a:cubicBezTo>
                  <a:pt x="3863" y="10616"/>
                  <a:pt x="3848" y="10674"/>
                  <a:pt x="3839" y="10732"/>
                </a:cubicBezTo>
                <a:cubicBezTo>
                  <a:pt x="3826" y="10817"/>
                  <a:pt x="3833" y="10836"/>
                  <a:pt x="3878" y="10827"/>
                </a:cubicBezTo>
                <a:cubicBezTo>
                  <a:pt x="3939" y="10814"/>
                  <a:pt x="3950" y="10885"/>
                  <a:pt x="3965" y="11479"/>
                </a:cubicBezTo>
                <a:cubicBezTo>
                  <a:pt x="3969" y="11647"/>
                  <a:pt x="3984" y="11797"/>
                  <a:pt x="3997" y="11813"/>
                </a:cubicBezTo>
                <a:cubicBezTo>
                  <a:pt x="4010" y="11828"/>
                  <a:pt x="3997" y="11893"/>
                  <a:pt x="3969" y="11957"/>
                </a:cubicBezTo>
                <a:lnTo>
                  <a:pt x="3920" y="12074"/>
                </a:lnTo>
                <a:lnTo>
                  <a:pt x="3831" y="11998"/>
                </a:lnTo>
                <a:cubicBezTo>
                  <a:pt x="3782" y="11957"/>
                  <a:pt x="3714" y="11912"/>
                  <a:pt x="3680" y="11898"/>
                </a:cubicBezTo>
                <a:cubicBezTo>
                  <a:pt x="3647" y="11883"/>
                  <a:pt x="3611" y="11835"/>
                  <a:pt x="3602" y="11790"/>
                </a:cubicBezTo>
                <a:cubicBezTo>
                  <a:pt x="3592" y="11746"/>
                  <a:pt x="3569" y="11715"/>
                  <a:pt x="3548" y="11724"/>
                </a:cubicBezTo>
                <a:cubicBezTo>
                  <a:pt x="3495" y="11748"/>
                  <a:pt x="3397" y="11635"/>
                  <a:pt x="3417" y="11572"/>
                </a:cubicBezTo>
                <a:cubicBezTo>
                  <a:pt x="3427" y="11539"/>
                  <a:pt x="3405" y="11513"/>
                  <a:pt x="3357" y="11505"/>
                </a:cubicBezTo>
                <a:cubicBezTo>
                  <a:pt x="3295" y="11494"/>
                  <a:pt x="3278" y="11465"/>
                  <a:pt x="3270" y="11346"/>
                </a:cubicBezTo>
                <a:cubicBezTo>
                  <a:pt x="3259" y="11185"/>
                  <a:pt x="3210" y="11115"/>
                  <a:pt x="3093" y="11096"/>
                </a:cubicBezTo>
                <a:cubicBezTo>
                  <a:pt x="3051" y="11090"/>
                  <a:pt x="2990" y="11071"/>
                  <a:pt x="2958" y="11055"/>
                </a:cubicBezTo>
                <a:cubicBezTo>
                  <a:pt x="2926" y="11038"/>
                  <a:pt x="2881" y="11045"/>
                  <a:pt x="2857" y="11069"/>
                </a:cubicBezTo>
                <a:cubicBezTo>
                  <a:pt x="2833" y="11093"/>
                  <a:pt x="2803" y="11102"/>
                  <a:pt x="2792" y="11089"/>
                </a:cubicBezTo>
                <a:cubicBezTo>
                  <a:pt x="2782" y="11076"/>
                  <a:pt x="2739" y="11135"/>
                  <a:pt x="2695" y="11220"/>
                </a:cubicBezTo>
                <a:cubicBezTo>
                  <a:pt x="2651" y="11304"/>
                  <a:pt x="2587" y="11426"/>
                  <a:pt x="2553" y="11492"/>
                </a:cubicBezTo>
                <a:cubicBezTo>
                  <a:pt x="2519" y="11558"/>
                  <a:pt x="2490" y="11625"/>
                  <a:pt x="2489" y="11643"/>
                </a:cubicBezTo>
                <a:cubicBezTo>
                  <a:pt x="2488" y="11691"/>
                  <a:pt x="2397" y="11749"/>
                  <a:pt x="2362" y="11723"/>
                </a:cubicBezTo>
                <a:cubicBezTo>
                  <a:pt x="2345" y="11710"/>
                  <a:pt x="2341" y="11718"/>
                  <a:pt x="2353" y="11741"/>
                </a:cubicBezTo>
                <a:cubicBezTo>
                  <a:pt x="2365" y="11765"/>
                  <a:pt x="2334" y="11822"/>
                  <a:pt x="2286" y="11867"/>
                </a:cubicBezTo>
                <a:cubicBezTo>
                  <a:pt x="2238" y="11913"/>
                  <a:pt x="2211" y="11950"/>
                  <a:pt x="2225" y="11950"/>
                </a:cubicBezTo>
                <a:cubicBezTo>
                  <a:pt x="2240" y="11950"/>
                  <a:pt x="2225" y="11986"/>
                  <a:pt x="2192" y="12031"/>
                </a:cubicBezTo>
                <a:cubicBezTo>
                  <a:pt x="2144" y="12095"/>
                  <a:pt x="2130" y="12182"/>
                  <a:pt x="2128" y="12476"/>
                </a:cubicBezTo>
                <a:cubicBezTo>
                  <a:pt x="2127" y="12728"/>
                  <a:pt x="2139" y="12844"/>
                  <a:pt x="2167" y="12856"/>
                </a:cubicBezTo>
                <a:cubicBezTo>
                  <a:pt x="2189" y="12865"/>
                  <a:pt x="2282" y="12789"/>
                  <a:pt x="2373" y="12686"/>
                </a:cubicBezTo>
                <a:cubicBezTo>
                  <a:pt x="2467" y="12579"/>
                  <a:pt x="2583" y="12487"/>
                  <a:pt x="2645" y="12471"/>
                </a:cubicBezTo>
                <a:cubicBezTo>
                  <a:pt x="2722" y="12452"/>
                  <a:pt x="2753" y="12422"/>
                  <a:pt x="2753" y="12367"/>
                </a:cubicBezTo>
                <a:cubicBezTo>
                  <a:pt x="2754" y="12321"/>
                  <a:pt x="2778" y="12284"/>
                  <a:pt x="2818" y="12276"/>
                </a:cubicBezTo>
                <a:cubicBezTo>
                  <a:pt x="2854" y="12268"/>
                  <a:pt x="2900" y="12244"/>
                  <a:pt x="2919" y="12225"/>
                </a:cubicBezTo>
                <a:cubicBezTo>
                  <a:pt x="2981" y="12165"/>
                  <a:pt x="3150" y="12247"/>
                  <a:pt x="3142" y="12333"/>
                </a:cubicBezTo>
                <a:cubicBezTo>
                  <a:pt x="3138" y="12385"/>
                  <a:pt x="3168" y="12429"/>
                  <a:pt x="3234" y="12465"/>
                </a:cubicBezTo>
                <a:cubicBezTo>
                  <a:pt x="3289" y="12494"/>
                  <a:pt x="3344" y="12548"/>
                  <a:pt x="3355" y="12583"/>
                </a:cubicBezTo>
                <a:cubicBezTo>
                  <a:pt x="3366" y="12619"/>
                  <a:pt x="3396" y="12667"/>
                  <a:pt x="3422" y="12691"/>
                </a:cubicBezTo>
                <a:cubicBezTo>
                  <a:pt x="3448" y="12714"/>
                  <a:pt x="3470" y="12783"/>
                  <a:pt x="3470" y="12843"/>
                </a:cubicBezTo>
                <a:cubicBezTo>
                  <a:pt x="3470" y="12919"/>
                  <a:pt x="3492" y="12963"/>
                  <a:pt x="3542" y="12986"/>
                </a:cubicBezTo>
                <a:cubicBezTo>
                  <a:pt x="3642" y="13031"/>
                  <a:pt x="3704" y="13133"/>
                  <a:pt x="3680" y="13210"/>
                </a:cubicBezTo>
                <a:cubicBezTo>
                  <a:pt x="3665" y="13257"/>
                  <a:pt x="3672" y="13267"/>
                  <a:pt x="3709" y="13250"/>
                </a:cubicBezTo>
                <a:cubicBezTo>
                  <a:pt x="3737" y="13237"/>
                  <a:pt x="3768" y="13249"/>
                  <a:pt x="3777" y="13276"/>
                </a:cubicBezTo>
                <a:cubicBezTo>
                  <a:pt x="3785" y="13304"/>
                  <a:pt x="3799" y="13630"/>
                  <a:pt x="3807" y="14002"/>
                </a:cubicBezTo>
                <a:cubicBezTo>
                  <a:pt x="3815" y="14375"/>
                  <a:pt x="3827" y="14716"/>
                  <a:pt x="3834" y="14760"/>
                </a:cubicBezTo>
                <a:cubicBezTo>
                  <a:pt x="3847" y="14846"/>
                  <a:pt x="4055" y="15218"/>
                  <a:pt x="4090" y="15218"/>
                </a:cubicBezTo>
                <a:cubicBezTo>
                  <a:pt x="4152" y="15218"/>
                  <a:pt x="4227" y="15040"/>
                  <a:pt x="4260" y="14814"/>
                </a:cubicBezTo>
                <a:cubicBezTo>
                  <a:pt x="4280" y="14674"/>
                  <a:pt x="4326" y="14520"/>
                  <a:pt x="4361" y="14473"/>
                </a:cubicBezTo>
                <a:cubicBezTo>
                  <a:pt x="4402" y="14418"/>
                  <a:pt x="4410" y="14380"/>
                  <a:pt x="4387" y="14362"/>
                </a:cubicBezTo>
                <a:cubicBezTo>
                  <a:pt x="4326" y="14317"/>
                  <a:pt x="4348" y="14148"/>
                  <a:pt x="4420" y="14101"/>
                </a:cubicBezTo>
                <a:cubicBezTo>
                  <a:pt x="4516" y="14039"/>
                  <a:pt x="5403" y="14028"/>
                  <a:pt x="5445" y="14088"/>
                </a:cubicBezTo>
                <a:cubicBezTo>
                  <a:pt x="5462" y="14114"/>
                  <a:pt x="5473" y="14281"/>
                  <a:pt x="5469" y="14461"/>
                </a:cubicBezTo>
                <a:cubicBezTo>
                  <a:pt x="5462" y="14745"/>
                  <a:pt x="5469" y="14796"/>
                  <a:pt x="5524" y="14846"/>
                </a:cubicBezTo>
                <a:cubicBezTo>
                  <a:pt x="5560" y="14878"/>
                  <a:pt x="5584" y="14924"/>
                  <a:pt x="5579" y="14947"/>
                </a:cubicBezTo>
                <a:cubicBezTo>
                  <a:pt x="5574" y="14970"/>
                  <a:pt x="5588" y="15052"/>
                  <a:pt x="5609" y="15130"/>
                </a:cubicBezTo>
                <a:cubicBezTo>
                  <a:pt x="5631" y="15210"/>
                  <a:pt x="5645" y="15486"/>
                  <a:pt x="5644" y="15761"/>
                </a:cubicBezTo>
                <a:cubicBezTo>
                  <a:pt x="5642" y="16233"/>
                  <a:pt x="5646" y="16249"/>
                  <a:pt x="5716" y="16261"/>
                </a:cubicBezTo>
                <a:cubicBezTo>
                  <a:pt x="5760" y="16269"/>
                  <a:pt x="5790" y="16307"/>
                  <a:pt x="5797" y="16361"/>
                </a:cubicBezTo>
                <a:cubicBezTo>
                  <a:pt x="5803" y="16415"/>
                  <a:pt x="5834" y="16452"/>
                  <a:pt x="5879" y="16460"/>
                </a:cubicBezTo>
                <a:cubicBezTo>
                  <a:pt x="5975" y="16477"/>
                  <a:pt x="5993" y="16627"/>
                  <a:pt x="5984" y="17330"/>
                </a:cubicBezTo>
                <a:cubicBezTo>
                  <a:pt x="5980" y="17636"/>
                  <a:pt x="5988" y="17888"/>
                  <a:pt x="6002" y="17888"/>
                </a:cubicBezTo>
                <a:cubicBezTo>
                  <a:pt x="6060" y="17888"/>
                  <a:pt x="6156" y="18155"/>
                  <a:pt x="6142" y="18276"/>
                </a:cubicBezTo>
                <a:cubicBezTo>
                  <a:pt x="6130" y="18372"/>
                  <a:pt x="6142" y="18411"/>
                  <a:pt x="6197" y="18452"/>
                </a:cubicBezTo>
                <a:cubicBezTo>
                  <a:pt x="6278" y="18511"/>
                  <a:pt x="6330" y="18639"/>
                  <a:pt x="6412" y="18973"/>
                </a:cubicBezTo>
                <a:cubicBezTo>
                  <a:pt x="6443" y="19099"/>
                  <a:pt x="6480" y="19202"/>
                  <a:pt x="6495" y="19202"/>
                </a:cubicBezTo>
                <a:cubicBezTo>
                  <a:pt x="6561" y="19202"/>
                  <a:pt x="6599" y="19071"/>
                  <a:pt x="6590" y="18875"/>
                </a:cubicBezTo>
                <a:cubicBezTo>
                  <a:pt x="6582" y="18682"/>
                  <a:pt x="6587" y="18663"/>
                  <a:pt x="6655" y="18651"/>
                </a:cubicBezTo>
                <a:cubicBezTo>
                  <a:pt x="6703" y="18642"/>
                  <a:pt x="6727" y="18614"/>
                  <a:pt x="6722" y="18571"/>
                </a:cubicBezTo>
                <a:cubicBezTo>
                  <a:pt x="6717" y="18535"/>
                  <a:pt x="6757" y="18398"/>
                  <a:pt x="6809" y="18266"/>
                </a:cubicBezTo>
                <a:cubicBezTo>
                  <a:pt x="6883" y="18079"/>
                  <a:pt x="6902" y="17973"/>
                  <a:pt x="6901" y="17781"/>
                </a:cubicBezTo>
                <a:cubicBezTo>
                  <a:pt x="6899" y="17645"/>
                  <a:pt x="6888" y="17515"/>
                  <a:pt x="6875" y="17490"/>
                </a:cubicBezTo>
                <a:cubicBezTo>
                  <a:pt x="6863" y="17466"/>
                  <a:pt x="6862" y="17418"/>
                  <a:pt x="6873" y="17383"/>
                </a:cubicBezTo>
                <a:cubicBezTo>
                  <a:pt x="6884" y="17348"/>
                  <a:pt x="6874" y="17294"/>
                  <a:pt x="6852" y="17261"/>
                </a:cubicBezTo>
                <a:cubicBezTo>
                  <a:pt x="6819" y="17214"/>
                  <a:pt x="6823" y="17192"/>
                  <a:pt x="6866" y="17154"/>
                </a:cubicBezTo>
                <a:cubicBezTo>
                  <a:pt x="6901" y="17123"/>
                  <a:pt x="6910" y="17086"/>
                  <a:pt x="6893" y="17051"/>
                </a:cubicBezTo>
                <a:cubicBezTo>
                  <a:pt x="6875" y="17017"/>
                  <a:pt x="6890" y="16956"/>
                  <a:pt x="6934" y="16885"/>
                </a:cubicBezTo>
                <a:cubicBezTo>
                  <a:pt x="6999" y="16779"/>
                  <a:pt x="7005" y="16777"/>
                  <a:pt x="7062" y="16838"/>
                </a:cubicBezTo>
                <a:cubicBezTo>
                  <a:pt x="7102" y="16882"/>
                  <a:pt x="7122" y="16959"/>
                  <a:pt x="7122" y="17071"/>
                </a:cubicBezTo>
                <a:cubicBezTo>
                  <a:pt x="7122" y="17209"/>
                  <a:pt x="7135" y="17245"/>
                  <a:pt x="7191" y="17263"/>
                </a:cubicBezTo>
                <a:cubicBezTo>
                  <a:pt x="7229" y="17275"/>
                  <a:pt x="7254" y="17299"/>
                  <a:pt x="7246" y="17317"/>
                </a:cubicBezTo>
                <a:cubicBezTo>
                  <a:pt x="7237" y="17335"/>
                  <a:pt x="7245" y="17394"/>
                  <a:pt x="7264" y="17449"/>
                </a:cubicBezTo>
                <a:cubicBezTo>
                  <a:pt x="7283" y="17504"/>
                  <a:pt x="7300" y="17790"/>
                  <a:pt x="7301" y="18086"/>
                </a:cubicBezTo>
                <a:lnTo>
                  <a:pt x="7303" y="18625"/>
                </a:lnTo>
                <a:lnTo>
                  <a:pt x="7600" y="18628"/>
                </a:lnTo>
                <a:lnTo>
                  <a:pt x="7897" y="18633"/>
                </a:lnTo>
                <a:lnTo>
                  <a:pt x="7900" y="18509"/>
                </a:lnTo>
                <a:cubicBezTo>
                  <a:pt x="7902" y="18441"/>
                  <a:pt x="7930" y="18314"/>
                  <a:pt x="7963" y="18226"/>
                </a:cubicBezTo>
                <a:cubicBezTo>
                  <a:pt x="7995" y="18138"/>
                  <a:pt x="8030" y="18031"/>
                  <a:pt x="8041" y="17987"/>
                </a:cubicBezTo>
                <a:cubicBezTo>
                  <a:pt x="8057" y="17919"/>
                  <a:pt x="8061" y="17455"/>
                  <a:pt x="8046" y="17130"/>
                </a:cubicBezTo>
                <a:cubicBezTo>
                  <a:pt x="8043" y="17075"/>
                  <a:pt x="8086" y="16919"/>
                  <a:pt x="8142" y="16784"/>
                </a:cubicBezTo>
                <a:cubicBezTo>
                  <a:pt x="8261" y="16493"/>
                  <a:pt x="8268" y="16391"/>
                  <a:pt x="8175" y="16271"/>
                </a:cubicBezTo>
                <a:cubicBezTo>
                  <a:pt x="8107" y="16184"/>
                  <a:pt x="8108" y="16179"/>
                  <a:pt x="8167" y="16048"/>
                </a:cubicBezTo>
                <a:cubicBezTo>
                  <a:pt x="8200" y="15975"/>
                  <a:pt x="8235" y="15861"/>
                  <a:pt x="8244" y="15795"/>
                </a:cubicBezTo>
                <a:cubicBezTo>
                  <a:pt x="8263" y="15653"/>
                  <a:pt x="8371" y="15631"/>
                  <a:pt x="8424" y="15756"/>
                </a:cubicBezTo>
                <a:cubicBezTo>
                  <a:pt x="8443" y="15800"/>
                  <a:pt x="8481" y="15839"/>
                  <a:pt x="8508" y="15841"/>
                </a:cubicBezTo>
                <a:cubicBezTo>
                  <a:pt x="8535" y="15844"/>
                  <a:pt x="8572" y="15851"/>
                  <a:pt x="8590" y="15856"/>
                </a:cubicBezTo>
                <a:cubicBezTo>
                  <a:pt x="8695" y="15886"/>
                  <a:pt x="8733" y="15847"/>
                  <a:pt x="8755" y="15693"/>
                </a:cubicBezTo>
                <a:cubicBezTo>
                  <a:pt x="8768" y="15600"/>
                  <a:pt x="8805" y="15513"/>
                  <a:pt x="8841" y="15486"/>
                </a:cubicBezTo>
                <a:cubicBezTo>
                  <a:pt x="8922" y="15424"/>
                  <a:pt x="8919" y="15386"/>
                  <a:pt x="8828" y="15297"/>
                </a:cubicBezTo>
                <a:cubicBezTo>
                  <a:pt x="8769" y="15238"/>
                  <a:pt x="8763" y="15213"/>
                  <a:pt x="8796" y="15173"/>
                </a:cubicBezTo>
                <a:cubicBezTo>
                  <a:pt x="8828" y="15133"/>
                  <a:pt x="8827" y="15110"/>
                  <a:pt x="8788" y="15058"/>
                </a:cubicBezTo>
                <a:cubicBezTo>
                  <a:pt x="8663" y="14891"/>
                  <a:pt x="8720" y="13883"/>
                  <a:pt x="8854" y="13883"/>
                </a:cubicBezTo>
                <a:cubicBezTo>
                  <a:pt x="8888" y="13883"/>
                  <a:pt x="8925" y="13919"/>
                  <a:pt x="8935" y="13963"/>
                </a:cubicBezTo>
                <a:cubicBezTo>
                  <a:pt x="8948" y="14020"/>
                  <a:pt x="8986" y="14046"/>
                  <a:pt x="9068" y="14056"/>
                </a:cubicBezTo>
                <a:cubicBezTo>
                  <a:pt x="9214" y="14074"/>
                  <a:pt x="9300" y="14129"/>
                  <a:pt x="9280" y="14192"/>
                </a:cubicBezTo>
                <a:cubicBezTo>
                  <a:pt x="9270" y="14225"/>
                  <a:pt x="9306" y="14245"/>
                  <a:pt x="9384" y="14252"/>
                </a:cubicBezTo>
                <a:cubicBezTo>
                  <a:pt x="9524" y="14264"/>
                  <a:pt x="9638" y="14330"/>
                  <a:pt x="9611" y="14383"/>
                </a:cubicBezTo>
                <a:cubicBezTo>
                  <a:pt x="9600" y="14404"/>
                  <a:pt x="9631" y="14439"/>
                  <a:pt x="9677" y="14460"/>
                </a:cubicBezTo>
                <a:cubicBezTo>
                  <a:pt x="9723" y="14481"/>
                  <a:pt x="9761" y="14520"/>
                  <a:pt x="9761" y="14545"/>
                </a:cubicBezTo>
                <a:cubicBezTo>
                  <a:pt x="9761" y="14571"/>
                  <a:pt x="9789" y="14580"/>
                  <a:pt x="9828" y="14567"/>
                </a:cubicBezTo>
                <a:cubicBezTo>
                  <a:pt x="9871" y="14554"/>
                  <a:pt x="9904" y="14569"/>
                  <a:pt x="9916" y="14606"/>
                </a:cubicBezTo>
                <a:cubicBezTo>
                  <a:pt x="9926" y="14638"/>
                  <a:pt x="9951" y="14657"/>
                  <a:pt x="9972" y="14648"/>
                </a:cubicBezTo>
                <a:cubicBezTo>
                  <a:pt x="9992" y="14638"/>
                  <a:pt x="10098" y="14689"/>
                  <a:pt x="10206" y="14758"/>
                </a:cubicBezTo>
                <a:cubicBezTo>
                  <a:pt x="10343" y="14846"/>
                  <a:pt x="10408" y="14911"/>
                  <a:pt x="10415" y="14971"/>
                </a:cubicBezTo>
                <a:cubicBezTo>
                  <a:pt x="10421" y="15019"/>
                  <a:pt x="10447" y="15058"/>
                  <a:pt x="10473" y="15058"/>
                </a:cubicBezTo>
                <a:cubicBezTo>
                  <a:pt x="10543" y="15058"/>
                  <a:pt x="10583" y="15223"/>
                  <a:pt x="10589" y="15518"/>
                </a:cubicBezTo>
                <a:cubicBezTo>
                  <a:pt x="10593" y="15738"/>
                  <a:pt x="10603" y="15776"/>
                  <a:pt x="10654" y="15776"/>
                </a:cubicBezTo>
                <a:cubicBezTo>
                  <a:pt x="10687" y="15776"/>
                  <a:pt x="10722" y="15792"/>
                  <a:pt x="10732" y="15813"/>
                </a:cubicBezTo>
                <a:cubicBezTo>
                  <a:pt x="10742" y="15833"/>
                  <a:pt x="10818" y="15847"/>
                  <a:pt x="10899" y="15845"/>
                </a:cubicBezTo>
                <a:cubicBezTo>
                  <a:pt x="11009" y="15841"/>
                  <a:pt x="11047" y="15823"/>
                  <a:pt x="11048" y="15777"/>
                </a:cubicBezTo>
                <a:cubicBezTo>
                  <a:pt x="11048" y="15743"/>
                  <a:pt x="11068" y="15672"/>
                  <a:pt x="11095" y="15617"/>
                </a:cubicBezTo>
                <a:cubicBezTo>
                  <a:pt x="11121" y="15562"/>
                  <a:pt x="11167" y="15459"/>
                  <a:pt x="11195" y="15388"/>
                </a:cubicBezTo>
                <a:cubicBezTo>
                  <a:pt x="11241" y="15271"/>
                  <a:pt x="11258" y="15258"/>
                  <a:pt x="11391" y="15258"/>
                </a:cubicBezTo>
                <a:cubicBezTo>
                  <a:pt x="11471" y="15258"/>
                  <a:pt x="11547" y="15278"/>
                  <a:pt x="11560" y="15303"/>
                </a:cubicBezTo>
                <a:cubicBezTo>
                  <a:pt x="11573" y="15328"/>
                  <a:pt x="11583" y="15452"/>
                  <a:pt x="11581" y="15580"/>
                </a:cubicBezTo>
                <a:cubicBezTo>
                  <a:pt x="11579" y="15795"/>
                  <a:pt x="11586" y="15817"/>
                  <a:pt x="11668" y="15865"/>
                </a:cubicBezTo>
                <a:cubicBezTo>
                  <a:pt x="11720" y="15896"/>
                  <a:pt x="11754" y="15948"/>
                  <a:pt x="11751" y="15990"/>
                </a:cubicBezTo>
                <a:cubicBezTo>
                  <a:pt x="11748" y="16043"/>
                  <a:pt x="11763" y="16056"/>
                  <a:pt x="11810" y="16042"/>
                </a:cubicBezTo>
                <a:cubicBezTo>
                  <a:pt x="11855" y="16027"/>
                  <a:pt x="11886" y="16054"/>
                  <a:pt x="11920" y="16133"/>
                </a:cubicBezTo>
                <a:cubicBezTo>
                  <a:pt x="11946" y="16194"/>
                  <a:pt x="11957" y="16257"/>
                  <a:pt x="11944" y="16273"/>
                </a:cubicBezTo>
                <a:cubicBezTo>
                  <a:pt x="11931" y="16288"/>
                  <a:pt x="11921" y="16380"/>
                  <a:pt x="11921" y="16476"/>
                </a:cubicBezTo>
                <a:cubicBezTo>
                  <a:pt x="11921" y="16609"/>
                  <a:pt x="11933" y="16648"/>
                  <a:pt x="11970" y="16641"/>
                </a:cubicBezTo>
                <a:cubicBezTo>
                  <a:pt x="12023" y="16631"/>
                  <a:pt x="12085" y="16926"/>
                  <a:pt x="12113" y="17309"/>
                </a:cubicBezTo>
                <a:cubicBezTo>
                  <a:pt x="12120" y="17419"/>
                  <a:pt x="12131" y="17510"/>
                  <a:pt x="12135" y="17510"/>
                </a:cubicBezTo>
                <a:cubicBezTo>
                  <a:pt x="12168" y="17510"/>
                  <a:pt x="12151" y="17658"/>
                  <a:pt x="12116" y="17675"/>
                </a:cubicBezTo>
                <a:cubicBezTo>
                  <a:pt x="12042" y="17709"/>
                  <a:pt x="12062" y="17806"/>
                  <a:pt x="12152" y="17848"/>
                </a:cubicBezTo>
                <a:cubicBezTo>
                  <a:pt x="12230" y="17884"/>
                  <a:pt x="12256" y="17978"/>
                  <a:pt x="12237" y="18156"/>
                </a:cubicBezTo>
                <a:cubicBezTo>
                  <a:pt x="12234" y="18183"/>
                  <a:pt x="12248" y="18243"/>
                  <a:pt x="12269" y="18289"/>
                </a:cubicBezTo>
                <a:cubicBezTo>
                  <a:pt x="12298" y="18355"/>
                  <a:pt x="12294" y="18387"/>
                  <a:pt x="12250" y="18446"/>
                </a:cubicBezTo>
                <a:cubicBezTo>
                  <a:pt x="12220" y="18486"/>
                  <a:pt x="12205" y="18539"/>
                  <a:pt x="12217" y="18563"/>
                </a:cubicBezTo>
                <a:cubicBezTo>
                  <a:pt x="12229" y="18586"/>
                  <a:pt x="12215" y="18617"/>
                  <a:pt x="12186" y="18630"/>
                </a:cubicBezTo>
                <a:cubicBezTo>
                  <a:pt x="12125" y="18658"/>
                  <a:pt x="12123" y="18685"/>
                  <a:pt x="12173" y="18832"/>
                </a:cubicBezTo>
                <a:cubicBezTo>
                  <a:pt x="12194" y="18894"/>
                  <a:pt x="12214" y="18952"/>
                  <a:pt x="12217" y="18963"/>
                </a:cubicBezTo>
                <a:cubicBezTo>
                  <a:pt x="12220" y="18974"/>
                  <a:pt x="12235" y="19019"/>
                  <a:pt x="12249" y="19063"/>
                </a:cubicBezTo>
                <a:cubicBezTo>
                  <a:pt x="12317" y="19278"/>
                  <a:pt x="12331" y="19366"/>
                  <a:pt x="12351" y="19671"/>
                </a:cubicBezTo>
                <a:cubicBezTo>
                  <a:pt x="12364" y="19859"/>
                  <a:pt x="12359" y="20022"/>
                  <a:pt x="12342" y="20050"/>
                </a:cubicBezTo>
                <a:cubicBezTo>
                  <a:pt x="12306" y="20106"/>
                  <a:pt x="12310" y="20420"/>
                  <a:pt x="12350" y="20797"/>
                </a:cubicBezTo>
                <a:cubicBezTo>
                  <a:pt x="12370" y="20991"/>
                  <a:pt x="12400" y="21089"/>
                  <a:pt x="12470" y="21193"/>
                </a:cubicBezTo>
                <a:cubicBezTo>
                  <a:pt x="12522" y="21269"/>
                  <a:pt x="12563" y="21357"/>
                  <a:pt x="12563" y="21386"/>
                </a:cubicBezTo>
                <a:cubicBezTo>
                  <a:pt x="12563" y="21416"/>
                  <a:pt x="12581" y="21475"/>
                  <a:pt x="12601" y="21520"/>
                </a:cubicBezTo>
                <a:cubicBezTo>
                  <a:pt x="12632" y="21591"/>
                  <a:pt x="12660" y="21600"/>
                  <a:pt x="12831" y="21585"/>
                </a:cubicBezTo>
                <a:cubicBezTo>
                  <a:pt x="12943" y="21575"/>
                  <a:pt x="13049" y="21541"/>
                  <a:pt x="13077" y="21507"/>
                </a:cubicBezTo>
                <a:cubicBezTo>
                  <a:pt x="13124" y="21451"/>
                  <a:pt x="13165" y="20978"/>
                  <a:pt x="13127" y="20933"/>
                </a:cubicBezTo>
                <a:cubicBezTo>
                  <a:pt x="13096" y="20895"/>
                  <a:pt x="13122" y="20510"/>
                  <a:pt x="13159" y="20455"/>
                </a:cubicBezTo>
                <a:cubicBezTo>
                  <a:pt x="13180" y="20425"/>
                  <a:pt x="13190" y="20377"/>
                  <a:pt x="13182" y="20348"/>
                </a:cubicBezTo>
                <a:cubicBezTo>
                  <a:pt x="13165" y="20289"/>
                  <a:pt x="13255" y="20118"/>
                  <a:pt x="13402" y="19928"/>
                </a:cubicBezTo>
                <a:cubicBezTo>
                  <a:pt x="13504" y="19797"/>
                  <a:pt x="13503" y="19794"/>
                  <a:pt x="13515" y="19281"/>
                </a:cubicBezTo>
                <a:lnTo>
                  <a:pt x="13527" y="18764"/>
                </a:lnTo>
                <a:lnTo>
                  <a:pt x="13409" y="18638"/>
                </a:lnTo>
                <a:cubicBezTo>
                  <a:pt x="13339" y="18563"/>
                  <a:pt x="13289" y="18473"/>
                  <a:pt x="13289" y="18420"/>
                </a:cubicBezTo>
                <a:cubicBezTo>
                  <a:pt x="13289" y="18370"/>
                  <a:pt x="13277" y="18321"/>
                  <a:pt x="13261" y="18309"/>
                </a:cubicBezTo>
                <a:cubicBezTo>
                  <a:pt x="13216" y="18276"/>
                  <a:pt x="13152" y="17746"/>
                  <a:pt x="13173" y="17587"/>
                </a:cubicBezTo>
                <a:cubicBezTo>
                  <a:pt x="13187" y="17474"/>
                  <a:pt x="13177" y="17428"/>
                  <a:pt x="13134" y="17390"/>
                </a:cubicBezTo>
                <a:cubicBezTo>
                  <a:pt x="13083" y="17344"/>
                  <a:pt x="13083" y="17330"/>
                  <a:pt x="13129" y="17247"/>
                </a:cubicBezTo>
                <a:cubicBezTo>
                  <a:pt x="13176" y="17161"/>
                  <a:pt x="13175" y="17148"/>
                  <a:pt x="13102" y="17071"/>
                </a:cubicBezTo>
                <a:cubicBezTo>
                  <a:pt x="13036" y="17001"/>
                  <a:pt x="13022" y="16946"/>
                  <a:pt x="13012" y="16680"/>
                </a:cubicBezTo>
                <a:cubicBezTo>
                  <a:pt x="13005" y="16508"/>
                  <a:pt x="12993" y="16360"/>
                  <a:pt x="12984" y="16349"/>
                </a:cubicBezTo>
                <a:cubicBezTo>
                  <a:pt x="12975" y="16339"/>
                  <a:pt x="12980" y="16264"/>
                  <a:pt x="12995" y="16184"/>
                </a:cubicBezTo>
                <a:cubicBezTo>
                  <a:pt x="13016" y="16072"/>
                  <a:pt x="13009" y="16030"/>
                  <a:pt x="12969" y="15995"/>
                </a:cubicBezTo>
                <a:cubicBezTo>
                  <a:pt x="12941" y="15970"/>
                  <a:pt x="12911" y="15896"/>
                  <a:pt x="12903" y="15832"/>
                </a:cubicBezTo>
                <a:cubicBezTo>
                  <a:pt x="12876" y="15600"/>
                  <a:pt x="12898" y="14561"/>
                  <a:pt x="12931" y="14513"/>
                </a:cubicBezTo>
                <a:cubicBezTo>
                  <a:pt x="12950" y="14486"/>
                  <a:pt x="12957" y="14448"/>
                  <a:pt x="12947" y="14428"/>
                </a:cubicBezTo>
                <a:cubicBezTo>
                  <a:pt x="12937" y="14408"/>
                  <a:pt x="12958" y="14318"/>
                  <a:pt x="12995" y="14228"/>
                </a:cubicBezTo>
                <a:cubicBezTo>
                  <a:pt x="13057" y="14071"/>
                  <a:pt x="13068" y="14062"/>
                  <a:pt x="13206" y="14062"/>
                </a:cubicBezTo>
                <a:cubicBezTo>
                  <a:pt x="13360" y="14062"/>
                  <a:pt x="13399" y="14101"/>
                  <a:pt x="13407" y="14261"/>
                </a:cubicBezTo>
                <a:cubicBezTo>
                  <a:pt x="13416" y="14433"/>
                  <a:pt x="13419" y="14441"/>
                  <a:pt x="13494" y="14481"/>
                </a:cubicBezTo>
                <a:cubicBezTo>
                  <a:pt x="13547" y="14510"/>
                  <a:pt x="13568" y="14559"/>
                  <a:pt x="13572" y="14660"/>
                </a:cubicBezTo>
                <a:cubicBezTo>
                  <a:pt x="13579" y="14851"/>
                  <a:pt x="13577" y="14847"/>
                  <a:pt x="13652" y="14870"/>
                </a:cubicBezTo>
                <a:cubicBezTo>
                  <a:pt x="13718" y="14891"/>
                  <a:pt x="13722" y="14904"/>
                  <a:pt x="13731" y="15276"/>
                </a:cubicBezTo>
                <a:cubicBezTo>
                  <a:pt x="13735" y="15422"/>
                  <a:pt x="13743" y="15435"/>
                  <a:pt x="13851" y="15463"/>
                </a:cubicBezTo>
                <a:cubicBezTo>
                  <a:pt x="13914" y="15480"/>
                  <a:pt x="13995" y="15482"/>
                  <a:pt x="14031" y="15468"/>
                </a:cubicBezTo>
                <a:cubicBezTo>
                  <a:pt x="14067" y="15454"/>
                  <a:pt x="14112" y="15445"/>
                  <a:pt x="14131" y="15449"/>
                </a:cubicBezTo>
                <a:cubicBezTo>
                  <a:pt x="14149" y="15453"/>
                  <a:pt x="14179" y="15416"/>
                  <a:pt x="14197" y="15367"/>
                </a:cubicBezTo>
                <a:cubicBezTo>
                  <a:pt x="14244" y="15237"/>
                  <a:pt x="14337" y="15231"/>
                  <a:pt x="14376" y="15354"/>
                </a:cubicBezTo>
                <a:cubicBezTo>
                  <a:pt x="14405" y="15446"/>
                  <a:pt x="14427" y="15456"/>
                  <a:pt x="14583" y="15457"/>
                </a:cubicBezTo>
                <a:cubicBezTo>
                  <a:pt x="14759" y="15457"/>
                  <a:pt x="14855" y="15500"/>
                  <a:pt x="14855" y="15575"/>
                </a:cubicBezTo>
                <a:cubicBezTo>
                  <a:pt x="14855" y="15598"/>
                  <a:pt x="14930" y="15674"/>
                  <a:pt x="15020" y="15745"/>
                </a:cubicBezTo>
                <a:cubicBezTo>
                  <a:pt x="15110" y="15817"/>
                  <a:pt x="15200" y="15917"/>
                  <a:pt x="15222" y="15970"/>
                </a:cubicBezTo>
                <a:cubicBezTo>
                  <a:pt x="15243" y="16022"/>
                  <a:pt x="15282" y="16080"/>
                  <a:pt x="15307" y="16098"/>
                </a:cubicBezTo>
                <a:cubicBezTo>
                  <a:pt x="15331" y="16116"/>
                  <a:pt x="15352" y="16145"/>
                  <a:pt x="15354" y="16162"/>
                </a:cubicBezTo>
                <a:cubicBezTo>
                  <a:pt x="15371" y="16308"/>
                  <a:pt x="15413" y="16446"/>
                  <a:pt x="15435" y="16430"/>
                </a:cubicBezTo>
                <a:cubicBezTo>
                  <a:pt x="15488" y="16391"/>
                  <a:pt x="15518" y="16498"/>
                  <a:pt x="15544" y="16797"/>
                </a:cubicBezTo>
                <a:cubicBezTo>
                  <a:pt x="15559" y="16964"/>
                  <a:pt x="15509" y="17146"/>
                  <a:pt x="15450" y="17135"/>
                </a:cubicBezTo>
                <a:cubicBezTo>
                  <a:pt x="15418" y="17128"/>
                  <a:pt x="15366" y="17559"/>
                  <a:pt x="15391" y="17619"/>
                </a:cubicBezTo>
                <a:cubicBezTo>
                  <a:pt x="15417" y="17678"/>
                  <a:pt x="15656" y="17651"/>
                  <a:pt x="15677" y="17587"/>
                </a:cubicBezTo>
                <a:cubicBezTo>
                  <a:pt x="15690" y="17544"/>
                  <a:pt x="15719" y="17531"/>
                  <a:pt x="15767" y="17550"/>
                </a:cubicBezTo>
                <a:cubicBezTo>
                  <a:pt x="15818" y="17569"/>
                  <a:pt x="15832" y="17562"/>
                  <a:pt x="15820" y="17523"/>
                </a:cubicBezTo>
                <a:cubicBezTo>
                  <a:pt x="15798" y="17448"/>
                  <a:pt x="15886" y="17250"/>
                  <a:pt x="15941" y="17250"/>
                </a:cubicBezTo>
                <a:cubicBezTo>
                  <a:pt x="15974" y="17250"/>
                  <a:pt x="15989" y="17157"/>
                  <a:pt x="15999" y="16890"/>
                </a:cubicBezTo>
                <a:cubicBezTo>
                  <a:pt x="16007" y="16693"/>
                  <a:pt x="16029" y="16516"/>
                  <a:pt x="16046" y="16495"/>
                </a:cubicBezTo>
                <a:cubicBezTo>
                  <a:pt x="16063" y="16475"/>
                  <a:pt x="16132" y="16453"/>
                  <a:pt x="16200" y="16447"/>
                </a:cubicBezTo>
                <a:cubicBezTo>
                  <a:pt x="16315" y="16438"/>
                  <a:pt x="16323" y="16427"/>
                  <a:pt x="16323" y="16309"/>
                </a:cubicBezTo>
                <a:cubicBezTo>
                  <a:pt x="16323" y="16216"/>
                  <a:pt x="16307" y="16177"/>
                  <a:pt x="16258" y="16162"/>
                </a:cubicBezTo>
                <a:cubicBezTo>
                  <a:pt x="16208" y="16146"/>
                  <a:pt x="16192" y="16108"/>
                  <a:pt x="16192" y="16006"/>
                </a:cubicBezTo>
                <a:cubicBezTo>
                  <a:pt x="16192" y="15932"/>
                  <a:pt x="16179" y="15854"/>
                  <a:pt x="16162" y="15833"/>
                </a:cubicBezTo>
                <a:cubicBezTo>
                  <a:pt x="16112" y="15768"/>
                  <a:pt x="16180" y="15614"/>
                  <a:pt x="16247" y="15643"/>
                </a:cubicBezTo>
                <a:cubicBezTo>
                  <a:pt x="16344" y="15685"/>
                  <a:pt x="16393" y="15745"/>
                  <a:pt x="16375" y="15801"/>
                </a:cubicBezTo>
                <a:cubicBezTo>
                  <a:pt x="16364" y="15834"/>
                  <a:pt x="16382" y="15856"/>
                  <a:pt x="16419" y="15856"/>
                </a:cubicBezTo>
                <a:cubicBezTo>
                  <a:pt x="16508" y="15856"/>
                  <a:pt x="16577" y="15979"/>
                  <a:pt x="16566" y="16115"/>
                </a:cubicBezTo>
                <a:cubicBezTo>
                  <a:pt x="16558" y="16208"/>
                  <a:pt x="16573" y="16243"/>
                  <a:pt x="16630" y="16273"/>
                </a:cubicBezTo>
                <a:cubicBezTo>
                  <a:pt x="16698" y="16309"/>
                  <a:pt x="16702" y="16338"/>
                  <a:pt x="16700" y="16678"/>
                </a:cubicBezTo>
                <a:lnTo>
                  <a:pt x="16699" y="17043"/>
                </a:lnTo>
                <a:lnTo>
                  <a:pt x="16825" y="17067"/>
                </a:lnTo>
                <a:cubicBezTo>
                  <a:pt x="16895" y="17081"/>
                  <a:pt x="16978" y="17076"/>
                  <a:pt x="17009" y="17056"/>
                </a:cubicBezTo>
                <a:cubicBezTo>
                  <a:pt x="17040" y="17037"/>
                  <a:pt x="17086" y="17031"/>
                  <a:pt x="17111" y="17042"/>
                </a:cubicBezTo>
                <a:cubicBezTo>
                  <a:pt x="17142" y="17055"/>
                  <a:pt x="17153" y="17041"/>
                  <a:pt x="17141" y="17003"/>
                </a:cubicBezTo>
                <a:cubicBezTo>
                  <a:pt x="17121" y="16943"/>
                  <a:pt x="17198" y="16710"/>
                  <a:pt x="17275" y="16599"/>
                </a:cubicBezTo>
                <a:cubicBezTo>
                  <a:pt x="17328" y="16521"/>
                  <a:pt x="17309" y="15916"/>
                  <a:pt x="17251" y="15845"/>
                </a:cubicBezTo>
                <a:cubicBezTo>
                  <a:pt x="17195" y="15777"/>
                  <a:pt x="17206" y="15713"/>
                  <a:pt x="17296" y="15583"/>
                </a:cubicBezTo>
                <a:cubicBezTo>
                  <a:pt x="17366" y="15483"/>
                  <a:pt x="17371" y="15459"/>
                  <a:pt x="17330" y="15418"/>
                </a:cubicBezTo>
                <a:cubicBezTo>
                  <a:pt x="17304" y="15392"/>
                  <a:pt x="17292" y="15348"/>
                  <a:pt x="17301" y="15319"/>
                </a:cubicBezTo>
                <a:cubicBezTo>
                  <a:pt x="17310" y="15290"/>
                  <a:pt x="17301" y="15254"/>
                  <a:pt x="17283" y="15240"/>
                </a:cubicBezTo>
                <a:cubicBezTo>
                  <a:pt x="17264" y="15226"/>
                  <a:pt x="17257" y="15163"/>
                  <a:pt x="17268" y="15099"/>
                </a:cubicBezTo>
                <a:cubicBezTo>
                  <a:pt x="17280" y="15026"/>
                  <a:pt x="17266" y="14951"/>
                  <a:pt x="17232" y="14893"/>
                </a:cubicBezTo>
                <a:cubicBezTo>
                  <a:pt x="17203" y="14842"/>
                  <a:pt x="17180" y="14733"/>
                  <a:pt x="17180" y="14649"/>
                </a:cubicBezTo>
                <a:cubicBezTo>
                  <a:pt x="17180" y="14429"/>
                  <a:pt x="17101" y="14299"/>
                  <a:pt x="16984" y="14327"/>
                </a:cubicBezTo>
                <a:cubicBezTo>
                  <a:pt x="16919" y="14343"/>
                  <a:pt x="16824" y="14310"/>
                  <a:pt x="16665" y="14219"/>
                </a:cubicBezTo>
                <a:cubicBezTo>
                  <a:pt x="16541" y="14147"/>
                  <a:pt x="16342" y="14059"/>
                  <a:pt x="16227" y="14025"/>
                </a:cubicBezTo>
                <a:cubicBezTo>
                  <a:pt x="16063" y="13976"/>
                  <a:pt x="16011" y="13942"/>
                  <a:pt x="15990" y="13872"/>
                </a:cubicBezTo>
                <a:cubicBezTo>
                  <a:pt x="15969" y="13802"/>
                  <a:pt x="15978" y="13762"/>
                  <a:pt x="16035" y="13699"/>
                </a:cubicBezTo>
                <a:cubicBezTo>
                  <a:pt x="16075" y="13655"/>
                  <a:pt x="16132" y="13594"/>
                  <a:pt x="16161" y="13563"/>
                </a:cubicBezTo>
                <a:cubicBezTo>
                  <a:pt x="16238" y="13477"/>
                  <a:pt x="16360" y="13488"/>
                  <a:pt x="16380" y="13583"/>
                </a:cubicBezTo>
                <a:cubicBezTo>
                  <a:pt x="16399" y="13670"/>
                  <a:pt x="16439" y="13688"/>
                  <a:pt x="16473" y="13622"/>
                </a:cubicBezTo>
                <a:cubicBezTo>
                  <a:pt x="16488" y="13593"/>
                  <a:pt x="16509" y="13595"/>
                  <a:pt x="16541" y="13627"/>
                </a:cubicBezTo>
                <a:cubicBezTo>
                  <a:pt x="16566" y="13652"/>
                  <a:pt x="16587" y="13663"/>
                  <a:pt x="16587" y="13651"/>
                </a:cubicBezTo>
                <a:cubicBezTo>
                  <a:pt x="16587" y="13609"/>
                  <a:pt x="16889" y="13737"/>
                  <a:pt x="16951" y="13805"/>
                </a:cubicBezTo>
                <a:cubicBezTo>
                  <a:pt x="17045" y="13908"/>
                  <a:pt x="17140" y="13847"/>
                  <a:pt x="17159" y="13672"/>
                </a:cubicBezTo>
                <a:cubicBezTo>
                  <a:pt x="17174" y="13542"/>
                  <a:pt x="17165" y="13304"/>
                  <a:pt x="17146" y="13276"/>
                </a:cubicBezTo>
                <a:cubicBezTo>
                  <a:pt x="17142" y="13270"/>
                  <a:pt x="17138" y="13247"/>
                  <a:pt x="17135" y="13223"/>
                </a:cubicBezTo>
                <a:cubicBezTo>
                  <a:pt x="17133" y="13199"/>
                  <a:pt x="17101" y="13151"/>
                  <a:pt x="17065" y="13119"/>
                </a:cubicBezTo>
                <a:cubicBezTo>
                  <a:pt x="17029" y="13087"/>
                  <a:pt x="16998" y="13044"/>
                  <a:pt x="16996" y="13023"/>
                </a:cubicBezTo>
                <a:cubicBezTo>
                  <a:pt x="16994" y="13002"/>
                  <a:pt x="16989" y="12969"/>
                  <a:pt x="16987" y="12947"/>
                </a:cubicBezTo>
                <a:cubicBezTo>
                  <a:pt x="16984" y="12925"/>
                  <a:pt x="16956" y="12907"/>
                  <a:pt x="16923" y="12907"/>
                </a:cubicBezTo>
                <a:cubicBezTo>
                  <a:pt x="16849" y="12907"/>
                  <a:pt x="16786" y="12832"/>
                  <a:pt x="16806" y="12768"/>
                </a:cubicBezTo>
                <a:cubicBezTo>
                  <a:pt x="16817" y="12734"/>
                  <a:pt x="16751" y="12719"/>
                  <a:pt x="16574" y="12713"/>
                </a:cubicBezTo>
                <a:cubicBezTo>
                  <a:pt x="16280" y="12704"/>
                  <a:pt x="16175" y="12665"/>
                  <a:pt x="16175" y="12563"/>
                </a:cubicBezTo>
                <a:cubicBezTo>
                  <a:pt x="16175" y="12483"/>
                  <a:pt x="16160" y="12481"/>
                  <a:pt x="15924" y="12524"/>
                </a:cubicBezTo>
                <a:cubicBezTo>
                  <a:pt x="15823" y="12542"/>
                  <a:pt x="15759" y="12533"/>
                  <a:pt x="15717" y="12495"/>
                </a:cubicBezTo>
                <a:cubicBezTo>
                  <a:pt x="15659" y="12445"/>
                  <a:pt x="15658" y="12423"/>
                  <a:pt x="15697" y="12173"/>
                </a:cubicBezTo>
                <a:cubicBezTo>
                  <a:pt x="15720" y="12025"/>
                  <a:pt x="15758" y="11895"/>
                  <a:pt x="15783" y="11883"/>
                </a:cubicBezTo>
                <a:cubicBezTo>
                  <a:pt x="15828" y="11862"/>
                  <a:pt x="15830" y="11768"/>
                  <a:pt x="15787" y="11684"/>
                </a:cubicBezTo>
                <a:cubicBezTo>
                  <a:pt x="15774" y="11659"/>
                  <a:pt x="15774" y="11596"/>
                  <a:pt x="15788" y="11545"/>
                </a:cubicBezTo>
                <a:cubicBezTo>
                  <a:pt x="15803" y="11494"/>
                  <a:pt x="15812" y="11355"/>
                  <a:pt x="15809" y="11234"/>
                </a:cubicBezTo>
                <a:cubicBezTo>
                  <a:pt x="15807" y="11114"/>
                  <a:pt x="15817" y="10994"/>
                  <a:pt x="15832" y="10971"/>
                </a:cubicBezTo>
                <a:cubicBezTo>
                  <a:pt x="15847" y="10948"/>
                  <a:pt x="15848" y="10877"/>
                  <a:pt x="15833" y="10813"/>
                </a:cubicBezTo>
                <a:cubicBezTo>
                  <a:pt x="15819" y="10748"/>
                  <a:pt x="15818" y="10628"/>
                  <a:pt x="15831" y="10545"/>
                </a:cubicBezTo>
                <a:cubicBezTo>
                  <a:pt x="15849" y="10425"/>
                  <a:pt x="15839" y="10373"/>
                  <a:pt x="15784" y="10289"/>
                </a:cubicBezTo>
                <a:cubicBezTo>
                  <a:pt x="15746" y="10230"/>
                  <a:pt x="15711" y="10137"/>
                  <a:pt x="15705" y="10083"/>
                </a:cubicBezTo>
                <a:cubicBezTo>
                  <a:pt x="15699" y="10029"/>
                  <a:pt x="15671" y="9936"/>
                  <a:pt x="15645" y="9874"/>
                </a:cubicBezTo>
                <a:cubicBezTo>
                  <a:pt x="15618" y="9811"/>
                  <a:pt x="15595" y="9746"/>
                  <a:pt x="15593" y="9729"/>
                </a:cubicBezTo>
                <a:cubicBezTo>
                  <a:pt x="15591" y="9713"/>
                  <a:pt x="15575" y="9654"/>
                  <a:pt x="15557" y="9599"/>
                </a:cubicBezTo>
                <a:cubicBezTo>
                  <a:pt x="15516" y="9475"/>
                  <a:pt x="15520" y="9221"/>
                  <a:pt x="15565" y="9119"/>
                </a:cubicBezTo>
                <a:cubicBezTo>
                  <a:pt x="15584" y="9076"/>
                  <a:pt x="15590" y="9042"/>
                  <a:pt x="15577" y="9042"/>
                </a:cubicBezTo>
                <a:cubicBezTo>
                  <a:pt x="15565" y="9042"/>
                  <a:pt x="15580" y="9008"/>
                  <a:pt x="15612" y="8966"/>
                </a:cubicBezTo>
                <a:cubicBezTo>
                  <a:pt x="15643" y="8925"/>
                  <a:pt x="15670" y="8863"/>
                  <a:pt x="15674" y="8830"/>
                </a:cubicBezTo>
                <a:cubicBezTo>
                  <a:pt x="15678" y="8798"/>
                  <a:pt x="15702" y="8742"/>
                  <a:pt x="15726" y="8707"/>
                </a:cubicBezTo>
                <a:cubicBezTo>
                  <a:pt x="15750" y="8672"/>
                  <a:pt x="15761" y="8643"/>
                  <a:pt x="15749" y="8643"/>
                </a:cubicBezTo>
                <a:cubicBezTo>
                  <a:pt x="15737" y="8643"/>
                  <a:pt x="15744" y="8606"/>
                  <a:pt x="15764" y="8561"/>
                </a:cubicBezTo>
                <a:cubicBezTo>
                  <a:pt x="15793" y="8496"/>
                  <a:pt x="15809" y="8488"/>
                  <a:pt x="15847" y="8526"/>
                </a:cubicBezTo>
                <a:cubicBezTo>
                  <a:pt x="15872" y="8552"/>
                  <a:pt x="15886" y="8587"/>
                  <a:pt x="15877" y="8604"/>
                </a:cubicBezTo>
                <a:cubicBezTo>
                  <a:pt x="15847" y="8663"/>
                  <a:pt x="15903" y="8767"/>
                  <a:pt x="15982" y="8804"/>
                </a:cubicBezTo>
                <a:cubicBezTo>
                  <a:pt x="16060" y="8839"/>
                  <a:pt x="16073" y="8897"/>
                  <a:pt x="16060" y="9131"/>
                </a:cubicBezTo>
                <a:cubicBezTo>
                  <a:pt x="16057" y="9191"/>
                  <a:pt x="16071" y="9239"/>
                  <a:pt x="16091" y="9239"/>
                </a:cubicBezTo>
                <a:cubicBezTo>
                  <a:pt x="16221" y="9239"/>
                  <a:pt x="16566" y="9740"/>
                  <a:pt x="16566" y="9928"/>
                </a:cubicBezTo>
                <a:cubicBezTo>
                  <a:pt x="16566" y="10013"/>
                  <a:pt x="16574" y="10027"/>
                  <a:pt x="16607" y="9994"/>
                </a:cubicBezTo>
                <a:cubicBezTo>
                  <a:pt x="16639" y="9961"/>
                  <a:pt x="16664" y="9988"/>
                  <a:pt x="16709" y="10104"/>
                </a:cubicBezTo>
                <a:cubicBezTo>
                  <a:pt x="16743" y="10191"/>
                  <a:pt x="16797" y="10263"/>
                  <a:pt x="16834" y="10271"/>
                </a:cubicBezTo>
                <a:cubicBezTo>
                  <a:pt x="16870" y="10279"/>
                  <a:pt x="16889" y="10272"/>
                  <a:pt x="16875" y="10255"/>
                </a:cubicBezTo>
                <a:cubicBezTo>
                  <a:pt x="16849" y="10222"/>
                  <a:pt x="16940" y="10079"/>
                  <a:pt x="16988" y="10079"/>
                </a:cubicBezTo>
                <a:cubicBezTo>
                  <a:pt x="17004" y="10079"/>
                  <a:pt x="17031" y="10120"/>
                  <a:pt x="17048" y="10173"/>
                </a:cubicBezTo>
                <a:cubicBezTo>
                  <a:pt x="17075" y="10260"/>
                  <a:pt x="17096" y="10268"/>
                  <a:pt x="17273" y="10267"/>
                </a:cubicBezTo>
                <a:cubicBezTo>
                  <a:pt x="17495" y="10265"/>
                  <a:pt x="17544" y="10289"/>
                  <a:pt x="17544" y="10399"/>
                </a:cubicBezTo>
                <a:cubicBezTo>
                  <a:pt x="17544" y="10486"/>
                  <a:pt x="17609" y="10501"/>
                  <a:pt x="17670" y="10428"/>
                </a:cubicBezTo>
                <a:cubicBezTo>
                  <a:pt x="17702" y="10389"/>
                  <a:pt x="17724" y="10389"/>
                  <a:pt x="17778" y="10430"/>
                </a:cubicBezTo>
                <a:cubicBezTo>
                  <a:pt x="17819" y="10461"/>
                  <a:pt x="17937" y="10477"/>
                  <a:pt x="18089" y="10472"/>
                </a:cubicBezTo>
                <a:cubicBezTo>
                  <a:pt x="18301" y="10465"/>
                  <a:pt x="18335" y="10455"/>
                  <a:pt x="18335" y="10393"/>
                </a:cubicBezTo>
                <a:cubicBezTo>
                  <a:pt x="18335" y="10353"/>
                  <a:pt x="18368" y="10293"/>
                  <a:pt x="18409" y="10258"/>
                </a:cubicBezTo>
                <a:cubicBezTo>
                  <a:pt x="18450" y="10224"/>
                  <a:pt x="18484" y="10180"/>
                  <a:pt x="18484" y="10160"/>
                </a:cubicBezTo>
                <a:cubicBezTo>
                  <a:pt x="18484" y="10118"/>
                  <a:pt x="18763" y="9798"/>
                  <a:pt x="18801" y="9798"/>
                </a:cubicBezTo>
                <a:cubicBezTo>
                  <a:pt x="18815" y="9798"/>
                  <a:pt x="18823" y="9737"/>
                  <a:pt x="18819" y="9660"/>
                </a:cubicBezTo>
                <a:cubicBezTo>
                  <a:pt x="18814" y="9544"/>
                  <a:pt x="18799" y="9519"/>
                  <a:pt x="18722" y="9499"/>
                </a:cubicBezTo>
                <a:cubicBezTo>
                  <a:pt x="18563" y="9456"/>
                  <a:pt x="18381" y="9514"/>
                  <a:pt x="18340" y="9622"/>
                </a:cubicBezTo>
                <a:cubicBezTo>
                  <a:pt x="18320" y="9675"/>
                  <a:pt x="18282" y="9720"/>
                  <a:pt x="18255" y="9720"/>
                </a:cubicBezTo>
                <a:cubicBezTo>
                  <a:pt x="18229" y="9720"/>
                  <a:pt x="18203" y="9760"/>
                  <a:pt x="18197" y="9809"/>
                </a:cubicBezTo>
                <a:cubicBezTo>
                  <a:pt x="18187" y="9892"/>
                  <a:pt x="18167" y="9900"/>
                  <a:pt x="17951" y="9910"/>
                </a:cubicBezTo>
                <a:cubicBezTo>
                  <a:pt x="17733" y="9921"/>
                  <a:pt x="17711" y="9914"/>
                  <a:pt x="17650" y="9820"/>
                </a:cubicBezTo>
                <a:cubicBezTo>
                  <a:pt x="17614" y="9764"/>
                  <a:pt x="17552" y="9720"/>
                  <a:pt x="17512" y="9720"/>
                </a:cubicBezTo>
                <a:cubicBezTo>
                  <a:pt x="17415" y="9720"/>
                  <a:pt x="17313" y="9649"/>
                  <a:pt x="17313" y="9582"/>
                </a:cubicBezTo>
                <a:cubicBezTo>
                  <a:pt x="17313" y="9551"/>
                  <a:pt x="17280" y="9520"/>
                  <a:pt x="17239" y="9513"/>
                </a:cubicBezTo>
                <a:cubicBezTo>
                  <a:pt x="17190" y="9505"/>
                  <a:pt x="17161" y="9468"/>
                  <a:pt x="17154" y="9407"/>
                </a:cubicBezTo>
                <a:cubicBezTo>
                  <a:pt x="17147" y="9345"/>
                  <a:pt x="17127" y="9321"/>
                  <a:pt x="17094" y="9336"/>
                </a:cubicBezTo>
                <a:cubicBezTo>
                  <a:pt x="17022" y="9369"/>
                  <a:pt x="16771" y="9024"/>
                  <a:pt x="16648" y="8723"/>
                </a:cubicBezTo>
                <a:cubicBezTo>
                  <a:pt x="16590" y="8580"/>
                  <a:pt x="16541" y="8452"/>
                  <a:pt x="16539" y="8438"/>
                </a:cubicBezTo>
                <a:cubicBezTo>
                  <a:pt x="16538" y="8423"/>
                  <a:pt x="16526" y="8397"/>
                  <a:pt x="16513" y="8381"/>
                </a:cubicBezTo>
                <a:cubicBezTo>
                  <a:pt x="16499" y="8364"/>
                  <a:pt x="16489" y="8301"/>
                  <a:pt x="16489" y="8240"/>
                </a:cubicBezTo>
                <a:cubicBezTo>
                  <a:pt x="16489" y="8180"/>
                  <a:pt x="16475" y="8086"/>
                  <a:pt x="16457" y="8031"/>
                </a:cubicBezTo>
                <a:cubicBezTo>
                  <a:pt x="16435" y="7961"/>
                  <a:pt x="16436" y="7920"/>
                  <a:pt x="16462" y="7901"/>
                </a:cubicBezTo>
                <a:cubicBezTo>
                  <a:pt x="16485" y="7883"/>
                  <a:pt x="16473" y="7862"/>
                  <a:pt x="16428" y="7841"/>
                </a:cubicBezTo>
                <a:cubicBezTo>
                  <a:pt x="16386" y="7823"/>
                  <a:pt x="16365" y="7787"/>
                  <a:pt x="16375" y="7755"/>
                </a:cubicBezTo>
                <a:cubicBezTo>
                  <a:pt x="16384" y="7725"/>
                  <a:pt x="16369" y="7677"/>
                  <a:pt x="16342" y="7649"/>
                </a:cubicBezTo>
                <a:cubicBezTo>
                  <a:pt x="16314" y="7622"/>
                  <a:pt x="16282" y="7534"/>
                  <a:pt x="16270" y="7454"/>
                </a:cubicBezTo>
                <a:cubicBezTo>
                  <a:pt x="16258" y="7374"/>
                  <a:pt x="16236" y="7279"/>
                  <a:pt x="16221" y="7244"/>
                </a:cubicBezTo>
                <a:cubicBezTo>
                  <a:pt x="16206" y="7208"/>
                  <a:pt x="16185" y="7124"/>
                  <a:pt x="16175" y="7055"/>
                </a:cubicBezTo>
                <a:cubicBezTo>
                  <a:pt x="16159" y="6948"/>
                  <a:pt x="16169" y="6923"/>
                  <a:pt x="16235" y="6893"/>
                </a:cubicBezTo>
                <a:cubicBezTo>
                  <a:pt x="16320" y="6854"/>
                  <a:pt x="16356" y="6777"/>
                  <a:pt x="16356" y="6633"/>
                </a:cubicBezTo>
                <a:cubicBezTo>
                  <a:pt x="16356" y="6583"/>
                  <a:pt x="16379" y="6519"/>
                  <a:pt x="16407" y="6490"/>
                </a:cubicBezTo>
                <a:cubicBezTo>
                  <a:pt x="16440" y="6457"/>
                  <a:pt x="16447" y="6425"/>
                  <a:pt x="16425" y="6399"/>
                </a:cubicBezTo>
                <a:cubicBezTo>
                  <a:pt x="16404" y="6373"/>
                  <a:pt x="16410" y="6321"/>
                  <a:pt x="16442" y="6244"/>
                </a:cubicBezTo>
                <a:cubicBezTo>
                  <a:pt x="16478" y="6161"/>
                  <a:pt x="16483" y="6113"/>
                  <a:pt x="16458" y="6077"/>
                </a:cubicBezTo>
                <a:cubicBezTo>
                  <a:pt x="16434" y="6042"/>
                  <a:pt x="16436" y="6007"/>
                  <a:pt x="16466" y="5957"/>
                </a:cubicBezTo>
                <a:cubicBezTo>
                  <a:pt x="16531" y="5851"/>
                  <a:pt x="16497" y="5662"/>
                  <a:pt x="16411" y="5648"/>
                </a:cubicBezTo>
                <a:cubicBezTo>
                  <a:pt x="16300" y="5628"/>
                  <a:pt x="16317" y="5479"/>
                  <a:pt x="16432" y="5463"/>
                </a:cubicBezTo>
                <a:cubicBezTo>
                  <a:pt x="16511" y="5452"/>
                  <a:pt x="16521" y="5438"/>
                  <a:pt x="16500" y="5364"/>
                </a:cubicBezTo>
                <a:cubicBezTo>
                  <a:pt x="16486" y="5316"/>
                  <a:pt x="16477" y="5234"/>
                  <a:pt x="16478" y="5183"/>
                </a:cubicBezTo>
                <a:cubicBezTo>
                  <a:pt x="16481" y="5108"/>
                  <a:pt x="16469" y="5094"/>
                  <a:pt x="16416" y="5111"/>
                </a:cubicBezTo>
                <a:cubicBezTo>
                  <a:pt x="16370" y="5125"/>
                  <a:pt x="16343" y="5109"/>
                  <a:pt x="16331" y="5056"/>
                </a:cubicBezTo>
                <a:cubicBezTo>
                  <a:pt x="16312" y="4966"/>
                  <a:pt x="15941" y="4737"/>
                  <a:pt x="15825" y="4744"/>
                </a:cubicBezTo>
                <a:cubicBezTo>
                  <a:pt x="15782" y="4746"/>
                  <a:pt x="15649" y="4734"/>
                  <a:pt x="15531" y="4718"/>
                </a:cubicBezTo>
                <a:cubicBezTo>
                  <a:pt x="15283" y="4684"/>
                  <a:pt x="15211" y="4681"/>
                  <a:pt x="14869" y="4707"/>
                </a:cubicBezTo>
                <a:cubicBezTo>
                  <a:pt x="14613" y="4727"/>
                  <a:pt x="14528" y="4757"/>
                  <a:pt x="14558" y="4816"/>
                </a:cubicBezTo>
                <a:cubicBezTo>
                  <a:pt x="14583" y="4865"/>
                  <a:pt x="14485" y="4950"/>
                  <a:pt x="14431" y="4925"/>
                </a:cubicBezTo>
                <a:cubicBezTo>
                  <a:pt x="14390" y="4906"/>
                  <a:pt x="14391" y="4870"/>
                  <a:pt x="14441" y="4672"/>
                </a:cubicBezTo>
                <a:cubicBezTo>
                  <a:pt x="14502" y="4431"/>
                  <a:pt x="14626" y="4110"/>
                  <a:pt x="14761" y="3853"/>
                </a:cubicBezTo>
                <a:lnTo>
                  <a:pt x="14839" y="3704"/>
                </a:lnTo>
                <a:lnTo>
                  <a:pt x="14765" y="3614"/>
                </a:lnTo>
                <a:cubicBezTo>
                  <a:pt x="14682" y="3513"/>
                  <a:pt x="14685" y="3441"/>
                  <a:pt x="14774" y="3324"/>
                </a:cubicBezTo>
                <a:cubicBezTo>
                  <a:pt x="14813" y="3273"/>
                  <a:pt x="14832" y="3194"/>
                  <a:pt x="14827" y="3104"/>
                </a:cubicBezTo>
                <a:cubicBezTo>
                  <a:pt x="14819" y="2945"/>
                  <a:pt x="14856" y="2866"/>
                  <a:pt x="14938" y="2866"/>
                </a:cubicBezTo>
                <a:cubicBezTo>
                  <a:pt x="14982" y="2866"/>
                  <a:pt x="14995" y="2827"/>
                  <a:pt x="15000" y="2684"/>
                </a:cubicBezTo>
                <a:cubicBezTo>
                  <a:pt x="15005" y="2517"/>
                  <a:pt x="15000" y="2503"/>
                  <a:pt x="14931" y="2515"/>
                </a:cubicBezTo>
                <a:cubicBezTo>
                  <a:pt x="14871" y="2525"/>
                  <a:pt x="14854" y="2507"/>
                  <a:pt x="14846" y="2418"/>
                </a:cubicBezTo>
                <a:cubicBezTo>
                  <a:pt x="14839" y="2340"/>
                  <a:pt x="14816" y="2308"/>
                  <a:pt x="14770" y="2308"/>
                </a:cubicBezTo>
                <a:cubicBezTo>
                  <a:pt x="14731" y="2308"/>
                  <a:pt x="14693" y="2268"/>
                  <a:pt x="14673" y="2207"/>
                </a:cubicBezTo>
                <a:cubicBezTo>
                  <a:pt x="14641" y="2104"/>
                  <a:pt x="14575" y="2106"/>
                  <a:pt x="14575" y="2210"/>
                </a:cubicBezTo>
                <a:cubicBezTo>
                  <a:pt x="14575" y="2281"/>
                  <a:pt x="14455" y="2363"/>
                  <a:pt x="14428" y="2311"/>
                </a:cubicBezTo>
                <a:cubicBezTo>
                  <a:pt x="14416" y="2288"/>
                  <a:pt x="14373" y="2288"/>
                  <a:pt x="14315" y="2313"/>
                </a:cubicBezTo>
                <a:cubicBezTo>
                  <a:pt x="14232" y="2348"/>
                  <a:pt x="14224" y="2368"/>
                  <a:pt x="14236" y="2494"/>
                </a:cubicBezTo>
                <a:cubicBezTo>
                  <a:pt x="14252" y="2677"/>
                  <a:pt x="14200" y="2750"/>
                  <a:pt x="14060" y="2739"/>
                </a:cubicBezTo>
                <a:cubicBezTo>
                  <a:pt x="13909" y="2727"/>
                  <a:pt x="13841" y="2810"/>
                  <a:pt x="13959" y="2864"/>
                </a:cubicBezTo>
                <a:cubicBezTo>
                  <a:pt x="14011" y="2888"/>
                  <a:pt x="14048" y="2934"/>
                  <a:pt x="14048" y="2978"/>
                </a:cubicBezTo>
                <a:cubicBezTo>
                  <a:pt x="14048" y="3018"/>
                  <a:pt x="14059" y="3065"/>
                  <a:pt x="14072" y="3082"/>
                </a:cubicBezTo>
                <a:cubicBezTo>
                  <a:pt x="14086" y="3098"/>
                  <a:pt x="14098" y="3127"/>
                  <a:pt x="14100" y="3148"/>
                </a:cubicBezTo>
                <a:cubicBezTo>
                  <a:pt x="14103" y="3168"/>
                  <a:pt x="14107" y="3203"/>
                  <a:pt x="14109" y="3224"/>
                </a:cubicBezTo>
                <a:cubicBezTo>
                  <a:pt x="14112" y="3246"/>
                  <a:pt x="14135" y="3265"/>
                  <a:pt x="14161" y="3265"/>
                </a:cubicBezTo>
                <a:cubicBezTo>
                  <a:pt x="14187" y="3265"/>
                  <a:pt x="14216" y="3281"/>
                  <a:pt x="14226" y="3300"/>
                </a:cubicBezTo>
                <a:cubicBezTo>
                  <a:pt x="14245" y="3336"/>
                  <a:pt x="14154" y="3766"/>
                  <a:pt x="14074" y="4026"/>
                </a:cubicBezTo>
                <a:cubicBezTo>
                  <a:pt x="14004" y="4251"/>
                  <a:pt x="13782" y="4664"/>
                  <a:pt x="13739" y="4648"/>
                </a:cubicBezTo>
                <a:cubicBezTo>
                  <a:pt x="13717" y="4639"/>
                  <a:pt x="13697" y="4523"/>
                  <a:pt x="13691" y="4366"/>
                </a:cubicBezTo>
                <a:cubicBezTo>
                  <a:pt x="13682" y="4115"/>
                  <a:pt x="13677" y="4098"/>
                  <a:pt x="13609" y="4109"/>
                </a:cubicBezTo>
                <a:cubicBezTo>
                  <a:pt x="13552" y="4119"/>
                  <a:pt x="13535" y="4098"/>
                  <a:pt x="13527" y="4013"/>
                </a:cubicBezTo>
                <a:cubicBezTo>
                  <a:pt x="13520" y="3939"/>
                  <a:pt x="13501" y="3913"/>
                  <a:pt x="13469" y="3928"/>
                </a:cubicBezTo>
                <a:cubicBezTo>
                  <a:pt x="13416" y="3952"/>
                  <a:pt x="13356" y="3798"/>
                  <a:pt x="13356" y="3641"/>
                </a:cubicBezTo>
                <a:cubicBezTo>
                  <a:pt x="13356" y="3583"/>
                  <a:pt x="13324" y="3519"/>
                  <a:pt x="13273" y="3479"/>
                </a:cubicBezTo>
                <a:cubicBezTo>
                  <a:pt x="13227" y="3443"/>
                  <a:pt x="13191" y="3376"/>
                  <a:pt x="13191" y="3327"/>
                </a:cubicBezTo>
                <a:cubicBezTo>
                  <a:pt x="13191" y="3279"/>
                  <a:pt x="13174" y="3219"/>
                  <a:pt x="13153" y="3194"/>
                </a:cubicBezTo>
                <a:cubicBezTo>
                  <a:pt x="13124" y="3159"/>
                  <a:pt x="13125" y="3133"/>
                  <a:pt x="13157" y="3087"/>
                </a:cubicBezTo>
                <a:cubicBezTo>
                  <a:pt x="13180" y="3053"/>
                  <a:pt x="13189" y="3001"/>
                  <a:pt x="13179" y="2968"/>
                </a:cubicBezTo>
                <a:cubicBezTo>
                  <a:pt x="13169" y="2936"/>
                  <a:pt x="13175" y="2898"/>
                  <a:pt x="13192" y="2885"/>
                </a:cubicBezTo>
                <a:cubicBezTo>
                  <a:pt x="13210" y="2872"/>
                  <a:pt x="13222" y="2825"/>
                  <a:pt x="13222" y="2781"/>
                </a:cubicBezTo>
                <a:cubicBezTo>
                  <a:pt x="13222" y="2733"/>
                  <a:pt x="13251" y="2690"/>
                  <a:pt x="13291" y="2678"/>
                </a:cubicBezTo>
                <a:cubicBezTo>
                  <a:pt x="13343" y="2662"/>
                  <a:pt x="13355" y="2628"/>
                  <a:pt x="13349" y="2526"/>
                </a:cubicBezTo>
                <a:cubicBezTo>
                  <a:pt x="13342" y="2392"/>
                  <a:pt x="13398" y="2268"/>
                  <a:pt x="13467" y="2268"/>
                </a:cubicBezTo>
                <a:cubicBezTo>
                  <a:pt x="13490" y="2268"/>
                  <a:pt x="13507" y="2196"/>
                  <a:pt x="13508" y="2088"/>
                </a:cubicBezTo>
                <a:cubicBezTo>
                  <a:pt x="13511" y="1923"/>
                  <a:pt x="13482" y="1862"/>
                  <a:pt x="13441" y="1942"/>
                </a:cubicBezTo>
                <a:cubicBezTo>
                  <a:pt x="13417" y="1989"/>
                  <a:pt x="13304" y="1974"/>
                  <a:pt x="13246" y="1915"/>
                </a:cubicBezTo>
                <a:cubicBezTo>
                  <a:pt x="13212" y="1881"/>
                  <a:pt x="13190" y="1880"/>
                  <a:pt x="13175" y="1909"/>
                </a:cubicBezTo>
                <a:cubicBezTo>
                  <a:pt x="13163" y="1932"/>
                  <a:pt x="13138" y="1941"/>
                  <a:pt x="13121" y="1928"/>
                </a:cubicBezTo>
                <a:cubicBezTo>
                  <a:pt x="13104" y="1915"/>
                  <a:pt x="13083" y="1932"/>
                  <a:pt x="13074" y="1966"/>
                </a:cubicBezTo>
                <a:cubicBezTo>
                  <a:pt x="13065" y="2001"/>
                  <a:pt x="13050" y="2058"/>
                  <a:pt x="13041" y="2093"/>
                </a:cubicBezTo>
                <a:cubicBezTo>
                  <a:pt x="13029" y="2141"/>
                  <a:pt x="13014" y="2146"/>
                  <a:pt x="12981" y="2114"/>
                </a:cubicBezTo>
                <a:cubicBezTo>
                  <a:pt x="12932" y="2065"/>
                  <a:pt x="12861" y="2127"/>
                  <a:pt x="12861" y="2218"/>
                </a:cubicBezTo>
                <a:cubicBezTo>
                  <a:pt x="12861" y="2247"/>
                  <a:pt x="12839" y="2281"/>
                  <a:pt x="12812" y="2293"/>
                </a:cubicBezTo>
                <a:cubicBezTo>
                  <a:pt x="12784" y="2306"/>
                  <a:pt x="12770" y="2334"/>
                  <a:pt x="12781" y="2354"/>
                </a:cubicBezTo>
                <a:cubicBezTo>
                  <a:pt x="12792" y="2375"/>
                  <a:pt x="12790" y="2423"/>
                  <a:pt x="12777" y="2460"/>
                </a:cubicBezTo>
                <a:cubicBezTo>
                  <a:pt x="12764" y="2497"/>
                  <a:pt x="12750" y="2689"/>
                  <a:pt x="12745" y="2885"/>
                </a:cubicBezTo>
                <a:cubicBezTo>
                  <a:pt x="12738" y="3150"/>
                  <a:pt x="12748" y="3264"/>
                  <a:pt x="12785" y="3332"/>
                </a:cubicBezTo>
                <a:cubicBezTo>
                  <a:pt x="12829" y="3413"/>
                  <a:pt x="12829" y="3425"/>
                  <a:pt x="12782" y="3447"/>
                </a:cubicBezTo>
                <a:cubicBezTo>
                  <a:pt x="12740" y="3467"/>
                  <a:pt x="12737" y="3488"/>
                  <a:pt x="12768" y="3558"/>
                </a:cubicBezTo>
                <a:cubicBezTo>
                  <a:pt x="12788" y="3605"/>
                  <a:pt x="12829" y="3665"/>
                  <a:pt x="12861" y="3692"/>
                </a:cubicBezTo>
                <a:cubicBezTo>
                  <a:pt x="12904" y="3730"/>
                  <a:pt x="12917" y="3787"/>
                  <a:pt x="12910" y="3931"/>
                </a:cubicBezTo>
                <a:cubicBezTo>
                  <a:pt x="12901" y="4098"/>
                  <a:pt x="12913" y="4138"/>
                  <a:pt x="13004" y="4253"/>
                </a:cubicBezTo>
                <a:cubicBezTo>
                  <a:pt x="13061" y="4326"/>
                  <a:pt x="13104" y="4393"/>
                  <a:pt x="13100" y="4402"/>
                </a:cubicBezTo>
                <a:cubicBezTo>
                  <a:pt x="13076" y="4453"/>
                  <a:pt x="13096" y="4538"/>
                  <a:pt x="13130" y="4529"/>
                </a:cubicBezTo>
                <a:cubicBezTo>
                  <a:pt x="13152" y="4523"/>
                  <a:pt x="13186" y="4609"/>
                  <a:pt x="13209" y="4729"/>
                </a:cubicBezTo>
                <a:lnTo>
                  <a:pt x="13250" y="4938"/>
                </a:lnTo>
                <a:lnTo>
                  <a:pt x="13134" y="5005"/>
                </a:lnTo>
                <a:cubicBezTo>
                  <a:pt x="13020" y="5070"/>
                  <a:pt x="13016" y="5069"/>
                  <a:pt x="12956" y="4974"/>
                </a:cubicBezTo>
                <a:cubicBezTo>
                  <a:pt x="12922" y="4921"/>
                  <a:pt x="12894" y="4895"/>
                  <a:pt x="12894" y="4915"/>
                </a:cubicBezTo>
                <a:cubicBezTo>
                  <a:pt x="12893" y="4935"/>
                  <a:pt x="12860" y="4918"/>
                  <a:pt x="12820" y="4875"/>
                </a:cubicBezTo>
                <a:cubicBezTo>
                  <a:pt x="12779" y="4833"/>
                  <a:pt x="12698" y="4756"/>
                  <a:pt x="12640" y="4707"/>
                </a:cubicBezTo>
                <a:lnTo>
                  <a:pt x="12536" y="4620"/>
                </a:lnTo>
                <a:lnTo>
                  <a:pt x="12236" y="4861"/>
                </a:lnTo>
                <a:cubicBezTo>
                  <a:pt x="12071" y="4993"/>
                  <a:pt x="11923" y="5092"/>
                  <a:pt x="11908" y="5080"/>
                </a:cubicBezTo>
                <a:cubicBezTo>
                  <a:pt x="11892" y="5069"/>
                  <a:pt x="11882" y="5018"/>
                  <a:pt x="11884" y="4968"/>
                </a:cubicBezTo>
                <a:cubicBezTo>
                  <a:pt x="11887" y="4906"/>
                  <a:pt x="11911" y="4874"/>
                  <a:pt x="11964" y="4866"/>
                </a:cubicBezTo>
                <a:cubicBezTo>
                  <a:pt x="12032" y="4854"/>
                  <a:pt x="12037" y="4837"/>
                  <a:pt x="12021" y="4686"/>
                </a:cubicBezTo>
                <a:cubicBezTo>
                  <a:pt x="11996" y="4464"/>
                  <a:pt x="11996" y="4468"/>
                  <a:pt x="12035" y="4244"/>
                </a:cubicBezTo>
                <a:cubicBezTo>
                  <a:pt x="12057" y="4121"/>
                  <a:pt x="12057" y="4000"/>
                  <a:pt x="12038" y="3918"/>
                </a:cubicBezTo>
                <a:cubicBezTo>
                  <a:pt x="12022" y="3847"/>
                  <a:pt x="12019" y="3774"/>
                  <a:pt x="12031" y="3758"/>
                </a:cubicBezTo>
                <a:cubicBezTo>
                  <a:pt x="12043" y="3742"/>
                  <a:pt x="12036" y="3741"/>
                  <a:pt x="12015" y="3755"/>
                </a:cubicBezTo>
                <a:cubicBezTo>
                  <a:pt x="11977" y="3781"/>
                  <a:pt x="11890" y="3684"/>
                  <a:pt x="11865" y="3587"/>
                </a:cubicBezTo>
                <a:cubicBezTo>
                  <a:pt x="11857" y="3556"/>
                  <a:pt x="11822" y="3525"/>
                  <a:pt x="11787" y="3519"/>
                </a:cubicBezTo>
                <a:cubicBezTo>
                  <a:pt x="11752" y="3514"/>
                  <a:pt x="11667" y="3497"/>
                  <a:pt x="11599" y="3481"/>
                </a:cubicBezTo>
                <a:cubicBezTo>
                  <a:pt x="11523" y="3463"/>
                  <a:pt x="11415" y="3473"/>
                  <a:pt x="11319" y="3507"/>
                </a:cubicBezTo>
                <a:cubicBezTo>
                  <a:pt x="11232" y="3536"/>
                  <a:pt x="11151" y="3556"/>
                  <a:pt x="11137" y="3551"/>
                </a:cubicBezTo>
                <a:cubicBezTo>
                  <a:pt x="11123" y="3546"/>
                  <a:pt x="11098" y="3584"/>
                  <a:pt x="11082" y="3633"/>
                </a:cubicBezTo>
                <a:cubicBezTo>
                  <a:pt x="11067" y="3683"/>
                  <a:pt x="11025" y="3754"/>
                  <a:pt x="10989" y="3793"/>
                </a:cubicBezTo>
                <a:cubicBezTo>
                  <a:pt x="10933" y="3855"/>
                  <a:pt x="10924" y="3916"/>
                  <a:pt x="10923" y="4253"/>
                </a:cubicBezTo>
                <a:cubicBezTo>
                  <a:pt x="10922" y="4614"/>
                  <a:pt x="10928" y="4647"/>
                  <a:pt x="10993" y="4681"/>
                </a:cubicBezTo>
                <a:cubicBezTo>
                  <a:pt x="11052" y="4712"/>
                  <a:pt x="11064" y="4753"/>
                  <a:pt x="11064" y="4918"/>
                </a:cubicBezTo>
                <a:cubicBezTo>
                  <a:pt x="11064" y="5101"/>
                  <a:pt x="11057" y="5119"/>
                  <a:pt x="10981" y="5132"/>
                </a:cubicBezTo>
                <a:cubicBezTo>
                  <a:pt x="10936" y="5139"/>
                  <a:pt x="10874" y="5171"/>
                  <a:pt x="10843" y="5204"/>
                </a:cubicBezTo>
                <a:cubicBezTo>
                  <a:pt x="10777" y="5275"/>
                  <a:pt x="10704" y="5236"/>
                  <a:pt x="10733" y="5144"/>
                </a:cubicBezTo>
                <a:cubicBezTo>
                  <a:pt x="10745" y="5109"/>
                  <a:pt x="10743" y="5092"/>
                  <a:pt x="10731" y="5107"/>
                </a:cubicBezTo>
                <a:cubicBezTo>
                  <a:pt x="10684" y="5164"/>
                  <a:pt x="10593" y="5054"/>
                  <a:pt x="10571" y="4917"/>
                </a:cubicBezTo>
                <a:cubicBezTo>
                  <a:pt x="10556" y="4816"/>
                  <a:pt x="10525" y="4764"/>
                  <a:pt x="10468" y="4737"/>
                </a:cubicBezTo>
                <a:cubicBezTo>
                  <a:pt x="10411" y="4711"/>
                  <a:pt x="10386" y="4671"/>
                  <a:pt x="10386" y="4596"/>
                </a:cubicBezTo>
                <a:cubicBezTo>
                  <a:pt x="10386" y="4519"/>
                  <a:pt x="10373" y="4498"/>
                  <a:pt x="10337" y="4515"/>
                </a:cubicBezTo>
                <a:cubicBezTo>
                  <a:pt x="10266" y="4548"/>
                  <a:pt x="10123" y="4473"/>
                  <a:pt x="10123" y="4402"/>
                </a:cubicBezTo>
                <a:cubicBezTo>
                  <a:pt x="10123" y="4358"/>
                  <a:pt x="10105" y="4351"/>
                  <a:pt x="10051" y="4375"/>
                </a:cubicBezTo>
                <a:cubicBezTo>
                  <a:pt x="10007" y="4395"/>
                  <a:pt x="9948" y="4389"/>
                  <a:pt x="9901" y="4359"/>
                </a:cubicBezTo>
                <a:cubicBezTo>
                  <a:pt x="9857" y="4331"/>
                  <a:pt x="9761" y="4319"/>
                  <a:pt x="9677" y="4330"/>
                </a:cubicBezTo>
                <a:cubicBezTo>
                  <a:pt x="9557" y="4347"/>
                  <a:pt x="9527" y="4338"/>
                  <a:pt x="9508" y="4279"/>
                </a:cubicBezTo>
                <a:cubicBezTo>
                  <a:pt x="9475" y="4174"/>
                  <a:pt x="9552" y="3687"/>
                  <a:pt x="9636" y="3471"/>
                </a:cubicBezTo>
                <a:cubicBezTo>
                  <a:pt x="9676" y="3369"/>
                  <a:pt x="9711" y="3206"/>
                  <a:pt x="9716" y="3111"/>
                </a:cubicBezTo>
                <a:cubicBezTo>
                  <a:pt x="9720" y="3016"/>
                  <a:pt x="9755" y="2864"/>
                  <a:pt x="9791" y="2773"/>
                </a:cubicBezTo>
                <a:cubicBezTo>
                  <a:pt x="9832" y="2670"/>
                  <a:pt x="9851" y="2556"/>
                  <a:pt x="9843" y="2474"/>
                </a:cubicBezTo>
                <a:cubicBezTo>
                  <a:pt x="9835" y="2402"/>
                  <a:pt x="9847" y="2309"/>
                  <a:pt x="9868" y="2268"/>
                </a:cubicBezTo>
                <a:cubicBezTo>
                  <a:pt x="9898" y="2210"/>
                  <a:pt x="9895" y="2170"/>
                  <a:pt x="9859" y="2088"/>
                </a:cubicBezTo>
                <a:cubicBezTo>
                  <a:pt x="9822" y="2005"/>
                  <a:pt x="9822" y="1968"/>
                  <a:pt x="9853" y="1907"/>
                </a:cubicBezTo>
                <a:cubicBezTo>
                  <a:pt x="9875" y="1865"/>
                  <a:pt x="9893" y="1770"/>
                  <a:pt x="9893" y="1694"/>
                </a:cubicBezTo>
                <a:cubicBezTo>
                  <a:pt x="9893" y="1618"/>
                  <a:pt x="9908" y="1543"/>
                  <a:pt x="9928" y="1529"/>
                </a:cubicBezTo>
                <a:cubicBezTo>
                  <a:pt x="9947" y="1515"/>
                  <a:pt x="9955" y="1477"/>
                  <a:pt x="9945" y="1446"/>
                </a:cubicBezTo>
                <a:cubicBezTo>
                  <a:pt x="9935" y="1414"/>
                  <a:pt x="9950" y="1379"/>
                  <a:pt x="9978" y="1366"/>
                </a:cubicBezTo>
                <a:cubicBezTo>
                  <a:pt x="10014" y="1349"/>
                  <a:pt x="10023" y="1312"/>
                  <a:pt x="10009" y="1244"/>
                </a:cubicBezTo>
                <a:cubicBezTo>
                  <a:pt x="9998" y="1190"/>
                  <a:pt x="10005" y="1121"/>
                  <a:pt x="10025" y="1091"/>
                </a:cubicBezTo>
                <a:cubicBezTo>
                  <a:pt x="10045" y="1062"/>
                  <a:pt x="10055" y="1020"/>
                  <a:pt x="10045" y="1000"/>
                </a:cubicBezTo>
                <a:cubicBezTo>
                  <a:pt x="10034" y="980"/>
                  <a:pt x="10042" y="907"/>
                  <a:pt x="10062" y="838"/>
                </a:cubicBezTo>
                <a:cubicBezTo>
                  <a:pt x="10105" y="690"/>
                  <a:pt x="10073" y="499"/>
                  <a:pt x="10011" y="527"/>
                </a:cubicBezTo>
                <a:cubicBezTo>
                  <a:pt x="9988" y="538"/>
                  <a:pt x="9928" y="495"/>
                  <a:pt x="9879" y="431"/>
                </a:cubicBezTo>
                <a:cubicBezTo>
                  <a:pt x="9754" y="272"/>
                  <a:pt x="9655" y="279"/>
                  <a:pt x="9576" y="452"/>
                </a:cubicBezTo>
                <a:cubicBezTo>
                  <a:pt x="9547" y="516"/>
                  <a:pt x="9499" y="530"/>
                  <a:pt x="9280" y="537"/>
                </a:cubicBezTo>
                <a:cubicBezTo>
                  <a:pt x="9136" y="542"/>
                  <a:pt x="9000" y="547"/>
                  <a:pt x="8978" y="550"/>
                </a:cubicBezTo>
                <a:cubicBezTo>
                  <a:pt x="8926" y="556"/>
                  <a:pt x="8920" y="898"/>
                  <a:pt x="8971" y="936"/>
                </a:cubicBezTo>
                <a:cubicBezTo>
                  <a:pt x="8997" y="955"/>
                  <a:pt x="8997" y="974"/>
                  <a:pt x="8971" y="1005"/>
                </a:cubicBezTo>
                <a:cubicBezTo>
                  <a:pt x="8914" y="1075"/>
                  <a:pt x="8930" y="1155"/>
                  <a:pt x="9019" y="1239"/>
                </a:cubicBezTo>
                <a:cubicBezTo>
                  <a:pt x="9064" y="1282"/>
                  <a:pt x="9101" y="1359"/>
                  <a:pt x="9101" y="1410"/>
                </a:cubicBezTo>
                <a:cubicBezTo>
                  <a:pt x="9101" y="1461"/>
                  <a:pt x="9124" y="1514"/>
                  <a:pt x="9153" y="1527"/>
                </a:cubicBezTo>
                <a:cubicBezTo>
                  <a:pt x="9181" y="1541"/>
                  <a:pt x="9199" y="1574"/>
                  <a:pt x="9191" y="1601"/>
                </a:cubicBezTo>
                <a:cubicBezTo>
                  <a:pt x="9183" y="1628"/>
                  <a:pt x="9200" y="1683"/>
                  <a:pt x="9228" y="1723"/>
                </a:cubicBezTo>
                <a:cubicBezTo>
                  <a:pt x="9286" y="1803"/>
                  <a:pt x="9285" y="2013"/>
                  <a:pt x="9227" y="2098"/>
                </a:cubicBezTo>
                <a:cubicBezTo>
                  <a:pt x="9165" y="2188"/>
                  <a:pt x="9052" y="2144"/>
                  <a:pt x="9052" y="2029"/>
                </a:cubicBezTo>
                <a:cubicBezTo>
                  <a:pt x="9051" y="1940"/>
                  <a:pt x="9036" y="1928"/>
                  <a:pt x="8911" y="1917"/>
                </a:cubicBezTo>
                <a:cubicBezTo>
                  <a:pt x="8788" y="1906"/>
                  <a:pt x="8772" y="1914"/>
                  <a:pt x="8772" y="1987"/>
                </a:cubicBezTo>
                <a:cubicBezTo>
                  <a:pt x="8772" y="2089"/>
                  <a:pt x="8637" y="2160"/>
                  <a:pt x="8516" y="2124"/>
                </a:cubicBezTo>
                <a:cubicBezTo>
                  <a:pt x="8448" y="2103"/>
                  <a:pt x="8435" y="2109"/>
                  <a:pt x="8451" y="2157"/>
                </a:cubicBezTo>
                <a:cubicBezTo>
                  <a:pt x="8474" y="2232"/>
                  <a:pt x="8417" y="2308"/>
                  <a:pt x="8337" y="2308"/>
                </a:cubicBezTo>
                <a:cubicBezTo>
                  <a:pt x="8299" y="2308"/>
                  <a:pt x="8277" y="2338"/>
                  <a:pt x="8277" y="2390"/>
                </a:cubicBezTo>
                <a:cubicBezTo>
                  <a:pt x="8277" y="2434"/>
                  <a:pt x="8253" y="2481"/>
                  <a:pt x="8225" y="2494"/>
                </a:cubicBezTo>
                <a:cubicBezTo>
                  <a:pt x="8147" y="2530"/>
                  <a:pt x="7962" y="2451"/>
                  <a:pt x="7974" y="2386"/>
                </a:cubicBezTo>
                <a:cubicBezTo>
                  <a:pt x="7983" y="2343"/>
                  <a:pt x="7971" y="2344"/>
                  <a:pt x="7924" y="2393"/>
                </a:cubicBezTo>
                <a:cubicBezTo>
                  <a:pt x="7891" y="2427"/>
                  <a:pt x="7812" y="2478"/>
                  <a:pt x="7749" y="2508"/>
                </a:cubicBezTo>
                <a:cubicBezTo>
                  <a:pt x="7685" y="2538"/>
                  <a:pt x="7614" y="2595"/>
                  <a:pt x="7591" y="2635"/>
                </a:cubicBezTo>
                <a:cubicBezTo>
                  <a:pt x="7567" y="2674"/>
                  <a:pt x="7529" y="2707"/>
                  <a:pt x="7506" y="2707"/>
                </a:cubicBezTo>
                <a:cubicBezTo>
                  <a:pt x="7452" y="2707"/>
                  <a:pt x="7451" y="2714"/>
                  <a:pt x="7441" y="3277"/>
                </a:cubicBezTo>
                <a:cubicBezTo>
                  <a:pt x="7434" y="3637"/>
                  <a:pt x="7421" y="3756"/>
                  <a:pt x="7384" y="3784"/>
                </a:cubicBezTo>
                <a:cubicBezTo>
                  <a:pt x="7311" y="3840"/>
                  <a:pt x="7295" y="3831"/>
                  <a:pt x="7231" y="3702"/>
                </a:cubicBezTo>
                <a:cubicBezTo>
                  <a:pt x="7199" y="3636"/>
                  <a:pt x="7148" y="3583"/>
                  <a:pt x="7116" y="3583"/>
                </a:cubicBezTo>
                <a:cubicBezTo>
                  <a:pt x="7043" y="3583"/>
                  <a:pt x="6941" y="3346"/>
                  <a:pt x="6909" y="3104"/>
                </a:cubicBezTo>
                <a:cubicBezTo>
                  <a:pt x="6895" y="3006"/>
                  <a:pt x="6873" y="2908"/>
                  <a:pt x="6860" y="2886"/>
                </a:cubicBezTo>
                <a:cubicBezTo>
                  <a:pt x="6825" y="2830"/>
                  <a:pt x="6659" y="2239"/>
                  <a:pt x="6659" y="2170"/>
                </a:cubicBezTo>
                <a:cubicBezTo>
                  <a:pt x="6659" y="2096"/>
                  <a:pt x="6753" y="2034"/>
                  <a:pt x="6828" y="2058"/>
                </a:cubicBezTo>
                <a:cubicBezTo>
                  <a:pt x="6892" y="2078"/>
                  <a:pt x="6931" y="1980"/>
                  <a:pt x="6910" y="1849"/>
                </a:cubicBezTo>
                <a:cubicBezTo>
                  <a:pt x="6903" y="1806"/>
                  <a:pt x="6894" y="1757"/>
                  <a:pt x="6893" y="1741"/>
                </a:cubicBezTo>
                <a:cubicBezTo>
                  <a:pt x="6892" y="1724"/>
                  <a:pt x="6862" y="1710"/>
                  <a:pt x="6825" y="1710"/>
                </a:cubicBezTo>
                <a:cubicBezTo>
                  <a:pt x="6783" y="1710"/>
                  <a:pt x="6745" y="1671"/>
                  <a:pt x="6724" y="1606"/>
                </a:cubicBezTo>
                <a:cubicBezTo>
                  <a:pt x="6701" y="1531"/>
                  <a:pt x="6682" y="1514"/>
                  <a:pt x="6653" y="1542"/>
                </a:cubicBezTo>
                <a:cubicBezTo>
                  <a:pt x="6605" y="1587"/>
                  <a:pt x="6501" y="1574"/>
                  <a:pt x="6454" y="1516"/>
                </a:cubicBezTo>
                <a:cubicBezTo>
                  <a:pt x="6424" y="1480"/>
                  <a:pt x="6415" y="1411"/>
                  <a:pt x="6391" y="1053"/>
                </a:cubicBezTo>
                <a:cubicBezTo>
                  <a:pt x="6387" y="987"/>
                  <a:pt x="6356" y="910"/>
                  <a:pt x="6324" y="882"/>
                </a:cubicBezTo>
                <a:cubicBezTo>
                  <a:pt x="6248" y="815"/>
                  <a:pt x="6249" y="720"/>
                  <a:pt x="6323" y="683"/>
                </a:cubicBezTo>
                <a:cubicBezTo>
                  <a:pt x="6387" y="651"/>
                  <a:pt x="6401" y="606"/>
                  <a:pt x="6418" y="383"/>
                </a:cubicBezTo>
                <a:cubicBezTo>
                  <a:pt x="6430" y="226"/>
                  <a:pt x="6381" y="59"/>
                  <a:pt x="6333" y="95"/>
                </a:cubicBezTo>
                <a:cubicBezTo>
                  <a:pt x="6317" y="106"/>
                  <a:pt x="6287" y="89"/>
                  <a:pt x="6265" y="56"/>
                </a:cubicBezTo>
                <a:cubicBezTo>
                  <a:pt x="6239" y="19"/>
                  <a:pt x="6215" y="0"/>
                  <a:pt x="6189" y="0"/>
                </a:cubicBezTo>
                <a:close/>
                <a:moveTo>
                  <a:pt x="21584" y="13803"/>
                </a:moveTo>
                <a:lnTo>
                  <a:pt x="21568" y="16837"/>
                </a:lnTo>
                <a:cubicBezTo>
                  <a:pt x="21559" y="18505"/>
                  <a:pt x="21556" y="19962"/>
                  <a:pt x="21562" y="20074"/>
                </a:cubicBezTo>
                <a:cubicBezTo>
                  <a:pt x="21569" y="20186"/>
                  <a:pt x="21579" y="20279"/>
                  <a:pt x="21586" y="20279"/>
                </a:cubicBezTo>
                <a:cubicBezTo>
                  <a:pt x="21594" y="20279"/>
                  <a:pt x="21596" y="18821"/>
                  <a:pt x="21592" y="17040"/>
                </a:cubicBezTo>
                <a:lnTo>
                  <a:pt x="21584" y="13803"/>
                </a:lnTo>
                <a:close/>
                <a:moveTo>
                  <a:pt x="2193" y="15998"/>
                </a:moveTo>
                <a:cubicBezTo>
                  <a:pt x="2168" y="16000"/>
                  <a:pt x="2155" y="16005"/>
                  <a:pt x="2164" y="16016"/>
                </a:cubicBezTo>
                <a:cubicBezTo>
                  <a:pt x="2179" y="16034"/>
                  <a:pt x="2258" y="16057"/>
                  <a:pt x="2340" y="16066"/>
                </a:cubicBezTo>
                <a:cubicBezTo>
                  <a:pt x="2421" y="16074"/>
                  <a:pt x="2496" y="16084"/>
                  <a:pt x="2504" y="16088"/>
                </a:cubicBezTo>
                <a:cubicBezTo>
                  <a:pt x="2512" y="16092"/>
                  <a:pt x="2503" y="16079"/>
                  <a:pt x="2486" y="16059"/>
                </a:cubicBezTo>
                <a:cubicBezTo>
                  <a:pt x="2456" y="16026"/>
                  <a:pt x="2270" y="15994"/>
                  <a:pt x="2193" y="15998"/>
                </a:cubicBezTo>
                <a:close/>
                <a:moveTo>
                  <a:pt x="15405" y="18923"/>
                </a:moveTo>
                <a:lnTo>
                  <a:pt x="15312" y="18925"/>
                </a:lnTo>
                <a:cubicBezTo>
                  <a:pt x="15188" y="18926"/>
                  <a:pt x="15149" y="18961"/>
                  <a:pt x="15129" y="19093"/>
                </a:cubicBezTo>
                <a:cubicBezTo>
                  <a:pt x="15110" y="19213"/>
                  <a:pt x="15104" y="19217"/>
                  <a:pt x="15312" y="19015"/>
                </a:cubicBezTo>
                <a:lnTo>
                  <a:pt x="15405" y="18923"/>
                </a:lnTo>
                <a:close/>
              </a:path>
            </a:pathLst>
          </a:cu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2145"/>
                                        </p:tgtEl>
                                        <p:attrNameLst>
                                          <p:attrName>style.visibility</p:attrName>
                                        </p:attrNameLst>
                                      </p:cBhvr>
                                      <p:to>
                                        <p:strVal val="visible"/>
                                      </p:to>
                                    </p:set>
                                    <p:anim calcmode="lin" valueType="num">
                                      <p:cBhvr>
                                        <p:cTn id="7" dur="750" fill="hold"/>
                                        <p:tgtEl>
                                          <p:spTgt spid="2145"/>
                                        </p:tgtEl>
                                        <p:attrNameLst>
                                          <p:attrName>ppt_w</p:attrName>
                                        </p:attrNameLst>
                                      </p:cBhvr>
                                      <p:tavLst>
                                        <p:tav tm="0">
                                          <p:val>
                                            <p:fltVal val="0"/>
                                          </p:val>
                                        </p:tav>
                                        <p:tav tm="100000">
                                          <p:val>
                                            <p:strVal val="#ppt_w"/>
                                          </p:val>
                                        </p:tav>
                                      </p:tavLst>
                                    </p:anim>
                                    <p:anim calcmode="lin" valueType="num">
                                      <p:cBhvr>
                                        <p:cTn id="8" dur="750" fill="hold"/>
                                        <p:tgtEl>
                                          <p:spTgt spid="214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5" grpId="1" animBg="1" advAuto="0"/>
    </p:bld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49" name="Rectangle"/>
          <p:cNvSpPr/>
          <p:nvPr/>
        </p:nvSpPr>
        <p:spPr>
          <a:xfrm>
            <a:off x="3059890" y="-14733"/>
            <a:ext cx="18276110" cy="1017324"/>
          </a:xfrm>
          <a:prstGeom prst="rect">
            <a:avLst/>
          </a:prstGeom>
          <a:solidFill>
            <a:srgbClr val="0070C0"/>
          </a:solidFill>
          <a:ln w="12700">
            <a:miter lim="400000"/>
          </a:ln>
        </p:spPr>
        <p:txBody>
          <a:bodyPr lIns="101600" tIns="101600" rIns="101600" bIns="101600" anchor="ctr"/>
          <a:lstStyle/>
          <a:p>
            <a:pPr marR="81278" defTabSz="1828800">
              <a:defRPr sz="4800">
                <a:uFill>
                  <a:solidFill>
                    <a:srgbClr val="000000"/>
                  </a:solidFill>
                </a:uFill>
                <a:latin typeface="Arial"/>
                <a:ea typeface="Arial"/>
                <a:cs typeface="Arial"/>
                <a:sym typeface="Arial"/>
              </a:defRPr>
            </a:pPr>
            <a:endParaRPr/>
          </a:p>
        </p:txBody>
      </p:sp>
      <p:sp>
        <p:nvSpPr>
          <p:cNvPr id="2150" name="Compensation Plan"/>
          <p:cNvSpPr/>
          <p:nvPr/>
        </p:nvSpPr>
        <p:spPr>
          <a:xfrm>
            <a:off x="5016050" y="247812"/>
            <a:ext cx="3119173" cy="483906"/>
          </a:xfrm>
          <a:prstGeom prst="rect">
            <a:avLst/>
          </a:prstGeom>
          <a:ln w="25400">
            <a:miter lim="400000"/>
          </a:ln>
          <a:extLst>
            <a:ext uri="{C572A759-6A51-4108-AA02-DFA0A04FC94B}">
              <ma14:wrappingTextBoxFlag xmlns:ma14="http://schemas.microsoft.com/office/mac/drawingml/2011/main" xmlns="" val="1"/>
            </a:ext>
          </a:extLst>
        </p:spPr>
        <p:txBody>
          <a:bodyPr lIns="91437" tIns="91437" rIns="91437" bIns="91437" anchor="ctr">
            <a:normAutofit/>
          </a:bodyPr>
          <a:lstStyle>
            <a:lvl1pPr defTabSz="910828">
              <a:lnSpc>
                <a:spcPct val="72000"/>
              </a:lnSpc>
              <a:defRPr>
                <a:solidFill>
                  <a:srgbClr val="FFFFFF"/>
                </a:solidFill>
                <a:uFill>
                  <a:solidFill>
                    <a:srgbClr val="002F73"/>
                  </a:solidFill>
                </a:uFill>
                <a:latin typeface="Calibri Light"/>
                <a:ea typeface="Calibri Light"/>
                <a:cs typeface="Calibri Light"/>
                <a:sym typeface="Calibri Light"/>
              </a:defRPr>
            </a:lvl1pPr>
          </a:lstStyle>
          <a:p>
            <a:r>
              <a:t>Compensation Plan</a:t>
            </a:r>
          </a:p>
        </p:txBody>
      </p:sp>
      <p:sp>
        <p:nvSpPr>
          <p:cNvPr id="2151" name="Arrow"/>
          <p:cNvSpPr/>
          <p:nvPr/>
        </p:nvSpPr>
        <p:spPr>
          <a:xfrm rot="18900775">
            <a:off x="842296" y="7721513"/>
            <a:ext cx="13011786" cy="1757519"/>
          </a:xfrm>
          <a:prstGeom prst="rightArrow">
            <a:avLst>
              <a:gd name="adj1" fmla="val 50000"/>
              <a:gd name="adj2" fmla="val 94469"/>
            </a:avLst>
          </a:prstGeom>
          <a:solidFill>
            <a:srgbClr val="BFBFBF">
              <a:alpha val="35000"/>
            </a:srgbClr>
          </a:solidFill>
          <a:ln w="12700">
            <a:miter lim="400000"/>
          </a:ln>
        </p:spPr>
        <p:txBody>
          <a:bodyPr lIns="101600" tIns="101600" rIns="101600" bIns="101600" anchor="ctr"/>
          <a:lstStyle/>
          <a:p>
            <a:pPr marR="82202" defTabSz="642935">
              <a:defRPr sz="2200">
                <a:solidFill>
                  <a:srgbClr val="FFFFFF"/>
                </a:solidFill>
                <a:uFill>
                  <a:solidFill>
                    <a:srgbClr val="000000"/>
                  </a:solidFill>
                </a:uFill>
                <a:latin typeface="Arial"/>
                <a:ea typeface="Arial"/>
                <a:cs typeface="Arial"/>
                <a:sym typeface="Arial"/>
              </a:defRPr>
            </a:pPr>
            <a:endParaRPr/>
          </a:p>
        </p:txBody>
      </p:sp>
      <p:pic>
        <p:nvPicPr>
          <p:cNvPr id="2152" name="image53.png" descr="image53.png"/>
          <p:cNvPicPr>
            <a:picLocks noChangeAspect="1"/>
          </p:cNvPicPr>
          <p:nvPr/>
        </p:nvPicPr>
        <p:blipFill>
          <a:blip r:embed="rId3">
            <a:extLst/>
          </a:blip>
          <a:stretch>
            <a:fillRect/>
          </a:stretch>
        </p:blipFill>
        <p:spPr>
          <a:xfrm>
            <a:off x="3286118" y="214314"/>
            <a:ext cx="1729933" cy="495452"/>
          </a:xfrm>
          <a:prstGeom prst="rect">
            <a:avLst/>
          </a:prstGeom>
          <a:ln w="12700">
            <a:miter lim="400000"/>
          </a:ln>
        </p:spPr>
      </p:pic>
      <p:sp>
        <p:nvSpPr>
          <p:cNvPr id="2153" name="8  Ways to Get Paid"/>
          <p:cNvSpPr/>
          <p:nvPr/>
        </p:nvSpPr>
        <p:spPr>
          <a:xfrm>
            <a:off x="18453721" y="237651"/>
            <a:ext cx="2573488" cy="504230"/>
          </a:xfrm>
          <a:prstGeom prst="rect">
            <a:avLst/>
          </a:prstGeom>
          <a:ln w="25400">
            <a:miter lim="400000"/>
          </a:ln>
          <a:extLst>
            <a:ext uri="{C572A759-6A51-4108-AA02-DFA0A04FC94B}">
              <ma14:wrappingTextBoxFlag xmlns:ma14="http://schemas.microsoft.com/office/mac/drawingml/2011/main" xmlns="" val="1"/>
            </a:ext>
          </a:extLst>
        </p:spPr>
        <p:txBody>
          <a:bodyPr wrap="none" lIns="101600" tIns="101600" rIns="101600" bIns="101600" anchor="ctr">
            <a:spAutoFit/>
          </a:bodyPr>
          <a:lstStyle>
            <a:lvl1pPr algn="r">
              <a:defRPr>
                <a:solidFill>
                  <a:srgbClr val="FFFFFF"/>
                </a:solidFill>
                <a:latin typeface="Calibri Light"/>
                <a:ea typeface="Calibri Light"/>
                <a:cs typeface="Calibri Light"/>
                <a:sym typeface="Calibri Light"/>
              </a:defRPr>
            </a:lvl1pPr>
          </a:lstStyle>
          <a:p>
            <a:r>
              <a:t>8  Ways to Get Paid</a:t>
            </a:r>
          </a:p>
        </p:txBody>
      </p:sp>
      <p:sp>
        <p:nvSpPr>
          <p:cNvPr id="2154" name="Shape"/>
          <p:cNvSpPr/>
          <p:nvPr/>
        </p:nvSpPr>
        <p:spPr>
          <a:xfrm rot="10800000">
            <a:off x="5249131" y="11826022"/>
            <a:ext cx="16294267" cy="11826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816" y="0"/>
                </a:lnTo>
                <a:lnTo>
                  <a:pt x="21600" y="10800"/>
                </a:lnTo>
                <a:lnTo>
                  <a:pt x="20816" y="21600"/>
                </a:lnTo>
                <a:lnTo>
                  <a:pt x="0" y="21600"/>
                </a:lnTo>
                <a:close/>
              </a:path>
            </a:pathLst>
          </a:custGeom>
          <a:solidFill>
            <a:srgbClr val="92D050">
              <a:alpha val="20000"/>
            </a:srgbClr>
          </a:solidFill>
          <a:ln w="12700">
            <a:miter lim="400000"/>
          </a:ln>
        </p:spPr>
        <p:txBody>
          <a:bodyPr lIns="101600" tIns="101600" rIns="101600" bIns="101600" anchor="ctr"/>
          <a:lstStyle/>
          <a:p>
            <a:pPr marR="81278" defTabSz="1828800">
              <a:defRPr sz="4800">
                <a:uFill>
                  <a:solidFill>
                    <a:srgbClr val="000000"/>
                  </a:solidFill>
                </a:uFill>
                <a:latin typeface="Arial"/>
                <a:ea typeface="Arial"/>
                <a:cs typeface="Arial"/>
                <a:sym typeface="Arial"/>
              </a:defRPr>
            </a:pPr>
            <a:endParaRPr/>
          </a:p>
        </p:txBody>
      </p:sp>
      <p:sp>
        <p:nvSpPr>
          <p:cNvPr id="2155" name="1) Retail Profits"/>
          <p:cNvSpPr/>
          <p:nvPr/>
        </p:nvSpPr>
        <p:spPr>
          <a:xfrm>
            <a:off x="7518265" y="12068236"/>
            <a:ext cx="3866106" cy="688973"/>
          </a:xfrm>
          <a:prstGeom prst="rect">
            <a:avLst/>
          </a:prstGeom>
          <a:ln w="25400">
            <a:miter lim="400000"/>
          </a:ln>
          <a:extLst>
            <a:ext uri="{C572A759-6A51-4108-AA02-DFA0A04FC94B}">
              <ma14:wrappingTextBoxFlag xmlns:ma14="http://schemas.microsoft.com/office/mac/drawingml/2011/main" xmlns="" val="1"/>
            </a:ext>
          </a:extLst>
        </p:spPr>
        <p:txBody>
          <a:bodyPr wrap="none" lIns="71435" tIns="71435" rIns="71435" bIns="71435">
            <a:spAutoFit/>
          </a:bodyPr>
          <a:lstStyle>
            <a:lvl1pPr marR="82202" indent="41101" defTabSz="642935">
              <a:defRPr sz="3600" b="1">
                <a:solidFill>
                  <a:srgbClr val="A7A7A7"/>
                </a:solidFill>
                <a:uFill>
                  <a:solidFill>
                    <a:srgbClr val="89A24C"/>
                  </a:solidFill>
                </a:uFill>
                <a:latin typeface="+mj-lt"/>
                <a:ea typeface="+mj-ea"/>
                <a:cs typeface="+mj-cs"/>
                <a:sym typeface="Lucida Grande"/>
              </a:defRPr>
            </a:lvl1pPr>
          </a:lstStyle>
          <a:p>
            <a:r>
              <a:t>1) Retail Profits</a:t>
            </a:r>
          </a:p>
        </p:txBody>
      </p:sp>
      <p:sp>
        <p:nvSpPr>
          <p:cNvPr id="2156" name="Shape"/>
          <p:cNvSpPr/>
          <p:nvPr/>
        </p:nvSpPr>
        <p:spPr>
          <a:xfrm rot="10800000">
            <a:off x="6628941" y="10420839"/>
            <a:ext cx="16063109" cy="11826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805" y="0"/>
                </a:lnTo>
                <a:lnTo>
                  <a:pt x="21600" y="10800"/>
                </a:lnTo>
                <a:lnTo>
                  <a:pt x="20805" y="21600"/>
                </a:lnTo>
                <a:lnTo>
                  <a:pt x="0" y="21600"/>
                </a:lnTo>
                <a:close/>
              </a:path>
            </a:pathLst>
          </a:custGeom>
          <a:solidFill>
            <a:srgbClr val="92D050">
              <a:alpha val="20000"/>
            </a:srgbClr>
          </a:solidFill>
          <a:ln w="12700">
            <a:miter lim="400000"/>
          </a:ln>
        </p:spPr>
        <p:txBody>
          <a:bodyPr lIns="101600" tIns="101600" rIns="101600" bIns="101600" anchor="ctr"/>
          <a:lstStyle/>
          <a:p>
            <a:pPr marR="81278" defTabSz="1828800">
              <a:defRPr sz="4800">
                <a:uFill>
                  <a:solidFill>
                    <a:srgbClr val="000000"/>
                  </a:solidFill>
                </a:uFill>
                <a:latin typeface="Arial"/>
                <a:ea typeface="Arial"/>
                <a:cs typeface="Arial"/>
                <a:sym typeface="Arial"/>
              </a:defRPr>
            </a:pPr>
            <a:endParaRPr/>
          </a:p>
        </p:txBody>
      </p:sp>
      <p:sp>
        <p:nvSpPr>
          <p:cNvPr id="2157" name="2) Preferred Customer Bonus"/>
          <p:cNvSpPr/>
          <p:nvPr/>
        </p:nvSpPr>
        <p:spPr>
          <a:xfrm>
            <a:off x="8618925" y="10677248"/>
            <a:ext cx="7039717" cy="688973"/>
          </a:xfrm>
          <a:prstGeom prst="rect">
            <a:avLst/>
          </a:prstGeom>
          <a:ln w="25400">
            <a:miter lim="400000"/>
          </a:ln>
          <a:extLst>
            <a:ext uri="{C572A759-6A51-4108-AA02-DFA0A04FC94B}">
              <ma14:wrappingTextBoxFlag xmlns:ma14="http://schemas.microsoft.com/office/mac/drawingml/2011/main" xmlns="" val="1"/>
            </a:ext>
          </a:extLst>
        </p:spPr>
        <p:txBody>
          <a:bodyPr wrap="none" lIns="71435" tIns="71435" rIns="71435" bIns="71435">
            <a:spAutoFit/>
          </a:bodyPr>
          <a:lstStyle>
            <a:lvl1pPr marR="82202" indent="41101" defTabSz="642935">
              <a:defRPr sz="3600" b="1">
                <a:solidFill>
                  <a:srgbClr val="A7A7A7"/>
                </a:solidFill>
                <a:uFill>
                  <a:solidFill>
                    <a:srgbClr val="89A24C"/>
                  </a:solidFill>
                </a:uFill>
                <a:latin typeface="+mj-lt"/>
                <a:ea typeface="+mj-ea"/>
                <a:cs typeface="+mj-cs"/>
                <a:sym typeface="Lucida Grande"/>
              </a:defRPr>
            </a:lvl1pPr>
          </a:lstStyle>
          <a:p>
            <a:r>
              <a:t>2) Preferred Customer Bonus</a:t>
            </a:r>
          </a:p>
        </p:txBody>
      </p:sp>
      <p:sp>
        <p:nvSpPr>
          <p:cNvPr id="2158" name="Shape"/>
          <p:cNvSpPr/>
          <p:nvPr/>
        </p:nvSpPr>
        <p:spPr>
          <a:xfrm rot="10800000">
            <a:off x="8091422" y="8995054"/>
            <a:ext cx="15880977" cy="11826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796" y="0"/>
                </a:lnTo>
                <a:lnTo>
                  <a:pt x="21600" y="10800"/>
                </a:lnTo>
                <a:lnTo>
                  <a:pt x="20796" y="21600"/>
                </a:lnTo>
                <a:lnTo>
                  <a:pt x="0" y="21600"/>
                </a:lnTo>
                <a:close/>
              </a:path>
            </a:pathLst>
          </a:custGeom>
          <a:solidFill>
            <a:srgbClr val="92D050">
              <a:alpha val="20000"/>
            </a:srgbClr>
          </a:solidFill>
          <a:ln w="12700">
            <a:miter lim="400000"/>
          </a:ln>
        </p:spPr>
        <p:txBody>
          <a:bodyPr lIns="101600" tIns="101600" rIns="101600" bIns="101600" anchor="ctr"/>
          <a:lstStyle/>
          <a:p>
            <a:pPr marR="81278" defTabSz="1828800">
              <a:defRPr sz="4800">
                <a:uFill>
                  <a:solidFill>
                    <a:srgbClr val="000000"/>
                  </a:solidFill>
                </a:uFill>
                <a:latin typeface="Arial"/>
                <a:ea typeface="Arial"/>
                <a:cs typeface="Arial"/>
                <a:sym typeface="Arial"/>
              </a:defRPr>
            </a:pPr>
            <a:endParaRPr/>
          </a:p>
        </p:txBody>
      </p:sp>
      <p:sp>
        <p:nvSpPr>
          <p:cNvPr id="2159" name="3) Fast Start Bonus"/>
          <p:cNvSpPr/>
          <p:nvPr/>
        </p:nvSpPr>
        <p:spPr>
          <a:xfrm>
            <a:off x="9769257" y="9262199"/>
            <a:ext cx="4642319" cy="688973"/>
          </a:xfrm>
          <a:prstGeom prst="rect">
            <a:avLst/>
          </a:prstGeom>
          <a:ln w="25400">
            <a:miter lim="400000"/>
          </a:ln>
          <a:extLst>
            <a:ext uri="{C572A759-6A51-4108-AA02-DFA0A04FC94B}">
              <ma14:wrappingTextBoxFlag xmlns:ma14="http://schemas.microsoft.com/office/mac/drawingml/2011/main" xmlns="" val="1"/>
            </a:ext>
          </a:extLst>
        </p:spPr>
        <p:txBody>
          <a:bodyPr wrap="none" lIns="71435" tIns="71435" rIns="71435" bIns="71435">
            <a:spAutoFit/>
          </a:bodyPr>
          <a:lstStyle>
            <a:lvl1pPr marR="82202" indent="41101" defTabSz="642935">
              <a:defRPr sz="3600" b="1">
                <a:solidFill>
                  <a:srgbClr val="A7A7A7"/>
                </a:solidFill>
                <a:uFill>
                  <a:solidFill>
                    <a:srgbClr val="89A24C"/>
                  </a:solidFill>
                </a:uFill>
                <a:latin typeface="+mj-lt"/>
                <a:ea typeface="+mj-ea"/>
                <a:cs typeface="+mj-cs"/>
                <a:sym typeface="Lucida Grande"/>
              </a:defRPr>
            </a:lvl1pPr>
          </a:lstStyle>
          <a:p>
            <a:r>
              <a:t>3) Fast Start Bonus</a:t>
            </a:r>
          </a:p>
        </p:txBody>
      </p:sp>
      <p:sp>
        <p:nvSpPr>
          <p:cNvPr id="2160" name="Shape"/>
          <p:cNvSpPr/>
          <p:nvPr/>
        </p:nvSpPr>
        <p:spPr>
          <a:xfrm rot="10800000">
            <a:off x="9530934" y="7559179"/>
            <a:ext cx="15732755" cy="11826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788" y="0"/>
                </a:lnTo>
                <a:lnTo>
                  <a:pt x="21600" y="10800"/>
                </a:lnTo>
                <a:lnTo>
                  <a:pt x="20788" y="21600"/>
                </a:lnTo>
                <a:lnTo>
                  <a:pt x="0" y="21600"/>
                </a:lnTo>
                <a:close/>
              </a:path>
            </a:pathLst>
          </a:custGeom>
          <a:solidFill>
            <a:schemeClr val="accent3">
              <a:alpha val="20000"/>
            </a:schemeClr>
          </a:solidFill>
          <a:ln w="12700">
            <a:miter lim="400000"/>
          </a:ln>
        </p:spPr>
        <p:txBody>
          <a:bodyPr lIns="101600" tIns="101600" rIns="101600" bIns="101600" anchor="ctr"/>
          <a:lstStyle/>
          <a:p>
            <a:pPr marR="81278" defTabSz="1828800">
              <a:defRPr sz="4800">
                <a:uFill>
                  <a:solidFill>
                    <a:srgbClr val="000000"/>
                  </a:solidFill>
                </a:uFill>
                <a:latin typeface="Arial"/>
                <a:ea typeface="Arial"/>
                <a:cs typeface="Arial"/>
                <a:sym typeface="Arial"/>
              </a:defRPr>
            </a:pPr>
            <a:endParaRPr/>
          </a:p>
        </p:txBody>
      </p:sp>
      <p:sp>
        <p:nvSpPr>
          <p:cNvPr id="2161" name="4) Director Bonus"/>
          <p:cNvSpPr/>
          <p:nvPr/>
        </p:nvSpPr>
        <p:spPr>
          <a:xfrm>
            <a:off x="11045856" y="7801394"/>
            <a:ext cx="7018738" cy="688973"/>
          </a:xfrm>
          <a:prstGeom prst="rect">
            <a:avLst/>
          </a:prstGeom>
          <a:ln w="25400">
            <a:miter lim="400000"/>
          </a:ln>
          <a:extLst>
            <a:ext uri="{C572A759-6A51-4108-AA02-DFA0A04FC94B}">
              <ma14:wrappingTextBoxFlag xmlns:ma14="http://schemas.microsoft.com/office/mac/drawingml/2011/main" xmlns="" val="1"/>
            </a:ext>
          </a:extLst>
        </p:spPr>
        <p:txBody>
          <a:bodyPr lIns="71435" tIns="71435" rIns="71435" bIns="71435">
            <a:spAutoFit/>
          </a:bodyPr>
          <a:lstStyle>
            <a:lvl1pPr marR="82202" indent="41101" defTabSz="642935">
              <a:defRPr sz="3600" b="1">
                <a:solidFill>
                  <a:srgbClr val="A7A7A7"/>
                </a:solidFill>
                <a:uFill>
                  <a:solidFill>
                    <a:srgbClr val="EB8104"/>
                  </a:solidFill>
                </a:uFill>
                <a:latin typeface="+mj-lt"/>
                <a:ea typeface="+mj-ea"/>
                <a:cs typeface="+mj-cs"/>
                <a:sym typeface="Lucida Grande"/>
              </a:defRPr>
            </a:lvl1pPr>
          </a:lstStyle>
          <a:p>
            <a:r>
              <a:t>4) Director Bonus</a:t>
            </a:r>
          </a:p>
        </p:txBody>
      </p:sp>
      <p:sp>
        <p:nvSpPr>
          <p:cNvPr id="2162" name="Shape"/>
          <p:cNvSpPr/>
          <p:nvPr/>
        </p:nvSpPr>
        <p:spPr>
          <a:xfrm rot="10800000">
            <a:off x="10954547" y="6128127"/>
            <a:ext cx="15657514" cy="11826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784" y="0"/>
                </a:lnTo>
                <a:lnTo>
                  <a:pt x="21600" y="10800"/>
                </a:lnTo>
                <a:lnTo>
                  <a:pt x="20784" y="21600"/>
                </a:lnTo>
                <a:lnTo>
                  <a:pt x="0" y="21600"/>
                </a:lnTo>
                <a:close/>
              </a:path>
            </a:pathLst>
          </a:custGeom>
          <a:solidFill>
            <a:srgbClr val="FA694E">
              <a:alpha val="20000"/>
            </a:srgbClr>
          </a:solidFill>
          <a:ln w="12700">
            <a:miter lim="400000"/>
          </a:ln>
        </p:spPr>
        <p:txBody>
          <a:bodyPr lIns="101600" tIns="101600" rIns="101600" bIns="101600" anchor="ctr"/>
          <a:lstStyle/>
          <a:p>
            <a:pPr marR="81278" defTabSz="1828800">
              <a:defRPr sz="4800">
                <a:uFill>
                  <a:solidFill>
                    <a:srgbClr val="000000"/>
                  </a:solidFill>
                </a:uFill>
                <a:latin typeface="Arial"/>
                <a:ea typeface="Arial"/>
                <a:cs typeface="Arial"/>
                <a:sym typeface="Arial"/>
              </a:defRPr>
            </a:pPr>
            <a:endParaRPr/>
          </a:p>
        </p:txBody>
      </p:sp>
      <p:sp>
        <p:nvSpPr>
          <p:cNvPr id="2163" name="5) Team Commissions to $10,000 usd"/>
          <p:cNvSpPr/>
          <p:nvPr/>
        </p:nvSpPr>
        <p:spPr>
          <a:xfrm>
            <a:off x="12287485" y="6382303"/>
            <a:ext cx="8906154" cy="688973"/>
          </a:xfrm>
          <a:prstGeom prst="rect">
            <a:avLst/>
          </a:prstGeom>
          <a:ln w="25400">
            <a:miter lim="400000"/>
          </a:ln>
          <a:extLst>
            <a:ext uri="{C572A759-6A51-4108-AA02-DFA0A04FC94B}">
              <ma14:wrappingTextBoxFlag xmlns:ma14="http://schemas.microsoft.com/office/mac/drawingml/2011/main" xmlns="" val="1"/>
            </a:ext>
          </a:extLst>
        </p:spPr>
        <p:txBody>
          <a:bodyPr lIns="71435" tIns="71435" rIns="71435" bIns="71435">
            <a:spAutoFit/>
          </a:bodyPr>
          <a:lstStyle/>
          <a:p>
            <a:pPr marR="82202" indent="41101" defTabSz="642935">
              <a:defRPr sz="3600" b="1">
                <a:solidFill>
                  <a:srgbClr val="A7A7A7"/>
                </a:solidFill>
                <a:uFill>
                  <a:solidFill>
                    <a:srgbClr val="002F73"/>
                  </a:solidFill>
                </a:uFill>
                <a:latin typeface="+mj-lt"/>
                <a:ea typeface="+mj-ea"/>
                <a:cs typeface="+mj-cs"/>
                <a:sym typeface="Lucida Grande"/>
              </a:defRPr>
            </a:pPr>
            <a:r>
              <a:t>5) Team Commissions </a:t>
            </a:r>
            <a:r>
              <a:rPr sz="2400"/>
              <a:t>to $10,000 usd</a:t>
            </a:r>
          </a:p>
        </p:txBody>
      </p:sp>
      <p:sp>
        <p:nvSpPr>
          <p:cNvPr id="2164" name="Shape"/>
          <p:cNvSpPr/>
          <p:nvPr/>
        </p:nvSpPr>
        <p:spPr>
          <a:xfrm rot="10800000">
            <a:off x="12400069" y="4698348"/>
            <a:ext cx="15436983" cy="11826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773" y="0"/>
                </a:lnTo>
                <a:lnTo>
                  <a:pt x="21600" y="10800"/>
                </a:lnTo>
                <a:lnTo>
                  <a:pt x="20773" y="21600"/>
                </a:lnTo>
                <a:lnTo>
                  <a:pt x="0" y="21600"/>
                </a:lnTo>
                <a:close/>
              </a:path>
            </a:pathLst>
          </a:custGeom>
          <a:solidFill>
            <a:srgbClr val="00B0F0">
              <a:alpha val="20000"/>
            </a:srgbClr>
          </a:solidFill>
          <a:ln w="12700">
            <a:miter lim="400000"/>
          </a:ln>
        </p:spPr>
        <p:txBody>
          <a:bodyPr lIns="101600" tIns="101600" rIns="101600" bIns="101600" anchor="ctr"/>
          <a:lstStyle/>
          <a:p>
            <a:pPr marR="81278" defTabSz="1828800">
              <a:defRPr sz="4800">
                <a:uFill>
                  <a:solidFill>
                    <a:srgbClr val="000000"/>
                  </a:solidFill>
                </a:uFill>
                <a:latin typeface="Arial"/>
                <a:ea typeface="Arial"/>
                <a:cs typeface="Arial"/>
                <a:sym typeface="Arial"/>
              </a:defRPr>
            </a:pPr>
            <a:endParaRPr/>
          </a:p>
        </p:txBody>
      </p:sp>
      <p:sp>
        <p:nvSpPr>
          <p:cNvPr id="2165" name="Shape"/>
          <p:cNvSpPr/>
          <p:nvPr/>
        </p:nvSpPr>
        <p:spPr>
          <a:xfrm rot="10800000">
            <a:off x="13844764" y="3253313"/>
            <a:ext cx="15397273" cy="11826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770" y="0"/>
                </a:lnTo>
                <a:lnTo>
                  <a:pt x="21600" y="10800"/>
                </a:lnTo>
                <a:lnTo>
                  <a:pt x="20770" y="21600"/>
                </a:lnTo>
                <a:lnTo>
                  <a:pt x="0" y="21600"/>
                </a:lnTo>
                <a:close/>
              </a:path>
            </a:pathLst>
          </a:custGeom>
          <a:solidFill>
            <a:srgbClr val="00B0F0"/>
          </a:solidFill>
          <a:ln w="12700">
            <a:miter lim="400000"/>
          </a:ln>
        </p:spPr>
        <p:txBody>
          <a:bodyPr lIns="101600" tIns="101600" rIns="101600" bIns="101600" anchor="ctr"/>
          <a:lstStyle/>
          <a:p>
            <a:pPr marR="81278" defTabSz="1828800">
              <a:defRPr sz="4800">
                <a:uFill>
                  <a:solidFill>
                    <a:srgbClr val="000000"/>
                  </a:solidFill>
                </a:uFill>
                <a:latin typeface="Arial"/>
                <a:ea typeface="Arial"/>
                <a:cs typeface="Arial"/>
                <a:sym typeface="Arial"/>
              </a:defRPr>
            </a:pPr>
            <a:endParaRPr/>
          </a:p>
        </p:txBody>
      </p:sp>
      <p:sp>
        <p:nvSpPr>
          <p:cNvPr id="2166" name="6) Executive Momentum Pool"/>
          <p:cNvSpPr/>
          <p:nvPr/>
        </p:nvSpPr>
        <p:spPr>
          <a:xfrm>
            <a:off x="13538089" y="4958002"/>
            <a:ext cx="8429627" cy="1781173"/>
          </a:xfrm>
          <a:prstGeom prst="rect">
            <a:avLst/>
          </a:prstGeom>
          <a:ln w="25400">
            <a:miter lim="400000"/>
          </a:ln>
          <a:extLst>
            <a:ext uri="{C572A759-6A51-4108-AA02-DFA0A04FC94B}">
              <ma14:wrappingTextBoxFlag xmlns:ma14="http://schemas.microsoft.com/office/mac/drawingml/2011/main" xmlns="" val="1"/>
            </a:ext>
          </a:extLst>
        </p:spPr>
        <p:txBody>
          <a:bodyPr lIns="71435" tIns="71435" rIns="71435" bIns="71435">
            <a:spAutoFit/>
          </a:bodyPr>
          <a:lstStyle/>
          <a:p>
            <a:pPr marL="703221" marR="82202" indent="-662121" defTabSz="642935">
              <a:defRPr sz="3600" b="1">
                <a:solidFill>
                  <a:srgbClr val="A7A7A7"/>
                </a:solidFill>
                <a:uFill>
                  <a:solidFill>
                    <a:srgbClr val="FF2600"/>
                  </a:solidFill>
                </a:uFill>
                <a:latin typeface="+mj-lt"/>
                <a:ea typeface="+mj-ea"/>
                <a:cs typeface="+mj-cs"/>
                <a:sym typeface="Lucida Grande"/>
              </a:defRPr>
            </a:pPr>
            <a:r>
              <a:t>6) Executive Momentum Pool</a:t>
            </a:r>
          </a:p>
          <a:p>
            <a:pPr marL="703221" marR="82202" indent="-662121" defTabSz="642935">
              <a:defRPr sz="3600" b="1">
                <a:solidFill>
                  <a:srgbClr val="A7A7A7"/>
                </a:solidFill>
                <a:uFill>
                  <a:solidFill>
                    <a:srgbClr val="FF2600"/>
                  </a:solidFill>
                </a:uFill>
                <a:latin typeface="+mj-lt"/>
                <a:ea typeface="+mj-ea"/>
                <a:cs typeface="+mj-cs"/>
                <a:sym typeface="Lucida Grande"/>
              </a:defRPr>
            </a:pPr>
            <a:r>
              <a:t>      </a:t>
            </a:r>
          </a:p>
          <a:p>
            <a:pPr marL="703221" marR="82202" indent="-662121" defTabSz="642935">
              <a:defRPr sz="3600" b="1">
                <a:solidFill>
                  <a:srgbClr val="A7A7A7"/>
                </a:solidFill>
                <a:uFill>
                  <a:solidFill>
                    <a:srgbClr val="FF2600"/>
                  </a:solidFill>
                </a:uFill>
                <a:latin typeface="+mj-lt"/>
                <a:ea typeface="+mj-ea"/>
                <a:cs typeface="+mj-cs"/>
                <a:sym typeface="Lucida Grande"/>
              </a:defRPr>
            </a:pPr>
            <a:r>
              <a:t>      </a:t>
            </a:r>
          </a:p>
        </p:txBody>
      </p:sp>
      <p:sp>
        <p:nvSpPr>
          <p:cNvPr id="2167" name="7) Check Match Unlimited"/>
          <p:cNvSpPr/>
          <p:nvPr/>
        </p:nvSpPr>
        <p:spPr>
          <a:xfrm>
            <a:off x="14971514" y="3483435"/>
            <a:ext cx="8429626" cy="1473796"/>
          </a:xfrm>
          <a:prstGeom prst="rect">
            <a:avLst/>
          </a:prstGeom>
          <a:ln w="25400">
            <a:miter lim="400000"/>
          </a:ln>
          <a:extLst>
            <a:ext uri="{C572A759-6A51-4108-AA02-DFA0A04FC94B}">
              <ma14:wrappingTextBoxFlag xmlns:ma14="http://schemas.microsoft.com/office/mac/drawingml/2011/main" xmlns="" val="1"/>
            </a:ext>
          </a:extLst>
        </p:spPr>
        <p:txBody>
          <a:bodyPr lIns="71435" tIns="71435" rIns="71435" bIns="71435">
            <a:spAutoFit/>
          </a:bodyPr>
          <a:lstStyle/>
          <a:p>
            <a:pPr marL="703221" marR="82202" indent="-662121" defTabSz="642935">
              <a:defRPr sz="3600" b="1">
                <a:solidFill>
                  <a:srgbClr val="FFFFFF"/>
                </a:solidFill>
                <a:uFill>
                  <a:solidFill>
                    <a:srgbClr val="FF2600"/>
                  </a:solidFill>
                </a:uFill>
                <a:latin typeface="+mj-lt"/>
                <a:ea typeface="+mj-ea"/>
                <a:cs typeface="+mj-cs"/>
                <a:sym typeface="Lucida Grande"/>
              </a:defRPr>
            </a:pPr>
            <a:r>
              <a:rPr dirty="0"/>
              <a:t>7) </a:t>
            </a:r>
            <a:r>
              <a:rPr lang="th-TH" dirty="0"/>
              <a:t>เช็คจับคู่</a:t>
            </a:r>
            <a:r>
              <a:rPr dirty="0"/>
              <a:t> </a:t>
            </a:r>
            <a:r>
              <a:rPr lang="th-TH" sz="2800" dirty="0"/>
              <a:t>ไม่มีขีดจำกัด</a:t>
            </a:r>
            <a:endParaRPr dirty="0">
              <a:solidFill>
                <a:srgbClr val="FF2600"/>
              </a:solidFill>
            </a:endParaRPr>
          </a:p>
          <a:p>
            <a:pPr marL="703221" marR="82202" indent="-662121" defTabSz="642935">
              <a:defRPr sz="3600" b="1">
                <a:solidFill>
                  <a:srgbClr val="FF2600"/>
                </a:solidFill>
                <a:uFill>
                  <a:solidFill>
                    <a:srgbClr val="FF2600"/>
                  </a:solidFill>
                </a:uFill>
                <a:latin typeface="+mj-lt"/>
                <a:ea typeface="+mj-ea"/>
                <a:cs typeface="+mj-cs"/>
                <a:sym typeface="Lucida Grande"/>
              </a:defRPr>
            </a:pPr>
            <a:r>
              <a:rPr dirty="0"/>
              <a:t>      </a:t>
            </a:r>
          </a:p>
        </p:txBody>
      </p:sp>
      <p:pic>
        <p:nvPicPr>
          <p:cNvPr id="2168" name="image54.png" descr="image54.png"/>
          <p:cNvPicPr>
            <a:picLocks noChangeAspect="1"/>
          </p:cNvPicPr>
          <p:nvPr/>
        </p:nvPicPr>
        <p:blipFill>
          <a:blip r:embed="rId4">
            <a:extLst/>
          </a:blip>
          <a:stretch>
            <a:fillRect/>
          </a:stretch>
        </p:blipFill>
        <p:spPr>
          <a:xfrm rot="240000">
            <a:off x="12234009" y="2928385"/>
            <a:ext cx="2511501" cy="1726839"/>
          </a:xfrm>
          <a:prstGeom prst="rect">
            <a:avLst/>
          </a:prstGeom>
          <a:ln w="12700">
            <a:miter lim="400000"/>
          </a:ln>
          <a:effectLst>
            <a:outerShdw blurRad="76200" dist="101600" dir="2700000" rotWithShape="0">
              <a:srgbClr val="F1F0E7">
                <a:alpha val="66000"/>
              </a:srgbClr>
            </a:outerShdw>
          </a:effectLst>
        </p:spPr>
      </p:pic>
      <p:sp>
        <p:nvSpPr>
          <p:cNvPr id="2169" name="Shape"/>
          <p:cNvSpPr/>
          <p:nvPr/>
        </p:nvSpPr>
        <p:spPr>
          <a:xfrm rot="10800000">
            <a:off x="14971514" y="1798650"/>
            <a:ext cx="6364486" cy="11826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593" y="0"/>
                </a:lnTo>
                <a:lnTo>
                  <a:pt x="21600" y="10800"/>
                </a:lnTo>
                <a:lnTo>
                  <a:pt x="19593" y="21600"/>
                </a:lnTo>
                <a:lnTo>
                  <a:pt x="0" y="21600"/>
                </a:lnTo>
                <a:close/>
              </a:path>
            </a:pathLst>
          </a:custGeom>
          <a:solidFill>
            <a:srgbClr val="00B0F0">
              <a:alpha val="20000"/>
            </a:srgbClr>
          </a:solidFill>
          <a:ln w="12700">
            <a:miter lim="400000"/>
          </a:ln>
        </p:spPr>
        <p:txBody>
          <a:bodyPr lIns="101600" tIns="101600" rIns="101600" bIns="101600" anchor="ctr"/>
          <a:lstStyle/>
          <a:p>
            <a:pPr marR="81278" defTabSz="1828800">
              <a:defRPr sz="4800">
                <a:uFill>
                  <a:solidFill>
                    <a:srgbClr val="000000"/>
                  </a:solidFill>
                </a:uFill>
                <a:latin typeface="Arial"/>
                <a:ea typeface="Arial"/>
                <a:cs typeface="Arial"/>
                <a:sym typeface="Arial"/>
              </a:defRPr>
            </a:pPr>
            <a:endParaRPr/>
          </a:p>
        </p:txBody>
      </p:sp>
      <p:sp>
        <p:nvSpPr>
          <p:cNvPr id="2170" name="8) Diamond Pool"/>
          <p:cNvSpPr/>
          <p:nvPr/>
        </p:nvSpPr>
        <p:spPr>
          <a:xfrm>
            <a:off x="15929847" y="2023753"/>
            <a:ext cx="5263791" cy="1235073"/>
          </a:xfrm>
          <a:prstGeom prst="rect">
            <a:avLst/>
          </a:prstGeom>
          <a:ln w="25400">
            <a:miter lim="400000"/>
          </a:ln>
          <a:extLst>
            <a:ext uri="{C572A759-6A51-4108-AA02-DFA0A04FC94B}">
              <ma14:wrappingTextBoxFlag xmlns:ma14="http://schemas.microsoft.com/office/mac/drawingml/2011/main" xmlns="" val="1"/>
            </a:ext>
          </a:extLst>
        </p:spPr>
        <p:txBody>
          <a:bodyPr lIns="71435" tIns="71435" rIns="71435" bIns="71435">
            <a:spAutoFit/>
          </a:bodyPr>
          <a:lstStyle/>
          <a:p>
            <a:pPr marL="703221" marR="82202" indent="-662121" defTabSz="642935">
              <a:defRPr sz="3600" b="1">
                <a:solidFill>
                  <a:srgbClr val="A7A7A7"/>
                </a:solidFill>
                <a:uFill>
                  <a:solidFill>
                    <a:srgbClr val="FF2600"/>
                  </a:solidFill>
                </a:uFill>
                <a:latin typeface="+mj-lt"/>
                <a:ea typeface="+mj-ea"/>
                <a:cs typeface="+mj-cs"/>
                <a:sym typeface="Lucida Grande"/>
              </a:defRPr>
            </a:pPr>
            <a:r>
              <a:t>8) Diamond Pool</a:t>
            </a:r>
            <a:endParaRPr sz="2800"/>
          </a:p>
          <a:p>
            <a:pPr marL="703221" marR="82202" indent="-662121" defTabSz="642935">
              <a:defRPr sz="3600" b="1">
                <a:solidFill>
                  <a:srgbClr val="A7A7A7"/>
                </a:solidFill>
                <a:uFill>
                  <a:solidFill>
                    <a:srgbClr val="FF2600"/>
                  </a:solidFill>
                </a:uFill>
                <a:latin typeface="+mj-lt"/>
                <a:ea typeface="+mj-ea"/>
                <a:cs typeface="+mj-cs"/>
                <a:sym typeface="Lucida Grande"/>
              </a:defRPr>
            </a:pPr>
            <a:r>
              <a:t>      </a:t>
            </a:r>
          </a:p>
        </p:txBody>
      </p:sp>
      <p:sp>
        <p:nvSpPr>
          <p:cNvPr id="2171" name="8 Ways to Get Paid"/>
          <p:cNvSpPr>
            <a:spLocks noGrp="1"/>
          </p:cNvSpPr>
          <p:nvPr>
            <p:ph type="title"/>
          </p:nvPr>
        </p:nvSpPr>
        <p:spPr>
          <a:xfrm>
            <a:off x="4144650" y="927050"/>
            <a:ext cx="15773401" cy="2246846"/>
          </a:xfrm>
          <a:prstGeom prst="rect">
            <a:avLst/>
          </a:prstGeom>
        </p:spPr>
        <p:txBody>
          <a:bodyPr/>
          <a:lstStyle/>
          <a:p>
            <a:r>
              <a:rPr dirty="0"/>
              <a:t>8 </a:t>
            </a:r>
            <a:r>
              <a:rPr lang="th-TH" dirty="0"/>
              <a:t>วิธี การรับค่าตอบแทน</a:t>
            </a:r>
            <a:endParaRPr dirty="0"/>
          </a:p>
        </p:txBody>
      </p:sp>
      <p:sp>
        <p:nvSpPr>
          <p:cNvPr id="2172" name="Check Match"/>
          <p:cNvSpPr/>
          <p:nvPr/>
        </p:nvSpPr>
        <p:spPr>
          <a:xfrm>
            <a:off x="4144650" y="2523856"/>
            <a:ext cx="3211452" cy="1283038"/>
          </a:xfrm>
          <a:prstGeom prst="rect">
            <a:avLst/>
          </a:prstGeom>
          <a:ln w="25400">
            <a:miter lim="400000"/>
          </a:ln>
          <a:extLst>
            <a:ext uri="{C572A759-6A51-4108-AA02-DFA0A04FC94B}">
              <ma14:wrappingTextBoxFlag xmlns:ma14="http://schemas.microsoft.com/office/mac/drawingml/2011/main" xmlns="" val="1"/>
            </a:ext>
          </a:extLst>
        </p:spPr>
        <p:txBody>
          <a:bodyPr wrap="none" lIns="71435" tIns="71435" rIns="71435" bIns="71435">
            <a:spAutoFit/>
          </a:bodyPr>
          <a:lstStyle>
            <a:lvl1pPr marR="115597" indent="15240" defTabSz="1295400">
              <a:spcBef>
                <a:spcPts val="1800"/>
              </a:spcBef>
              <a:defRPr sz="7400">
                <a:solidFill>
                  <a:srgbClr val="00B0F0"/>
                </a:solidFill>
                <a:uFill>
                  <a:solidFill>
                    <a:srgbClr val="000000"/>
                  </a:solidFill>
                </a:uFill>
                <a:latin typeface="Calibri"/>
                <a:ea typeface="Calibri"/>
                <a:cs typeface="Calibri"/>
                <a:sym typeface="Calibri"/>
              </a:defRPr>
            </a:lvl1pPr>
          </a:lstStyle>
          <a:p>
            <a:r>
              <a:rPr lang="th-TH" dirty="0"/>
              <a:t>เช็คจับคู่</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2172"/>
                                        </p:tgtEl>
                                        <p:attrNameLst>
                                          <p:attrName>style.visibility</p:attrName>
                                        </p:attrNameLst>
                                      </p:cBhvr>
                                      <p:to>
                                        <p:strVal val="visible"/>
                                      </p:to>
                                    </p:set>
                                  </p:childTnLst>
                                </p:cTn>
                              </p:par>
                            </p:childTnLst>
                          </p:cTn>
                        </p:par>
                        <p:par>
                          <p:cTn id="7" fill="hold">
                            <p:stCondLst>
                              <p:cond delay="900"/>
                            </p:stCondLst>
                            <p:childTnLst>
                              <p:par>
                                <p:cTn id="8" presetID="2" presetClass="entr" presetSubtype="2" fill="hold" grpId="2" nodeType="afterEffect">
                                  <p:stCondLst>
                                    <p:cond delay="0"/>
                                  </p:stCondLst>
                                  <p:iterate>
                                    <p:tmAbs val="0"/>
                                  </p:iterate>
                                  <p:childTnLst>
                                    <p:set>
                                      <p:cBhvr>
                                        <p:cTn id="9" fill="hold"/>
                                        <p:tgtEl>
                                          <p:spTgt spid="2165"/>
                                        </p:tgtEl>
                                        <p:attrNameLst>
                                          <p:attrName>style.visibility</p:attrName>
                                        </p:attrNameLst>
                                      </p:cBhvr>
                                      <p:to>
                                        <p:strVal val="visible"/>
                                      </p:to>
                                    </p:set>
                                    <p:anim calcmode="lin" valueType="num">
                                      <p:cBhvr>
                                        <p:cTn id="10" dur="1000" fill="hold"/>
                                        <p:tgtEl>
                                          <p:spTgt spid="2165"/>
                                        </p:tgtEl>
                                        <p:attrNameLst>
                                          <p:attrName>ppt_x</p:attrName>
                                        </p:attrNameLst>
                                      </p:cBhvr>
                                      <p:tavLst>
                                        <p:tav tm="0">
                                          <p:val>
                                            <p:strVal val="1+#ppt_w/2"/>
                                          </p:val>
                                        </p:tav>
                                        <p:tav tm="100000">
                                          <p:val>
                                            <p:strVal val="#ppt_x"/>
                                          </p:val>
                                        </p:tav>
                                      </p:tavLst>
                                    </p:anim>
                                    <p:anim calcmode="lin" valueType="num">
                                      <p:cBhvr>
                                        <p:cTn id="11" dur="1000" fill="hold"/>
                                        <p:tgtEl>
                                          <p:spTgt spid="2165"/>
                                        </p:tgtEl>
                                        <p:attrNameLst>
                                          <p:attrName>ppt_y</p:attrName>
                                        </p:attrNameLst>
                                      </p:cBhvr>
                                      <p:tavLst>
                                        <p:tav tm="0">
                                          <p:val>
                                            <p:strVal val="#ppt_y"/>
                                          </p:val>
                                        </p:tav>
                                        <p:tav tm="100000">
                                          <p:val>
                                            <p:strVal val="#ppt_y"/>
                                          </p:val>
                                        </p:tav>
                                      </p:tavLst>
                                    </p:anim>
                                  </p:childTnLst>
                                </p:cTn>
                              </p:par>
                            </p:childTnLst>
                          </p:cTn>
                        </p:par>
                        <p:par>
                          <p:cTn id="12" fill="hold">
                            <p:stCondLst>
                              <p:cond delay="1900"/>
                            </p:stCondLst>
                            <p:childTnLst>
                              <p:par>
                                <p:cTn id="13" presetID="23" presetClass="entr" presetSubtype="16" fill="hold" grpId="3" nodeType="afterEffect">
                                  <p:stCondLst>
                                    <p:cond delay="0"/>
                                  </p:stCondLst>
                                  <p:iterate>
                                    <p:tmAbs val="0"/>
                                  </p:iterate>
                                  <p:childTnLst>
                                    <p:set>
                                      <p:cBhvr>
                                        <p:cTn id="14" fill="hold"/>
                                        <p:tgtEl>
                                          <p:spTgt spid="2168"/>
                                        </p:tgtEl>
                                        <p:attrNameLst>
                                          <p:attrName>style.visibility</p:attrName>
                                        </p:attrNameLst>
                                      </p:cBhvr>
                                      <p:to>
                                        <p:strVal val="visible"/>
                                      </p:to>
                                    </p:set>
                                    <p:anim calcmode="lin" valueType="num">
                                      <p:cBhvr>
                                        <p:cTn id="15" dur="1000" fill="hold"/>
                                        <p:tgtEl>
                                          <p:spTgt spid="2168"/>
                                        </p:tgtEl>
                                        <p:attrNameLst>
                                          <p:attrName>ppt_w</p:attrName>
                                        </p:attrNameLst>
                                      </p:cBhvr>
                                      <p:tavLst>
                                        <p:tav tm="0">
                                          <p:val>
                                            <p:fltVal val="0"/>
                                          </p:val>
                                        </p:tav>
                                        <p:tav tm="100000">
                                          <p:val>
                                            <p:strVal val="#ppt_w"/>
                                          </p:val>
                                        </p:tav>
                                      </p:tavLst>
                                    </p:anim>
                                    <p:anim calcmode="lin" valueType="num">
                                      <p:cBhvr>
                                        <p:cTn id="16" dur="1000" fill="hold"/>
                                        <p:tgtEl>
                                          <p:spTgt spid="216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5" grpId="2" animBg="1" advAuto="0"/>
      <p:bldP spid="2168" grpId="3" animBg="1" advAuto="0"/>
      <p:bldP spid="2172" grpId="1" animBg="1" advAuto="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Ways to Get Paid with ASEA"/>
          <p:cNvSpPr>
            <a:spLocks noGrp="1"/>
          </p:cNvSpPr>
          <p:nvPr>
            <p:ph type="title"/>
          </p:nvPr>
        </p:nvSpPr>
        <p:spPr>
          <a:xfrm>
            <a:off x="4926884" y="1023747"/>
            <a:ext cx="15773401" cy="2246847"/>
          </a:xfrm>
          <a:prstGeom prst="rect">
            <a:avLst/>
          </a:prstGeom>
        </p:spPr>
        <p:txBody>
          <a:bodyPr>
            <a:normAutofit fontScale="90000"/>
          </a:bodyPr>
          <a:lstStyle>
            <a:lvl1pPr algn="ctr" defTabSz="1219200">
              <a:lnSpc>
                <a:spcPct val="100000"/>
              </a:lnSpc>
              <a:defRPr sz="8400"/>
            </a:lvl1pPr>
          </a:lstStyle>
          <a:p>
            <a:r>
              <a:rPr lang="th-TH" sz="8800" dirty="0"/>
              <a:t>8 วิธี การรับค่าตอบแทนจาก ASEA</a:t>
            </a:r>
            <a:endParaRPr sz="8800" dirty="0"/>
          </a:p>
        </p:txBody>
      </p:sp>
      <p:sp>
        <p:nvSpPr>
          <p:cNvPr id="368" name="Arrow"/>
          <p:cNvSpPr/>
          <p:nvPr/>
        </p:nvSpPr>
        <p:spPr>
          <a:xfrm>
            <a:off x="4131791" y="10071493"/>
            <a:ext cx="7825487" cy="1363143"/>
          </a:xfrm>
          <a:prstGeom prst="rightArrow">
            <a:avLst>
              <a:gd name="adj1" fmla="val 47201"/>
              <a:gd name="adj2" fmla="val 66952"/>
            </a:avLst>
          </a:prstGeom>
          <a:solidFill>
            <a:srgbClr val="808080"/>
          </a:solidFill>
          <a:ln w="12700">
            <a:miter lim="400000"/>
          </a:ln>
        </p:spPr>
        <p:txBody>
          <a:bodyPr lIns="101600" tIns="101600" rIns="101600" bIns="101600" anchor="ctr"/>
          <a:lstStyle/>
          <a:p>
            <a:pPr algn="ctr" defTabSz="1219200">
              <a:defRPr sz="4800">
                <a:latin typeface="Calibri"/>
                <a:ea typeface="Calibri"/>
                <a:cs typeface="Calibri"/>
                <a:sym typeface="Calibri"/>
              </a:defRPr>
            </a:pPr>
            <a:endParaRPr/>
          </a:p>
        </p:txBody>
      </p:sp>
      <p:sp>
        <p:nvSpPr>
          <p:cNvPr id="369" name="IMMEDIATE INCOME: linear income…"/>
          <p:cNvSpPr/>
          <p:nvPr/>
        </p:nvSpPr>
        <p:spPr>
          <a:xfrm>
            <a:off x="4034938" y="11460512"/>
            <a:ext cx="7467581" cy="1208144"/>
          </a:xfrm>
          <a:prstGeom prst="rect">
            <a:avLst/>
          </a:prstGeom>
          <a:ln w="25400">
            <a:miter lim="400000"/>
          </a:ln>
          <a:extLst>
            <a:ext uri="{C572A759-6A51-4108-AA02-DFA0A04FC94B}">
              <ma14:wrappingTextBoxFlag xmlns:ma14="http://schemas.microsoft.com/office/mac/drawingml/2011/main" xmlns="" val="1"/>
            </a:ext>
          </a:extLst>
        </p:spPr>
        <p:txBody>
          <a:bodyPr lIns="101600" tIns="101600" rIns="101600" bIns="101600" anchor="ctr"/>
          <a:lstStyle/>
          <a:p>
            <a:pPr algn="ctr" defTabSz="1219200">
              <a:defRPr sz="2800" b="1">
                <a:solidFill>
                  <a:srgbClr val="535353"/>
                </a:solidFill>
                <a:latin typeface="+mn-lt"/>
                <a:ea typeface="+mn-ea"/>
                <a:cs typeface="+mn-cs"/>
                <a:sym typeface="Helvetica"/>
              </a:defRPr>
            </a:pPr>
            <a:r>
              <a:rPr lang="th-TH" sz="2800" b="1" dirty="0">
                <a:sym typeface="Helvetica"/>
              </a:rPr>
              <a:t>รายได้ทันที: รายได้พาร์ทไทม์</a:t>
            </a:r>
            <a:br>
              <a:rPr lang="th-TH" sz="2800" b="1" dirty="0">
                <a:sym typeface="Helvetica"/>
              </a:rPr>
            </a:br>
            <a:r>
              <a:rPr lang="th-TH" sz="2800" b="1" dirty="0">
                <a:sym typeface="Helvetica"/>
              </a:rPr>
              <a:t>ขึ้นอยู่กับกิจกรรมส่วนตัวของคุณ</a:t>
            </a:r>
            <a:endParaRPr dirty="0"/>
          </a:p>
        </p:txBody>
      </p:sp>
      <p:sp>
        <p:nvSpPr>
          <p:cNvPr id="370" name="Arrow"/>
          <p:cNvSpPr/>
          <p:nvPr/>
        </p:nvSpPr>
        <p:spPr>
          <a:xfrm>
            <a:off x="12323429" y="10071493"/>
            <a:ext cx="7997665" cy="1475422"/>
          </a:xfrm>
          <a:prstGeom prst="rightArrow">
            <a:avLst>
              <a:gd name="adj1" fmla="val 47201"/>
              <a:gd name="adj2" fmla="val 66952"/>
            </a:avLst>
          </a:prstGeom>
          <a:solidFill>
            <a:srgbClr val="808080"/>
          </a:solidFill>
          <a:ln w="12700">
            <a:miter lim="400000"/>
          </a:ln>
        </p:spPr>
        <p:txBody>
          <a:bodyPr lIns="101600" tIns="101600" rIns="101600" bIns="101600" anchor="ctr"/>
          <a:lstStyle/>
          <a:p>
            <a:pPr algn="ctr" defTabSz="1219200">
              <a:defRPr sz="4800">
                <a:latin typeface="Calibri"/>
                <a:ea typeface="Calibri"/>
                <a:cs typeface="Calibri"/>
                <a:sym typeface="Calibri"/>
              </a:defRPr>
            </a:pPr>
            <a:endParaRPr/>
          </a:p>
        </p:txBody>
      </p:sp>
      <p:sp>
        <p:nvSpPr>
          <p:cNvPr id="371" name="RESIDUAL INCOME: developed over time…"/>
          <p:cNvSpPr/>
          <p:nvPr/>
        </p:nvSpPr>
        <p:spPr>
          <a:xfrm>
            <a:off x="12247229" y="11620526"/>
            <a:ext cx="7997666" cy="989717"/>
          </a:xfrm>
          <a:prstGeom prst="rect">
            <a:avLst/>
          </a:prstGeom>
          <a:ln w="25400">
            <a:miter lim="400000"/>
          </a:ln>
          <a:extLst>
            <a:ext uri="{C572A759-6A51-4108-AA02-DFA0A04FC94B}">
              <ma14:wrappingTextBoxFlag xmlns:ma14="http://schemas.microsoft.com/office/mac/drawingml/2011/main" xmlns="" val="1"/>
            </a:ext>
          </a:extLst>
        </p:spPr>
        <p:txBody>
          <a:bodyPr lIns="101600" tIns="101600" rIns="101600" bIns="101600" anchor="ctr"/>
          <a:lstStyle/>
          <a:p>
            <a:pPr algn="ctr" defTabSz="1219200">
              <a:defRPr sz="2800" b="1">
                <a:solidFill>
                  <a:srgbClr val="535353"/>
                </a:solidFill>
                <a:latin typeface="+mn-lt"/>
                <a:ea typeface="+mn-ea"/>
                <a:cs typeface="+mn-cs"/>
                <a:sym typeface="Helvetica"/>
              </a:defRPr>
            </a:pPr>
            <a:r>
              <a:rPr lang="th-TH" sz="2800" b="1" dirty="0">
                <a:sym typeface="Helvetica"/>
              </a:rPr>
              <a:t>รายได้ประจำ: พัฒนาขึ้นเมื่อเวลาผ่านไป</a:t>
            </a:r>
            <a:br>
              <a:rPr lang="th-TH" sz="2800" b="1" dirty="0">
                <a:sym typeface="Helvetica"/>
              </a:rPr>
            </a:br>
            <a:r>
              <a:rPr lang="th-TH" sz="2800" b="1" dirty="0">
                <a:sym typeface="Helvetica"/>
              </a:rPr>
              <a:t>ขึ้นอยู่กับกิจกรรมของทั้งองค์กร</a:t>
            </a:r>
            <a:endParaRPr b="0" dirty="0"/>
          </a:p>
        </p:txBody>
      </p:sp>
      <p:sp>
        <p:nvSpPr>
          <p:cNvPr id="372" name="8"/>
          <p:cNvSpPr/>
          <p:nvPr/>
        </p:nvSpPr>
        <p:spPr>
          <a:xfrm>
            <a:off x="3277594" y="-976883"/>
            <a:ext cx="205249" cy="4821833"/>
          </a:xfrm>
          <a:prstGeom prst="rect">
            <a:avLst/>
          </a:prstGeom>
          <a:ln w="25400">
            <a:miter lim="400000"/>
          </a:ln>
          <a:extLst>
            <a:ext uri="{C572A759-6A51-4108-AA02-DFA0A04FC94B}">
              <ma14:wrappingTextBoxFlag xmlns:ma14="http://schemas.microsoft.com/office/mac/drawingml/2011/main" xmlns="" val="1"/>
            </a:ext>
          </a:extLst>
        </p:spPr>
        <p:txBody>
          <a:bodyPr wrap="none" lIns="101600" tIns="101600" rIns="101600" bIns="101600" anchor="ctr">
            <a:spAutoFit/>
          </a:bodyPr>
          <a:lstStyle>
            <a:lvl1pPr>
              <a:defRPr sz="30000" b="1">
                <a:solidFill>
                  <a:srgbClr val="1E84BA"/>
                </a:solidFill>
                <a:latin typeface="+mn-lt"/>
                <a:ea typeface="+mn-ea"/>
                <a:cs typeface="+mn-cs"/>
                <a:sym typeface="Helvetica"/>
              </a:defRPr>
            </a:lvl1pPr>
          </a:lstStyle>
          <a:p>
            <a:endParaRPr dirty="0"/>
          </a:p>
        </p:txBody>
      </p:sp>
      <p:grpSp>
        <p:nvGrpSpPr>
          <p:cNvPr id="400" name="Group"/>
          <p:cNvGrpSpPr/>
          <p:nvPr/>
        </p:nvGrpSpPr>
        <p:grpSpPr>
          <a:xfrm>
            <a:off x="4163727" y="3755814"/>
            <a:ext cx="13950903" cy="6112004"/>
            <a:chOff x="-1" y="0"/>
            <a:chExt cx="13950902" cy="6112003"/>
          </a:xfrm>
        </p:grpSpPr>
        <p:sp>
          <p:nvSpPr>
            <p:cNvPr id="373" name="Shape"/>
            <p:cNvSpPr/>
            <p:nvPr/>
          </p:nvSpPr>
          <p:spPr>
            <a:xfrm>
              <a:off x="8163043" y="1205738"/>
              <a:ext cx="1720882" cy="4906265"/>
            </a:xfrm>
            <a:custGeom>
              <a:avLst/>
              <a:gdLst/>
              <a:ahLst/>
              <a:cxnLst>
                <a:cxn ang="0">
                  <a:pos x="wd2" y="hd2"/>
                </a:cxn>
                <a:cxn ang="5400000">
                  <a:pos x="wd2" y="hd2"/>
                </a:cxn>
                <a:cxn ang="10800000">
                  <a:pos x="wd2" y="hd2"/>
                </a:cxn>
                <a:cxn ang="16200000">
                  <a:pos x="wd2" y="hd2"/>
                </a:cxn>
              </a:cxnLst>
              <a:rect l="0" t="0" r="r" b="b"/>
              <a:pathLst>
                <a:path w="21600" h="21600" extrusionOk="0">
                  <a:moveTo>
                    <a:pt x="0" y="999"/>
                  </a:moveTo>
                  <a:cubicBezTo>
                    <a:pt x="0" y="447"/>
                    <a:pt x="4835" y="0"/>
                    <a:pt x="10800" y="0"/>
                  </a:cubicBezTo>
                  <a:cubicBezTo>
                    <a:pt x="16765" y="0"/>
                    <a:pt x="21600" y="447"/>
                    <a:pt x="21600" y="999"/>
                  </a:cubicBezTo>
                  <a:lnTo>
                    <a:pt x="21600" y="20601"/>
                  </a:lnTo>
                  <a:cubicBezTo>
                    <a:pt x="21600" y="21153"/>
                    <a:pt x="16765" y="21600"/>
                    <a:pt x="10800" y="21600"/>
                  </a:cubicBezTo>
                  <a:cubicBezTo>
                    <a:pt x="4835" y="21600"/>
                    <a:pt x="0" y="21153"/>
                    <a:pt x="0" y="20601"/>
                  </a:cubicBezTo>
                  <a:close/>
                </a:path>
              </a:pathLst>
            </a:custGeom>
            <a:solidFill>
              <a:srgbClr val="FA694E"/>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sp>
          <p:nvSpPr>
            <p:cNvPr id="374" name="Shape"/>
            <p:cNvSpPr/>
            <p:nvPr/>
          </p:nvSpPr>
          <p:spPr>
            <a:xfrm>
              <a:off x="12230020" y="0"/>
              <a:ext cx="1720881" cy="6110571"/>
            </a:xfrm>
            <a:custGeom>
              <a:avLst/>
              <a:gdLst/>
              <a:ahLst/>
              <a:cxnLst>
                <a:cxn ang="0">
                  <a:pos x="wd2" y="hd2"/>
                </a:cxn>
                <a:cxn ang="5400000">
                  <a:pos x="wd2" y="hd2"/>
                </a:cxn>
                <a:cxn ang="10800000">
                  <a:pos x="wd2" y="hd2"/>
                </a:cxn>
                <a:cxn ang="16200000">
                  <a:pos x="wd2" y="hd2"/>
                </a:cxn>
              </a:cxnLst>
              <a:rect l="0" t="0" r="r" b="b"/>
              <a:pathLst>
                <a:path w="21600" h="21600" extrusionOk="0">
                  <a:moveTo>
                    <a:pt x="0" y="999"/>
                  </a:moveTo>
                  <a:cubicBezTo>
                    <a:pt x="0" y="447"/>
                    <a:pt x="4835" y="0"/>
                    <a:pt x="10800" y="0"/>
                  </a:cubicBezTo>
                  <a:cubicBezTo>
                    <a:pt x="16765" y="0"/>
                    <a:pt x="21600" y="447"/>
                    <a:pt x="21600" y="999"/>
                  </a:cubicBezTo>
                  <a:lnTo>
                    <a:pt x="21600" y="20601"/>
                  </a:lnTo>
                  <a:cubicBezTo>
                    <a:pt x="21600" y="21153"/>
                    <a:pt x="16765" y="21600"/>
                    <a:pt x="10800" y="21600"/>
                  </a:cubicBezTo>
                  <a:cubicBezTo>
                    <a:pt x="4835" y="21600"/>
                    <a:pt x="0" y="21153"/>
                    <a:pt x="0" y="20601"/>
                  </a:cubicBezTo>
                  <a:close/>
                </a:path>
              </a:pathLst>
            </a:custGeom>
            <a:solidFill>
              <a:srgbClr val="00B0F0"/>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sp>
          <p:nvSpPr>
            <p:cNvPr id="375" name="Oval"/>
            <p:cNvSpPr/>
            <p:nvPr/>
          </p:nvSpPr>
          <p:spPr>
            <a:xfrm>
              <a:off x="12230023" y="9940"/>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nvGrpSpPr>
            <p:cNvPr id="398" name="Group"/>
            <p:cNvGrpSpPr/>
            <p:nvPr/>
          </p:nvGrpSpPr>
          <p:grpSpPr>
            <a:xfrm>
              <a:off x="-1" y="583207"/>
              <a:ext cx="13950894" cy="5499234"/>
              <a:chOff x="0" y="0"/>
              <a:chExt cx="13950892" cy="5499232"/>
            </a:xfrm>
          </p:grpSpPr>
          <p:grpSp>
            <p:nvGrpSpPr>
              <p:cNvPr id="378" name="Group"/>
              <p:cNvGrpSpPr/>
              <p:nvPr/>
            </p:nvGrpSpPr>
            <p:grpSpPr>
              <a:xfrm>
                <a:off x="0" y="3067239"/>
                <a:ext cx="1720882" cy="2431992"/>
                <a:chOff x="0" y="0"/>
                <a:chExt cx="1720881" cy="2431990"/>
              </a:xfrm>
            </p:grpSpPr>
            <p:sp>
              <p:nvSpPr>
                <p:cNvPr id="376" name="Shape"/>
                <p:cNvSpPr/>
                <p:nvPr/>
              </p:nvSpPr>
              <p:spPr>
                <a:xfrm>
                  <a:off x="0" y="-1"/>
                  <a:ext cx="1720882" cy="2431992"/>
                </a:xfrm>
                <a:custGeom>
                  <a:avLst/>
                  <a:gdLst/>
                  <a:ahLst/>
                  <a:cxnLst>
                    <a:cxn ang="0">
                      <a:pos x="wd2" y="hd2"/>
                    </a:cxn>
                    <a:cxn ang="5400000">
                      <a:pos x="wd2" y="hd2"/>
                    </a:cxn>
                    <a:cxn ang="10800000">
                      <a:pos x="wd2" y="hd2"/>
                    </a:cxn>
                    <a:cxn ang="16200000">
                      <a:pos x="wd2" y="hd2"/>
                    </a:cxn>
                  </a:cxnLst>
                  <a:rect l="0" t="0" r="r" b="b"/>
                  <a:pathLst>
                    <a:path w="21600" h="21600" extrusionOk="0">
                      <a:moveTo>
                        <a:pt x="0" y="2254"/>
                      </a:moveTo>
                      <a:cubicBezTo>
                        <a:pt x="0" y="1009"/>
                        <a:pt x="4835" y="0"/>
                        <a:pt x="10800" y="0"/>
                      </a:cubicBezTo>
                      <a:cubicBezTo>
                        <a:pt x="16765" y="0"/>
                        <a:pt x="21600" y="1009"/>
                        <a:pt x="21600" y="2254"/>
                      </a:cubicBezTo>
                      <a:lnTo>
                        <a:pt x="21600" y="19346"/>
                      </a:lnTo>
                      <a:cubicBezTo>
                        <a:pt x="21600" y="20591"/>
                        <a:pt x="16765" y="21600"/>
                        <a:pt x="10800" y="21600"/>
                      </a:cubicBezTo>
                      <a:cubicBezTo>
                        <a:pt x="4835" y="21600"/>
                        <a:pt x="0" y="20591"/>
                        <a:pt x="0" y="19346"/>
                      </a:cubicBezTo>
                      <a:close/>
                    </a:path>
                  </a:pathLst>
                </a:custGeom>
                <a:solidFill>
                  <a:srgbClr val="92D050"/>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sp>
              <p:nvSpPr>
                <p:cNvPr id="377" name="Oval"/>
                <p:cNvSpPr/>
                <p:nvPr/>
              </p:nvSpPr>
              <p:spPr>
                <a:xfrm>
                  <a:off x="3" y="-1"/>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grpSp>
            <p:nvGrpSpPr>
              <p:cNvPr id="381" name="Group"/>
              <p:cNvGrpSpPr/>
              <p:nvPr/>
            </p:nvGrpSpPr>
            <p:grpSpPr>
              <a:xfrm>
                <a:off x="2038339" y="2462803"/>
                <a:ext cx="1728590" cy="3036428"/>
                <a:chOff x="0" y="0"/>
                <a:chExt cx="1728589" cy="3036427"/>
              </a:xfrm>
            </p:grpSpPr>
            <p:sp>
              <p:nvSpPr>
                <p:cNvPr id="379" name="Shape"/>
                <p:cNvSpPr/>
                <p:nvPr/>
              </p:nvSpPr>
              <p:spPr>
                <a:xfrm>
                  <a:off x="7708" y="3"/>
                  <a:ext cx="1720882" cy="3036425"/>
                </a:xfrm>
                <a:custGeom>
                  <a:avLst/>
                  <a:gdLst/>
                  <a:ahLst/>
                  <a:cxnLst>
                    <a:cxn ang="0">
                      <a:pos x="wd2" y="hd2"/>
                    </a:cxn>
                    <a:cxn ang="5400000">
                      <a:pos x="wd2" y="hd2"/>
                    </a:cxn>
                    <a:cxn ang="10800000">
                      <a:pos x="wd2" y="hd2"/>
                    </a:cxn>
                    <a:cxn ang="16200000">
                      <a:pos x="wd2" y="hd2"/>
                    </a:cxn>
                  </a:cxnLst>
                  <a:rect l="0" t="0" r="r" b="b"/>
                  <a:pathLst>
                    <a:path w="21600" h="21600" extrusionOk="0">
                      <a:moveTo>
                        <a:pt x="0" y="1805"/>
                      </a:moveTo>
                      <a:cubicBezTo>
                        <a:pt x="0" y="808"/>
                        <a:pt x="4835" y="0"/>
                        <a:pt x="10800" y="0"/>
                      </a:cubicBezTo>
                      <a:cubicBezTo>
                        <a:pt x="16765" y="0"/>
                        <a:pt x="21600" y="808"/>
                        <a:pt x="21600" y="1805"/>
                      </a:cubicBezTo>
                      <a:lnTo>
                        <a:pt x="21600" y="19795"/>
                      </a:lnTo>
                      <a:cubicBezTo>
                        <a:pt x="21600" y="20792"/>
                        <a:pt x="16765" y="21600"/>
                        <a:pt x="10800" y="21600"/>
                      </a:cubicBezTo>
                      <a:cubicBezTo>
                        <a:pt x="4835" y="21600"/>
                        <a:pt x="0" y="20792"/>
                        <a:pt x="0" y="19795"/>
                      </a:cubicBezTo>
                      <a:close/>
                    </a:path>
                  </a:pathLst>
                </a:custGeom>
                <a:solidFill>
                  <a:srgbClr val="92D050"/>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sp>
              <p:nvSpPr>
                <p:cNvPr id="380" name="Oval"/>
                <p:cNvSpPr/>
                <p:nvPr/>
              </p:nvSpPr>
              <p:spPr>
                <a:xfrm>
                  <a:off x="-1" y="0"/>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grpSp>
            <p:nvGrpSpPr>
              <p:cNvPr id="384" name="Group"/>
              <p:cNvGrpSpPr/>
              <p:nvPr/>
            </p:nvGrpSpPr>
            <p:grpSpPr>
              <a:xfrm>
                <a:off x="4076674" y="1842870"/>
                <a:ext cx="1720882" cy="3656360"/>
                <a:chOff x="0" y="0"/>
                <a:chExt cx="1720881" cy="3656359"/>
              </a:xfrm>
            </p:grpSpPr>
            <p:sp>
              <p:nvSpPr>
                <p:cNvPr id="382" name="Shape"/>
                <p:cNvSpPr/>
                <p:nvPr/>
              </p:nvSpPr>
              <p:spPr>
                <a:xfrm>
                  <a:off x="0" y="0"/>
                  <a:ext cx="1720882" cy="3656360"/>
                </a:xfrm>
                <a:custGeom>
                  <a:avLst/>
                  <a:gdLst/>
                  <a:ahLst/>
                  <a:cxnLst>
                    <a:cxn ang="0">
                      <a:pos x="wd2" y="hd2"/>
                    </a:cxn>
                    <a:cxn ang="5400000">
                      <a:pos x="wd2" y="hd2"/>
                    </a:cxn>
                    <a:cxn ang="10800000">
                      <a:pos x="wd2" y="hd2"/>
                    </a:cxn>
                    <a:cxn ang="16200000">
                      <a:pos x="wd2" y="hd2"/>
                    </a:cxn>
                  </a:cxnLst>
                  <a:rect l="0" t="0" r="r" b="b"/>
                  <a:pathLst>
                    <a:path w="21600" h="21600" extrusionOk="0">
                      <a:moveTo>
                        <a:pt x="0" y="1499"/>
                      </a:moveTo>
                      <a:cubicBezTo>
                        <a:pt x="0" y="671"/>
                        <a:pt x="4835" y="0"/>
                        <a:pt x="10800" y="0"/>
                      </a:cubicBezTo>
                      <a:cubicBezTo>
                        <a:pt x="16765" y="0"/>
                        <a:pt x="21600" y="671"/>
                        <a:pt x="21600" y="1499"/>
                      </a:cubicBezTo>
                      <a:lnTo>
                        <a:pt x="21600" y="20101"/>
                      </a:lnTo>
                      <a:cubicBezTo>
                        <a:pt x="21600" y="20929"/>
                        <a:pt x="16765" y="21600"/>
                        <a:pt x="10800" y="21600"/>
                      </a:cubicBezTo>
                      <a:cubicBezTo>
                        <a:pt x="4835" y="21600"/>
                        <a:pt x="0" y="20929"/>
                        <a:pt x="0" y="20101"/>
                      </a:cubicBezTo>
                      <a:close/>
                    </a:path>
                  </a:pathLst>
                </a:custGeom>
                <a:solidFill>
                  <a:srgbClr val="92D050"/>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sp>
              <p:nvSpPr>
                <p:cNvPr id="383" name="Oval"/>
                <p:cNvSpPr/>
                <p:nvPr/>
              </p:nvSpPr>
              <p:spPr>
                <a:xfrm>
                  <a:off x="3" y="-1"/>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grpSp>
            <p:nvGrpSpPr>
              <p:cNvPr id="387" name="Group"/>
              <p:cNvGrpSpPr/>
              <p:nvPr/>
            </p:nvGrpSpPr>
            <p:grpSpPr>
              <a:xfrm>
                <a:off x="6115008" y="1238436"/>
                <a:ext cx="1720883" cy="4260796"/>
                <a:chOff x="0" y="0"/>
                <a:chExt cx="1720882" cy="4260794"/>
              </a:xfrm>
            </p:grpSpPr>
            <p:sp>
              <p:nvSpPr>
                <p:cNvPr id="385" name="Shape"/>
                <p:cNvSpPr/>
                <p:nvPr/>
              </p:nvSpPr>
              <p:spPr>
                <a:xfrm>
                  <a:off x="0" y="0"/>
                  <a:ext cx="1720882" cy="4260794"/>
                </a:xfrm>
                <a:custGeom>
                  <a:avLst/>
                  <a:gdLst/>
                  <a:ahLst/>
                  <a:cxnLst>
                    <a:cxn ang="0">
                      <a:pos x="wd2" y="hd2"/>
                    </a:cxn>
                    <a:cxn ang="5400000">
                      <a:pos x="wd2" y="hd2"/>
                    </a:cxn>
                    <a:cxn ang="10800000">
                      <a:pos x="wd2" y="hd2"/>
                    </a:cxn>
                    <a:cxn ang="16200000">
                      <a:pos x="wd2" y="hd2"/>
                    </a:cxn>
                  </a:cxnLst>
                  <a:rect l="0" t="0" r="r" b="b"/>
                  <a:pathLst>
                    <a:path w="21600" h="21600" extrusionOk="0">
                      <a:moveTo>
                        <a:pt x="0" y="1287"/>
                      </a:moveTo>
                      <a:cubicBezTo>
                        <a:pt x="0" y="576"/>
                        <a:pt x="4835" y="0"/>
                        <a:pt x="10800" y="0"/>
                      </a:cubicBezTo>
                      <a:cubicBezTo>
                        <a:pt x="16765" y="0"/>
                        <a:pt x="21600" y="576"/>
                        <a:pt x="21600" y="1287"/>
                      </a:cubicBezTo>
                      <a:lnTo>
                        <a:pt x="21600" y="20313"/>
                      </a:lnTo>
                      <a:cubicBezTo>
                        <a:pt x="21600" y="21024"/>
                        <a:pt x="16765" y="21600"/>
                        <a:pt x="10800" y="21600"/>
                      </a:cubicBezTo>
                      <a:cubicBezTo>
                        <a:pt x="4835" y="21600"/>
                        <a:pt x="0" y="21024"/>
                        <a:pt x="0" y="20313"/>
                      </a:cubicBezTo>
                      <a:close/>
                    </a:path>
                  </a:pathLst>
                </a:custGeom>
                <a:solidFill>
                  <a:schemeClr val="accent3"/>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dirty="0"/>
                </a:p>
              </p:txBody>
            </p:sp>
            <p:sp>
              <p:nvSpPr>
                <p:cNvPr id="386" name="Oval"/>
                <p:cNvSpPr/>
                <p:nvPr/>
              </p:nvSpPr>
              <p:spPr>
                <a:xfrm>
                  <a:off x="3" y="0"/>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grpSp>
            <p:nvGrpSpPr>
              <p:cNvPr id="390" name="Group"/>
              <p:cNvGrpSpPr/>
              <p:nvPr/>
            </p:nvGrpSpPr>
            <p:grpSpPr>
              <a:xfrm>
                <a:off x="10191681" y="0"/>
                <a:ext cx="1720882" cy="5499231"/>
                <a:chOff x="0" y="0"/>
                <a:chExt cx="1720881" cy="5499230"/>
              </a:xfrm>
            </p:grpSpPr>
            <p:sp>
              <p:nvSpPr>
                <p:cNvPr id="388" name="Shape"/>
                <p:cNvSpPr/>
                <p:nvPr/>
              </p:nvSpPr>
              <p:spPr>
                <a:xfrm>
                  <a:off x="0" y="14070"/>
                  <a:ext cx="1720882" cy="5485161"/>
                </a:xfrm>
                <a:custGeom>
                  <a:avLst/>
                  <a:gdLst/>
                  <a:ahLst/>
                  <a:cxnLst>
                    <a:cxn ang="0">
                      <a:pos x="wd2" y="hd2"/>
                    </a:cxn>
                    <a:cxn ang="5400000">
                      <a:pos x="wd2" y="hd2"/>
                    </a:cxn>
                    <a:cxn ang="10800000">
                      <a:pos x="wd2" y="hd2"/>
                    </a:cxn>
                    <a:cxn ang="16200000">
                      <a:pos x="wd2" y="hd2"/>
                    </a:cxn>
                  </a:cxnLst>
                  <a:rect l="0" t="0" r="r" b="b"/>
                  <a:pathLst>
                    <a:path w="21600" h="21600" extrusionOk="0">
                      <a:moveTo>
                        <a:pt x="0" y="999"/>
                      </a:moveTo>
                      <a:cubicBezTo>
                        <a:pt x="0" y="447"/>
                        <a:pt x="4835" y="0"/>
                        <a:pt x="10800" y="0"/>
                      </a:cubicBezTo>
                      <a:cubicBezTo>
                        <a:pt x="16765" y="0"/>
                        <a:pt x="21600" y="447"/>
                        <a:pt x="21600" y="999"/>
                      </a:cubicBezTo>
                      <a:lnTo>
                        <a:pt x="21600" y="20601"/>
                      </a:lnTo>
                      <a:cubicBezTo>
                        <a:pt x="21600" y="21153"/>
                        <a:pt x="16765" y="21600"/>
                        <a:pt x="10800" y="21600"/>
                      </a:cubicBezTo>
                      <a:cubicBezTo>
                        <a:pt x="4835" y="21600"/>
                        <a:pt x="0" y="21153"/>
                        <a:pt x="0" y="20601"/>
                      </a:cubicBezTo>
                      <a:close/>
                    </a:path>
                  </a:pathLst>
                </a:custGeom>
                <a:solidFill>
                  <a:srgbClr val="00B0F0"/>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sp>
              <p:nvSpPr>
                <p:cNvPr id="389" name="Oval"/>
                <p:cNvSpPr/>
                <p:nvPr/>
              </p:nvSpPr>
              <p:spPr>
                <a:xfrm>
                  <a:off x="3" y="0"/>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sp>
            <p:nvSpPr>
              <p:cNvPr id="391" name="Retail"/>
              <p:cNvSpPr/>
              <p:nvPr/>
            </p:nvSpPr>
            <p:spPr>
              <a:xfrm>
                <a:off x="3" y="4158461"/>
                <a:ext cx="1720873" cy="487677"/>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lvl1pPr algn="ctr" defTabSz="1219200">
                  <a:defRPr sz="2000" b="1">
                    <a:solidFill>
                      <a:srgbClr val="FFFFFF"/>
                    </a:solidFill>
                    <a:latin typeface="+mn-lt"/>
                    <a:ea typeface="+mn-ea"/>
                    <a:cs typeface="+mn-cs"/>
                    <a:sym typeface="Helvetica"/>
                  </a:defRPr>
                </a:lvl1pPr>
              </a:lstStyle>
              <a:p>
                <a:r>
                  <a:rPr lang="th-TH" dirty="0"/>
                  <a:t>ขายปลีก</a:t>
                </a:r>
                <a:endParaRPr dirty="0"/>
              </a:p>
            </p:txBody>
          </p:sp>
          <p:sp>
            <p:nvSpPr>
              <p:cNvPr id="392" name="Fast…"/>
              <p:cNvSpPr/>
              <p:nvPr/>
            </p:nvSpPr>
            <p:spPr>
              <a:xfrm>
                <a:off x="4089813" y="3527073"/>
                <a:ext cx="1720873" cy="492436"/>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p>
                <a:pPr algn="ctr" defTabSz="1219200">
                  <a:defRPr sz="2000" b="1">
                    <a:solidFill>
                      <a:srgbClr val="FFFFFF"/>
                    </a:solidFill>
                    <a:latin typeface="+mn-lt"/>
                    <a:ea typeface="+mn-ea"/>
                    <a:cs typeface="+mn-cs"/>
                    <a:sym typeface="Helvetica"/>
                  </a:defRPr>
                </a:pPr>
                <a:r>
                  <a:rPr lang="th-TH" sz="2000" b="1" dirty="0">
                    <a:sym typeface="Helvetica"/>
                  </a:rPr>
                  <a:t>โบนัสเริ่มต้น</a:t>
                </a:r>
                <a:endParaRPr dirty="0"/>
              </a:p>
            </p:txBody>
          </p:sp>
          <p:sp>
            <p:nvSpPr>
              <p:cNvPr id="393" name="Director Bonus"/>
              <p:cNvSpPr/>
              <p:nvPr/>
            </p:nvSpPr>
            <p:spPr>
              <a:xfrm>
                <a:off x="6117749" y="3010313"/>
                <a:ext cx="1720875" cy="800213"/>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lvl1pPr algn="ctr" defTabSz="1219200">
                  <a:defRPr sz="2000" b="1">
                    <a:solidFill>
                      <a:srgbClr val="FFFFFF"/>
                    </a:solidFill>
                    <a:latin typeface="+mn-lt"/>
                    <a:ea typeface="+mn-ea"/>
                    <a:cs typeface="+mn-cs"/>
                    <a:sym typeface="Helvetica"/>
                  </a:defRPr>
                </a:lvl1pPr>
              </a:lstStyle>
              <a:p>
                <a:r>
                  <a:rPr lang="th-TH" dirty="0"/>
                  <a:t>โบนัสไดเร็คเตอร์</a:t>
                </a:r>
                <a:endParaRPr dirty="0"/>
              </a:p>
            </p:txBody>
          </p:sp>
          <p:sp>
            <p:nvSpPr>
              <p:cNvPr id="394" name="Team…"/>
              <p:cNvSpPr/>
              <p:nvPr/>
            </p:nvSpPr>
            <p:spPr>
              <a:xfrm>
                <a:off x="8015686" y="2609409"/>
                <a:ext cx="2022467" cy="800213"/>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p>
                <a:pPr algn="ctr" defTabSz="1219200">
                  <a:defRPr sz="2000" b="1">
                    <a:solidFill>
                      <a:srgbClr val="FFFFFF"/>
                    </a:solidFill>
                    <a:latin typeface="+mn-lt"/>
                    <a:ea typeface="+mn-ea"/>
                    <a:cs typeface="+mn-cs"/>
                    <a:sym typeface="Helvetica"/>
                  </a:defRPr>
                </a:pPr>
                <a:r>
                  <a:rPr lang="th-TH" sz="2000" b="1" dirty="0">
                    <a:sym typeface="Helvetica"/>
                  </a:rPr>
                  <a:t>คอมมิชชั่นของทีม</a:t>
                </a:r>
                <a:endParaRPr dirty="0"/>
              </a:p>
            </p:txBody>
          </p:sp>
          <p:sp>
            <p:nvSpPr>
              <p:cNvPr id="395" name="Executive Momentum Pool"/>
              <p:cNvSpPr/>
              <p:nvPr/>
            </p:nvSpPr>
            <p:spPr>
              <a:xfrm>
                <a:off x="10191681" y="2131238"/>
                <a:ext cx="1720873" cy="800213"/>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lvl1pPr algn="ctr" defTabSz="1219200">
                  <a:defRPr sz="2000" b="1">
                    <a:solidFill>
                      <a:srgbClr val="FFFFFF"/>
                    </a:solidFill>
                    <a:latin typeface="+mn-lt"/>
                    <a:ea typeface="+mn-ea"/>
                    <a:cs typeface="+mn-cs"/>
                    <a:sym typeface="Helvetica"/>
                  </a:defRPr>
                </a:lvl1pPr>
              </a:lstStyle>
              <a:p>
                <a:r>
                  <a:rPr lang="th-TH" dirty="0"/>
                  <a:t>เอ็คเซคคิวทีพโมเมนตัมพูล</a:t>
                </a:r>
                <a:endParaRPr dirty="0"/>
              </a:p>
            </p:txBody>
          </p:sp>
          <p:sp>
            <p:nvSpPr>
              <p:cNvPr id="396" name="Preferred…"/>
              <p:cNvSpPr/>
              <p:nvPr/>
            </p:nvSpPr>
            <p:spPr>
              <a:xfrm>
                <a:off x="2025203" y="3671049"/>
                <a:ext cx="1720873" cy="492436"/>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p>
                <a:pPr algn="ctr" defTabSz="1219200">
                  <a:defRPr sz="2000" b="1">
                    <a:solidFill>
                      <a:srgbClr val="FFFFFF"/>
                    </a:solidFill>
                    <a:latin typeface="+mn-lt"/>
                    <a:ea typeface="+mn-ea"/>
                    <a:cs typeface="+mn-cs"/>
                    <a:sym typeface="Helvetica"/>
                  </a:defRPr>
                </a:pPr>
                <a:r>
                  <a:rPr lang="th-TH" dirty="0"/>
                  <a:t>ลูกค้าประจำ</a:t>
                </a:r>
                <a:endParaRPr dirty="0"/>
              </a:p>
            </p:txBody>
          </p:sp>
          <p:sp>
            <p:nvSpPr>
              <p:cNvPr id="397" name="Check…"/>
              <p:cNvSpPr/>
              <p:nvPr/>
            </p:nvSpPr>
            <p:spPr>
              <a:xfrm>
                <a:off x="12230019" y="1900514"/>
                <a:ext cx="1720873" cy="492436"/>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p>
                <a:pPr algn="ctr" defTabSz="1219200">
                  <a:defRPr sz="2000" b="1">
                    <a:solidFill>
                      <a:srgbClr val="FFFFFF"/>
                    </a:solidFill>
                    <a:latin typeface="+mn-lt"/>
                    <a:ea typeface="+mn-ea"/>
                    <a:cs typeface="+mn-cs"/>
                    <a:sym typeface="Helvetica"/>
                  </a:defRPr>
                </a:pPr>
                <a:r>
                  <a:rPr lang="th-TH" sz="2000" dirty="0">
                    <a:latin typeface="+mn-lt"/>
                    <a:ea typeface="+mn-ea"/>
                    <a:cs typeface="+mn-cs"/>
                    <a:sym typeface="Helvetica"/>
                  </a:rPr>
                  <a:t>เช็คจับคู่</a:t>
                </a:r>
                <a:endParaRPr sz="4800" dirty="0">
                  <a:latin typeface="Calibri"/>
                  <a:ea typeface="Calibri"/>
                  <a:cs typeface="Calibri"/>
                  <a:sym typeface="Calibri"/>
                </a:endParaRPr>
              </a:p>
            </p:txBody>
          </p:sp>
        </p:grpSp>
        <p:sp>
          <p:nvSpPr>
            <p:cNvPr id="399" name="Oval"/>
            <p:cNvSpPr/>
            <p:nvPr/>
          </p:nvSpPr>
          <p:spPr>
            <a:xfrm>
              <a:off x="8159702" y="1193544"/>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sp>
        <p:nvSpPr>
          <p:cNvPr id="401" name="Shape"/>
          <p:cNvSpPr/>
          <p:nvPr/>
        </p:nvSpPr>
        <p:spPr>
          <a:xfrm>
            <a:off x="18422377" y="3218364"/>
            <a:ext cx="1720881" cy="6656404"/>
          </a:xfrm>
          <a:custGeom>
            <a:avLst/>
            <a:gdLst/>
            <a:ahLst/>
            <a:cxnLst>
              <a:cxn ang="0">
                <a:pos x="wd2" y="hd2"/>
              </a:cxn>
              <a:cxn ang="5400000">
                <a:pos x="wd2" y="hd2"/>
              </a:cxn>
              <a:cxn ang="10800000">
                <a:pos x="wd2" y="hd2"/>
              </a:cxn>
              <a:cxn ang="16200000">
                <a:pos x="wd2" y="hd2"/>
              </a:cxn>
            </a:cxnLst>
            <a:rect l="0" t="0" r="r" b="b"/>
            <a:pathLst>
              <a:path w="21600" h="21600" extrusionOk="0">
                <a:moveTo>
                  <a:pt x="0" y="999"/>
                </a:moveTo>
                <a:cubicBezTo>
                  <a:pt x="0" y="447"/>
                  <a:pt x="4835" y="0"/>
                  <a:pt x="10800" y="0"/>
                </a:cubicBezTo>
                <a:cubicBezTo>
                  <a:pt x="16765" y="0"/>
                  <a:pt x="21600" y="447"/>
                  <a:pt x="21600" y="999"/>
                </a:cubicBezTo>
                <a:lnTo>
                  <a:pt x="21600" y="20601"/>
                </a:lnTo>
                <a:cubicBezTo>
                  <a:pt x="21600" y="21153"/>
                  <a:pt x="16765" y="21600"/>
                  <a:pt x="10800" y="21600"/>
                </a:cubicBezTo>
                <a:cubicBezTo>
                  <a:pt x="4835" y="21600"/>
                  <a:pt x="0" y="21153"/>
                  <a:pt x="0" y="20601"/>
                </a:cubicBezTo>
                <a:close/>
              </a:path>
            </a:pathLst>
          </a:custGeom>
          <a:solidFill>
            <a:srgbClr val="00B0F0"/>
          </a:solidFill>
          <a:ln w="25400">
            <a:miter lim="400000"/>
          </a:ln>
          <a:effectLst>
            <a:outerShdw blurRad="76200" dist="50800" dir="5400000" rotWithShape="0">
              <a:srgbClr val="000000">
                <a:alpha val="25000"/>
              </a:srgbClr>
            </a:outerShdw>
          </a:effectLst>
        </p:spPr>
        <p:txBody>
          <a:bodyPr lIns="101600" tIns="101600" rIns="101600" bIns="101600" anchor="ctr"/>
          <a:lstStyle/>
          <a:p>
            <a:pPr algn="ctr" defTabSz="1219200">
              <a:defRPr sz="4800">
                <a:solidFill>
                  <a:srgbClr val="FFFFFF"/>
                </a:solidFill>
                <a:latin typeface="Calibri"/>
                <a:ea typeface="Calibri"/>
                <a:cs typeface="Calibri"/>
                <a:sym typeface="Calibri"/>
              </a:defRPr>
            </a:pPr>
            <a:endParaRPr/>
          </a:p>
        </p:txBody>
      </p:sp>
      <p:sp>
        <p:nvSpPr>
          <p:cNvPr id="402" name="Oval"/>
          <p:cNvSpPr/>
          <p:nvPr/>
        </p:nvSpPr>
        <p:spPr>
          <a:xfrm>
            <a:off x="18422382" y="3213080"/>
            <a:ext cx="1720877" cy="507573"/>
          </a:xfrm>
          <a:prstGeom prst="ellipse">
            <a:avLst/>
          </a:prstGeom>
          <a:solidFill>
            <a:srgbClr val="FFFFFF">
              <a:alpha val="40000"/>
            </a:srgbClr>
          </a:solidFill>
          <a:ln w="12700">
            <a:miter lim="400000"/>
          </a:ln>
        </p:spPr>
        <p:txBody>
          <a:bodyPr lIns="101600" tIns="101600" rIns="101600" bIns="101600" anchor="ctr"/>
          <a:lstStyle/>
          <a:p>
            <a:pPr algn="ctr" defTabSz="1219200">
              <a:defRPr sz="4800">
                <a:solidFill>
                  <a:srgbClr val="FFFFFF"/>
                </a:solidFill>
                <a:latin typeface="Calibri"/>
                <a:ea typeface="Calibri"/>
                <a:cs typeface="Calibri"/>
                <a:sym typeface="Calibri"/>
              </a:defRPr>
            </a:pPr>
            <a:endParaRPr/>
          </a:p>
        </p:txBody>
      </p:sp>
      <p:sp>
        <p:nvSpPr>
          <p:cNvPr id="403" name="Diamond…"/>
          <p:cNvSpPr/>
          <p:nvPr/>
        </p:nvSpPr>
        <p:spPr>
          <a:xfrm>
            <a:off x="18441778" y="5836173"/>
            <a:ext cx="1720873" cy="492436"/>
          </a:xfrm>
          <a:prstGeom prst="rect">
            <a:avLst/>
          </a:prstGeom>
          <a:ln w="25400">
            <a:miter lim="400000"/>
          </a:ln>
          <a:extLst>
            <a:ext uri="{C572A759-6A51-4108-AA02-DFA0A04FC94B}">
              <ma14:wrappingTextBoxFlag xmlns:ma14="http://schemas.microsoft.com/office/mac/drawingml/2011/main" xmlns="" val="1"/>
            </a:ext>
          </a:extLst>
        </p:spPr>
        <p:txBody>
          <a:bodyPr lIns="91437" tIns="91437" rIns="91437" bIns="91437">
            <a:spAutoFit/>
          </a:bodyPr>
          <a:lstStyle/>
          <a:p>
            <a:pPr algn="ctr" defTabSz="1219200">
              <a:defRPr sz="2000" b="1">
                <a:solidFill>
                  <a:srgbClr val="FFFFFF"/>
                </a:solidFill>
                <a:latin typeface="+mn-lt"/>
                <a:ea typeface="+mn-ea"/>
                <a:cs typeface="+mn-cs"/>
                <a:sym typeface="Helvetica"/>
              </a:defRPr>
            </a:pPr>
            <a:r>
              <a:rPr lang="th-TH" dirty="0"/>
              <a:t>ไดมอนด์พูล</a:t>
            </a:r>
            <a:endParaRPr dirty="0"/>
          </a:p>
        </p:txBody>
      </p:sp>
      <p:sp>
        <p:nvSpPr>
          <p:cNvPr id="40" name="#7"/>
          <p:cNvSpPr/>
          <p:nvPr/>
        </p:nvSpPr>
        <p:spPr>
          <a:xfrm>
            <a:off x="16208444" y="3014334"/>
            <a:ext cx="2065771" cy="7064464"/>
          </a:xfrm>
          <a:prstGeom prst="roundRect">
            <a:avLst>
              <a:gd name="adj" fmla="val 27401"/>
            </a:avLst>
          </a:prstGeom>
          <a:ln w="50800">
            <a:solidFill>
              <a:schemeClr val="accent1"/>
            </a:solidFill>
          </a:ln>
          <a:extLst>
            <a:ext uri="{C572A759-6A51-4108-AA02-DFA0A04FC94B}">
              <ma14:wrappingTextBoxFlag xmlns:ma14="http://schemas.microsoft.com/office/mac/drawingml/2011/main" xmlns="" val="1"/>
            </a:ext>
          </a:extLst>
        </p:spPr>
        <p:txBody>
          <a:bodyPr lIns="101600" tIns="101600" rIns="101600" bIns="101600"/>
          <a:lstStyle>
            <a:lvl1pPr algn="ctr">
              <a:defRPr sz="3800"/>
            </a:lvl1pPr>
          </a:lstStyle>
          <a:p>
            <a:r>
              <a:t>#7</a:t>
            </a:r>
          </a:p>
        </p:txBody>
      </p:sp>
    </p:spTree>
    <p:extLst>
      <p:ext uri="{BB962C8B-B14F-4D97-AF65-F5344CB8AC3E}">
        <p14:creationId xmlns:p14="http://schemas.microsoft.com/office/powerpoint/2010/main" val="671330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40"/>
                                        </p:tgtEl>
                                        <p:attrNameLst>
                                          <p:attrName>style.visibility</p:attrName>
                                        </p:attrNameLst>
                                      </p:cBhvr>
                                      <p:to>
                                        <p:strVal val="visible"/>
                                      </p:to>
                                    </p:set>
                                    <p:animEffect transition="in" filter="wipe(up)">
                                      <p:cBhvr>
                                        <p:cTn id="7"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advAuto="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7" name="Check Match: Unlimited income potential"/>
          <p:cNvSpPr>
            <a:spLocks noGrp="1"/>
          </p:cNvSpPr>
          <p:nvPr>
            <p:ph type="title"/>
          </p:nvPr>
        </p:nvSpPr>
        <p:spPr>
          <a:xfrm>
            <a:off x="3278204" y="305917"/>
            <a:ext cx="15773401" cy="1558927"/>
          </a:xfrm>
          <a:prstGeom prst="rect">
            <a:avLst/>
          </a:prstGeom>
        </p:spPr>
        <p:txBody>
          <a:bodyPr/>
          <a:lstStyle/>
          <a:p>
            <a:pPr>
              <a:defRPr sz="6700"/>
            </a:pPr>
            <a:r>
              <a:rPr lang="th-TH" dirty="0"/>
              <a:t>เช็คจับคู่ </a:t>
            </a:r>
            <a:r>
              <a:rPr dirty="0"/>
              <a:t>: </a:t>
            </a:r>
            <a:r>
              <a:rPr lang="th-TH" sz="6300" b="0" dirty="0">
                <a:latin typeface="Calibri Light"/>
                <a:ea typeface="Calibri Light"/>
                <a:cs typeface="Calibri Light"/>
                <a:sym typeface="Calibri Light"/>
              </a:rPr>
              <a:t>ศักยภาพรายได้ไร้ขีดจำกัด</a:t>
            </a:r>
            <a:endParaRPr sz="6300" b="0" dirty="0">
              <a:latin typeface="Calibri Light"/>
              <a:ea typeface="Calibri Light"/>
              <a:cs typeface="Calibri Light"/>
              <a:sym typeface="Calibri Light"/>
            </a:endParaRPr>
          </a:p>
        </p:txBody>
      </p:sp>
      <p:sp>
        <p:nvSpPr>
          <p:cNvPr id="2218" name="Earn a percentage of the Binary Income of Associates in your Personal Enrollment Tree…"/>
          <p:cNvSpPr>
            <a:spLocks noGrp="1"/>
          </p:cNvSpPr>
          <p:nvPr>
            <p:ph type="body" sz="half" idx="1"/>
          </p:nvPr>
        </p:nvSpPr>
        <p:spPr>
          <a:xfrm>
            <a:off x="5278243" y="1840722"/>
            <a:ext cx="8882928" cy="10775432"/>
          </a:xfrm>
          <a:prstGeom prst="rect">
            <a:avLst/>
          </a:prstGeom>
        </p:spPr>
        <p:txBody>
          <a:bodyPr>
            <a:normAutofit lnSpcReduction="10000"/>
          </a:bodyPr>
          <a:lstStyle/>
          <a:p>
            <a:pPr marL="343877" indent="-343877" defTabSz="1069846">
              <a:lnSpc>
                <a:spcPct val="81000"/>
              </a:lnSpc>
              <a:spcBef>
                <a:spcPts val="1000"/>
              </a:spcBef>
              <a:defRPr sz="4400" b="1">
                <a:solidFill>
                  <a:srgbClr val="00B0F0"/>
                </a:solidFill>
              </a:defRPr>
            </a:pPr>
            <a:r>
              <a:rPr lang="th-TH" dirty="0"/>
              <a:t>ได้รับเปอร์เซ็นของรายได้ของผู้ร่วมธุรกิจ </a:t>
            </a:r>
            <a:r>
              <a:rPr dirty="0"/>
              <a:t>Binary </a:t>
            </a:r>
            <a:r>
              <a:rPr lang="th-TH" dirty="0"/>
              <a:t>ที่คุณลงทะเบียเป็นส่วนตัว</a:t>
            </a:r>
            <a:endParaRPr dirty="0"/>
          </a:p>
          <a:p>
            <a:pPr marL="343877" indent="-343877" defTabSz="1069846">
              <a:lnSpc>
                <a:spcPct val="81000"/>
              </a:lnSpc>
              <a:spcBef>
                <a:spcPts val="1000"/>
              </a:spcBef>
              <a:defRPr sz="4400" b="1">
                <a:solidFill>
                  <a:srgbClr val="00B0F0"/>
                </a:solidFill>
              </a:defRPr>
            </a:pPr>
            <a:endParaRPr sz="4200" dirty="0"/>
          </a:p>
          <a:p>
            <a:pPr marL="267460" indent="-267460" defTabSz="1069846">
              <a:lnSpc>
                <a:spcPct val="81000"/>
              </a:lnSpc>
              <a:spcBef>
                <a:spcPts val="1000"/>
              </a:spcBef>
              <a:defRPr sz="4400" b="1">
                <a:solidFill>
                  <a:srgbClr val="00B0F0"/>
                </a:solidFill>
              </a:defRPr>
            </a:pPr>
            <a:r>
              <a:rPr lang="th-TH" dirty="0"/>
              <a:t>เช็คจับคู่ คือ</a:t>
            </a:r>
            <a:endParaRPr dirty="0"/>
          </a:p>
          <a:p>
            <a:pPr marL="534922" lvl="1" indent="-267459" defTabSz="1069846">
              <a:lnSpc>
                <a:spcPct val="72900"/>
              </a:lnSpc>
              <a:spcBef>
                <a:spcPts val="400"/>
              </a:spcBef>
              <a:defRPr sz="3800">
                <a:solidFill>
                  <a:srgbClr val="808080"/>
                </a:solidFill>
              </a:defRPr>
            </a:pPr>
            <a:r>
              <a:rPr lang="th-TH" sz="3800" dirty="0"/>
              <a:t>รายได้คงเหลือที่แท้จริง</a:t>
            </a:r>
            <a:endParaRPr lang="en-US" sz="3800" dirty="0"/>
          </a:p>
          <a:p>
            <a:pPr marL="534922" lvl="1" indent="-267459" defTabSz="1069846">
              <a:lnSpc>
                <a:spcPct val="72900"/>
              </a:lnSpc>
              <a:spcBef>
                <a:spcPts val="400"/>
              </a:spcBef>
              <a:defRPr sz="3800">
                <a:solidFill>
                  <a:srgbClr val="808080"/>
                </a:solidFill>
              </a:defRPr>
            </a:pPr>
            <a:r>
              <a:rPr lang="th-TH" sz="3800" dirty="0"/>
              <a:t>ในท้ายที่สุดจะเป็นส่วนที่ร่ำรวยที่สุดของแผนการจ่ายผลตอบแทนเมื่อคุณเลื่อนไปยังตำแหน่งไดมอนด์, ตำแหน่งแอมบาสเซเดอร์, ตำแหน่งเพรสซิเดนท์</a:t>
            </a:r>
          </a:p>
          <a:p>
            <a:pPr marL="534922" lvl="1" indent="-267459" defTabSz="1069846">
              <a:lnSpc>
                <a:spcPct val="72900"/>
              </a:lnSpc>
              <a:spcBef>
                <a:spcPts val="400"/>
              </a:spcBef>
              <a:defRPr sz="3800">
                <a:solidFill>
                  <a:srgbClr val="808080"/>
                </a:solidFill>
              </a:defRPr>
            </a:pPr>
            <a:r>
              <a:rPr lang="th-TH" sz="3800" dirty="0"/>
              <a:t>สร้างรายได้จากลำดับที่ 1-7 ในรุ่นของระดับบรอนซ์ - "จ่ายเงินตาม" แต่ละสัปดาห์ขึ้นอยู่กับจำนวนระดับบรอนซ์ที่คุณมีสิทธิ์ในการได้รับเช็คจับคู่ด้วย</a:t>
            </a:r>
          </a:p>
          <a:p>
            <a:pPr marL="534922" lvl="1" indent="-267459" defTabSz="1069846">
              <a:lnSpc>
                <a:spcPct val="72900"/>
              </a:lnSpc>
              <a:spcBef>
                <a:spcPts val="400"/>
              </a:spcBef>
              <a:defRPr sz="3800">
                <a:solidFill>
                  <a:srgbClr val="808080"/>
                </a:solidFill>
              </a:defRPr>
            </a:pPr>
            <a:r>
              <a:rPr lang="th-TH" sz="3800" dirty="0"/>
              <a:t>ได้รับเปอร์เซ็นต์ของสิ่งที่คนของคุณได้รับจากค่าคอมมิชชั่นของทีม</a:t>
            </a:r>
            <a:br>
              <a:rPr dirty="0"/>
            </a:br>
            <a:endParaRPr dirty="0">
              <a:solidFill>
                <a:srgbClr val="595959"/>
              </a:solidFill>
            </a:endParaRPr>
          </a:p>
          <a:p>
            <a:pPr marL="267460" indent="-267460" defTabSz="1069846">
              <a:lnSpc>
                <a:spcPct val="81000"/>
              </a:lnSpc>
              <a:spcBef>
                <a:spcPts val="1000"/>
              </a:spcBef>
              <a:defRPr sz="4400" b="1">
                <a:solidFill>
                  <a:srgbClr val="00B0F0"/>
                </a:solidFill>
              </a:defRPr>
            </a:pPr>
            <a:r>
              <a:rPr lang="th-TH" dirty="0"/>
              <a:t>ในการได้รับการเช็คจับคู่</a:t>
            </a:r>
            <a:r>
              <a:rPr dirty="0"/>
              <a:t>:</a:t>
            </a:r>
            <a:endParaRPr dirty="0">
              <a:latin typeface="+mn-lt"/>
              <a:ea typeface="+mn-ea"/>
              <a:cs typeface="+mn-cs"/>
              <a:sym typeface="Helvetica"/>
            </a:endParaRPr>
          </a:p>
          <a:p>
            <a:pPr marL="534922" lvl="1" indent="-267459" defTabSz="1069846">
              <a:lnSpc>
                <a:spcPct val="72900"/>
              </a:lnSpc>
              <a:spcBef>
                <a:spcPts val="400"/>
              </a:spcBef>
              <a:defRPr sz="3800">
                <a:solidFill>
                  <a:srgbClr val="808080"/>
                </a:solidFill>
              </a:defRPr>
            </a:pPr>
            <a:r>
              <a:rPr lang="th-TH" dirty="0"/>
              <a:t>มีคุณสมบัติในตำแหน่งบรอนซ์หรือมากกว่านั้น</a:t>
            </a:r>
            <a:endParaRPr dirty="0"/>
          </a:p>
          <a:p>
            <a:pPr marL="534922" lvl="1" indent="-267459" defTabSz="1069846">
              <a:lnSpc>
                <a:spcPct val="72900"/>
              </a:lnSpc>
              <a:spcBef>
                <a:spcPts val="400"/>
              </a:spcBef>
              <a:defRPr sz="3800">
                <a:solidFill>
                  <a:srgbClr val="808080"/>
                </a:solidFill>
              </a:defRPr>
            </a:pPr>
            <a:r>
              <a:rPr lang="th-TH" dirty="0"/>
              <a:t>เช็คจับคู่ขึ้นอยู๋กับคุณสมบัติในแต่ละสัปดาห์</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21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218">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2218">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2218">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1" nodeType="clickEffect">
                                  <p:stCondLst>
                                    <p:cond delay="0"/>
                                  </p:stCondLst>
                                  <p:iterate>
                                    <p:tmAbs val="0"/>
                                  </p:iterate>
                                  <p:childTnLst>
                                    <p:set>
                                      <p:cBhvr>
                                        <p:cTn id="19" fill="hold"/>
                                        <p:tgtEl>
                                          <p:spTgt spid="2218">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1" nodeType="clickEffect">
                                  <p:stCondLst>
                                    <p:cond delay="0"/>
                                  </p:stCondLst>
                                  <p:iterate>
                                    <p:tmAbs val="0"/>
                                  </p:iterate>
                                  <p:childTnLst>
                                    <p:set>
                                      <p:cBhvr>
                                        <p:cTn id="23" fill="hold"/>
                                        <p:tgtEl>
                                          <p:spTgt spid="2218">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1" nodeType="clickEffect">
                                  <p:stCondLst>
                                    <p:cond delay="0"/>
                                  </p:stCondLst>
                                  <p:iterate>
                                    <p:tmAbs val="0"/>
                                  </p:iterate>
                                  <p:childTnLst>
                                    <p:set>
                                      <p:cBhvr>
                                        <p:cTn id="27" fill="hold"/>
                                        <p:tgtEl>
                                          <p:spTgt spid="2218">
                                            <p:txEl>
                                              <p:pRg st="6" end="6"/>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1" nodeType="clickEffect">
                                  <p:stCondLst>
                                    <p:cond delay="0"/>
                                  </p:stCondLst>
                                  <p:iterate>
                                    <p:tmAbs val="0"/>
                                  </p:iterate>
                                  <p:childTnLst>
                                    <p:set>
                                      <p:cBhvr>
                                        <p:cTn id="31" fill="hold"/>
                                        <p:tgtEl>
                                          <p:spTgt spid="2218">
                                            <p:txEl>
                                              <p:pRg st="7" end="7"/>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1" nodeType="clickEffect">
                                  <p:stCondLst>
                                    <p:cond delay="0"/>
                                  </p:stCondLst>
                                  <p:iterate>
                                    <p:tmAbs val="0"/>
                                  </p:iterate>
                                  <p:childTnLst>
                                    <p:set>
                                      <p:cBhvr>
                                        <p:cTn id="35" fill="hold"/>
                                        <p:tgtEl>
                                          <p:spTgt spid="2218">
                                            <p:txEl>
                                              <p:pRg st="8" end="8"/>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1" nodeType="clickEffect">
                                  <p:stCondLst>
                                    <p:cond delay="0"/>
                                  </p:stCondLst>
                                  <p:iterate>
                                    <p:tmAbs val="0"/>
                                  </p:iterate>
                                  <p:childTnLst>
                                    <p:set>
                                      <p:cBhvr>
                                        <p:cTn id="39" fill="hold"/>
                                        <p:tgtEl>
                                          <p:spTgt spid="221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8" grpId="1" build="p" bldLvl="5" animBg="1" advAuto="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 name="Check Match Example: Unlimited income potential"/>
          <p:cNvSpPr>
            <a:spLocks noGrp="1"/>
          </p:cNvSpPr>
          <p:nvPr>
            <p:ph type="title"/>
          </p:nvPr>
        </p:nvSpPr>
        <p:spPr>
          <a:xfrm>
            <a:off x="1437903" y="420936"/>
            <a:ext cx="7385649" cy="2066204"/>
          </a:xfrm>
          <a:prstGeom prst="rect">
            <a:avLst/>
          </a:prstGeom>
        </p:spPr>
        <p:txBody>
          <a:bodyPr/>
          <a:lstStyle/>
          <a:p>
            <a:pPr defTabSz="1042416">
              <a:defRPr sz="4864"/>
            </a:pPr>
            <a:r>
              <a:rPr lang="th-TH" dirty="0"/>
              <a:t>ตัวอย่างการเช็คจับคู่</a:t>
            </a:r>
            <a:r>
              <a:rPr dirty="0"/>
              <a:t>: </a:t>
            </a:r>
            <a:r>
              <a:rPr lang="th-TH" sz="4560" b="0" dirty="0">
                <a:latin typeface="Calibri Light"/>
                <a:ea typeface="Calibri Light"/>
                <a:cs typeface="Calibri Light"/>
                <a:sym typeface="Calibri Light"/>
              </a:rPr>
              <a:t>ศักยภาพรายได้ไร้ขีดจำกัด</a:t>
            </a:r>
            <a:endParaRPr sz="4560" b="0" dirty="0">
              <a:latin typeface="Calibri Light"/>
              <a:ea typeface="Calibri Light"/>
              <a:cs typeface="Calibri Light"/>
              <a:sym typeface="Calibri Light"/>
            </a:endParaRPr>
          </a:p>
        </p:txBody>
      </p:sp>
      <p:sp>
        <p:nvSpPr>
          <p:cNvPr id="2223" name="Your weekly “paid as” rank determines how many Bronze generations you earn check match on…"/>
          <p:cNvSpPr>
            <a:spLocks noGrp="1"/>
          </p:cNvSpPr>
          <p:nvPr>
            <p:ph type="body" sz="quarter" idx="1"/>
          </p:nvPr>
        </p:nvSpPr>
        <p:spPr>
          <a:xfrm>
            <a:off x="1042739" y="2189095"/>
            <a:ext cx="8882927" cy="5750962"/>
          </a:xfrm>
          <a:prstGeom prst="rect">
            <a:avLst/>
          </a:prstGeom>
        </p:spPr>
        <p:txBody>
          <a:bodyPr>
            <a:normAutofit/>
          </a:bodyPr>
          <a:lstStyle/>
          <a:p>
            <a:pPr marL="343877" indent="-343877" defTabSz="1069846">
              <a:lnSpc>
                <a:spcPct val="81000"/>
              </a:lnSpc>
              <a:spcBef>
                <a:spcPts val="1000"/>
              </a:spcBef>
              <a:defRPr sz="4200" b="1">
                <a:solidFill>
                  <a:srgbClr val="00B0F0"/>
                </a:solidFill>
              </a:defRPr>
            </a:pPr>
            <a:r>
              <a:rPr lang="th-TH" sz="4400" dirty="0"/>
              <a:t>"จ่ายเงินตาม" แต่ละสัปดาห์ขึ้นอยู่กับจำนวนระดับบรอนซ์ที่คุณมีสิทธิ์ในการถูกจับคู่เช็คด้วย </a:t>
            </a:r>
          </a:p>
          <a:p>
            <a:pPr marL="343877" indent="-343877" defTabSz="1069846">
              <a:lnSpc>
                <a:spcPct val="81000"/>
              </a:lnSpc>
              <a:spcBef>
                <a:spcPts val="1000"/>
              </a:spcBef>
              <a:defRPr sz="4200" b="1">
                <a:solidFill>
                  <a:srgbClr val="00B0F0"/>
                </a:solidFill>
              </a:defRPr>
            </a:pPr>
            <a:r>
              <a:rPr lang="th-TH" sz="4400" dirty="0"/>
              <a:t>เมื่อคุณกลายเป็นระดับบรอนซ์ คุณจะได้รับการเช็คจับคู่กับทุกกลุ่มส่วนตัวของคุณ</a:t>
            </a:r>
            <a:endParaRPr dirty="0"/>
          </a:p>
          <a:p>
            <a:pPr marL="611340" lvl="1" indent="-343877" defTabSz="1069846">
              <a:lnSpc>
                <a:spcPct val="81000"/>
              </a:lnSpc>
              <a:spcBef>
                <a:spcPts val="1000"/>
              </a:spcBef>
              <a:defRPr sz="4200" b="1">
                <a:solidFill>
                  <a:srgbClr val="00B0F0"/>
                </a:solidFill>
              </a:defRPr>
            </a:pPr>
            <a:r>
              <a:rPr lang="th-TH" dirty="0"/>
              <a:t>เรื่อยๆ จนถึงและรวมทั้งระดับบรอนซ์รุ่นแรกภายใต้คุณ</a:t>
            </a:r>
            <a:endParaRPr dirty="0"/>
          </a:p>
        </p:txBody>
      </p:sp>
      <p:sp>
        <p:nvSpPr>
          <p:cNvPr id="2224" name="Sponsorship…"/>
          <p:cNvSpPr/>
          <p:nvPr/>
        </p:nvSpPr>
        <p:spPr>
          <a:xfrm>
            <a:off x="21173924" y="511688"/>
            <a:ext cx="2644700" cy="12857481"/>
          </a:xfrm>
          <a:prstGeom prst="rect">
            <a:avLst/>
          </a:prstGeom>
          <a:solidFill>
            <a:srgbClr val="FFFFFF"/>
          </a:solidFill>
          <a:ln w="50800">
            <a:solidFill>
              <a:schemeClr val="accent1"/>
            </a:solidFill>
          </a:ln>
          <a:extLst>
            <a:ext uri="{C572A759-6A51-4108-AA02-DFA0A04FC94B}">
              <ma14:wrappingTextBoxFlag xmlns:ma14="http://schemas.microsoft.com/office/mac/drawingml/2011/main" xmlns="" val="1"/>
            </a:ext>
          </a:extLst>
        </p:spPr>
        <p:txBody>
          <a:bodyPr lIns="76200" tIns="76200" rIns="76200" bIns="76200">
            <a:spAutoFit/>
          </a:bodyPr>
          <a:lstStyle/>
          <a:p>
            <a:pPr>
              <a:lnSpc>
                <a:spcPct val="180000"/>
              </a:lnSpc>
              <a:defRPr sz="2100"/>
            </a:pPr>
            <a:r>
              <a:rPr sz="3100" b="1"/>
              <a:t>Sponsorship</a:t>
            </a:r>
            <a:r>
              <a:t> </a:t>
            </a:r>
          </a:p>
          <a:p>
            <a:pPr>
              <a:lnSpc>
                <a:spcPct val="240000"/>
              </a:lnSpc>
              <a:defRPr sz="2900"/>
            </a:pPr>
            <a:r>
              <a:t>Level 1</a:t>
            </a:r>
          </a:p>
          <a:p>
            <a:pPr>
              <a:lnSpc>
                <a:spcPct val="240000"/>
              </a:lnSpc>
              <a:defRPr sz="2900"/>
            </a:pPr>
            <a:r>
              <a:t>Level 2</a:t>
            </a:r>
          </a:p>
          <a:p>
            <a:pPr>
              <a:lnSpc>
                <a:spcPct val="240000"/>
              </a:lnSpc>
              <a:defRPr sz="2900"/>
            </a:pPr>
            <a:r>
              <a:t>Level 3</a:t>
            </a:r>
          </a:p>
          <a:p>
            <a:pPr>
              <a:lnSpc>
                <a:spcPct val="240000"/>
              </a:lnSpc>
              <a:defRPr sz="2900"/>
            </a:pPr>
            <a:r>
              <a:t>Level 4</a:t>
            </a:r>
          </a:p>
          <a:p>
            <a:pPr>
              <a:lnSpc>
                <a:spcPct val="240000"/>
              </a:lnSpc>
              <a:defRPr sz="2900"/>
            </a:pPr>
            <a:endParaRPr/>
          </a:p>
          <a:p>
            <a:pPr>
              <a:lnSpc>
                <a:spcPct val="240000"/>
              </a:lnSpc>
              <a:defRPr sz="2900"/>
            </a:pPr>
            <a:r>
              <a:t>Level 10</a:t>
            </a:r>
          </a:p>
          <a:p>
            <a:pPr>
              <a:lnSpc>
                <a:spcPct val="240000"/>
              </a:lnSpc>
              <a:defRPr sz="2900"/>
            </a:pPr>
            <a:endParaRPr/>
          </a:p>
          <a:p>
            <a:pPr>
              <a:lnSpc>
                <a:spcPct val="240000"/>
              </a:lnSpc>
              <a:defRPr sz="2900"/>
            </a:pPr>
            <a:endParaRPr/>
          </a:p>
          <a:p>
            <a:pPr>
              <a:lnSpc>
                <a:spcPct val="240000"/>
              </a:lnSpc>
              <a:defRPr sz="2900"/>
            </a:pPr>
            <a:endParaRPr/>
          </a:p>
          <a:p>
            <a:pPr>
              <a:lnSpc>
                <a:spcPct val="240000"/>
              </a:lnSpc>
              <a:defRPr sz="2900"/>
            </a:pPr>
            <a:r>
              <a:t>Level 20…</a:t>
            </a:r>
          </a:p>
          <a:p>
            <a:pPr>
              <a:lnSpc>
                <a:spcPct val="240000"/>
              </a:lnSpc>
              <a:defRPr sz="2900"/>
            </a:pPr>
            <a:endParaRPr/>
          </a:p>
        </p:txBody>
      </p:sp>
      <p:sp>
        <p:nvSpPr>
          <p:cNvPr id="2225" name="Line"/>
          <p:cNvSpPr/>
          <p:nvPr/>
        </p:nvSpPr>
        <p:spPr>
          <a:xfrm>
            <a:off x="9804721" y="5030701"/>
            <a:ext cx="5" cy="428631"/>
          </a:xfrm>
          <a:prstGeom prst="line">
            <a:avLst/>
          </a:prstGeom>
          <a:ln w="25400">
            <a:solidFill>
              <a:srgbClr val="6095C9"/>
            </a:solidFill>
          </a:ln>
        </p:spPr>
        <p:txBody>
          <a:bodyPr lIns="91437" tIns="91437" rIns="91437" bIns="91437"/>
          <a:lstStyle/>
          <a:p>
            <a:endParaRPr/>
          </a:p>
        </p:txBody>
      </p:sp>
      <p:pic>
        <p:nvPicPr>
          <p:cNvPr id="2226" name="pasted-image.png" descr="pasted-image.png"/>
          <p:cNvPicPr>
            <a:picLocks noChangeAspect="1"/>
          </p:cNvPicPr>
          <p:nvPr/>
        </p:nvPicPr>
        <p:blipFill>
          <a:blip r:embed="rId3">
            <a:extLst/>
          </a:blip>
          <a:srcRect b="44043"/>
          <a:stretch>
            <a:fillRect/>
          </a:stretch>
        </p:blipFill>
        <p:spPr>
          <a:xfrm>
            <a:off x="10384366" y="108556"/>
            <a:ext cx="10775660" cy="5005781"/>
          </a:xfrm>
          <a:prstGeom prst="rect">
            <a:avLst/>
          </a:prstGeom>
          <a:ln w="12700">
            <a:miter lim="400000"/>
          </a:ln>
        </p:spPr>
      </p:pic>
      <p:sp>
        <p:nvSpPr>
          <p:cNvPr id="2227" name="Star"/>
          <p:cNvSpPr/>
          <p:nvPr/>
        </p:nvSpPr>
        <p:spPr>
          <a:xfrm>
            <a:off x="15362835" y="-96036"/>
            <a:ext cx="1191850" cy="1140850"/>
          </a:xfrm>
          <a:prstGeom prst="star5">
            <a:avLst>
              <a:gd name="adj" fmla="val 19100"/>
              <a:gd name="hf" fmla="val 105146"/>
              <a:gd name="vf" fmla="val 110557"/>
            </a:avLst>
          </a:prstGeom>
          <a:gradFill>
            <a:gsLst>
              <a:gs pos="0">
                <a:schemeClr val="accent4">
                  <a:lumOff val="-9333"/>
                </a:schemeClr>
              </a:gs>
              <a:gs pos="100000">
                <a:schemeClr val="accent5">
                  <a:lumOff val="-8078"/>
                </a:schemeClr>
              </a:gs>
            </a:gsLst>
            <a:lin ang="16200000"/>
          </a:gradFill>
          <a:ln w="12700">
            <a:solidFill>
              <a:srgbClr val="C82101"/>
            </a:solidFill>
          </a:ln>
        </p:spPr>
        <p:txBody>
          <a:bodyPr lIns="101600" tIns="101600" rIns="101600" bIns="101600" anchor="ctr"/>
          <a:lstStyle/>
          <a:p>
            <a:pPr>
              <a:defRPr>
                <a:solidFill>
                  <a:srgbClr val="FFFFFF"/>
                </a:solidFill>
              </a:defRPr>
            </a:pPr>
            <a:endParaRPr/>
          </a:p>
        </p:txBody>
      </p:sp>
      <p:sp>
        <p:nvSpPr>
          <p:cNvPr id="2228" name="Line"/>
          <p:cNvSpPr/>
          <p:nvPr/>
        </p:nvSpPr>
        <p:spPr>
          <a:xfrm flipV="1">
            <a:off x="12866797" y="4766461"/>
            <a:ext cx="1" cy="1292087"/>
          </a:xfrm>
          <a:prstGeom prst="line">
            <a:avLst/>
          </a:prstGeom>
          <a:ln w="88900" cap="rnd">
            <a:solidFill>
              <a:schemeClr val="accent2"/>
            </a:solidFill>
            <a:custDash>
              <a:ds d="100000" sp="200000"/>
            </a:custDash>
            <a:headEnd type="triangle"/>
          </a:ln>
        </p:spPr>
        <p:txBody>
          <a:bodyPr lIns="91437" tIns="91437" rIns="91437" bIns="91437"/>
          <a:lstStyle/>
          <a:p>
            <a:endParaRPr/>
          </a:p>
        </p:txBody>
      </p:sp>
      <p:sp>
        <p:nvSpPr>
          <p:cNvPr id="2229" name="Line"/>
          <p:cNvSpPr/>
          <p:nvPr/>
        </p:nvSpPr>
        <p:spPr>
          <a:xfrm flipV="1">
            <a:off x="17049749" y="6350943"/>
            <a:ext cx="1" cy="1593696"/>
          </a:xfrm>
          <a:prstGeom prst="line">
            <a:avLst/>
          </a:prstGeom>
          <a:ln w="88900" cap="rnd">
            <a:solidFill>
              <a:schemeClr val="accent2"/>
            </a:solidFill>
            <a:custDash>
              <a:ds d="100000" sp="200000"/>
            </a:custDash>
            <a:headEnd type="triangle"/>
          </a:ln>
        </p:spPr>
        <p:txBody>
          <a:bodyPr lIns="91437" tIns="91437" rIns="91437" bIns="91437"/>
          <a:lstStyle/>
          <a:p>
            <a:endParaRPr/>
          </a:p>
        </p:txBody>
      </p:sp>
      <p:sp>
        <p:nvSpPr>
          <p:cNvPr id="2230" name="Line"/>
          <p:cNvSpPr/>
          <p:nvPr/>
        </p:nvSpPr>
        <p:spPr>
          <a:xfrm flipV="1">
            <a:off x="21884551" y="8354732"/>
            <a:ext cx="1" cy="2513548"/>
          </a:xfrm>
          <a:prstGeom prst="line">
            <a:avLst/>
          </a:prstGeom>
          <a:ln w="88900" cap="rnd">
            <a:solidFill>
              <a:schemeClr val="accent2"/>
            </a:solidFill>
            <a:custDash>
              <a:ds d="100000" sp="200000"/>
            </a:custDash>
            <a:headEnd type="triangle"/>
          </a:ln>
        </p:spPr>
        <p:txBody>
          <a:bodyPr lIns="91437" tIns="91437" rIns="91437" bIns="91437"/>
          <a:lstStyle/>
          <a:p>
            <a:endParaRPr/>
          </a:p>
        </p:txBody>
      </p:sp>
      <p:pic>
        <p:nvPicPr>
          <p:cNvPr id="2231" name="pasted-image.png" descr="pasted-image.png"/>
          <p:cNvPicPr>
            <a:picLocks noChangeAspect="1"/>
          </p:cNvPicPr>
          <p:nvPr/>
        </p:nvPicPr>
        <p:blipFill>
          <a:blip r:embed="rId4">
            <a:extLst/>
          </a:blip>
          <a:srcRect t="1991"/>
          <a:stretch>
            <a:fillRect/>
          </a:stretch>
        </p:blipFill>
        <p:spPr>
          <a:xfrm>
            <a:off x="10597270" y="6033631"/>
            <a:ext cx="3448820" cy="6025486"/>
          </a:xfrm>
          <a:prstGeom prst="rect">
            <a:avLst/>
          </a:prstGeom>
          <a:ln w="12700">
            <a:miter lim="400000"/>
          </a:ln>
        </p:spPr>
      </p:pic>
      <p:pic>
        <p:nvPicPr>
          <p:cNvPr id="2232" name="pasted-image.png" descr="pasted-image.png"/>
          <p:cNvPicPr>
            <a:picLocks noChangeAspect="1"/>
          </p:cNvPicPr>
          <p:nvPr/>
        </p:nvPicPr>
        <p:blipFill>
          <a:blip r:embed="rId5">
            <a:extLst/>
          </a:blip>
          <a:stretch>
            <a:fillRect/>
          </a:stretch>
        </p:blipFill>
        <p:spPr>
          <a:xfrm>
            <a:off x="15624850" y="5719541"/>
            <a:ext cx="1804924" cy="1565718"/>
          </a:xfrm>
          <a:prstGeom prst="rect">
            <a:avLst/>
          </a:prstGeom>
          <a:ln w="12700">
            <a:miter lim="400000"/>
          </a:ln>
        </p:spPr>
      </p:pic>
      <p:sp>
        <p:nvSpPr>
          <p:cNvPr id="2233" name="Line"/>
          <p:cNvSpPr/>
          <p:nvPr/>
        </p:nvSpPr>
        <p:spPr>
          <a:xfrm flipV="1">
            <a:off x="16424558" y="4724463"/>
            <a:ext cx="1" cy="1292086"/>
          </a:xfrm>
          <a:prstGeom prst="line">
            <a:avLst/>
          </a:prstGeom>
          <a:ln w="88900" cap="rnd">
            <a:solidFill>
              <a:schemeClr val="accent2"/>
            </a:solidFill>
            <a:custDash>
              <a:ds d="100000" sp="200000"/>
            </a:custDash>
            <a:headEnd type="triangle"/>
          </a:ln>
        </p:spPr>
        <p:txBody>
          <a:bodyPr lIns="91437" tIns="91437" rIns="91437" bIns="91437"/>
          <a:lstStyle/>
          <a:p>
            <a:endParaRPr/>
          </a:p>
        </p:txBody>
      </p:sp>
      <p:pic>
        <p:nvPicPr>
          <p:cNvPr id="2234" name="pasted-image.png" descr="pasted-image.png"/>
          <p:cNvPicPr>
            <a:picLocks noChangeAspect="1"/>
          </p:cNvPicPr>
          <p:nvPr/>
        </p:nvPicPr>
        <p:blipFill>
          <a:blip r:embed="rId4">
            <a:extLst/>
          </a:blip>
          <a:srcRect t="1991"/>
          <a:stretch>
            <a:fillRect/>
          </a:stretch>
        </p:blipFill>
        <p:spPr>
          <a:xfrm>
            <a:off x="14802890" y="7938254"/>
            <a:ext cx="3448820" cy="6025486"/>
          </a:xfrm>
          <a:prstGeom prst="rect">
            <a:avLst/>
          </a:prstGeom>
          <a:ln w="12700">
            <a:miter lim="400000"/>
          </a:ln>
        </p:spPr>
      </p:pic>
      <p:sp>
        <p:nvSpPr>
          <p:cNvPr id="2235" name="Line"/>
          <p:cNvSpPr/>
          <p:nvPr/>
        </p:nvSpPr>
        <p:spPr>
          <a:xfrm flipV="1">
            <a:off x="21884551" y="5128599"/>
            <a:ext cx="1" cy="1292087"/>
          </a:xfrm>
          <a:prstGeom prst="line">
            <a:avLst/>
          </a:prstGeom>
          <a:ln w="88900" cap="rnd">
            <a:solidFill>
              <a:schemeClr val="accent2"/>
            </a:solidFill>
            <a:custDash>
              <a:ds d="100000" sp="200000"/>
            </a:custDash>
            <a:headEnd type="triangle"/>
          </a:ln>
        </p:spPr>
        <p:txBody>
          <a:bodyPr lIns="91437" tIns="91437" rIns="91437" bIns="91437"/>
          <a:lstStyle/>
          <a:p>
            <a:endParaRPr/>
          </a:p>
        </p:txBody>
      </p:sp>
      <p:sp>
        <p:nvSpPr>
          <p:cNvPr id="2236" name="Rounded Rectangle"/>
          <p:cNvSpPr/>
          <p:nvPr/>
        </p:nvSpPr>
        <p:spPr>
          <a:xfrm>
            <a:off x="10589632" y="876716"/>
            <a:ext cx="10365022" cy="12845704"/>
          </a:xfrm>
          <a:prstGeom prst="roundRect">
            <a:avLst>
              <a:gd name="adj" fmla="val 11486"/>
            </a:avLst>
          </a:prstGeom>
          <a:ln w="152400">
            <a:solidFill>
              <a:schemeClr val="accent1"/>
            </a:solidFill>
          </a:ln>
        </p:spPr>
        <p:txBody>
          <a:bodyPr lIns="101600" tIns="101600" rIns="101600" bIns="101600" anchor="ctr"/>
          <a:lstStyle/>
          <a:p>
            <a:endParaRPr/>
          </a:p>
        </p:txBody>
      </p:sp>
      <p:sp>
        <p:nvSpPr>
          <p:cNvPr id="2237" name="Line"/>
          <p:cNvSpPr/>
          <p:nvPr/>
        </p:nvSpPr>
        <p:spPr>
          <a:xfrm flipV="1">
            <a:off x="21897251" y="11339528"/>
            <a:ext cx="1" cy="1292087"/>
          </a:xfrm>
          <a:prstGeom prst="line">
            <a:avLst/>
          </a:prstGeom>
          <a:ln w="88900" cap="rnd">
            <a:solidFill>
              <a:schemeClr val="accent2"/>
            </a:solidFill>
            <a:custDash>
              <a:ds d="100000" sp="200000"/>
            </a:custDash>
            <a:headEnd type="triangle"/>
          </a:ln>
        </p:spPr>
        <p:txBody>
          <a:bodyPr lIns="91437" tIns="91437" rIns="91437" bIns="91437"/>
          <a:lstStyle/>
          <a:p>
            <a:endParaRPr/>
          </a:p>
        </p:txBody>
      </p:sp>
      <p:sp>
        <p:nvSpPr>
          <p:cNvPr id="2238" name="1"/>
          <p:cNvSpPr/>
          <p:nvPr/>
        </p:nvSpPr>
        <p:spPr>
          <a:xfrm>
            <a:off x="15828635" y="4080378"/>
            <a:ext cx="1191848" cy="1140850"/>
          </a:xfrm>
          <a:prstGeom prst="star5">
            <a:avLst>
              <a:gd name="adj" fmla="val 19100"/>
              <a:gd name="hf" fmla="val 105146"/>
              <a:gd name="vf" fmla="val 110557"/>
            </a:avLst>
          </a:prstGeom>
          <a:gradFill>
            <a:gsLst>
              <a:gs pos="0">
                <a:schemeClr val="accent4">
                  <a:lumOff val="-9333"/>
                </a:schemeClr>
              </a:gs>
              <a:gs pos="100000">
                <a:schemeClr val="accent5">
                  <a:lumOff val="-8078"/>
                </a:schemeClr>
              </a:gs>
            </a:gsLst>
            <a:lin ang="16200000"/>
          </a:gradFill>
          <a:ln w="12700">
            <a:solidFill>
              <a:srgbClr val="C82101"/>
            </a:solidFill>
          </a:ln>
          <a:extLst>
            <a:ext uri="{C572A759-6A51-4108-AA02-DFA0A04FC94B}">
              <ma14:wrappingTextBoxFlag xmlns:ma14="http://schemas.microsoft.com/office/mac/drawingml/2011/main" xmlns="" val="1"/>
            </a:ext>
          </a:extLst>
        </p:spPr>
        <p:txBody>
          <a:bodyPr lIns="0" tIns="0" rIns="0" bIns="0" anchor="ctr"/>
          <a:lstStyle>
            <a:lvl1pPr algn="ctr">
              <a:defRPr sz="3200" b="1">
                <a:solidFill>
                  <a:srgbClr val="FFFFFF"/>
                </a:solidFill>
                <a:latin typeface="Times"/>
                <a:ea typeface="Times"/>
                <a:cs typeface="Times"/>
                <a:sym typeface="Times"/>
              </a:defRPr>
            </a:lvl1pPr>
          </a:lstStyle>
          <a:p>
            <a:r>
              <a:t>1</a:t>
            </a:r>
          </a:p>
        </p:txBody>
      </p:sp>
      <p:sp>
        <p:nvSpPr>
          <p:cNvPr id="2239" name="Shape"/>
          <p:cNvSpPr/>
          <p:nvPr/>
        </p:nvSpPr>
        <p:spPr>
          <a:xfrm>
            <a:off x="10491174" y="1044920"/>
            <a:ext cx="10157800" cy="11648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71" y="0"/>
                </a:lnTo>
                <a:lnTo>
                  <a:pt x="0" y="21600"/>
                </a:lnTo>
                <a:lnTo>
                  <a:pt x="7984" y="21600"/>
                </a:lnTo>
                <a:lnTo>
                  <a:pt x="11869" y="7814"/>
                </a:lnTo>
                <a:lnTo>
                  <a:pt x="21449" y="7738"/>
                </a:lnTo>
                <a:lnTo>
                  <a:pt x="21600" y="0"/>
                </a:lnTo>
                <a:close/>
              </a:path>
            </a:pathLst>
          </a:custGeom>
          <a:ln w="152400">
            <a:solidFill>
              <a:schemeClr val="accent1"/>
            </a:solidFill>
          </a:ln>
        </p:spPr>
        <p:txBody>
          <a:bodyPr lIns="91437" tIns="91437" rIns="91437" bIns="91437"/>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223">
                                            <p:bg/>
                                          </p:spTgt>
                                        </p:tgtEl>
                                        <p:attrNameLst>
                                          <p:attrName>style.visibility</p:attrName>
                                        </p:attrNameLst>
                                      </p:cBhvr>
                                      <p:to>
                                        <p:strVal val="visible"/>
                                      </p:to>
                                    </p:set>
                                    <p:animEffect transition="in" filter="wipe(left)">
                                      <p:cBhvr>
                                        <p:cTn id="7" dur="1000"/>
                                        <p:tgtEl>
                                          <p:spTgt spid="222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1" nodeType="clickEffect">
                                  <p:stCondLst>
                                    <p:cond delay="0"/>
                                  </p:stCondLst>
                                  <p:iterate>
                                    <p:tmAbs val="0"/>
                                  </p:iterate>
                                  <p:childTnLst>
                                    <p:set>
                                      <p:cBhvr>
                                        <p:cTn id="11" fill="hold"/>
                                        <p:tgtEl>
                                          <p:spTgt spid="2223">
                                            <p:txEl>
                                              <p:pRg st="0" end="0"/>
                                            </p:txEl>
                                          </p:spTgt>
                                        </p:tgtEl>
                                        <p:attrNameLst>
                                          <p:attrName>style.visibility</p:attrName>
                                        </p:attrNameLst>
                                      </p:cBhvr>
                                      <p:to>
                                        <p:strVal val="visible"/>
                                      </p:to>
                                    </p:set>
                                    <p:animEffect transition="in" filter="wipe(left)">
                                      <p:cBhvr>
                                        <p:cTn id="12" dur="1000"/>
                                        <p:tgtEl>
                                          <p:spTgt spid="22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1" nodeType="clickEffect">
                                  <p:stCondLst>
                                    <p:cond delay="0"/>
                                  </p:stCondLst>
                                  <p:iterate>
                                    <p:tmAbs val="0"/>
                                  </p:iterate>
                                  <p:childTnLst>
                                    <p:set>
                                      <p:cBhvr>
                                        <p:cTn id="16" fill="hold"/>
                                        <p:tgtEl>
                                          <p:spTgt spid="2223">
                                            <p:txEl>
                                              <p:pRg st="1" end="1"/>
                                            </p:txEl>
                                          </p:spTgt>
                                        </p:tgtEl>
                                        <p:attrNameLst>
                                          <p:attrName>style.visibility</p:attrName>
                                        </p:attrNameLst>
                                      </p:cBhvr>
                                      <p:to>
                                        <p:strVal val="visible"/>
                                      </p:to>
                                    </p:set>
                                    <p:animEffect transition="in" filter="wipe(left)">
                                      <p:cBhvr>
                                        <p:cTn id="17" dur="1000"/>
                                        <p:tgtEl>
                                          <p:spTgt spid="2223">
                                            <p:txEl>
                                              <p:pRg st="1" end="1"/>
                                            </p:txEl>
                                          </p:spTgt>
                                        </p:tgtEl>
                                      </p:cBhvr>
                                    </p:animEffect>
                                  </p:childTnLst>
                                </p:cTn>
                              </p:par>
                            </p:childTnLst>
                          </p:cTn>
                        </p:par>
                        <p:par>
                          <p:cTn id="18" fill="hold">
                            <p:stCondLst>
                              <p:cond delay="1000"/>
                            </p:stCondLst>
                            <p:childTnLst>
                              <p:par>
                                <p:cTn id="19" presetID="23" presetClass="entr" presetSubtype="16" fill="hold" grpId="2" nodeType="afterEffect">
                                  <p:stCondLst>
                                    <p:cond delay="0"/>
                                  </p:stCondLst>
                                  <p:iterate>
                                    <p:tmAbs val="0"/>
                                  </p:iterate>
                                  <p:childTnLst>
                                    <p:set>
                                      <p:cBhvr>
                                        <p:cTn id="20" fill="hold"/>
                                        <p:tgtEl>
                                          <p:spTgt spid="2227"/>
                                        </p:tgtEl>
                                        <p:attrNameLst>
                                          <p:attrName>style.visibility</p:attrName>
                                        </p:attrNameLst>
                                      </p:cBhvr>
                                      <p:to>
                                        <p:strVal val="visible"/>
                                      </p:to>
                                    </p:set>
                                    <p:anim calcmode="lin" valueType="num">
                                      <p:cBhvr>
                                        <p:cTn id="21" dur="1000" fill="hold"/>
                                        <p:tgtEl>
                                          <p:spTgt spid="2227"/>
                                        </p:tgtEl>
                                        <p:attrNameLst>
                                          <p:attrName>ppt_w</p:attrName>
                                        </p:attrNameLst>
                                      </p:cBhvr>
                                      <p:tavLst>
                                        <p:tav tm="0">
                                          <p:val>
                                            <p:fltVal val="0"/>
                                          </p:val>
                                        </p:tav>
                                        <p:tav tm="100000">
                                          <p:val>
                                            <p:strVal val="#ppt_w"/>
                                          </p:val>
                                        </p:tav>
                                      </p:tavLst>
                                    </p:anim>
                                    <p:anim calcmode="lin" valueType="num">
                                      <p:cBhvr>
                                        <p:cTn id="22" dur="1000" fill="hold"/>
                                        <p:tgtEl>
                                          <p:spTgt spid="2227"/>
                                        </p:tgtEl>
                                        <p:attrNameLst>
                                          <p:attrName>ppt_h</p:attrName>
                                        </p:attrNameLst>
                                      </p:cBhvr>
                                      <p:tavLst>
                                        <p:tav tm="0">
                                          <p:val>
                                            <p:fltVal val="0"/>
                                          </p:val>
                                        </p:tav>
                                        <p:tav tm="100000">
                                          <p:val>
                                            <p:strVal val="#ppt_h"/>
                                          </p:val>
                                        </p:tav>
                                      </p:tavLst>
                                    </p:anim>
                                  </p:childTnLst>
                                </p:cTn>
                              </p:par>
                            </p:childTnLst>
                          </p:cTn>
                        </p:par>
                        <p:par>
                          <p:cTn id="23" fill="hold">
                            <p:stCondLst>
                              <p:cond delay="2000"/>
                            </p:stCondLst>
                            <p:childTnLst>
                              <p:par>
                                <p:cTn id="24" presetID="22" presetClass="entr" presetSubtype="1" fill="hold" grpId="3" nodeType="afterEffect">
                                  <p:stCondLst>
                                    <p:cond delay="0"/>
                                  </p:stCondLst>
                                  <p:iterate>
                                    <p:tmAbs val="0"/>
                                  </p:iterate>
                                  <p:childTnLst>
                                    <p:set>
                                      <p:cBhvr>
                                        <p:cTn id="25" fill="hold"/>
                                        <p:tgtEl>
                                          <p:spTgt spid="2236"/>
                                        </p:tgtEl>
                                        <p:attrNameLst>
                                          <p:attrName>style.visibility</p:attrName>
                                        </p:attrNameLst>
                                      </p:cBhvr>
                                      <p:to>
                                        <p:strVal val="visible"/>
                                      </p:to>
                                    </p:set>
                                    <p:animEffect transition="in" filter="wipe(up)">
                                      <p:cBhvr>
                                        <p:cTn id="26" dur="1000"/>
                                        <p:tgtEl>
                                          <p:spTgt spid="22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1" nodeType="clickEffect">
                                  <p:stCondLst>
                                    <p:cond delay="0"/>
                                  </p:stCondLst>
                                  <p:iterate>
                                    <p:tmAbs val="0"/>
                                  </p:iterate>
                                  <p:childTnLst>
                                    <p:set>
                                      <p:cBhvr>
                                        <p:cTn id="30" fill="hold"/>
                                        <p:tgtEl>
                                          <p:spTgt spid="2223">
                                            <p:txEl>
                                              <p:pRg st="2" end="2"/>
                                            </p:txEl>
                                          </p:spTgt>
                                        </p:tgtEl>
                                        <p:attrNameLst>
                                          <p:attrName>style.visibility</p:attrName>
                                        </p:attrNameLst>
                                      </p:cBhvr>
                                      <p:to>
                                        <p:strVal val="visible"/>
                                      </p:to>
                                    </p:set>
                                    <p:animEffect transition="in" filter="wipe(left)">
                                      <p:cBhvr>
                                        <p:cTn id="31" dur="1000"/>
                                        <p:tgtEl>
                                          <p:spTgt spid="222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xit" fill="hold" grpId="4" nodeType="clickEffect">
                                  <p:stCondLst>
                                    <p:cond delay="0"/>
                                  </p:stCondLst>
                                  <p:iterate>
                                    <p:tmAbs val="0"/>
                                  </p:iterate>
                                  <p:childTnLst>
                                    <p:animEffect transition="out" filter="dissolve">
                                      <p:cBhvr>
                                        <p:cTn id="35" dur="1000" fill="hold"/>
                                        <p:tgtEl>
                                          <p:spTgt spid="2236"/>
                                        </p:tgtEl>
                                      </p:cBhvr>
                                    </p:animEffect>
                                    <p:set>
                                      <p:cBhvr>
                                        <p:cTn id="36" fill="hold">
                                          <p:stCondLst>
                                            <p:cond delay="999"/>
                                          </p:stCondLst>
                                        </p:cTn>
                                        <p:tgtEl>
                                          <p:spTgt spid="2236"/>
                                        </p:tgtEl>
                                        <p:attrNameLst>
                                          <p:attrName>style.visibility</p:attrName>
                                        </p:attrNameLst>
                                      </p:cBhvr>
                                      <p:to>
                                        <p:strVal val="hidden"/>
                                      </p:to>
                                    </p:set>
                                  </p:childTnLst>
                                </p:cTn>
                              </p:par>
                            </p:childTnLst>
                          </p:cTn>
                        </p:par>
                        <p:par>
                          <p:cTn id="37" fill="hold">
                            <p:stCondLst>
                              <p:cond delay="1000"/>
                            </p:stCondLst>
                            <p:childTnLst>
                              <p:par>
                                <p:cTn id="38" presetID="23" presetClass="entr" presetSubtype="16" fill="hold" grpId="5" nodeType="afterEffect">
                                  <p:stCondLst>
                                    <p:cond delay="0"/>
                                  </p:stCondLst>
                                  <p:iterate>
                                    <p:tmAbs val="0"/>
                                  </p:iterate>
                                  <p:childTnLst>
                                    <p:set>
                                      <p:cBhvr>
                                        <p:cTn id="39" fill="hold"/>
                                        <p:tgtEl>
                                          <p:spTgt spid="2238"/>
                                        </p:tgtEl>
                                        <p:attrNameLst>
                                          <p:attrName>style.visibility</p:attrName>
                                        </p:attrNameLst>
                                      </p:cBhvr>
                                      <p:to>
                                        <p:strVal val="visible"/>
                                      </p:to>
                                    </p:set>
                                    <p:anim calcmode="lin" valueType="num">
                                      <p:cBhvr>
                                        <p:cTn id="40" dur="750" fill="hold"/>
                                        <p:tgtEl>
                                          <p:spTgt spid="2238"/>
                                        </p:tgtEl>
                                        <p:attrNameLst>
                                          <p:attrName>ppt_w</p:attrName>
                                        </p:attrNameLst>
                                      </p:cBhvr>
                                      <p:tavLst>
                                        <p:tav tm="0">
                                          <p:val>
                                            <p:fltVal val="0"/>
                                          </p:val>
                                        </p:tav>
                                        <p:tav tm="100000">
                                          <p:val>
                                            <p:strVal val="#ppt_w"/>
                                          </p:val>
                                        </p:tav>
                                      </p:tavLst>
                                    </p:anim>
                                    <p:anim calcmode="lin" valueType="num">
                                      <p:cBhvr>
                                        <p:cTn id="41" dur="750" fill="hold"/>
                                        <p:tgtEl>
                                          <p:spTgt spid="2238"/>
                                        </p:tgtEl>
                                        <p:attrNameLst>
                                          <p:attrName>ppt_h</p:attrName>
                                        </p:attrNameLst>
                                      </p:cBhvr>
                                      <p:tavLst>
                                        <p:tav tm="0">
                                          <p:val>
                                            <p:fltVal val="0"/>
                                          </p:val>
                                        </p:tav>
                                        <p:tav tm="100000">
                                          <p:val>
                                            <p:strVal val="#ppt_h"/>
                                          </p:val>
                                        </p:tav>
                                      </p:tavLst>
                                    </p:anim>
                                  </p:childTnLst>
                                </p:cTn>
                              </p:par>
                            </p:childTnLst>
                          </p:cTn>
                        </p:par>
                        <p:par>
                          <p:cTn id="42" fill="hold">
                            <p:stCondLst>
                              <p:cond delay="1750"/>
                            </p:stCondLst>
                            <p:childTnLst>
                              <p:par>
                                <p:cTn id="43" presetID="22" presetClass="entr" presetSubtype="1" fill="hold" grpId="6" nodeType="afterEffect">
                                  <p:stCondLst>
                                    <p:cond delay="0"/>
                                  </p:stCondLst>
                                  <p:iterate>
                                    <p:tmAbs val="0"/>
                                  </p:iterate>
                                  <p:childTnLst>
                                    <p:set>
                                      <p:cBhvr>
                                        <p:cTn id="44" fill="hold"/>
                                        <p:tgtEl>
                                          <p:spTgt spid="2239"/>
                                        </p:tgtEl>
                                        <p:attrNameLst>
                                          <p:attrName>style.visibility</p:attrName>
                                        </p:attrNameLst>
                                      </p:cBhvr>
                                      <p:to>
                                        <p:strVal val="visible"/>
                                      </p:to>
                                    </p:set>
                                    <p:animEffect transition="in" filter="wipe(up)">
                                      <p:cBhvr>
                                        <p:cTn id="45" dur="750"/>
                                        <p:tgtEl>
                                          <p:spTgt spid="2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3" grpId="1" build="p" bldLvl="5" animBg="1" advAuto="0"/>
      <p:bldP spid="2227" grpId="2" animBg="1" advAuto="0"/>
      <p:bldP spid="2236" grpId="3" animBg="1" advAuto="0"/>
      <p:bldP spid="2236" grpId="4" animBg="1" advAuto="0"/>
      <p:bldP spid="2238" grpId="5" animBg="1" advAuto="0"/>
      <p:bldP spid="2239" grpId="6" animBg="1" advAuto="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3" name="Check Match Example:"/>
          <p:cNvSpPr>
            <a:spLocks noGrp="1"/>
          </p:cNvSpPr>
          <p:nvPr>
            <p:ph type="title"/>
          </p:nvPr>
        </p:nvSpPr>
        <p:spPr>
          <a:xfrm>
            <a:off x="1437903" y="420936"/>
            <a:ext cx="15773401" cy="1558927"/>
          </a:xfrm>
          <a:prstGeom prst="rect">
            <a:avLst/>
          </a:prstGeom>
        </p:spPr>
        <p:txBody>
          <a:bodyPr/>
          <a:lstStyle/>
          <a:p>
            <a:pPr defTabSz="1138427">
              <a:defRPr sz="5312"/>
            </a:pPr>
            <a:r>
              <a:rPr lang="th-TH" dirty="0"/>
              <a:t>ตัวอย่างเช็คจับคู่</a:t>
            </a:r>
            <a:r>
              <a:rPr dirty="0"/>
              <a:t>:</a:t>
            </a:r>
            <a:endParaRPr sz="4980" b="0" dirty="0">
              <a:latin typeface="Calibri Light"/>
              <a:ea typeface="Calibri Light"/>
              <a:cs typeface="Calibri Light"/>
              <a:sym typeface="Calibri Light"/>
            </a:endParaRPr>
          </a:p>
        </p:txBody>
      </p:sp>
      <p:sp>
        <p:nvSpPr>
          <p:cNvPr id="2244" name="Sponsorship…"/>
          <p:cNvSpPr/>
          <p:nvPr/>
        </p:nvSpPr>
        <p:spPr>
          <a:xfrm>
            <a:off x="21173924" y="511688"/>
            <a:ext cx="2644700" cy="12857481"/>
          </a:xfrm>
          <a:prstGeom prst="rect">
            <a:avLst/>
          </a:prstGeom>
          <a:solidFill>
            <a:srgbClr val="FFFFFF"/>
          </a:solidFill>
          <a:ln w="50800">
            <a:solidFill>
              <a:schemeClr val="accent1"/>
            </a:solidFill>
          </a:ln>
          <a:extLst>
            <a:ext uri="{C572A759-6A51-4108-AA02-DFA0A04FC94B}">
              <ma14:wrappingTextBoxFlag xmlns:ma14="http://schemas.microsoft.com/office/mac/drawingml/2011/main" xmlns="" val="1"/>
            </a:ext>
          </a:extLst>
        </p:spPr>
        <p:txBody>
          <a:bodyPr lIns="76200" tIns="76200" rIns="76200" bIns="76200">
            <a:spAutoFit/>
          </a:bodyPr>
          <a:lstStyle/>
          <a:p>
            <a:pPr>
              <a:lnSpc>
                <a:spcPct val="180000"/>
              </a:lnSpc>
              <a:defRPr sz="2100"/>
            </a:pPr>
            <a:r>
              <a:rPr sz="3100" b="1"/>
              <a:t>Sponsorship</a:t>
            </a:r>
            <a:r>
              <a:t> </a:t>
            </a:r>
          </a:p>
          <a:p>
            <a:pPr>
              <a:lnSpc>
                <a:spcPct val="240000"/>
              </a:lnSpc>
              <a:defRPr sz="2900"/>
            </a:pPr>
            <a:r>
              <a:t>Level 1</a:t>
            </a:r>
          </a:p>
          <a:p>
            <a:pPr>
              <a:lnSpc>
                <a:spcPct val="240000"/>
              </a:lnSpc>
              <a:defRPr sz="2900"/>
            </a:pPr>
            <a:r>
              <a:t>Level 2</a:t>
            </a:r>
          </a:p>
          <a:p>
            <a:pPr>
              <a:lnSpc>
                <a:spcPct val="240000"/>
              </a:lnSpc>
              <a:defRPr sz="2900"/>
            </a:pPr>
            <a:r>
              <a:t>Level 3</a:t>
            </a:r>
          </a:p>
          <a:p>
            <a:pPr>
              <a:lnSpc>
                <a:spcPct val="240000"/>
              </a:lnSpc>
              <a:defRPr sz="2900"/>
            </a:pPr>
            <a:r>
              <a:t>Level 4</a:t>
            </a:r>
          </a:p>
          <a:p>
            <a:pPr>
              <a:lnSpc>
                <a:spcPct val="240000"/>
              </a:lnSpc>
              <a:defRPr sz="2900"/>
            </a:pPr>
            <a:endParaRPr/>
          </a:p>
          <a:p>
            <a:pPr>
              <a:lnSpc>
                <a:spcPct val="240000"/>
              </a:lnSpc>
              <a:defRPr sz="2900"/>
            </a:pPr>
            <a:r>
              <a:t>Level 10</a:t>
            </a:r>
          </a:p>
          <a:p>
            <a:pPr>
              <a:lnSpc>
                <a:spcPct val="240000"/>
              </a:lnSpc>
              <a:defRPr sz="2900"/>
            </a:pPr>
            <a:endParaRPr/>
          </a:p>
          <a:p>
            <a:pPr>
              <a:lnSpc>
                <a:spcPct val="240000"/>
              </a:lnSpc>
              <a:defRPr sz="2900"/>
            </a:pPr>
            <a:endParaRPr/>
          </a:p>
          <a:p>
            <a:pPr>
              <a:lnSpc>
                <a:spcPct val="240000"/>
              </a:lnSpc>
              <a:defRPr sz="2900"/>
            </a:pPr>
            <a:endParaRPr/>
          </a:p>
          <a:p>
            <a:pPr>
              <a:lnSpc>
                <a:spcPct val="240000"/>
              </a:lnSpc>
              <a:defRPr sz="2900"/>
            </a:pPr>
            <a:r>
              <a:t>Level 20…</a:t>
            </a:r>
          </a:p>
          <a:p>
            <a:pPr>
              <a:lnSpc>
                <a:spcPct val="240000"/>
              </a:lnSpc>
              <a:defRPr sz="2900"/>
            </a:pPr>
            <a:endParaRPr/>
          </a:p>
        </p:txBody>
      </p:sp>
      <p:sp>
        <p:nvSpPr>
          <p:cNvPr id="2245" name="Line"/>
          <p:cNvSpPr/>
          <p:nvPr/>
        </p:nvSpPr>
        <p:spPr>
          <a:xfrm>
            <a:off x="9804721" y="5030701"/>
            <a:ext cx="5" cy="428631"/>
          </a:xfrm>
          <a:prstGeom prst="line">
            <a:avLst/>
          </a:prstGeom>
          <a:ln w="25400">
            <a:solidFill>
              <a:srgbClr val="6095C9"/>
            </a:solidFill>
          </a:ln>
        </p:spPr>
        <p:txBody>
          <a:bodyPr lIns="91437" tIns="91437" rIns="91437" bIns="91437"/>
          <a:lstStyle/>
          <a:p>
            <a:endParaRPr/>
          </a:p>
        </p:txBody>
      </p:sp>
      <p:pic>
        <p:nvPicPr>
          <p:cNvPr id="2246" name="pasted-image.png" descr="pasted-image.png"/>
          <p:cNvPicPr>
            <a:picLocks noChangeAspect="1"/>
          </p:cNvPicPr>
          <p:nvPr/>
        </p:nvPicPr>
        <p:blipFill>
          <a:blip r:embed="rId3">
            <a:extLst/>
          </a:blip>
          <a:srcRect b="44043"/>
          <a:stretch>
            <a:fillRect/>
          </a:stretch>
        </p:blipFill>
        <p:spPr>
          <a:xfrm>
            <a:off x="10384366" y="108556"/>
            <a:ext cx="10775659" cy="5005781"/>
          </a:xfrm>
          <a:prstGeom prst="rect">
            <a:avLst/>
          </a:prstGeom>
          <a:ln w="12700">
            <a:miter lim="400000"/>
          </a:ln>
        </p:spPr>
      </p:pic>
      <p:sp>
        <p:nvSpPr>
          <p:cNvPr id="2247" name="Star"/>
          <p:cNvSpPr/>
          <p:nvPr/>
        </p:nvSpPr>
        <p:spPr>
          <a:xfrm>
            <a:off x="15362837" y="-96036"/>
            <a:ext cx="1191848" cy="1140850"/>
          </a:xfrm>
          <a:prstGeom prst="star5">
            <a:avLst>
              <a:gd name="adj" fmla="val 19100"/>
              <a:gd name="hf" fmla="val 105146"/>
              <a:gd name="vf" fmla="val 110557"/>
            </a:avLst>
          </a:prstGeom>
          <a:gradFill>
            <a:gsLst>
              <a:gs pos="0">
                <a:schemeClr val="accent4">
                  <a:lumOff val="-9333"/>
                </a:schemeClr>
              </a:gs>
              <a:gs pos="100000">
                <a:schemeClr val="accent5">
                  <a:lumOff val="-8078"/>
                </a:schemeClr>
              </a:gs>
            </a:gsLst>
            <a:lin ang="16200000"/>
          </a:gradFill>
          <a:ln w="12700">
            <a:solidFill>
              <a:srgbClr val="C82101"/>
            </a:solidFill>
          </a:ln>
        </p:spPr>
        <p:txBody>
          <a:bodyPr lIns="101600" tIns="101600" rIns="101600" bIns="101600" anchor="ctr"/>
          <a:lstStyle/>
          <a:p>
            <a:pPr>
              <a:defRPr>
                <a:solidFill>
                  <a:srgbClr val="FFFFFF"/>
                </a:solidFill>
              </a:defRPr>
            </a:pPr>
            <a:endParaRPr/>
          </a:p>
        </p:txBody>
      </p:sp>
      <p:sp>
        <p:nvSpPr>
          <p:cNvPr id="2248" name="Line"/>
          <p:cNvSpPr/>
          <p:nvPr/>
        </p:nvSpPr>
        <p:spPr>
          <a:xfrm flipV="1">
            <a:off x="12866797" y="4766461"/>
            <a:ext cx="1" cy="1292087"/>
          </a:xfrm>
          <a:prstGeom prst="line">
            <a:avLst/>
          </a:prstGeom>
          <a:ln w="88900" cap="rnd">
            <a:solidFill>
              <a:schemeClr val="accent2"/>
            </a:solidFill>
            <a:custDash>
              <a:ds d="100000" sp="200000"/>
            </a:custDash>
            <a:headEnd type="triangle"/>
          </a:ln>
        </p:spPr>
        <p:txBody>
          <a:bodyPr lIns="91437" tIns="91437" rIns="91437" bIns="91437"/>
          <a:lstStyle/>
          <a:p>
            <a:endParaRPr/>
          </a:p>
        </p:txBody>
      </p:sp>
      <p:sp>
        <p:nvSpPr>
          <p:cNvPr id="2249" name="Line"/>
          <p:cNvSpPr/>
          <p:nvPr/>
        </p:nvSpPr>
        <p:spPr>
          <a:xfrm flipV="1">
            <a:off x="17049750" y="6350943"/>
            <a:ext cx="1" cy="1593696"/>
          </a:xfrm>
          <a:prstGeom prst="line">
            <a:avLst/>
          </a:prstGeom>
          <a:ln w="88900" cap="rnd">
            <a:solidFill>
              <a:schemeClr val="accent2"/>
            </a:solidFill>
            <a:custDash>
              <a:ds d="100000" sp="200000"/>
            </a:custDash>
            <a:headEnd type="triangle"/>
          </a:ln>
        </p:spPr>
        <p:txBody>
          <a:bodyPr lIns="91437" tIns="91437" rIns="91437" bIns="91437"/>
          <a:lstStyle/>
          <a:p>
            <a:endParaRPr/>
          </a:p>
        </p:txBody>
      </p:sp>
      <p:sp>
        <p:nvSpPr>
          <p:cNvPr id="2250" name="Line"/>
          <p:cNvSpPr/>
          <p:nvPr/>
        </p:nvSpPr>
        <p:spPr>
          <a:xfrm flipV="1">
            <a:off x="21884551" y="8354732"/>
            <a:ext cx="1" cy="2513547"/>
          </a:xfrm>
          <a:prstGeom prst="line">
            <a:avLst/>
          </a:prstGeom>
          <a:ln w="88900" cap="rnd">
            <a:solidFill>
              <a:schemeClr val="accent2"/>
            </a:solidFill>
            <a:custDash>
              <a:ds d="100000" sp="200000"/>
            </a:custDash>
            <a:headEnd type="triangle"/>
          </a:ln>
        </p:spPr>
        <p:txBody>
          <a:bodyPr lIns="91437" tIns="91437" rIns="91437" bIns="91437"/>
          <a:lstStyle/>
          <a:p>
            <a:endParaRPr/>
          </a:p>
        </p:txBody>
      </p:sp>
      <p:pic>
        <p:nvPicPr>
          <p:cNvPr id="2251" name="pasted-image.png" descr="pasted-image.png"/>
          <p:cNvPicPr>
            <a:picLocks noChangeAspect="1"/>
          </p:cNvPicPr>
          <p:nvPr/>
        </p:nvPicPr>
        <p:blipFill>
          <a:blip r:embed="rId4">
            <a:extLst/>
          </a:blip>
          <a:srcRect t="1991"/>
          <a:stretch>
            <a:fillRect/>
          </a:stretch>
        </p:blipFill>
        <p:spPr>
          <a:xfrm>
            <a:off x="10597270" y="6033631"/>
            <a:ext cx="3448820" cy="6025487"/>
          </a:xfrm>
          <a:prstGeom prst="rect">
            <a:avLst/>
          </a:prstGeom>
          <a:ln w="12700">
            <a:miter lim="400000"/>
          </a:ln>
        </p:spPr>
      </p:pic>
      <p:pic>
        <p:nvPicPr>
          <p:cNvPr id="2252" name="pasted-image.png" descr="pasted-image.png"/>
          <p:cNvPicPr>
            <a:picLocks noChangeAspect="1"/>
          </p:cNvPicPr>
          <p:nvPr/>
        </p:nvPicPr>
        <p:blipFill>
          <a:blip r:embed="rId5">
            <a:extLst/>
          </a:blip>
          <a:stretch>
            <a:fillRect/>
          </a:stretch>
        </p:blipFill>
        <p:spPr>
          <a:xfrm>
            <a:off x="15624850" y="5719541"/>
            <a:ext cx="1804924" cy="1565718"/>
          </a:xfrm>
          <a:prstGeom prst="rect">
            <a:avLst/>
          </a:prstGeom>
          <a:ln w="12700">
            <a:miter lim="400000"/>
          </a:ln>
        </p:spPr>
      </p:pic>
      <p:sp>
        <p:nvSpPr>
          <p:cNvPr id="2253" name="Line"/>
          <p:cNvSpPr/>
          <p:nvPr/>
        </p:nvSpPr>
        <p:spPr>
          <a:xfrm flipV="1">
            <a:off x="16424558" y="4724463"/>
            <a:ext cx="1" cy="1292086"/>
          </a:xfrm>
          <a:prstGeom prst="line">
            <a:avLst/>
          </a:prstGeom>
          <a:ln w="88900" cap="rnd">
            <a:solidFill>
              <a:schemeClr val="accent2"/>
            </a:solidFill>
            <a:custDash>
              <a:ds d="100000" sp="200000"/>
            </a:custDash>
            <a:headEnd type="triangle"/>
          </a:ln>
        </p:spPr>
        <p:txBody>
          <a:bodyPr lIns="91437" tIns="91437" rIns="91437" bIns="91437"/>
          <a:lstStyle/>
          <a:p>
            <a:endParaRPr/>
          </a:p>
        </p:txBody>
      </p:sp>
      <p:pic>
        <p:nvPicPr>
          <p:cNvPr id="2254" name="pasted-image.png" descr="pasted-image.png"/>
          <p:cNvPicPr>
            <a:picLocks noChangeAspect="1"/>
          </p:cNvPicPr>
          <p:nvPr/>
        </p:nvPicPr>
        <p:blipFill>
          <a:blip r:embed="rId4">
            <a:extLst/>
          </a:blip>
          <a:srcRect t="1991"/>
          <a:stretch>
            <a:fillRect/>
          </a:stretch>
        </p:blipFill>
        <p:spPr>
          <a:xfrm>
            <a:off x="14802890" y="7938254"/>
            <a:ext cx="3448820" cy="6025486"/>
          </a:xfrm>
          <a:prstGeom prst="rect">
            <a:avLst/>
          </a:prstGeom>
          <a:ln w="12700">
            <a:miter lim="400000"/>
          </a:ln>
        </p:spPr>
      </p:pic>
      <p:sp>
        <p:nvSpPr>
          <p:cNvPr id="2255" name="Line"/>
          <p:cNvSpPr/>
          <p:nvPr/>
        </p:nvSpPr>
        <p:spPr>
          <a:xfrm flipV="1">
            <a:off x="21884551" y="5128599"/>
            <a:ext cx="1" cy="1292087"/>
          </a:xfrm>
          <a:prstGeom prst="line">
            <a:avLst/>
          </a:prstGeom>
          <a:ln w="88900" cap="rnd">
            <a:solidFill>
              <a:schemeClr val="accent2"/>
            </a:solidFill>
            <a:custDash>
              <a:ds d="100000" sp="200000"/>
            </a:custDash>
            <a:headEnd type="triangle"/>
          </a:ln>
        </p:spPr>
        <p:txBody>
          <a:bodyPr lIns="91437" tIns="91437" rIns="91437" bIns="91437"/>
          <a:lstStyle/>
          <a:p>
            <a:endParaRPr/>
          </a:p>
        </p:txBody>
      </p:sp>
      <p:sp>
        <p:nvSpPr>
          <p:cNvPr id="2256" name="Line"/>
          <p:cNvSpPr/>
          <p:nvPr/>
        </p:nvSpPr>
        <p:spPr>
          <a:xfrm flipV="1">
            <a:off x="21897251" y="11339528"/>
            <a:ext cx="1" cy="1292087"/>
          </a:xfrm>
          <a:prstGeom prst="line">
            <a:avLst/>
          </a:prstGeom>
          <a:ln w="88900" cap="rnd">
            <a:solidFill>
              <a:schemeClr val="accent2"/>
            </a:solidFill>
            <a:custDash>
              <a:ds d="100000" sp="200000"/>
            </a:custDash>
            <a:headEnd type="triangle"/>
          </a:ln>
        </p:spPr>
        <p:txBody>
          <a:bodyPr lIns="91437" tIns="91437" rIns="91437" bIns="91437"/>
          <a:lstStyle/>
          <a:p>
            <a:endParaRPr/>
          </a:p>
        </p:txBody>
      </p:sp>
      <p:sp>
        <p:nvSpPr>
          <p:cNvPr id="2257" name="1"/>
          <p:cNvSpPr/>
          <p:nvPr/>
        </p:nvSpPr>
        <p:spPr>
          <a:xfrm>
            <a:off x="15828635" y="4080378"/>
            <a:ext cx="1191848" cy="1140850"/>
          </a:xfrm>
          <a:prstGeom prst="star5">
            <a:avLst>
              <a:gd name="adj" fmla="val 19100"/>
              <a:gd name="hf" fmla="val 105146"/>
              <a:gd name="vf" fmla="val 110557"/>
            </a:avLst>
          </a:prstGeom>
          <a:gradFill>
            <a:gsLst>
              <a:gs pos="0">
                <a:schemeClr val="accent4">
                  <a:lumOff val="-9333"/>
                </a:schemeClr>
              </a:gs>
              <a:gs pos="100000">
                <a:schemeClr val="accent5">
                  <a:lumOff val="-8078"/>
                </a:schemeClr>
              </a:gs>
            </a:gsLst>
            <a:lin ang="16200000"/>
          </a:gradFill>
          <a:ln w="12700">
            <a:solidFill>
              <a:srgbClr val="C82101"/>
            </a:solidFill>
          </a:ln>
          <a:extLst>
            <a:ext uri="{C572A759-6A51-4108-AA02-DFA0A04FC94B}">
              <ma14:wrappingTextBoxFlag xmlns:ma14="http://schemas.microsoft.com/office/mac/drawingml/2011/main" xmlns="" val="1"/>
            </a:ext>
          </a:extLst>
        </p:spPr>
        <p:txBody>
          <a:bodyPr lIns="0" tIns="0" rIns="0" bIns="0" anchor="ctr"/>
          <a:lstStyle>
            <a:lvl1pPr algn="ctr">
              <a:defRPr sz="3200" b="1">
                <a:solidFill>
                  <a:srgbClr val="FFFFFF"/>
                </a:solidFill>
                <a:latin typeface="Times"/>
                <a:ea typeface="Times"/>
                <a:cs typeface="Times"/>
                <a:sym typeface="Times"/>
              </a:defRPr>
            </a:lvl1pPr>
          </a:lstStyle>
          <a:p>
            <a:r>
              <a:t>1</a:t>
            </a:r>
          </a:p>
        </p:txBody>
      </p:sp>
      <p:sp>
        <p:nvSpPr>
          <p:cNvPr id="2258" name="2"/>
          <p:cNvSpPr/>
          <p:nvPr/>
        </p:nvSpPr>
        <p:spPr>
          <a:xfrm>
            <a:off x="16453826" y="6369989"/>
            <a:ext cx="1191848" cy="1140851"/>
          </a:xfrm>
          <a:prstGeom prst="star5">
            <a:avLst>
              <a:gd name="adj" fmla="val 19100"/>
              <a:gd name="hf" fmla="val 105146"/>
              <a:gd name="vf" fmla="val 110557"/>
            </a:avLst>
          </a:prstGeom>
          <a:gradFill>
            <a:gsLst>
              <a:gs pos="0">
                <a:schemeClr val="accent4">
                  <a:lumOff val="-9333"/>
                </a:schemeClr>
              </a:gs>
              <a:gs pos="100000">
                <a:schemeClr val="accent5">
                  <a:lumOff val="-8078"/>
                </a:schemeClr>
              </a:gs>
            </a:gsLst>
            <a:lin ang="16200000"/>
          </a:gradFill>
          <a:ln w="12700">
            <a:solidFill>
              <a:srgbClr val="C82101"/>
            </a:solidFill>
          </a:ln>
          <a:extLst>
            <a:ext uri="{C572A759-6A51-4108-AA02-DFA0A04FC94B}">
              <ma14:wrappingTextBoxFlag xmlns:ma14="http://schemas.microsoft.com/office/mac/drawingml/2011/main" xmlns="" val="1"/>
            </a:ext>
          </a:extLst>
        </p:spPr>
        <p:txBody>
          <a:bodyPr lIns="0" tIns="0" rIns="0" bIns="0" anchor="ctr"/>
          <a:lstStyle>
            <a:lvl1pPr algn="ctr">
              <a:defRPr sz="3200" b="1">
                <a:solidFill>
                  <a:srgbClr val="FFFFFF"/>
                </a:solidFill>
                <a:latin typeface="Times"/>
                <a:ea typeface="Times"/>
                <a:cs typeface="Times"/>
                <a:sym typeface="Times"/>
              </a:defRPr>
            </a:lvl1pPr>
          </a:lstStyle>
          <a:p>
            <a:r>
              <a:t>2</a:t>
            </a:r>
          </a:p>
        </p:txBody>
      </p:sp>
      <p:sp>
        <p:nvSpPr>
          <p:cNvPr id="2259" name="Shape"/>
          <p:cNvSpPr/>
          <p:nvPr/>
        </p:nvSpPr>
        <p:spPr>
          <a:xfrm>
            <a:off x="10491174" y="1044920"/>
            <a:ext cx="10157800" cy="11648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71" y="0"/>
                </a:lnTo>
                <a:lnTo>
                  <a:pt x="0" y="21600"/>
                </a:lnTo>
                <a:lnTo>
                  <a:pt x="7984" y="21600"/>
                </a:lnTo>
                <a:lnTo>
                  <a:pt x="11654" y="12124"/>
                </a:lnTo>
                <a:cubicBezTo>
                  <a:pt x="13698" y="12097"/>
                  <a:pt x="15704" y="11631"/>
                  <a:pt x="17492" y="10766"/>
                </a:cubicBezTo>
                <a:cubicBezTo>
                  <a:pt x="19045" y="10016"/>
                  <a:pt x="20394" y="8983"/>
                  <a:pt x="21449" y="7738"/>
                </a:cubicBezTo>
                <a:lnTo>
                  <a:pt x="21600" y="0"/>
                </a:lnTo>
                <a:close/>
              </a:path>
            </a:pathLst>
          </a:custGeom>
          <a:ln w="152400">
            <a:solidFill>
              <a:schemeClr val="accent1"/>
            </a:solidFill>
          </a:ln>
        </p:spPr>
        <p:txBody>
          <a:bodyPr lIns="91437" tIns="91437" rIns="91437" bIns="91437"/>
          <a:lstStyle/>
          <a:p>
            <a:endParaRPr/>
          </a:p>
        </p:txBody>
      </p:sp>
      <p:sp>
        <p:nvSpPr>
          <p:cNvPr id="2260" name="Your weekly “paid as” rank determines how many Bronze generations you earn check match on"/>
          <p:cNvSpPr>
            <a:spLocks noGrp="1"/>
          </p:cNvSpPr>
          <p:nvPr>
            <p:ph type="body" sz="quarter" idx="1"/>
          </p:nvPr>
        </p:nvSpPr>
        <p:spPr>
          <a:xfrm>
            <a:off x="970311" y="2372882"/>
            <a:ext cx="8882928" cy="2604600"/>
          </a:xfrm>
          <a:prstGeom prst="rect">
            <a:avLst/>
          </a:prstGeom>
        </p:spPr>
        <p:txBody>
          <a:bodyPr/>
          <a:lstStyle>
            <a:lvl1pPr marL="343877" indent="-343877" defTabSz="1069846">
              <a:lnSpc>
                <a:spcPct val="81000"/>
              </a:lnSpc>
              <a:spcBef>
                <a:spcPts val="1000"/>
              </a:spcBef>
              <a:defRPr sz="4200" b="1">
                <a:solidFill>
                  <a:srgbClr val="00B0F0"/>
                </a:solidFill>
              </a:defRPr>
            </a:lvl1pPr>
          </a:lstStyle>
          <a:p>
            <a:pPr>
              <a:defRPr sz="4200" b="1">
                <a:solidFill>
                  <a:srgbClr val="00B0F0"/>
                </a:solidFill>
              </a:defRPr>
            </a:pPr>
            <a:r>
              <a:rPr lang="th-TH" sz="4000" dirty="0"/>
              <a:t>"จ่ายเงินตาม" แต่ละสัปดาห์ขึ้นอยู่กับจำนวนระดับบรอนซ์ที่คุณมีสิทธิ์ในการถูกจับคู่เช็คด้วย </a:t>
            </a:r>
          </a:p>
        </p:txBody>
      </p:sp>
      <p:sp>
        <p:nvSpPr>
          <p:cNvPr id="2261" name="Bronze: 1 Generation Bronze"/>
          <p:cNvSpPr/>
          <p:nvPr/>
        </p:nvSpPr>
        <p:spPr>
          <a:xfrm>
            <a:off x="1674583" y="5142258"/>
            <a:ext cx="7874592" cy="740074"/>
          </a:xfrm>
          <a:prstGeom prst="rect">
            <a:avLst/>
          </a:prstGeom>
          <a:ln w="25400">
            <a:miter lim="400000"/>
          </a:ln>
          <a:extLst>
            <a:ext uri="{C572A759-6A51-4108-AA02-DFA0A04FC94B}">
              <ma14:wrappingTextBoxFlag xmlns:ma14="http://schemas.microsoft.com/office/mac/drawingml/2011/main" xmlns="" val="1"/>
            </a:ext>
          </a:extLst>
        </p:spPr>
        <p:txBody>
          <a:bodyPr wrap="none" lIns="101600" tIns="101600" rIns="101600" bIns="101600">
            <a:spAutoFit/>
          </a:bodyPr>
          <a:lstStyle>
            <a:lvl1pPr marL="267460" indent="-267460" defTabSz="1069846">
              <a:lnSpc>
                <a:spcPct val="81000"/>
              </a:lnSpc>
              <a:spcBef>
                <a:spcPts val="1000"/>
              </a:spcBef>
              <a:buSzPct val="100000"/>
              <a:buFont typeface="Arial"/>
              <a:buChar char="•"/>
              <a:defRPr sz="4200" b="1">
                <a:solidFill>
                  <a:srgbClr val="00B0F0"/>
                </a:solidFill>
                <a:latin typeface="Calibri"/>
                <a:ea typeface="Calibri"/>
                <a:cs typeface="Calibri"/>
                <a:sym typeface="Calibri"/>
              </a:defRPr>
            </a:lvl1pPr>
          </a:lstStyle>
          <a:p>
            <a:r>
              <a:rPr lang="th-TH" dirty="0"/>
              <a:t>ระดับบรอนซ์</a:t>
            </a:r>
            <a:r>
              <a:rPr lang="en-US" dirty="0"/>
              <a:t>: </a:t>
            </a:r>
            <a:r>
              <a:rPr lang="th-TH" dirty="0"/>
              <a:t>ระดับบรอนซ์รุ่นที่ </a:t>
            </a:r>
            <a:r>
              <a:rPr lang="en-US" dirty="0"/>
              <a:t>1</a:t>
            </a:r>
            <a:endParaRPr dirty="0"/>
          </a:p>
        </p:txBody>
      </p:sp>
      <p:sp>
        <p:nvSpPr>
          <p:cNvPr id="2262" name="Silver:   2 Generations Bronzes"/>
          <p:cNvSpPr/>
          <p:nvPr/>
        </p:nvSpPr>
        <p:spPr>
          <a:xfrm>
            <a:off x="1717682" y="6300496"/>
            <a:ext cx="7651775" cy="728726"/>
          </a:xfrm>
          <a:prstGeom prst="rect">
            <a:avLst/>
          </a:prstGeom>
          <a:ln w="25400">
            <a:miter lim="400000"/>
          </a:ln>
          <a:extLst>
            <a:ext uri="{C572A759-6A51-4108-AA02-DFA0A04FC94B}">
              <ma14:wrappingTextBoxFlag xmlns:ma14="http://schemas.microsoft.com/office/mac/drawingml/2011/main" xmlns="" val="1"/>
            </a:ext>
          </a:extLst>
        </p:spPr>
        <p:txBody>
          <a:bodyPr wrap="none" lIns="101600" tIns="101600" rIns="101600" bIns="101600" anchor="ctr">
            <a:spAutoFit/>
          </a:bodyPr>
          <a:lstStyle>
            <a:lvl1pPr marL="267460" indent="-267460" defTabSz="1069846">
              <a:lnSpc>
                <a:spcPct val="81000"/>
              </a:lnSpc>
              <a:spcBef>
                <a:spcPts val="1000"/>
              </a:spcBef>
              <a:buSzPct val="100000"/>
              <a:buFont typeface="Arial"/>
              <a:buChar char="•"/>
              <a:defRPr sz="4200" b="1">
                <a:solidFill>
                  <a:srgbClr val="00B0F0"/>
                </a:solidFill>
                <a:latin typeface="Calibri"/>
                <a:ea typeface="Calibri"/>
                <a:cs typeface="Calibri"/>
                <a:sym typeface="Calibri"/>
              </a:defRPr>
            </a:lvl1pPr>
          </a:lstStyle>
          <a:p>
            <a:r>
              <a:rPr lang="th-TH" dirty="0"/>
              <a:t>ระดับซิลเวอร์</a:t>
            </a:r>
            <a:r>
              <a:rPr dirty="0"/>
              <a:t>: </a:t>
            </a:r>
            <a:r>
              <a:rPr lang="th-TH" dirty="0"/>
              <a:t>ระดับบรอนซ์ </a:t>
            </a:r>
            <a:r>
              <a:rPr lang="en-US" dirty="0"/>
              <a:t>2 </a:t>
            </a:r>
            <a:r>
              <a:rPr lang="th-TH" dirty="0"/>
              <a:t>รุ่น</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262"/>
                                        </p:tgtEl>
                                        <p:attrNameLst>
                                          <p:attrName>style.visibility</p:attrName>
                                        </p:attrNameLst>
                                      </p:cBhvr>
                                      <p:to>
                                        <p:strVal val="visible"/>
                                      </p:to>
                                    </p:set>
                                    <p:animEffect transition="in" filter="dissolve">
                                      <p:cBhvr>
                                        <p:cTn id="7" dur="1000"/>
                                        <p:tgtEl>
                                          <p:spTgt spid="2262"/>
                                        </p:tgtEl>
                                      </p:cBhvr>
                                    </p:animEffect>
                                  </p:childTnLst>
                                </p:cTn>
                              </p:par>
                            </p:childTnLst>
                          </p:cTn>
                        </p:par>
                        <p:par>
                          <p:cTn id="8" fill="hold">
                            <p:stCondLst>
                              <p:cond delay="1000"/>
                            </p:stCondLst>
                            <p:childTnLst>
                              <p:par>
                                <p:cTn id="9" presetID="23" presetClass="entr" presetSubtype="16" fill="hold" grpId="2" nodeType="afterEffect">
                                  <p:stCondLst>
                                    <p:cond delay="0"/>
                                  </p:stCondLst>
                                  <p:iterate>
                                    <p:tmAbs val="0"/>
                                  </p:iterate>
                                  <p:childTnLst>
                                    <p:set>
                                      <p:cBhvr>
                                        <p:cTn id="10" fill="hold"/>
                                        <p:tgtEl>
                                          <p:spTgt spid="2258"/>
                                        </p:tgtEl>
                                        <p:attrNameLst>
                                          <p:attrName>style.visibility</p:attrName>
                                        </p:attrNameLst>
                                      </p:cBhvr>
                                      <p:to>
                                        <p:strVal val="visible"/>
                                      </p:to>
                                    </p:set>
                                    <p:anim calcmode="lin" valueType="num">
                                      <p:cBhvr>
                                        <p:cTn id="11" dur="750" fill="hold"/>
                                        <p:tgtEl>
                                          <p:spTgt spid="2258"/>
                                        </p:tgtEl>
                                        <p:attrNameLst>
                                          <p:attrName>ppt_w</p:attrName>
                                        </p:attrNameLst>
                                      </p:cBhvr>
                                      <p:tavLst>
                                        <p:tav tm="0">
                                          <p:val>
                                            <p:fltVal val="0"/>
                                          </p:val>
                                        </p:tav>
                                        <p:tav tm="100000">
                                          <p:val>
                                            <p:strVal val="#ppt_w"/>
                                          </p:val>
                                        </p:tav>
                                      </p:tavLst>
                                    </p:anim>
                                    <p:anim calcmode="lin" valueType="num">
                                      <p:cBhvr>
                                        <p:cTn id="12" dur="750" fill="hold"/>
                                        <p:tgtEl>
                                          <p:spTgt spid="2258"/>
                                        </p:tgtEl>
                                        <p:attrNameLst>
                                          <p:attrName>ppt_h</p:attrName>
                                        </p:attrNameLst>
                                      </p:cBhvr>
                                      <p:tavLst>
                                        <p:tav tm="0">
                                          <p:val>
                                            <p:fltVal val="0"/>
                                          </p:val>
                                        </p:tav>
                                        <p:tav tm="100000">
                                          <p:val>
                                            <p:strVal val="#ppt_h"/>
                                          </p:val>
                                        </p:tav>
                                      </p:tavLst>
                                    </p:anim>
                                  </p:childTnLst>
                                </p:cTn>
                              </p:par>
                            </p:childTnLst>
                          </p:cTn>
                        </p:par>
                        <p:par>
                          <p:cTn id="13" fill="hold">
                            <p:stCondLst>
                              <p:cond delay="1750"/>
                            </p:stCondLst>
                            <p:childTnLst>
                              <p:par>
                                <p:cTn id="14" presetID="22" presetClass="entr" presetSubtype="1" fill="hold" grpId="3" nodeType="afterEffect">
                                  <p:stCondLst>
                                    <p:cond delay="0"/>
                                  </p:stCondLst>
                                  <p:iterate>
                                    <p:tmAbs val="0"/>
                                  </p:iterate>
                                  <p:childTnLst>
                                    <p:set>
                                      <p:cBhvr>
                                        <p:cTn id="15" fill="hold"/>
                                        <p:tgtEl>
                                          <p:spTgt spid="2259"/>
                                        </p:tgtEl>
                                        <p:attrNameLst>
                                          <p:attrName>style.visibility</p:attrName>
                                        </p:attrNameLst>
                                      </p:cBhvr>
                                      <p:to>
                                        <p:strVal val="visible"/>
                                      </p:to>
                                    </p:set>
                                    <p:animEffect transition="in" filter="wipe(up)">
                                      <p:cBhvr>
                                        <p:cTn id="16" dur="1000"/>
                                        <p:tgtEl>
                                          <p:spTgt spid="2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8" grpId="2" animBg="1" advAuto="0"/>
      <p:bldP spid="2259" grpId="3" animBg="1" advAuto="0"/>
      <p:bldP spid="2262" grpId="1" animBg="1" advAuto="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6" name="Check Match Example:"/>
          <p:cNvSpPr>
            <a:spLocks noGrp="1"/>
          </p:cNvSpPr>
          <p:nvPr>
            <p:ph type="title"/>
          </p:nvPr>
        </p:nvSpPr>
        <p:spPr>
          <a:xfrm>
            <a:off x="1437903" y="420936"/>
            <a:ext cx="15773401" cy="1558927"/>
          </a:xfrm>
          <a:prstGeom prst="rect">
            <a:avLst/>
          </a:prstGeom>
        </p:spPr>
        <p:txBody>
          <a:bodyPr/>
          <a:lstStyle/>
          <a:p>
            <a:pPr defTabSz="1138427">
              <a:defRPr sz="5312"/>
            </a:pPr>
            <a:r>
              <a:rPr lang="th-TH" dirty="0"/>
              <a:t>ตัวอย่างเช็คจับคู่</a:t>
            </a:r>
            <a:r>
              <a:rPr dirty="0"/>
              <a:t>:</a:t>
            </a:r>
            <a:endParaRPr sz="4980" b="0" dirty="0">
              <a:latin typeface="Calibri Light"/>
              <a:ea typeface="Calibri Light"/>
              <a:cs typeface="Calibri Light"/>
              <a:sym typeface="Calibri Light"/>
            </a:endParaRPr>
          </a:p>
        </p:txBody>
      </p:sp>
      <p:sp>
        <p:nvSpPr>
          <p:cNvPr id="2267" name="Sponsorship…"/>
          <p:cNvSpPr/>
          <p:nvPr/>
        </p:nvSpPr>
        <p:spPr>
          <a:xfrm>
            <a:off x="21173924" y="511688"/>
            <a:ext cx="2644700" cy="12857481"/>
          </a:xfrm>
          <a:prstGeom prst="rect">
            <a:avLst/>
          </a:prstGeom>
          <a:solidFill>
            <a:srgbClr val="FFFFFF"/>
          </a:solidFill>
          <a:ln w="50800">
            <a:solidFill>
              <a:schemeClr val="accent1"/>
            </a:solidFill>
          </a:ln>
          <a:extLst>
            <a:ext uri="{C572A759-6A51-4108-AA02-DFA0A04FC94B}">
              <ma14:wrappingTextBoxFlag xmlns:ma14="http://schemas.microsoft.com/office/mac/drawingml/2011/main" xmlns="" val="1"/>
            </a:ext>
          </a:extLst>
        </p:spPr>
        <p:txBody>
          <a:bodyPr lIns="76200" tIns="76200" rIns="76200" bIns="76200">
            <a:spAutoFit/>
          </a:bodyPr>
          <a:lstStyle/>
          <a:p>
            <a:pPr>
              <a:lnSpc>
                <a:spcPct val="180000"/>
              </a:lnSpc>
              <a:defRPr sz="2100"/>
            </a:pPr>
            <a:r>
              <a:rPr sz="3100" b="1"/>
              <a:t>Sponsorship</a:t>
            </a:r>
            <a:r>
              <a:t> </a:t>
            </a:r>
          </a:p>
          <a:p>
            <a:pPr>
              <a:lnSpc>
                <a:spcPct val="240000"/>
              </a:lnSpc>
              <a:defRPr sz="2900"/>
            </a:pPr>
            <a:r>
              <a:t>Level 1</a:t>
            </a:r>
          </a:p>
          <a:p>
            <a:pPr>
              <a:lnSpc>
                <a:spcPct val="240000"/>
              </a:lnSpc>
              <a:defRPr sz="2900"/>
            </a:pPr>
            <a:r>
              <a:t>Level 2</a:t>
            </a:r>
          </a:p>
          <a:p>
            <a:pPr>
              <a:lnSpc>
                <a:spcPct val="240000"/>
              </a:lnSpc>
              <a:defRPr sz="2900"/>
            </a:pPr>
            <a:r>
              <a:t>Level 3</a:t>
            </a:r>
          </a:p>
          <a:p>
            <a:pPr>
              <a:lnSpc>
                <a:spcPct val="240000"/>
              </a:lnSpc>
              <a:defRPr sz="2900"/>
            </a:pPr>
            <a:r>
              <a:t>Level 4</a:t>
            </a:r>
          </a:p>
          <a:p>
            <a:pPr>
              <a:lnSpc>
                <a:spcPct val="240000"/>
              </a:lnSpc>
              <a:defRPr sz="2900"/>
            </a:pPr>
            <a:endParaRPr/>
          </a:p>
          <a:p>
            <a:pPr>
              <a:lnSpc>
                <a:spcPct val="240000"/>
              </a:lnSpc>
              <a:defRPr sz="2900"/>
            </a:pPr>
            <a:r>
              <a:t>Level 10</a:t>
            </a:r>
          </a:p>
          <a:p>
            <a:pPr>
              <a:lnSpc>
                <a:spcPct val="240000"/>
              </a:lnSpc>
              <a:defRPr sz="2900"/>
            </a:pPr>
            <a:endParaRPr/>
          </a:p>
          <a:p>
            <a:pPr>
              <a:lnSpc>
                <a:spcPct val="240000"/>
              </a:lnSpc>
              <a:defRPr sz="2900"/>
            </a:pPr>
            <a:endParaRPr/>
          </a:p>
          <a:p>
            <a:pPr>
              <a:lnSpc>
                <a:spcPct val="240000"/>
              </a:lnSpc>
              <a:defRPr sz="2900"/>
            </a:pPr>
            <a:endParaRPr/>
          </a:p>
          <a:p>
            <a:pPr>
              <a:lnSpc>
                <a:spcPct val="240000"/>
              </a:lnSpc>
              <a:defRPr sz="2900"/>
            </a:pPr>
            <a:r>
              <a:t>Level 20…</a:t>
            </a:r>
          </a:p>
          <a:p>
            <a:pPr>
              <a:lnSpc>
                <a:spcPct val="240000"/>
              </a:lnSpc>
              <a:defRPr sz="2900"/>
            </a:pPr>
            <a:endParaRPr/>
          </a:p>
        </p:txBody>
      </p:sp>
      <p:sp>
        <p:nvSpPr>
          <p:cNvPr id="2268" name="Line"/>
          <p:cNvSpPr/>
          <p:nvPr/>
        </p:nvSpPr>
        <p:spPr>
          <a:xfrm>
            <a:off x="9804721" y="5030701"/>
            <a:ext cx="5" cy="428631"/>
          </a:xfrm>
          <a:prstGeom prst="line">
            <a:avLst/>
          </a:prstGeom>
          <a:ln w="25400">
            <a:solidFill>
              <a:srgbClr val="6095C9"/>
            </a:solidFill>
          </a:ln>
        </p:spPr>
        <p:txBody>
          <a:bodyPr lIns="91437" tIns="91437" rIns="91437" bIns="91437"/>
          <a:lstStyle/>
          <a:p>
            <a:endParaRPr/>
          </a:p>
        </p:txBody>
      </p:sp>
      <p:pic>
        <p:nvPicPr>
          <p:cNvPr id="2269" name="pasted-image.png" descr="pasted-image.png"/>
          <p:cNvPicPr>
            <a:picLocks noChangeAspect="1"/>
          </p:cNvPicPr>
          <p:nvPr/>
        </p:nvPicPr>
        <p:blipFill>
          <a:blip r:embed="rId3">
            <a:extLst/>
          </a:blip>
          <a:srcRect b="44043"/>
          <a:stretch>
            <a:fillRect/>
          </a:stretch>
        </p:blipFill>
        <p:spPr>
          <a:xfrm>
            <a:off x="10384366" y="108556"/>
            <a:ext cx="10775659" cy="5005781"/>
          </a:xfrm>
          <a:prstGeom prst="rect">
            <a:avLst/>
          </a:prstGeom>
          <a:ln w="12700">
            <a:miter lim="400000"/>
          </a:ln>
        </p:spPr>
      </p:pic>
      <p:sp>
        <p:nvSpPr>
          <p:cNvPr id="2270" name="Star"/>
          <p:cNvSpPr/>
          <p:nvPr/>
        </p:nvSpPr>
        <p:spPr>
          <a:xfrm>
            <a:off x="15362837" y="-96036"/>
            <a:ext cx="1191848" cy="1140850"/>
          </a:xfrm>
          <a:prstGeom prst="star5">
            <a:avLst>
              <a:gd name="adj" fmla="val 19100"/>
              <a:gd name="hf" fmla="val 105146"/>
              <a:gd name="vf" fmla="val 110557"/>
            </a:avLst>
          </a:prstGeom>
          <a:gradFill>
            <a:gsLst>
              <a:gs pos="0">
                <a:schemeClr val="accent4">
                  <a:lumOff val="-9333"/>
                </a:schemeClr>
              </a:gs>
              <a:gs pos="100000">
                <a:schemeClr val="accent5">
                  <a:lumOff val="-8078"/>
                </a:schemeClr>
              </a:gs>
            </a:gsLst>
            <a:lin ang="16200000"/>
          </a:gradFill>
          <a:ln w="12700">
            <a:solidFill>
              <a:srgbClr val="C82101"/>
            </a:solidFill>
          </a:ln>
        </p:spPr>
        <p:txBody>
          <a:bodyPr lIns="101600" tIns="101600" rIns="101600" bIns="101600" anchor="ctr"/>
          <a:lstStyle/>
          <a:p>
            <a:pPr>
              <a:defRPr>
                <a:solidFill>
                  <a:srgbClr val="FFFFFF"/>
                </a:solidFill>
              </a:defRPr>
            </a:pPr>
            <a:endParaRPr/>
          </a:p>
        </p:txBody>
      </p:sp>
      <p:sp>
        <p:nvSpPr>
          <p:cNvPr id="2271" name="Line"/>
          <p:cNvSpPr/>
          <p:nvPr/>
        </p:nvSpPr>
        <p:spPr>
          <a:xfrm flipV="1">
            <a:off x="12866797" y="4766461"/>
            <a:ext cx="1" cy="1292087"/>
          </a:xfrm>
          <a:prstGeom prst="line">
            <a:avLst/>
          </a:prstGeom>
          <a:ln w="88900" cap="rnd">
            <a:solidFill>
              <a:schemeClr val="accent2"/>
            </a:solidFill>
            <a:custDash>
              <a:ds d="100000" sp="200000"/>
            </a:custDash>
            <a:headEnd type="triangle"/>
          </a:ln>
        </p:spPr>
        <p:txBody>
          <a:bodyPr lIns="91437" tIns="91437" rIns="91437" bIns="91437"/>
          <a:lstStyle/>
          <a:p>
            <a:endParaRPr/>
          </a:p>
        </p:txBody>
      </p:sp>
      <p:sp>
        <p:nvSpPr>
          <p:cNvPr id="2272" name="Line"/>
          <p:cNvSpPr/>
          <p:nvPr/>
        </p:nvSpPr>
        <p:spPr>
          <a:xfrm flipV="1">
            <a:off x="17049750" y="6350943"/>
            <a:ext cx="1" cy="1593696"/>
          </a:xfrm>
          <a:prstGeom prst="line">
            <a:avLst/>
          </a:prstGeom>
          <a:ln w="88900" cap="rnd">
            <a:solidFill>
              <a:schemeClr val="accent2"/>
            </a:solidFill>
            <a:custDash>
              <a:ds d="100000" sp="200000"/>
            </a:custDash>
            <a:headEnd type="triangle"/>
          </a:ln>
        </p:spPr>
        <p:txBody>
          <a:bodyPr lIns="91437" tIns="91437" rIns="91437" bIns="91437"/>
          <a:lstStyle/>
          <a:p>
            <a:endParaRPr/>
          </a:p>
        </p:txBody>
      </p:sp>
      <p:sp>
        <p:nvSpPr>
          <p:cNvPr id="2273" name="Line"/>
          <p:cNvSpPr/>
          <p:nvPr/>
        </p:nvSpPr>
        <p:spPr>
          <a:xfrm flipV="1">
            <a:off x="21884551" y="8354732"/>
            <a:ext cx="1" cy="2513547"/>
          </a:xfrm>
          <a:prstGeom prst="line">
            <a:avLst/>
          </a:prstGeom>
          <a:ln w="88900" cap="rnd">
            <a:solidFill>
              <a:schemeClr val="accent2"/>
            </a:solidFill>
            <a:custDash>
              <a:ds d="100000" sp="200000"/>
            </a:custDash>
            <a:headEnd type="triangle"/>
          </a:ln>
        </p:spPr>
        <p:txBody>
          <a:bodyPr lIns="91437" tIns="91437" rIns="91437" bIns="91437"/>
          <a:lstStyle/>
          <a:p>
            <a:endParaRPr/>
          </a:p>
        </p:txBody>
      </p:sp>
      <p:pic>
        <p:nvPicPr>
          <p:cNvPr id="2274" name="pasted-image.png" descr="pasted-image.png"/>
          <p:cNvPicPr>
            <a:picLocks noChangeAspect="1"/>
          </p:cNvPicPr>
          <p:nvPr/>
        </p:nvPicPr>
        <p:blipFill>
          <a:blip r:embed="rId4">
            <a:extLst/>
          </a:blip>
          <a:srcRect t="1991"/>
          <a:stretch>
            <a:fillRect/>
          </a:stretch>
        </p:blipFill>
        <p:spPr>
          <a:xfrm>
            <a:off x="10597270" y="6033631"/>
            <a:ext cx="3448820" cy="6025487"/>
          </a:xfrm>
          <a:prstGeom prst="rect">
            <a:avLst/>
          </a:prstGeom>
          <a:ln w="12700">
            <a:miter lim="400000"/>
          </a:ln>
        </p:spPr>
      </p:pic>
      <p:pic>
        <p:nvPicPr>
          <p:cNvPr id="2275" name="pasted-image.png" descr="pasted-image.png"/>
          <p:cNvPicPr>
            <a:picLocks noChangeAspect="1"/>
          </p:cNvPicPr>
          <p:nvPr/>
        </p:nvPicPr>
        <p:blipFill>
          <a:blip r:embed="rId5">
            <a:extLst/>
          </a:blip>
          <a:stretch>
            <a:fillRect/>
          </a:stretch>
        </p:blipFill>
        <p:spPr>
          <a:xfrm>
            <a:off x="15624850" y="5719541"/>
            <a:ext cx="1804924" cy="1565718"/>
          </a:xfrm>
          <a:prstGeom prst="rect">
            <a:avLst/>
          </a:prstGeom>
          <a:ln w="12700">
            <a:miter lim="400000"/>
          </a:ln>
        </p:spPr>
      </p:pic>
      <p:sp>
        <p:nvSpPr>
          <p:cNvPr id="2276" name="Line"/>
          <p:cNvSpPr/>
          <p:nvPr/>
        </p:nvSpPr>
        <p:spPr>
          <a:xfrm flipV="1">
            <a:off x="16424558" y="4724463"/>
            <a:ext cx="1" cy="1292086"/>
          </a:xfrm>
          <a:prstGeom prst="line">
            <a:avLst/>
          </a:prstGeom>
          <a:ln w="88900" cap="rnd">
            <a:solidFill>
              <a:schemeClr val="accent2"/>
            </a:solidFill>
            <a:custDash>
              <a:ds d="100000" sp="200000"/>
            </a:custDash>
            <a:headEnd type="triangle"/>
          </a:ln>
        </p:spPr>
        <p:txBody>
          <a:bodyPr lIns="91437" tIns="91437" rIns="91437" bIns="91437"/>
          <a:lstStyle/>
          <a:p>
            <a:endParaRPr/>
          </a:p>
        </p:txBody>
      </p:sp>
      <p:pic>
        <p:nvPicPr>
          <p:cNvPr id="2277" name="pasted-image.png" descr="pasted-image.png"/>
          <p:cNvPicPr>
            <a:picLocks noChangeAspect="1"/>
          </p:cNvPicPr>
          <p:nvPr/>
        </p:nvPicPr>
        <p:blipFill>
          <a:blip r:embed="rId4">
            <a:extLst/>
          </a:blip>
          <a:srcRect t="1991"/>
          <a:stretch>
            <a:fillRect/>
          </a:stretch>
        </p:blipFill>
        <p:spPr>
          <a:xfrm>
            <a:off x="14802890" y="7938254"/>
            <a:ext cx="3448820" cy="6025486"/>
          </a:xfrm>
          <a:prstGeom prst="rect">
            <a:avLst/>
          </a:prstGeom>
          <a:ln w="12700">
            <a:miter lim="400000"/>
          </a:ln>
        </p:spPr>
      </p:pic>
      <p:sp>
        <p:nvSpPr>
          <p:cNvPr id="2278" name="Line"/>
          <p:cNvSpPr/>
          <p:nvPr/>
        </p:nvSpPr>
        <p:spPr>
          <a:xfrm flipV="1">
            <a:off x="21884551" y="5128599"/>
            <a:ext cx="1" cy="1292087"/>
          </a:xfrm>
          <a:prstGeom prst="line">
            <a:avLst/>
          </a:prstGeom>
          <a:ln w="88900" cap="rnd">
            <a:solidFill>
              <a:schemeClr val="accent2"/>
            </a:solidFill>
            <a:custDash>
              <a:ds d="100000" sp="200000"/>
            </a:custDash>
            <a:headEnd type="triangle"/>
          </a:ln>
        </p:spPr>
        <p:txBody>
          <a:bodyPr lIns="91437" tIns="91437" rIns="91437" bIns="91437"/>
          <a:lstStyle/>
          <a:p>
            <a:endParaRPr/>
          </a:p>
        </p:txBody>
      </p:sp>
      <p:sp>
        <p:nvSpPr>
          <p:cNvPr id="2279" name="Line"/>
          <p:cNvSpPr/>
          <p:nvPr/>
        </p:nvSpPr>
        <p:spPr>
          <a:xfrm flipV="1">
            <a:off x="21897251" y="11339528"/>
            <a:ext cx="1" cy="1292087"/>
          </a:xfrm>
          <a:prstGeom prst="line">
            <a:avLst/>
          </a:prstGeom>
          <a:ln w="88900" cap="rnd">
            <a:solidFill>
              <a:schemeClr val="accent2"/>
            </a:solidFill>
            <a:custDash>
              <a:ds d="100000" sp="200000"/>
            </a:custDash>
            <a:headEnd type="triangle"/>
          </a:ln>
        </p:spPr>
        <p:txBody>
          <a:bodyPr lIns="91437" tIns="91437" rIns="91437" bIns="91437"/>
          <a:lstStyle/>
          <a:p>
            <a:endParaRPr/>
          </a:p>
        </p:txBody>
      </p:sp>
      <p:sp>
        <p:nvSpPr>
          <p:cNvPr id="2280" name="1"/>
          <p:cNvSpPr/>
          <p:nvPr/>
        </p:nvSpPr>
        <p:spPr>
          <a:xfrm>
            <a:off x="15828635" y="4080378"/>
            <a:ext cx="1191848" cy="1140850"/>
          </a:xfrm>
          <a:prstGeom prst="star5">
            <a:avLst>
              <a:gd name="adj" fmla="val 19100"/>
              <a:gd name="hf" fmla="val 105146"/>
              <a:gd name="vf" fmla="val 110557"/>
            </a:avLst>
          </a:prstGeom>
          <a:gradFill>
            <a:gsLst>
              <a:gs pos="0">
                <a:schemeClr val="accent4">
                  <a:lumOff val="-9333"/>
                </a:schemeClr>
              </a:gs>
              <a:gs pos="100000">
                <a:schemeClr val="accent5">
                  <a:lumOff val="-8078"/>
                </a:schemeClr>
              </a:gs>
            </a:gsLst>
            <a:lin ang="16200000"/>
          </a:gradFill>
          <a:ln w="12700">
            <a:solidFill>
              <a:srgbClr val="C82101"/>
            </a:solidFill>
          </a:ln>
          <a:extLst>
            <a:ext uri="{C572A759-6A51-4108-AA02-DFA0A04FC94B}">
              <ma14:wrappingTextBoxFlag xmlns:ma14="http://schemas.microsoft.com/office/mac/drawingml/2011/main" xmlns="" val="1"/>
            </a:ext>
          </a:extLst>
        </p:spPr>
        <p:txBody>
          <a:bodyPr lIns="0" tIns="0" rIns="0" bIns="0" anchor="ctr"/>
          <a:lstStyle>
            <a:lvl1pPr algn="ctr">
              <a:defRPr sz="3200" b="1">
                <a:solidFill>
                  <a:srgbClr val="FFFFFF"/>
                </a:solidFill>
                <a:latin typeface="Times"/>
                <a:ea typeface="Times"/>
                <a:cs typeface="Times"/>
                <a:sym typeface="Times"/>
              </a:defRPr>
            </a:lvl1pPr>
          </a:lstStyle>
          <a:p>
            <a:r>
              <a:t>1</a:t>
            </a:r>
          </a:p>
        </p:txBody>
      </p:sp>
      <p:sp>
        <p:nvSpPr>
          <p:cNvPr id="2281" name="3"/>
          <p:cNvSpPr/>
          <p:nvPr/>
        </p:nvSpPr>
        <p:spPr>
          <a:xfrm>
            <a:off x="15176219" y="8722039"/>
            <a:ext cx="1191848" cy="1140850"/>
          </a:xfrm>
          <a:prstGeom prst="star5">
            <a:avLst>
              <a:gd name="adj" fmla="val 19100"/>
              <a:gd name="hf" fmla="val 105146"/>
              <a:gd name="vf" fmla="val 110557"/>
            </a:avLst>
          </a:prstGeom>
          <a:gradFill>
            <a:gsLst>
              <a:gs pos="0">
                <a:schemeClr val="accent4">
                  <a:lumOff val="-9333"/>
                </a:schemeClr>
              </a:gs>
              <a:gs pos="100000">
                <a:schemeClr val="accent5">
                  <a:lumOff val="-8078"/>
                </a:schemeClr>
              </a:gs>
            </a:gsLst>
            <a:lin ang="16200000"/>
          </a:gradFill>
          <a:ln w="12700">
            <a:solidFill>
              <a:srgbClr val="C82101"/>
            </a:solidFill>
          </a:ln>
          <a:extLst>
            <a:ext uri="{C572A759-6A51-4108-AA02-DFA0A04FC94B}">
              <ma14:wrappingTextBoxFlag xmlns:ma14="http://schemas.microsoft.com/office/mac/drawingml/2011/main" xmlns="" val="1"/>
            </a:ext>
          </a:extLst>
        </p:spPr>
        <p:txBody>
          <a:bodyPr lIns="0" tIns="0" rIns="0" bIns="0" anchor="ctr"/>
          <a:lstStyle>
            <a:lvl1pPr algn="ctr">
              <a:defRPr sz="3200" b="1">
                <a:solidFill>
                  <a:srgbClr val="FFFFFF"/>
                </a:solidFill>
                <a:latin typeface="Times"/>
                <a:ea typeface="Times"/>
                <a:cs typeface="Times"/>
                <a:sym typeface="Times"/>
              </a:defRPr>
            </a:lvl1pPr>
          </a:lstStyle>
          <a:p>
            <a:r>
              <a:t>3</a:t>
            </a:r>
          </a:p>
        </p:txBody>
      </p:sp>
      <p:sp>
        <p:nvSpPr>
          <p:cNvPr id="2282" name="2"/>
          <p:cNvSpPr/>
          <p:nvPr/>
        </p:nvSpPr>
        <p:spPr>
          <a:xfrm>
            <a:off x="16453826" y="6287560"/>
            <a:ext cx="1191848" cy="1140851"/>
          </a:xfrm>
          <a:prstGeom prst="star5">
            <a:avLst>
              <a:gd name="adj" fmla="val 19100"/>
              <a:gd name="hf" fmla="val 105146"/>
              <a:gd name="vf" fmla="val 110557"/>
            </a:avLst>
          </a:prstGeom>
          <a:gradFill>
            <a:gsLst>
              <a:gs pos="0">
                <a:schemeClr val="accent4">
                  <a:lumOff val="-9333"/>
                </a:schemeClr>
              </a:gs>
              <a:gs pos="100000">
                <a:schemeClr val="accent5">
                  <a:lumOff val="-8078"/>
                </a:schemeClr>
              </a:gs>
            </a:gsLst>
            <a:lin ang="16200000"/>
          </a:gradFill>
          <a:ln w="12700">
            <a:solidFill>
              <a:srgbClr val="C82101"/>
            </a:solidFill>
          </a:ln>
          <a:extLst>
            <a:ext uri="{C572A759-6A51-4108-AA02-DFA0A04FC94B}">
              <ma14:wrappingTextBoxFlag xmlns:ma14="http://schemas.microsoft.com/office/mac/drawingml/2011/main" xmlns="" val="1"/>
            </a:ext>
          </a:extLst>
        </p:spPr>
        <p:txBody>
          <a:bodyPr lIns="0" tIns="0" rIns="0" bIns="0" anchor="ctr"/>
          <a:lstStyle>
            <a:lvl1pPr algn="ctr">
              <a:defRPr sz="3200" b="1">
                <a:solidFill>
                  <a:srgbClr val="FFFFFF"/>
                </a:solidFill>
                <a:latin typeface="Times"/>
                <a:ea typeface="Times"/>
                <a:cs typeface="Times"/>
                <a:sym typeface="Times"/>
              </a:defRPr>
            </a:lvl1pPr>
          </a:lstStyle>
          <a:p>
            <a:r>
              <a:t>2</a:t>
            </a:r>
          </a:p>
        </p:txBody>
      </p:sp>
      <p:sp>
        <p:nvSpPr>
          <p:cNvPr id="2283" name="Shape"/>
          <p:cNvSpPr/>
          <p:nvPr/>
        </p:nvSpPr>
        <p:spPr>
          <a:xfrm>
            <a:off x="10491174" y="1044920"/>
            <a:ext cx="10157800" cy="12707432"/>
          </a:xfrm>
          <a:custGeom>
            <a:avLst/>
            <a:gdLst/>
            <a:ahLst/>
            <a:cxnLst>
              <a:cxn ang="0">
                <a:pos x="wd2" y="hd2"/>
              </a:cxn>
              <a:cxn ang="5400000">
                <a:pos x="wd2" y="hd2"/>
              </a:cxn>
              <a:cxn ang="10800000">
                <a:pos x="wd2" y="hd2"/>
              </a:cxn>
              <a:cxn ang="16200000">
                <a:pos x="wd2" y="hd2"/>
              </a:cxn>
            </a:cxnLst>
            <a:rect l="0" t="0" r="r" b="b"/>
            <a:pathLst>
              <a:path w="21600" h="20337" extrusionOk="0">
                <a:moveTo>
                  <a:pt x="21600" y="0"/>
                </a:moveTo>
                <a:lnTo>
                  <a:pt x="771" y="0"/>
                </a:lnTo>
                <a:lnTo>
                  <a:pt x="0" y="18642"/>
                </a:lnTo>
                <a:lnTo>
                  <a:pt x="7984" y="18642"/>
                </a:lnTo>
                <a:cubicBezTo>
                  <a:pt x="8242" y="17867"/>
                  <a:pt x="8582" y="17109"/>
                  <a:pt x="8998" y="16374"/>
                </a:cubicBezTo>
                <a:cubicBezTo>
                  <a:pt x="9392" y="15680"/>
                  <a:pt x="9854" y="15008"/>
                  <a:pt x="10381" y="14365"/>
                </a:cubicBezTo>
                <a:cubicBezTo>
                  <a:pt x="10797" y="14182"/>
                  <a:pt x="11306" y="14161"/>
                  <a:pt x="11746" y="14310"/>
                </a:cubicBezTo>
                <a:cubicBezTo>
                  <a:pt x="13235" y="14815"/>
                  <a:pt x="13028" y="15908"/>
                  <a:pt x="12856" y="17024"/>
                </a:cubicBezTo>
                <a:cubicBezTo>
                  <a:pt x="12678" y="18174"/>
                  <a:pt x="12598" y="19373"/>
                  <a:pt x="13740" y="19974"/>
                </a:cubicBezTo>
                <a:cubicBezTo>
                  <a:pt x="16826" y="21600"/>
                  <a:pt x="19266" y="17493"/>
                  <a:pt x="18641" y="13101"/>
                </a:cubicBezTo>
                <a:cubicBezTo>
                  <a:pt x="18307" y="10756"/>
                  <a:pt x="19330" y="8416"/>
                  <a:pt x="21449" y="6679"/>
                </a:cubicBezTo>
                <a:lnTo>
                  <a:pt x="21600" y="0"/>
                </a:lnTo>
                <a:close/>
              </a:path>
            </a:pathLst>
          </a:custGeom>
          <a:ln w="152400">
            <a:solidFill>
              <a:schemeClr val="accent1"/>
            </a:solidFill>
          </a:ln>
        </p:spPr>
        <p:txBody>
          <a:bodyPr lIns="91437" tIns="91437" rIns="91437" bIns="91437"/>
          <a:lstStyle/>
          <a:p>
            <a:endParaRPr/>
          </a:p>
        </p:txBody>
      </p:sp>
      <p:sp>
        <p:nvSpPr>
          <p:cNvPr id="2284" name="Bronze: 1 Generation Bronze…"/>
          <p:cNvSpPr/>
          <p:nvPr/>
        </p:nvSpPr>
        <p:spPr>
          <a:xfrm>
            <a:off x="1674583" y="5164108"/>
            <a:ext cx="7874592" cy="2032288"/>
          </a:xfrm>
          <a:prstGeom prst="rect">
            <a:avLst/>
          </a:prstGeom>
          <a:ln w="25400">
            <a:miter lim="400000"/>
          </a:ln>
          <a:extLst>
            <a:ext uri="{C572A759-6A51-4108-AA02-DFA0A04FC94B}">
              <ma14:wrappingTextBoxFlag xmlns:ma14="http://schemas.microsoft.com/office/mac/drawingml/2011/main" xmlns="" val="1"/>
            </a:ext>
          </a:extLst>
        </p:spPr>
        <p:txBody>
          <a:bodyPr wrap="none" lIns="101600" tIns="101600" rIns="101600" bIns="101600">
            <a:spAutoFit/>
          </a:bodyPr>
          <a:lstStyle/>
          <a:p>
            <a:pPr marL="267460" indent="-267460" defTabSz="1069846">
              <a:lnSpc>
                <a:spcPct val="81000"/>
              </a:lnSpc>
              <a:spcBef>
                <a:spcPts val="1000"/>
              </a:spcBef>
              <a:buSzPct val="100000"/>
              <a:buFont typeface="Arial"/>
              <a:buChar char="•"/>
              <a:defRPr sz="4200" b="1">
                <a:solidFill>
                  <a:srgbClr val="00B0F0"/>
                </a:solidFill>
                <a:latin typeface="Calibri"/>
                <a:ea typeface="Calibri"/>
                <a:cs typeface="Calibri"/>
                <a:sym typeface="Calibri"/>
              </a:defRPr>
            </a:pPr>
            <a:r>
              <a:rPr lang="th-TH" dirty="0"/>
              <a:t>ระดับบรอนซ์</a:t>
            </a:r>
            <a:r>
              <a:rPr dirty="0"/>
              <a:t>: </a:t>
            </a:r>
            <a:r>
              <a:rPr lang="th-TH" dirty="0"/>
              <a:t>ระดับบรอนซ์รุ่นที่ </a:t>
            </a:r>
            <a:r>
              <a:rPr lang="en-US" dirty="0"/>
              <a:t>1</a:t>
            </a:r>
            <a:endParaRPr dirty="0"/>
          </a:p>
          <a:p>
            <a:pPr marL="267460" indent="-267460" defTabSz="1069846">
              <a:lnSpc>
                <a:spcPct val="81000"/>
              </a:lnSpc>
              <a:spcBef>
                <a:spcPts val="1000"/>
              </a:spcBef>
              <a:buSzPct val="100000"/>
              <a:buFont typeface="Arial"/>
              <a:buChar char="•"/>
              <a:defRPr sz="4200" b="1">
                <a:solidFill>
                  <a:srgbClr val="00B0F0"/>
                </a:solidFill>
                <a:latin typeface="Calibri"/>
                <a:ea typeface="Calibri"/>
                <a:cs typeface="Calibri"/>
                <a:sym typeface="Calibri"/>
              </a:defRPr>
            </a:pPr>
            <a:r>
              <a:rPr lang="th-TH" dirty="0"/>
              <a:t>ระดับซิวเวอร์</a:t>
            </a:r>
            <a:r>
              <a:rPr dirty="0"/>
              <a:t>: </a:t>
            </a:r>
            <a:r>
              <a:rPr lang="th-TH" dirty="0"/>
              <a:t>ระดับบรอนซ์ </a:t>
            </a:r>
            <a:r>
              <a:rPr dirty="0"/>
              <a:t>2 </a:t>
            </a:r>
            <a:r>
              <a:rPr lang="th-TH" dirty="0"/>
              <a:t>รุ่น</a:t>
            </a:r>
          </a:p>
          <a:p>
            <a:pPr marL="267460" indent="-267460" defTabSz="1069846">
              <a:lnSpc>
                <a:spcPct val="81000"/>
              </a:lnSpc>
              <a:spcBef>
                <a:spcPts val="1000"/>
              </a:spcBef>
              <a:buSzPct val="100000"/>
              <a:buFont typeface="Arial"/>
              <a:buChar char="•"/>
              <a:defRPr sz="4200" b="1">
                <a:solidFill>
                  <a:srgbClr val="00B0F0"/>
                </a:solidFill>
                <a:latin typeface="Calibri"/>
                <a:ea typeface="Calibri"/>
                <a:cs typeface="Calibri"/>
                <a:sym typeface="Calibri"/>
              </a:defRPr>
            </a:pPr>
            <a:r>
              <a:rPr lang="th-TH" dirty="0"/>
              <a:t>ระดับโกลด์</a:t>
            </a:r>
            <a:r>
              <a:rPr dirty="0"/>
              <a:t>: </a:t>
            </a:r>
            <a:r>
              <a:rPr lang="th-TH" dirty="0"/>
              <a:t>ระดับบรอนซ์ </a:t>
            </a:r>
            <a:r>
              <a:rPr lang="en-US" dirty="0"/>
              <a:t>3 </a:t>
            </a:r>
            <a:r>
              <a:rPr lang="th-TH" dirty="0"/>
              <a:t>รุ่น</a:t>
            </a:r>
            <a:endParaRPr dirty="0"/>
          </a:p>
        </p:txBody>
      </p:sp>
      <p:sp>
        <p:nvSpPr>
          <p:cNvPr id="2285" name="Platinum: 4 Generations Bronzes…"/>
          <p:cNvSpPr/>
          <p:nvPr/>
        </p:nvSpPr>
        <p:spPr>
          <a:xfrm>
            <a:off x="1665017" y="7217502"/>
            <a:ext cx="8137877" cy="3731150"/>
          </a:xfrm>
          <a:prstGeom prst="rect">
            <a:avLst/>
          </a:prstGeom>
          <a:ln w="25400">
            <a:miter lim="400000"/>
          </a:ln>
          <a:extLst>
            <a:ext uri="{C572A759-6A51-4108-AA02-DFA0A04FC94B}">
              <ma14:wrappingTextBoxFlag xmlns:ma14="http://schemas.microsoft.com/office/mac/drawingml/2011/main" xmlns="" val="1"/>
            </a:ext>
          </a:extLst>
        </p:spPr>
        <p:txBody>
          <a:bodyPr lIns="101600" tIns="101600" rIns="101600" bIns="101600">
            <a:spAutoFit/>
          </a:bodyPr>
          <a:lstStyle/>
          <a:p>
            <a:pPr marL="267460" indent="-267460" defTabSz="1069846">
              <a:lnSpc>
                <a:spcPct val="81000"/>
              </a:lnSpc>
              <a:spcBef>
                <a:spcPts val="1000"/>
              </a:spcBef>
              <a:buSzPct val="100000"/>
              <a:buFont typeface="Arial"/>
              <a:buChar char="•"/>
              <a:defRPr sz="4200" b="1">
                <a:solidFill>
                  <a:srgbClr val="00B0F0"/>
                </a:solidFill>
                <a:latin typeface="Calibri"/>
                <a:ea typeface="Calibri"/>
                <a:cs typeface="Calibri"/>
                <a:sym typeface="Calibri"/>
              </a:defRPr>
            </a:pPr>
            <a:r>
              <a:rPr lang="th-TH" dirty="0"/>
              <a:t>ระดับแพลตินัม</a:t>
            </a:r>
            <a:r>
              <a:rPr dirty="0"/>
              <a:t>:</a:t>
            </a:r>
            <a:r>
              <a:rPr lang="th-TH" dirty="0"/>
              <a:t> ระดับบรอนซ์ </a:t>
            </a:r>
            <a:r>
              <a:rPr dirty="0"/>
              <a:t>4</a:t>
            </a:r>
            <a:r>
              <a:rPr lang="th-TH" dirty="0"/>
              <a:t> รุ่น</a:t>
            </a:r>
          </a:p>
          <a:p>
            <a:pPr marL="267460" indent="-267460" defTabSz="1069846">
              <a:lnSpc>
                <a:spcPct val="81000"/>
              </a:lnSpc>
              <a:spcBef>
                <a:spcPts val="1000"/>
              </a:spcBef>
              <a:buSzPct val="100000"/>
              <a:buFont typeface="Arial"/>
              <a:buChar char="•"/>
              <a:defRPr sz="4200" b="1">
                <a:solidFill>
                  <a:srgbClr val="00B0F0"/>
                </a:solidFill>
                <a:latin typeface="Calibri"/>
                <a:ea typeface="Calibri"/>
                <a:cs typeface="Calibri"/>
                <a:sym typeface="Calibri"/>
              </a:defRPr>
            </a:pPr>
            <a:r>
              <a:rPr lang="th-TH" dirty="0"/>
              <a:t>ระดับไดมอนด์</a:t>
            </a:r>
            <a:r>
              <a:rPr dirty="0"/>
              <a:t>: </a:t>
            </a:r>
            <a:r>
              <a:rPr lang="th-TH" dirty="0"/>
              <a:t>ระดับบรอนซ์ </a:t>
            </a:r>
            <a:r>
              <a:rPr dirty="0"/>
              <a:t>5</a:t>
            </a:r>
            <a:r>
              <a:rPr lang="th-TH" dirty="0"/>
              <a:t> รุ่น</a:t>
            </a:r>
            <a:r>
              <a:rPr dirty="0"/>
              <a:t> </a:t>
            </a:r>
            <a:endParaRPr lang="th-TH" dirty="0"/>
          </a:p>
          <a:p>
            <a:pPr marL="267460" indent="-267460" defTabSz="1069846">
              <a:lnSpc>
                <a:spcPct val="81000"/>
              </a:lnSpc>
              <a:spcBef>
                <a:spcPts val="1000"/>
              </a:spcBef>
              <a:buSzPct val="100000"/>
              <a:buFont typeface="Arial"/>
              <a:buChar char="•"/>
              <a:defRPr sz="4200" b="1">
                <a:solidFill>
                  <a:srgbClr val="00B0F0"/>
                </a:solidFill>
                <a:latin typeface="Calibri"/>
                <a:ea typeface="Calibri"/>
                <a:cs typeface="Calibri"/>
                <a:sym typeface="Calibri"/>
              </a:defRPr>
            </a:pPr>
            <a:r>
              <a:rPr lang="th-TH" dirty="0"/>
              <a:t>ระดับดับเบิลไดมอนต์</a:t>
            </a:r>
            <a:r>
              <a:rPr dirty="0"/>
              <a:t>: </a:t>
            </a:r>
            <a:r>
              <a:rPr lang="th-TH" dirty="0"/>
              <a:t>ระดับบรอนซ์ </a:t>
            </a:r>
            <a:r>
              <a:rPr dirty="0"/>
              <a:t>6 </a:t>
            </a:r>
            <a:r>
              <a:rPr lang="th-TH" dirty="0"/>
              <a:t>รุ่น</a:t>
            </a:r>
            <a:endParaRPr dirty="0"/>
          </a:p>
          <a:p>
            <a:pPr marL="267460" indent="-267460" defTabSz="1069846">
              <a:lnSpc>
                <a:spcPct val="81000"/>
              </a:lnSpc>
              <a:spcBef>
                <a:spcPts val="1000"/>
              </a:spcBef>
              <a:buSzPct val="100000"/>
              <a:buFont typeface="Arial"/>
              <a:buChar char="•"/>
              <a:defRPr sz="4200" b="1">
                <a:solidFill>
                  <a:srgbClr val="00B0F0"/>
                </a:solidFill>
                <a:latin typeface="Calibri"/>
                <a:ea typeface="Calibri"/>
                <a:cs typeface="Calibri"/>
                <a:sym typeface="Calibri"/>
              </a:defRPr>
            </a:pPr>
            <a:r>
              <a:rPr lang="th-TH" dirty="0"/>
              <a:t>ระดับทริบเบิลไดมอนต์</a:t>
            </a:r>
            <a:r>
              <a:rPr dirty="0"/>
              <a:t>:</a:t>
            </a:r>
            <a:r>
              <a:rPr lang="th-TH" dirty="0"/>
              <a:t> ระดับบรอนซ์</a:t>
            </a:r>
            <a:r>
              <a:rPr dirty="0"/>
              <a:t> 7 </a:t>
            </a:r>
            <a:r>
              <a:rPr lang="th-TH" dirty="0"/>
              <a:t>รุ่น</a:t>
            </a:r>
            <a:endParaRPr dirty="0"/>
          </a:p>
        </p:txBody>
      </p:sp>
      <p:sp>
        <p:nvSpPr>
          <p:cNvPr id="2286" name="Your weekly “paid as” rank determines how many Bronze generations you earn check match on"/>
          <p:cNvSpPr>
            <a:spLocks noGrp="1"/>
          </p:cNvSpPr>
          <p:nvPr>
            <p:ph type="body" sz="quarter" idx="1"/>
          </p:nvPr>
        </p:nvSpPr>
        <p:spPr>
          <a:xfrm>
            <a:off x="970311" y="2372882"/>
            <a:ext cx="8882928" cy="2604600"/>
          </a:xfrm>
          <a:prstGeom prst="rect">
            <a:avLst/>
          </a:prstGeom>
        </p:spPr>
        <p:txBody>
          <a:bodyPr/>
          <a:lstStyle>
            <a:lvl1pPr marL="343877" indent="-343877" defTabSz="1069846">
              <a:lnSpc>
                <a:spcPct val="81000"/>
              </a:lnSpc>
              <a:spcBef>
                <a:spcPts val="1000"/>
              </a:spcBef>
              <a:defRPr sz="4200" b="1">
                <a:solidFill>
                  <a:srgbClr val="00B0F0"/>
                </a:solidFill>
              </a:defRPr>
            </a:lvl1pPr>
          </a:lstStyle>
          <a:p>
            <a:pPr>
              <a:defRPr sz="4200" b="1">
                <a:solidFill>
                  <a:srgbClr val="00B0F0"/>
                </a:solidFill>
              </a:defRPr>
            </a:pPr>
            <a:r>
              <a:rPr lang="th-TH" sz="4400" dirty="0"/>
              <a:t>"จ่ายเงินตาม" แต่ละสัปดาห์ขึ้นอยู่กับจำนวนระดับบรอนซ์ที่คุณมีสิทธิ์ในการถูกจับคู่เช็คด้วย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270"/>
                                        </p:tgtEl>
                                        <p:attrNameLst>
                                          <p:attrName>style.visibility</p:attrName>
                                        </p:attrNameLst>
                                      </p:cBhvr>
                                      <p:to>
                                        <p:strVal val="visible"/>
                                      </p:to>
                                    </p:set>
                                    <p:anim calcmode="lin" valueType="num">
                                      <p:cBhvr>
                                        <p:cTn id="7" dur="1000" fill="hold"/>
                                        <p:tgtEl>
                                          <p:spTgt spid="2270"/>
                                        </p:tgtEl>
                                        <p:attrNameLst>
                                          <p:attrName>ppt_w</p:attrName>
                                        </p:attrNameLst>
                                      </p:cBhvr>
                                      <p:tavLst>
                                        <p:tav tm="0">
                                          <p:val>
                                            <p:fltVal val="0"/>
                                          </p:val>
                                        </p:tav>
                                        <p:tav tm="100000">
                                          <p:val>
                                            <p:strVal val="#ppt_w"/>
                                          </p:val>
                                        </p:tav>
                                      </p:tavLst>
                                    </p:anim>
                                    <p:anim calcmode="lin" valueType="num">
                                      <p:cBhvr>
                                        <p:cTn id="8" dur="1000" fill="hold"/>
                                        <p:tgtEl>
                                          <p:spTgt spid="2270"/>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2" presetClass="entr" presetSubtype="1" fill="hold" grpId="2" nodeType="afterEffect">
                                  <p:stCondLst>
                                    <p:cond delay="0"/>
                                  </p:stCondLst>
                                  <p:iterate>
                                    <p:tmAbs val="0"/>
                                  </p:iterate>
                                  <p:childTnLst>
                                    <p:set>
                                      <p:cBhvr>
                                        <p:cTn id="11" fill="hold"/>
                                        <p:tgtEl>
                                          <p:spTgt spid="2283"/>
                                        </p:tgtEl>
                                        <p:attrNameLst>
                                          <p:attrName>style.visibility</p:attrName>
                                        </p:attrNameLst>
                                      </p:cBhvr>
                                      <p:to>
                                        <p:strVal val="visible"/>
                                      </p:to>
                                    </p:set>
                                    <p:animEffect transition="in" filter="wipe(up)">
                                      <p:cBhvr>
                                        <p:cTn id="12" dur="1000"/>
                                        <p:tgtEl>
                                          <p:spTgt spid="228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3" nodeType="clickEffect">
                                  <p:stCondLst>
                                    <p:cond delay="0"/>
                                  </p:stCondLst>
                                  <p:iterate>
                                    <p:tmAbs val="0"/>
                                  </p:iterate>
                                  <p:childTnLst>
                                    <p:set>
                                      <p:cBhvr>
                                        <p:cTn id="16" fill="hold"/>
                                        <p:tgtEl>
                                          <p:spTgt spid="2285"/>
                                        </p:tgtEl>
                                        <p:attrNameLst>
                                          <p:attrName>style.visibility</p:attrName>
                                        </p:attrNameLst>
                                      </p:cBhvr>
                                      <p:to>
                                        <p:strVal val="visible"/>
                                      </p:to>
                                    </p:set>
                                    <p:animEffect transition="in" filter="wipe(up)">
                                      <p:cBhvr>
                                        <p:cTn id="17" dur="900"/>
                                        <p:tgtEl>
                                          <p:spTgt spid="2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0" grpId="1" animBg="1" advAuto="0"/>
      <p:bldP spid="2283" grpId="2" animBg="1" advAuto="0"/>
      <p:bldP spid="2285" grpId="3" animBg="1" advAuto="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290" name="Corporate…"/>
          <p:cNvSpPr/>
          <p:nvPr/>
        </p:nvSpPr>
        <p:spPr>
          <a:xfrm>
            <a:off x="16094034" y="6784423"/>
            <a:ext cx="5428346" cy="2231380"/>
          </a:xfrm>
          <a:prstGeom prst="rect">
            <a:avLst/>
          </a:prstGeom>
          <a:ln w="25400">
            <a:miter lim="400000"/>
          </a:ln>
          <a:extLst>
            <a:ext uri="{C572A759-6A51-4108-AA02-DFA0A04FC94B}">
              <ma14:wrappingTextBoxFlag xmlns:ma14="http://schemas.microsoft.com/office/mac/drawingml/2011/main" xmlns="" val="1"/>
            </a:ext>
          </a:extLst>
        </p:spPr>
        <p:txBody>
          <a:bodyPr lIns="68580" tIns="68580" rIns="68580" bIns="68580" anchor="ctr">
            <a:spAutoFit/>
          </a:bodyPr>
          <a:lstStyle/>
          <a:p>
            <a:pPr algn="ctr" defTabSz="642935">
              <a:defRPr sz="6800">
                <a:solidFill>
                  <a:srgbClr val="FFFFFF"/>
                </a:solidFill>
                <a:latin typeface="+mn-lt"/>
                <a:ea typeface="+mn-ea"/>
                <a:cs typeface="+mn-cs"/>
                <a:sym typeface="Helvetica"/>
              </a:defRPr>
            </a:pPr>
            <a:r>
              <a:rPr lang="th-TH" dirty="0"/>
              <a:t>ค่าใช้จ่ายขององค์กร</a:t>
            </a:r>
            <a:endParaRPr dirty="0"/>
          </a:p>
        </p:txBody>
      </p:sp>
      <p:graphicFrame>
        <p:nvGraphicFramePr>
          <p:cNvPr id="2291" name="2D Pie Chart"/>
          <p:cNvGraphicFramePr/>
          <p:nvPr/>
        </p:nvGraphicFramePr>
        <p:xfrm>
          <a:off x="8168642" y="4017554"/>
          <a:ext cx="7524206" cy="7524206"/>
        </p:xfrm>
        <a:graphic>
          <a:graphicData uri="http://schemas.openxmlformats.org/drawingml/2006/chart">
            <c:chart xmlns:c="http://schemas.openxmlformats.org/drawingml/2006/chart" xmlns:r="http://schemas.openxmlformats.org/officeDocument/2006/relationships" r:id="rId4"/>
          </a:graphicData>
        </a:graphic>
      </p:graphicFrame>
      <p:sp>
        <p:nvSpPr>
          <p:cNvPr id="2292" name="Associate…"/>
          <p:cNvSpPr/>
          <p:nvPr/>
        </p:nvSpPr>
        <p:spPr>
          <a:xfrm>
            <a:off x="2401714" y="6780119"/>
            <a:ext cx="5931425" cy="2231380"/>
          </a:xfrm>
          <a:prstGeom prst="rect">
            <a:avLst/>
          </a:prstGeom>
          <a:ln w="25400">
            <a:miter lim="400000"/>
          </a:ln>
          <a:extLst>
            <a:ext uri="{C572A759-6A51-4108-AA02-DFA0A04FC94B}">
              <ma14:wrappingTextBoxFlag xmlns:ma14="http://schemas.microsoft.com/office/mac/drawingml/2011/main" xmlns="" val="1"/>
            </a:ext>
          </a:extLst>
        </p:spPr>
        <p:txBody>
          <a:bodyPr lIns="68580" tIns="68580" rIns="68580" bIns="68580" anchor="ctr">
            <a:spAutoFit/>
          </a:bodyPr>
          <a:lstStyle/>
          <a:p>
            <a:pPr algn="ctr" defTabSz="642935">
              <a:defRPr sz="6800">
                <a:solidFill>
                  <a:srgbClr val="FFFFFF"/>
                </a:solidFill>
                <a:latin typeface="+mn-lt"/>
                <a:ea typeface="+mn-ea"/>
                <a:cs typeface="+mn-cs"/>
                <a:sym typeface="Helvetica"/>
              </a:defRPr>
            </a:pPr>
            <a:r>
              <a:rPr lang="th-TH" dirty="0"/>
              <a:t>การจ่ายเงินของสมาชิก</a:t>
            </a:r>
            <a:endParaRPr dirty="0"/>
          </a:p>
        </p:txBody>
      </p:sp>
      <p:sp>
        <p:nvSpPr>
          <p:cNvPr id="2293" name="How Much Do I Earn In The Check Match?"/>
          <p:cNvSpPr/>
          <p:nvPr/>
        </p:nvSpPr>
        <p:spPr>
          <a:xfrm>
            <a:off x="4459405" y="1288354"/>
            <a:ext cx="16912453" cy="1682512"/>
          </a:xfrm>
          <a:prstGeom prst="rect">
            <a:avLst/>
          </a:prstGeom>
          <a:ln w="25400">
            <a:miter lim="400000"/>
          </a:ln>
          <a:extLst>
            <a:ext uri="{C572A759-6A51-4108-AA02-DFA0A04FC94B}">
              <ma14:wrappingTextBoxFlag xmlns:ma14="http://schemas.microsoft.com/office/mac/drawingml/2011/main" xmlns="" val="1"/>
            </a:ext>
          </a:extLst>
        </p:spPr>
        <p:txBody>
          <a:bodyPr wrap="square" lIns="101600" tIns="101600" rIns="101600" bIns="101600" anchor="ctr">
            <a:spAutoFit/>
          </a:bodyPr>
          <a:lstStyle>
            <a:lvl1pPr algn="ctr" defTabSz="619123">
              <a:defRPr sz="9600" b="1">
                <a:solidFill>
                  <a:srgbClr val="FFFFFF"/>
                </a:solidFill>
                <a:uFill>
                  <a:solidFill>
                    <a:srgbClr val="000000"/>
                  </a:solidFill>
                </a:uFill>
                <a:latin typeface="+mn-lt"/>
                <a:ea typeface="+mn-ea"/>
                <a:cs typeface="+mn-cs"/>
                <a:sym typeface="Helvetica"/>
              </a:defRPr>
            </a:lvl1pPr>
          </a:lstStyle>
          <a:p>
            <a:r>
              <a:rPr lang="th-TH" dirty="0"/>
              <a:t>ฉันจะได้รับเท่าไหร่จากเช็คจับคู่</a:t>
            </a:r>
            <a:r>
              <a:rPr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292"/>
                                        </p:tgtEl>
                                        <p:attrNameLst>
                                          <p:attrName>style.visibility</p:attrName>
                                        </p:attrNameLst>
                                      </p:cBhvr>
                                      <p:to>
                                        <p:strVal val="visible"/>
                                      </p:to>
                                    </p:set>
                                    <p:animEffect transition="in" filter="dissolve">
                                      <p:cBhvr>
                                        <p:cTn id="7" dur="500"/>
                                        <p:tgtEl>
                                          <p:spTgt spid="2292"/>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2290"/>
                                        </p:tgtEl>
                                        <p:attrNameLst>
                                          <p:attrName>style.visibility</p:attrName>
                                        </p:attrNameLst>
                                      </p:cBhvr>
                                      <p:to>
                                        <p:strVal val="visible"/>
                                      </p:to>
                                    </p:set>
                                    <p:animEffect transition="in" filter="dissolve">
                                      <p:cBhvr>
                                        <p:cTn id="11" dur="500"/>
                                        <p:tgtEl>
                                          <p:spTgt spid="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0" grpId="2" animBg="1" advAuto="0"/>
      <p:bldP spid="2292"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19" name="ASEA Compensation Plan…"/>
          <p:cNvSpPr/>
          <p:nvPr/>
        </p:nvSpPr>
        <p:spPr>
          <a:xfrm>
            <a:off x="8712653" y="568996"/>
            <a:ext cx="11717202" cy="3416314"/>
          </a:xfrm>
          <a:prstGeom prst="rect">
            <a:avLst/>
          </a:prstGeom>
          <a:ln w="25400">
            <a:miter lim="400000"/>
          </a:ln>
          <a:extLst>
            <a:ext uri="{C572A759-6A51-4108-AA02-DFA0A04FC94B}">
              <ma14:wrappingTextBoxFlag xmlns:ma14="http://schemas.microsoft.com/office/mac/drawingml/2011/main" xmlns="" val="1"/>
            </a:ext>
          </a:extLst>
        </p:spPr>
        <p:txBody>
          <a:bodyPr lIns="91437" tIns="91437" rIns="91437" bIns="91437">
            <a:spAutoFit/>
          </a:bodyPr>
          <a:lstStyle/>
          <a:p>
            <a:pPr defTabSz="1219200">
              <a:defRPr sz="7200" b="1">
                <a:solidFill>
                  <a:srgbClr val="0071AD"/>
                </a:solidFill>
                <a:latin typeface="Calibri"/>
                <a:ea typeface="Calibri"/>
                <a:cs typeface="Calibri"/>
                <a:sym typeface="Calibri"/>
              </a:defRPr>
            </a:pPr>
            <a:r>
              <a:rPr lang="th-TH" sz="6000" dirty="0"/>
              <a:t>แผนการจ่ายค่าตอบแทนของ </a:t>
            </a:r>
            <a:r>
              <a:rPr lang="en-US" sz="6000" dirty="0"/>
              <a:t>ASEA</a:t>
            </a:r>
            <a:endParaRPr sz="4000" dirty="0">
              <a:latin typeface="+mn-lt"/>
              <a:ea typeface="+mn-ea"/>
              <a:cs typeface="+mn-cs"/>
              <a:sym typeface="Helvetica"/>
            </a:endParaRPr>
          </a:p>
          <a:p>
            <a:pPr defTabSz="1219200">
              <a:defRPr sz="4800">
                <a:solidFill>
                  <a:srgbClr val="0071AD"/>
                </a:solidFill>
                <a:latin typeface="Calibri"/>
                <a:ea typeface="Calibri"/>
                <a:cs typeface="Calibri"/>
                <a:sym typeface="Calibri"/>
              </a:defRPr>
            </a:pPr>
            <a:r>
              <a:rPr lang="th-TH" sz="4800" dirty="0">
                <a:sym typeface="Calibri"/>
              </a:rPr>
              <a:t>ค่าคอมมิชชั่นสะสมจำนวนกว่า 130 ล้านดอลลาร์ (ดอลลาร์สหรัฐฯ) ถูกนำมาจ่ายแก่คนอย่างคุณและฉัน (สถิติ 2016)</a:t>
            </a:r>
            <a:endParaRPr dirty="0"/>
          </a:p>
        </p:txBody>
      </p:sp>
      <p:sp>
        <p:nvSpPr>
          <p:cNvPr id="420" name="Generating meaningful compensation as an ASEA Associate requires considerable time, effort &amp; commitment. There are no guarantees of financial success."/>
          <p:cNvSpPr/>
          <p:nvPr/>
        </p:nvSpPr>
        <p:spPr>
          <a:xfrm>
            <a:off x="3673567" y="11729380"/>
            <a:ext cx="17274867" cy="1300477"/>
          </a:xfrm>
          <a:prstGeom prst="rect">
            <a:avLst/>
          </a:prstGeom>
          <a:ln w="25400">
            <a:miter lim="400000"/>
          </a:ln>
          <a:extLst>
            <a:ext uri="{C572A759-6A51-4108-AA02-DFA0A04FC94B}">
              <ma14:wrappingTextBoxFlag xmlns:ma14="http://schemas.microsoft.com/office/mac/drawingml/2011/main" xmlns="" val="1"/>
            </a:ext>
          </a:extLst>
        </p:spPr>
        <p:txBody>
          <a:bodyPr lIns="91437" tIns="91437" rIns="91437" bIns="91437">
            <a:spAutoFit/>
          </a:bodyPr>
          <a:lstStyle>
            <a:lvl1pPr defTabSz="1219200">
              <a:defRPr sz="3600">
                <a:solidFill>
                  <a:srgbClr val="0071AD"/>
                </a:solidFill>
                <a:latin typeface="Calibri"/>
                <a:ea typeface="Calibri"/>
                <a:cs typeface="Calibri"/>
                <a:sym typeface="Calibri"/>
              </a:defRPr>
            </a:lvl1pPr>
          </a:lstStyle>
          <a:p>
            <a:r>
              <a:rPr lang="th-TH" dirty="0"/>
              <a:t>การสร้างค่าตอบแทนที่มีความหมายกับ ASEA ในฐานะสมาชิกจำเป็นที่จะต้องใช้เวลา, ความพยายามและความมุ่งมั่น ไม่มีการรับประกันความสำเร็จทางการเงิน</a:t>
            </a:r>
            <a:endParaRPr dirty="0"/>
          </a:p>
        </p:txBody>
      </p:sp>
      <p:grpSp>
        <p:nvGrpSpPr>
          <p:cNvPr id="441" name="Group"/>
          <p:cNvGrpSpPr/>
          <p:nvPr/>
        </p:nvGrpSpPr>
        <p:grpSpPr>
          <a:xfrm>
            <a:off x="5843280" y="4218755"/>
            <a:ext cx="12323054" cy="7064051"/>
            <a:chOff x="0" y="0"/>
            <a:chExt cx="12323052" cy="7064050"/>
          </a:xfrm>
        </p:grpSpPr>
        <p:pic>
          <p:nvPicPr>
            <p:cNvPr id="421" name="image34.jpeg" descr="image34.jpeg"/>
            <p:cNvPicPr>
              <a:picLocks noChangeAspect="1"/>
            </p:cNvPicPr>
            <p:nvPr/>
          </p:nvPicPr>
          <p:blipFill>
            <a:blip r:embed="rId4">
              <a:extLst/>
            </a:blip>
            <a:stretch>
              <a:fillRect/>
            </a:stretch>
          </p:blipFill>
          <p:spPr>
            <a:xfrm>
              <a:off x="5807562" y="58549"/>
              <a:ext cx="959712" cy="2796609"/>
            </a:xfrm>
            <a:prstGeom prst="rect">
              <a:avLst/>
            </a:prstGeom>
            <a:ln w="12700" cap="flat">
              <a:noFill/>
              <a:miter lim="400000"/>
            </a:ln>
            <a:effectLst/>
          </p:spPr>
        </p:pic>
        <p:pic>
          <p:nvPicPr>
            <p:cNvPr id="422" name="image35.jpeg" descr="image35.jpeg"/>
            <p:cNvPicPr>
              <a:picLocks noChangeAspect="1"/>
            </p:cNvPicPr>
            <p:nvPr/>
          </p:nvPicPr>
          <p:blipFill>
            <a:blip r:embed="rId5">
              <a:extLst/>
            </a:blip>
            <a:stretch>
              <a:fillRect/>
            </a:stretch>
          </p:blipFill>
          <p:spPr>
            <a:xfrm>
              <a:off x="3187663" y="3810592"/>
              <a:ext cx="1070035" cy="2585813"/>
            </a:xfrm>
            <a:prstGeom prst="rect">
              <a:avLst/>
            </a:prstGeom>
            <a:ln w="12700" cap="flat">
              <a:noFill/>
              <a:miter lim="400000"/>
            </a:ln>
            <a:effectLst/>
          </p:spPr>
        </p:pic>
        <p:pic>
          <p:nvPicPr>
            <p:cNvPr id="423" name="image36.jpeg" descr="image36.jpeg"/>
            <p:cNvPicPr>
              <a:picLocks noChangeAspect="1"/>
            </p:cNvPicPr>
            <p:nvPr/>
          </p:nvPicPr>
          <p:blipFill>
            <a:blip r:embed="rId6">
              <a:extLst/>
            </a:blip>
            <a:stretch>
              <a:fillRect/>
            </a:stretch>
          </p:blipFill>
          <p:spPr>
            <a:xfrm>
              <a:off x="701318" y="0"/>
              <a:ext cx="937878" cy="2910902"/>
            </a:xfrm>
            <a:prstGeom prst="rect">
              <a:avLst/>
            </a:prstGeom>
            <a:ln w="12700" cap="flat">
              <a:noFill/>
              <a:miter lim="400000"/>
            </a:ln>
            <a:effectLst/>
          </p:spPr>
        </p:pic>
        <p:pic>
          <p:nvPicPr>
            <p:cNvPr id="424" name="image37.jpeg" descr="image37.jpeg"/>
            <p:cNvPicPr>
              <a:picLocks noChangeAspect="1"/>
            </p:cNvPicPr>
            <p:nvPr/>
          </p:nvPicPr>
          <p:blipFill>
            <a:blip r:embed="rId7">
              <a:extLst/>
            </a:blip>
            <a:stretch>
              <a:fillRect/>
            </a:stretch>
          </p:blipFill>
          <p:spPr>
            <a:xfrm>
              <a:off x="8336288" y="95867"/>
              <a:ext cx="901051" cy="2695108"/>
            </a:xfrm>
            <a:prstGeom prst="rect">
              <a:avLst/>
            </a:prstGeom>
            <a:ln w="12700" cap="flat">
              <a:noFill/>
              <a:miter lim="400000"/>
            </a:ln>
            <a:effectLst/>
          </p:spPr>
        </p:pic>
        <p:pic>
          <p:nvPicPr>
            <p:cNvPr id="425" name="image38.jpeg" descr="image38.jpeg"/>
            <p:cNvPicPr>
              <a:picLocks noChangeAspect="1"/>
            </p:cNvPicPr>
            <p:nvPr/>
          </p:nvPicPr>
          <p:blipFill>
            <a:blip r:embed="rId8">
              <a:extLst/>
            </a:blip>
            <a:stretch>
              <a:fillRect/>
            </a:stretch>
          </p:blipFill>
          <p:spPr>
            <a:xfrm>
              <a:off x="10847357" y="123741"/>
              <a:ext cx="877566" cy="2695102"/>
            </a:xfrm>
            <a:prstGeom prst="rect">
              <a:avLst/>
            </a:prstGeom>
            <a:ln w="12700" cap="flat">
              <a:noFill/>
              <a:miter lim="400000"/>
            </a:ln>
            <a:effectLst/>
          </p:spPr>
        </p:pic>
        <p:pic>
          <p:nvPicPr>
            <p:cNvPr id="426" name="image39.jpeg" descr="image39.jpeg"/>
            <p:cNvPicPr>
              <a:picLocks noChangeAspect="1"/>
            </p:cNvPicPr>
            <p:nvPr/>
          </p:nvPicPr>
          <p:blipFill>
            <a:blip r:embed="rId9">
              <a:extLst/>
            </a:blip>
            <a:stretch>
              <a:fillRect/>
            </a:stretch>
          </p:blipFill>
          <p:spPr>
            <a:xfrm>
              <a:off x="3321401" y="123736"/>
              <a:ext cx="799927" cy="2695109"/>
            </a:xfrm>
            <a:prstGeom prst="rect">
              <a:avLst/>
            </a:prstGeom>
            <a:ln w="12700" cap="flat">
              <a:noFill/>
              <a:miter lim="400000"/>
            </a:ln>
            <a:effectLst/>
          </p:spPr>
        </p:pic>
        <p:pic>
          <p:nvPicPr>
            <p:cNvPr id="427" name="image40.jpeg" descr="image40.jpeg"/>
            <p:cNvPicPr>
              <a:picLocks noChangeAspect="1"/>
            </p:cNvPicPr>
            <p:nvPr/>
          </p:nvPicPr>
          <p:blipFill>
            <a:blip r:embed="rId10">
              <a:extLst/>
            </a:blip>
            <a:stretch>
              <a:fillRect/>
            </a:stretch>
          </p:blipFill>
          <p:spPr>
            <a:xfrm>
              <a:off x="750782" y="3836389"/>
              <a:ext cx="818491" cy="2592532"/>
            </a:xfrm>
            <a:prstGeom prst="rect">
              <a:avLst/>
            </a:prstGeom>
            <a:ln w="12700" cap="flat">
              <a:noFill/>
              <a:miter lim="400000"/>
            </a:ln>
            <a:effectLst/>
          </p:spPr>
        </p:pic>
        <p:pic>
          <p:nvPicPr>
            <p:cNvPr id="428" name="image41.jpeg" descr="image41.jpeg"/>
            <p:cNvPicPr>
              <a:picLocks noChangeAspect="1"/>
            </p:cNvPicPr>
            <p:nvPr/>
          </p:nvPicPr>
          <p:blipFill>
            <a:blip r:embed="rId11">
              <a:extLst/>
            </a:blip>
            <a:stretch>
              <a:fillRect/>
            </a:stretch>
          </p:blipFill>
          <p:spPr>
            <a:xfrm>
              <a:off x="5734489" y="3668196"/>
              <a:ext cx="1018586" cy="2805419"/>
            </a:xfrm>
            <a:prstGeom prst="rect">
              <a:avLst/>
            </a:prstGeom>
            <a:ln w="12700" cap="flat">
              <a:noFill/>
              <a:miter lim="400000"/>
            </a:ln>
            <a:effectLst/>
          </p:spPr>
        </p:pic>
        <p:pic>
          <p:nvPicPr>
            <p:cNvPr id="429" name="image42.jpeg" descr="image42.jpeg"/>
            <p:cNvPicPr>
              <a:picLocks noChangeAspect="1"/>
            </p:cNvPicPr>
            <p:nvPr/>
          </p:nvPicPr>
          <p:blipFill>
            <a:blip r:embed="rId12">
              <a:extLst/>
            </a:blip>
            <a:stretch>
              <a:fillRect/>
            </a:stretch>
          </p:blipFill>
          <p:spPr>
            <a:xfrm>
              <a:off x="10803606" y="3641457"/>
              <a:ext cx="959956" cy="2887899"/>
            </a:xfrm>
            <a:prstGeom prst="rect">
              <a:avLst/>
            </a:prstGeom>
            <a:ln w="12700" cap="flat">
              <a:noFill/>
              <a:miter lim="400000"/>
            </a:ln>
            <a:effectLst/>
          </p:spPr>
        </p:pic>
        <p:pic>
          <p:nvPicPr>
            <p:cNvPr id="430" name="image43.jpeg" descr="image43.jpeg"/>
            <p:cNvPicPr>
              <a:picLocks noChangeAspect="1"/>
            </p:cNvPicPr>
            <p:nvPr/>
          </p:nvPicPr>
          <p:blipFill>
            <a:blip r:embed="rId13">
              <a:extLst/>
            </a:blip>
            <a:stretch>
              <a:fillRect/>
            </a:stretch>
          </p:blipFill>
          <p:spPr>
            <a:xfrm>
              <a:off x="8248009" y="3597754"/>
              <a:ext cx="1067297" cy="2866337"/>
            </a:xfrm>
            <a:prstGeom prst="rect">
              <a:avLst/>
            </a:prstGeom>
            <a:ln w="12700" cap="flat">
              <a:noFill/>
              <a:miter lim="400000"/>
            </a:ln>
            <a:effectLst/>
          </p:spPr>
        </p:pic>
        <p:sp>
          <p:nvSpPr>
            <p:cNvPr id="431" name="ARTIST"/>
            <p:cNvSpPr/>
            <p:nvPr/>
          </p:nvSpPr>
          <p:spPr>
            <a:xfrm>
              <a:off x="5182082" y="2890680"/>
              <a:ext cx="2019371" cy="3810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38100" tIns="38100" rIns="38100" bIns="38100" numCol="1" anchor="ctr">
              <a:spAutoFit/>
            </a:bodyPr>
            <a:lstStyle>
              <a:lvl1pPr algn="ctr" defTabSz="914378">
                <a:defRPr sz="2000">
                  <a:solidFill>
                    <a:srgbClr val="808080"/>
                  </a:solidFill>
                  <a:latin typeface="+mn-lt"/>
                  <a:ea typeface="+mn-ea"/>
                  <a:cs typeface="+mn-cs"/>
                  <a:sym typeface="Helvetica"/>
                </a:defRPr>
              </a:lvl1pPr>
            </a:lstStyle>
            <a:p>
              <a:r>
                <a:rPr lang="th-TH" dirty="0"/>
                <a:t>ศิลปิน</a:t>
              </a:r>
              <a:endParaRPr dirty="0"/>
            </a:p>
          </p:txBody>
        </p:sp>
        <p:sp>
          <p:nvSpPr>
            <p:cNvPr id="432" name="HOMEMAKER"/>
            <p:cNvSpPr/>
            <p:nvPr/>
          </p:nvSpPr>
          <p:spPr>
            <a:xfrm>
              <a:off x="2736499" y="2890680"/>
              <a:ext cx="2019371" cy="3810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38100" tIns="38100" rIns="38100" bIns="38100" numCol="1" anchor="ctr">
              <a:spAutoFit/>
            </a:bodyPr>
            <a:lstStyle>
              <a:lvl1pPr algn="ctr" defTabSz="914378">
                <a:defRPr sz="2000">
                  <a:solidFill>
                    <a:srgbClr val="808080"/>
                  </a:solidFill>
                  <a:latin typeface="+mn-lt"/>
                  <a:ea typeface="+mn-ea"/>
                  <a:cs typeface="+mn-cs"/>
                  <a:sym typeface="Helvetica"/>
                </a:defRPr>
              </a:lvl1pPr>
            </a:lstStyle>
            <a:p>
              <a:r>
                <a:rPr lang="th-TH" dirty="0"/>
                <a:t>แม่บ้าน</a:t>
              </a:r>
              <a:endParaRPr dirty="0"/>
            </a:p>
          </p:txBody>
        </p:sp>
        <p:sp>
          <p:nvSpPr>
            <p:cNvPr id="433" name="CONSTRUCTION WORKER"/>
            <p:cNvSpPr/>
            <p:nvPr/>
          </p:nvSpPr>
          <p:spPr>
            <a:xfrm>
              <a:off x="0" y="3015701"/>
              <a:ext cx="2361278" cy="38472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38100" tIns="38100" rIns="38100" bIns="38100" numCol="1" anchor="ctr">
              <a:spAutoFit/>
            </a:bodyPr>
            <a:lstStyle>
              <a:lvl1pPr algn="ctr" defTabSz="914378">
                <a:defRPr sz="2000">
                  <a:solidFill>
                    <a:srgbClr val="808080"/>
                  </a:solidFill>
                  <a:latin typeface="+mn-lt"/>
                  <a:ea typeface="+mn-ea"/>
                  <a:cs typeface="+mn-cs"/>
                  <a:sym typeface="Helvetica"/>
                </a:defRPr>
              </a:lvl1pPr>
            </a:lstStyle>
            <a:p>
              <a:r>
                <a:rPr lang="th-TH" dirty="0"/>
                <a:t>คนงานก่อสร้าง</a:t>
              </a:r>
              <a:endParaRPr dirty="0"/>
            </a:p>
          </p:txBody>
        </p:sp>
        <p:sp>
          <p:nvSpPr>
            <p:cNvPr id="434" name="MEDICAL DOCTOR"/>
            <p:cNvSpPr/>
            <p:nvPr/>
          </p:nvSpPr>
          <p:spPr>
            <a:xfrm>
              <a:off x="7805081" y="3015701"/>
              <a:ext cx="2019371" cy="38472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38100" tIns="38100" rIns="38100" bIns="38100" numCol="1" anchor="ctr">
              <a:spAutoFit/>
            </a:bodyPr>
            <a:lstStyle>
              <a:lvl1pPr algn="ctr" defTabSz="914378">
                <a:defRPr sz="2000">
                  <a:solidFill>
                    <a:srgbClr val="808080"/>
                  </a:solidFill>
                  <a:latin typeface="+mn-lt"/>
                  <a:ea typeface="+mn-ea"/>
                  <a:cs typeface="+mn-cs"/>
                  <a:sym typeface="Helvetica"/>
                </a:defRPr>
              </a:lvl1pPr>
            </a:lstStyle>
            <a:p>
              <a:r>
                <a:rPr lang="th-TH" dirty="0"/>
                <a:t>แพทย์</a:t>
              </a:r>
              <a:endParaRPr dirty="0"/>
            </a:p>
          </p:txBody>
        </p:sp>
        <p:sp>
          <p:nvSpPr>
            <p:cNvPr id="435" name="FINANCIAL ADVISOR"/>
            <p:cNvSpPr/>
            <p:nvPr/>
          </p:nvSpPr>
          <p:spPr>
            <a:xfrm>
              <a:off x="10303681" y="3015701"/>
              <a:ext cx="2019371" cy="38472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38100" tIns="38100" rIns="38100" bIns="38100" numCol="1" anchor="ctr">
              <a:spAutoFit/>
            </a:bodyPr>
            <a:lstStyle>
              <a:lvl1pPr algn="ctr" defTabSz="914378">
                <a:defRPr sz="2000">
                  <a:solidFill>
                    <a:srgbClr val="808080"/>
                  </a:solidFill>
                  <a:latin typeface="+mn-lt"/>
                  <a:ea typeface="+mn-ea"/>
                  <a:cs typeface="+mn-cs"/>
                  <a:sym typeface="Helvetica"/>
                </a:defRPr>
              </a:lvl1pPr>
            </a:lstStyle>
            <a:p>
              <a:r>
                <a:rPr lang="th-TH" dirty="0"/>
                <a:t>ที่ปรึกษาทางการเงิน</a:t>
              </a:r>
              <a:endParaRPr dirty="0"/>
            </a:p>
          </p:txBody>
        </p:sp>
        <p:sp>
          <p:nvSpPr>
            <p:cNvPr id="436" name="WAITRESS"/>
            <p:cNvSpPr/>
            <p:nvPr/>
          </p:nvSpPr>
          <p:spPr>
            <a:xfrm>
              <a:off x="217380" y="6515225"/>
              <a:ext cx="2019369" cy="3810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38100" tIns="38100" rIns="38100" bIns="38100" numCol="1" anchor="ctr">
              <a:spAutoFit/>
            </a:bodyPr>
            <a:lstStyle>
              <a:lvl1pPr algn="ctr" defTabSz="914378">
                <a:defRPr sz="2000">
                  <a:solidFill>
                    <a:srgbClr val="808080"/>
                  </a:solidFill>
                  <a:latin typeface="+mn-lt"/>
                  <a:ea typeface="+mn-ea"/>
                  <a:cs typeface="+mn-cs"/>
                  <a:sym typeface="Helvetica"/>
                </a:defRPr>
              </a:lvl1pPr>
            </a:lstStyle>
            <a:p>
              <a:r>
                <a:rPr lang="th-TH" dirty="0"/>
                <a:t>พนักงานเสิร์ฟ</a:t>
              </a:r>
              <a:endParaRPr dirty="0"/>
            </a:p>
          </p:txBody>
        </p:sp>
        <p:sp>
          <p:nvSpPr>
            <p:cNvPr id="437" name="BODYBUILDER"/>
            <p:cNvSpPr/>
            <p:nvPr/>
          </p:nvSpPr>
          <p:spPr>
            <a:xfrm>
              <a:off x="2736499" y="6527079"/>
              <a:ext cx="2358223" cy="3810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38100" tIns="38100" rIns="38100" bIns="38100" numCol="1" anchor="ctr">
              <a:spAutoFit/>
            </a:bodyPr>
            <a:lstStyle>
              <a:lvl1pPr algn="ctr" defTabSz="914378">
                <a:defRPr sz="2000">
                  <a:solidFill>
                    <a:srgbClr val="808080"/>
                  </a:solidFill>
                  <a:latin typeface="+mn-lt"/>
                  <a:ea typeface="+mn-ea"/>
                  <a:cs typeface="+mn-cs"/>
                  <a:sym typeface="Helvetica"/>
                </a:defRPr>
              </a:lvl1pPr>
            </a:lstStyle>
            <a:p>
              <a:r>
                <a:rPr lang="th-TH" dirty="0"/>
                <a:t>นักเพาะกาย</a:t>
              </a:r>
              <a:endParaRPr dirty="0"/>
            </a:p>
          </p:txBody>
        </p:sp>
        <p:sp>
          <p:nvSpPr>
            <p:cNvPr id="438" name="RECEPTIONIST"/>
            <p:cNvSpPr/>
            <p:nvPr/>
          </p:nvSpPr>
          <p:spPr>
            <a:xfrm>
              <a:off x="5307503" y="6527079"/>
              <a:ext cx="2281831" cy="3810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38100" tIns="38100" rIns="38100" bIns="38100" numCol="1" anchor="ctr">
              <a:spAutoFit/>
            </a:bodyPr>
            <a:lstStyle>
              <a:lvl1pPr algn="ctr" defTabSz="914378">
                <a:defRPr sz="2000">
                  <a:solidFill>
                    <a:srgbClr val="808080"/>
                  </a:solidFill>
                  <a:latin typeface="+mn-lt"/>
                  <a:ea typeface="+mn-ea"/>
                  <a:cs typeface="+mn-cs"/>
                  <a:sym typeface="Helvetica"/>
                </a:defRPr>
              </a:lvl1pPr>
            </a:lstStyle>
            <a:p>
              <a:r>
                <a:rPr lang="th-TH" dirty="0"/>
                <a:t>พนักงานต้อนรับ</a:t>
              </a:r>
              <a:endParaRPr dirty="0"/>
            </a:p>
          </p:txBody>
        </p:sp>
        <p:sp>
          <p:nvSpPr>
            <p:cNvPr id="439" name="SKI INSTRUCTOR"/>
            <p:cNvSpPr/>
            <p:nvPr/>
          </p:nvSpPr>
          <p:spPr>
            <a:xfrm>
              <a:off x="7805081" y="6679329"/>
              <a:ext cx="2019371" cy="38472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38100" tIns="38100" rIns="38100" bIns="38100" numCol="1" anchor="ctr">
              <a:spAutoFit/>
            </a:bodyPr>
            <a:lstStyle>
              <a:lvl1pPr algn="ctr" defTabSz="914378">
                <a:defRPr sz="2000">
                  <a:solidFill>
                    <a:srgbClr val="808080"/>
                  </a:solidFill>
                  <a:latin typeface="+mn-lt"/>
                  <a:ea typeface="+mn-ea"/>
                  <a:cs typeface="+mn-cs"/>
                  <a:sym typeface="Helvetica"/>
                </a:defRPr>
              </a:lvl1pPr>
            </a:lstStyle>
            <a:p>
              <a:r>
                <a:rPr lang="th-TH" dirty="0"/>
                <a:t>ครูสอนสกี</a:t>
              </a:r>
              <a:endParaRPr dirty="0"/>
            </a:p>
          </p:txBody>
        </p:sp>
        <p:sp>
          <p:nvSpPr>
            <p:cNvPr id="440" name="SINGLE MOM"/>
            <p:cNvSpPr/>
            <p:nvPr/>
          </p:nvSpPr>
          <p:spPr>
            <a:xfrm>
              <a:off x="10303681" y="6527079"/>
              <a:ext cx="2019371" cy="3810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38100" tIns="38100" rIns="38100" bIns="38100" numCol="1" anchor="ctr">
              <a:spAutoFit/>
            </a:bodyPr>
            <a:lstStyle>
              <a:lvl1pPr algn="ctr" defTabSz="914378">
                <a:defRPr sz="2000">
                  <a:solidFill>
                    <a:srgbClr val="808080"/>
                  </a:solidFill>
                  <a:latin typeface="+mn-lt"/>
                  <a:ea typeface="+mn-ea"/>
                  <a:cs typeface="+mn-cs"/>
                  <a:sym typeface="Helvetica"/>
                </a:defRPr>
              </a:lvl1pPr>
            </a:lstStyle>
            <a:p>
              <a:r>
                <a:rPr lang="th-TH" dirty="0"/>
                <a:t>แม่เลี้ยงเดี่ยว</a:t>
              </a:r>
              <a:endParaRPr dirty="0"/>
            </a:p>
          </p:txBody>
        </p:sp>
      </p:grpSp>
      <p:pic>
        <p:nvPicPr>
          <p:cNvPr id="442" name="compensation.png" descr="compensation.png"/>
          <p:cNvPicPr>
            <a:picLocks noChangeAspect="1"/>
          </p:cNvPicPr>
          <p:nvPr/>
        </p:nvPicPr>
        <p:blipFill>
          <a:blip r:embed="rId14">
            <a:extLst/>
          </a:blip>
          <a:stretch>
            <a:fillRect/>
          </a:stretch>
        </p:blipFill>
        <p:spPr>
          <a:xfrm>
            <a:off x="3293479" y="123460"/>
            <a:ext cx="4413549" cy="441354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419"/>
                                        </p:tgtEl>
                                        <p:attrNameLst>
                                          <p:attrName>style.visibility</p:attrName>
                                        </p:attrNameLst>
                                      </p:cBhvr>
                                      <p:to>
                                        <p:strVal val="visible"/>
                                      </p:to>
                                    </p:set>
                                    <p:animEffect transition="in" filter="dissolve">
                                      <p:cBhvr>
                                        <p:cTn id="7" dur="500"/>
                                        <p:tgtEl>
                                          <p:spTgt spid="419"/>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441"/>
                                        </p:tgtEl>
                                        <p:attrNameLst>
                                          <p:attrName>style.visibility</p:attrName>
                                        </p:attrNameLst>
                                      </p:cBhvr>
                                      <p:to>
                                        <p:strVal val="visible"/>
                                      </p:to>
                                    </p:set>
                                    <p:animEffect transition="in" filter="dissolve">
                                      <p:cBhvr>
                                        <p:cTn id="11" dur="1000"/>
                                        <p:tgtEl>
                                          <p:spTgt spid="441"/>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fill="hold" grpId="3" nodeType="clickEffect">
                                  <p:stCondLst>
                                    <p:cond delay="0"/>
                                  </p:stCondLst>
                                  <p:iterate>
                                    <p:tmAbs val="0"/>
                                  </p:iterate>
                                  <p:childTnLst>
                                    <p:set>
                                      <p:cBhvr>
                                        <p:cTn id="15" fill="hold"/>
                                        <p:tgtEl>
                                          <p:spTgt spid="420"/>
                                        </p:tgtEl>
                                        <p:attrNameLst>
                                          <p:attrName>style.visibility</p:attrName>
                                        </p:attrNameLst>
                                      </p:cBhvr>
                                      <p:to>
                                        <p:strVal val="visible"/>
                                      </p:to>
                                    </p:set>
                                    <p:animEffect transition="in" filter="dissolve">
                                      <p:cBhvr>
                                        <p:cTn id="16" dur="500"/>
                                        <p:tgtEl>
                                          <p:spTgt spid="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 grpId="1" animBg="1" advAuto="0"/>
      <p:bldP spid="420" grpId="3" animBg="1" advAuto="0"/>
      <p:bldP spid="441" grpId="2" animBg="1" advAuto="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graphicFrame>
        <p:nvGraphicFramePr>
          <p:cNvPr id="2297" name="3D Pie Chart"/>
          <p:cNvGraphicFramePr/>
          <p:nvPr/>
        </p:nvGraphicFramePr>
        <p:xfrm>
          <a:off x="7776181" y="2078254"/>
          <a:ext cx="7450842" cy="8147567"/>
        </p:xfrm>
        <a:graphic>
          <a:graphicData uri="http://schemas.openxmlformats.org/drawingml/2006/chart">
            <c:chart xmlns:c="http://schemas.openxmlformats.org/drawingml/2006/chart" xmlns:r="http://schemas.openxmlformats.org/officeDocument/2006/relationships" r:id="rId4"/>
          </a:graphicData>
        </a:graphic>
      </p:graphicFrame>
      <p:sp>
        <p:nvSpPr>
          <p:cNvPr id="2298" name="Corporate Expenses…"/>
          <p:cNvSpPr/>
          <p:nvPr/>
        </p:nvSpPr>
        <p:spPr>
          <a:xfrm>
            <a:off x="15409994" y="4631749"/>
            <a:ext cx="5817298" cy="4452501"/>
          </a:xfrm>
          <a:prstGeom prst="rect">
            <a:avLst/>
          </a:prstGeom>
          <a:ln w="25400">
            <a:miter lim="400000"/>
          </a:ln>
          <a:effectLst>
            <a:outerShdw blurRad="101600" dist="25400" dir="5400000" rotWithShape="0">
              <a:srgbClr val="000000">
                <a:alpha val="75000"/>
              </a:srgbClr>
            </a:outerShdw>
          </a:effectLst>
          <a:extLst>
            <a:ext uri="{C572A759-6A51-4108-AA02-DFA0A04FC94B}">
              <ma14:wrappingTextBoxFlag xmlns:ma14="http://schemas.microsoft.com/office/mac/drawingml/2011/main" xmlns="" val="1"/>
            </a:ext>
          </a:extLst>
        </p:spPr>
        <p:txBody>
          <a:bodyPr wrap="none" lIns="101600" tIns="101600" rIns="101600" bIns="101600" anchor="ctr">
            <a:spAutoFit/>
          </a:bodyPr>
          <a:lstStyle/>
          <a:p>
            <a:pPr>
              <a:defRPr sz="3600" b="1">
                <a:solidFill>
                  <a:srgbClr val="6FDEFE"/>
                </a:solidFill>
                <a:latin typeface="+mn-lt"/>
                <a:ea typeface="+mn-ea"/>
                <a:cs typeface="+mn-cs"/>
                <a:sym typeface="Helvetica"/>
              </a:defRPr>
            </a:pPr>
            <a:r>
              <a:rPr lang="th-TH" sz="3600" dirty="0"/>
              <a:t>ค่าใช้จ่ายขององค์กร</a:t>
            </a:r>
            <a:endParaRPr sz="3000" dirty="0"/>
          </a:p>
          <a:p>
            <a:pPr marL="279400" indent="-279400">
              <a:buSzPct val="100000"/>
              <a:buChar char="•"/>
              <a:defRPr sz="3000">
                <a:solidFill>
                  <a:srgbClr val="FFFFFF"/>
                </a:solidFill>
                <a:latin typeface="+mn-lt"/>
                <a:ea typeface="+mn-ea"/>
                <a:cs typeface="+mn-cs"/>
                <a:sym typeface="Helvetica"/>
              </a:defRPr>
            </a:pPr>
            <a:r>
              <a:rPr lang="th-TH" sz="3000" dirty="0">
                <a:sym typeface="Helvetica"/>
              </a:rPr>
              <a:t>การผลิต</a:t>
            </a:r>
          </a:p>
          <a:p>
            <a:pPr marL="279400" indent="-279400">
              <a:buSzPct val="100000"/>
              <a:buChar char="•"/>
              <a:defRPr sz="3000">
                <a:solidFill>
                  <a:srgbClr val="FFFFFF"/>
                </a:solidFill>
                <a:latin typeface="+mn-lt"/>
                <a:ea typeface="+mn-ea"/>
                <a:cs typeface="+mn-cs"/>
                <a:sym typeface="Helvetica"/>
              </a:defRPr>
            </a:pPr>
            <a:r>
              <a:rPr lang="th-TH" sz="3000" dirty="0">
                <a:sym typeface="Helvetica"/>
              </a:rPr>
              <a:t>สำนักงานและสิ่งอำนวยความสะดวก</a:t>
            </a:r>
          </a:p>
          <a:p>
            <a:pPr marL="279400" indent="-279400">
              <a:buSzPct val="100000"/>
              <a:buChar char="•"/>
              <a:defRPr sz="3000">
                <a:solidFill>
                  <a:srgbClr val="FFFFFF"/>
                </a:solidFill>
                <a:latin typeface="+mn-lt"/>
                <a:ea typeface="+mn-ea"/>
                <a:cs typeface="+mn-cs"/>
                <a:sym typeface="Helvetica"/>
              </a:defRPr>
            </a:pPr>
            <a:r>
              <a:rPr lang="th-TH" sz="3000" dirty="0">
                <a:sym typeface="Helvetica"/>
              </a:rPr>
              <a:t>การวิจัยและพัฒนา</a:t>
            </a:r>
          </a:p>
          <a:p>
            <a:pPr marL="279400" indent="-279400">
              <a:buSzPct val="100000"/>
              <a:buChar char="•"/>
              <a:defRPr sz="3000">
                <a:solidFill>
                  <a:srgbClr val="FFFFFF"/>
                </a:solidFill>
                <a:latin typeface="+mn-lt"/>
                <a:ea typeface="+mn-ea"/>
                <a:cs typeface="+mn-cs"/>
                <a:sym typeface="Helvetica"/>
              </a:defRPr>
            </a:pPr>
            <a:r>
              <a:rPr lang="th-TH" sz="3000" dirty="0">
                <a:sym typeface="Helvetica"/>
              </a:rPr>
              <a:t>เงินเดือน</a:t>
            </a:r>
          </a:p>
          <a:p>
            <a:pPr marL="279400" indent="-279400">
              <a:buSzPct val="100000"/>
              <a:buChar char="•"/>
              <a:defRPr sz="3000">
                <a:solidFill>
                  <a:srgbClr val="FFFFFF"/>
                </a:solidFill>
                <a:latin typeface="+mn-lt"/>
                <a:ea typeface="+mn-ea"/>
                <a:cs typeface="+mn-cs"/>
                <a:sym typeface="Helvetica"/>
              </a:defRPr>
            </a:pPr>
            <a:r>
              <a:rPr lang="th-TH" sz="3000" dirty="0">
                <a:sym typeface="Helvetica"/>
              </a:rPr>
              <a:t>สนับสนุน</a:t>
            </a:r>
          </a:p>
          <a:p>
            <a:pPr marL="279400" indent="-279400">
              <a:buSzPct val="100000"/>
              <a:buChar char="•"/>
              <a:defRPr sz="3000">
                <a:solidFill>
                  <a:srgbClr val="FFFFFF"/>
                </a:solidFill>
                <a:latin typeface="+mn-lt"/>
                <a:ea typeface="+mn-ea"/>
                <a:cs typeface="+mn-cs"/>
                <a:sym typeface="Helvetica"/>
              </a:defRPr>
            </a:pPr>
            <a:r>
              <a:rPr lang="th-TH" sz="3000" dirty="0">
                <a:sym typeface="Helvetica"/>
              </a:rPr>
              <a:t>การตลาดและการขยายตัวของประเทศ</a:t>
            </a:r>
          </a:p>
          <a:p>
            <a:pPr marL="279400" indent="-279400">
              <a:buSzPct val="100000"/>
              <a:buChar char="•"/>
              <a:defRPr sz="3000">
                <a:solidFill>
                  <a:srgbClr val="FFFFFF"/>
                </a:solidFill>
                <a:latin typeface="+mn-lt"/>
                <a:ea typeface="+mn-ea"/>
                <a:cs typeface="+mn-cs"/>
                <a:sym typeface="Helvetica"/>
              </a:defRPr>
            </a:pPr>
            <a:r>
              <a:rPr lang="th-TH" sz="3000" dirty="0">
                <a:sym typeface="Helvetica"/>
              </a:rPr>
              <a:t>แรงจูงใจและการประชุม</a:t>
            </a:r>
          </a:p>
          <a:p>
            <a:pPr marL="279400" indent="-279400">
              <a:buSzPct val="100000"/>
              <a:buChar char="•"/>
              <a:defRPr sz="3000">
                <a:solidFill>
                  <a:srgbClr val="FFFFFF"/>
                </a:solidFill>
                <a:latin typeface="+mn-lt"/>
                <a:ea typeface="+mn-ea"/>
                <a:cs typeface="+mn-cs"/>
                <a:sym typeface="Helvetica"/>
              </a:defRPr>
            </a:pPr>
            <a:r>
              <a:rPr lang="th-TH" sz="3000" dirty="0">
                <a:sym typeface="Helvetica"/>
              </a:rPr>
              <a:t>ฯลฯ ...</a:t>
            </a:r>
            <a:endParaRPr dirty="0"/>
          </a:p>
        </p:txBody>
      </p:sp>
      <p:sp>
        <p:nvSpPr>
          <p:cNvPr id="2299" name="Associate Bonuses:…"/>
          <p:cNvSpPr/>
          <p:nvPr/>
        </p:nvSpPr>
        <p:spPr>
          <a:xfrm>
            <a:off x="5385014" y="7049863"/>
            <a:ext cx="4245041" cy="3067506"/>
          </a:xfrm>
          <a:prstGeom prst="rect">
            <a:avLst/>
          </a:prstGeom>
          <a:ln w="25400">
            <a:miter lim="400000"/>
          </a:ln>
          <a:effectLst>
            <a:outerShdw blurRad="101600" dist="25400" dir="5400000" rotWithShape="0">
              <a:srgbClr val="000000">
                <a:alpha val="75000"/>
              </a:srgbClr>
            </a:outerShdw>
          </a:effectLst>
          <a:extLst>
            <a:ext uri="{C572A759-6A51-4108-AA02-DFA0A04FC94B}">
              <ma14:wrappingTextBoxFlag xmlns:ma14="http://schemas.microsoft.com/office/mac/drawingml/2011/main" xmlns="" val="1"/>
            </a:ext>
          </a:extLst>
        </p:spPr>
        <p:txBody>
          <a:bodyPr lIns="101600" tIns="101600" rIns="101600" bIns="101600" anchor="ctr">
            <a:spAutoFit/>
          </a:bodyPr>
          <a:lstStyle/>
          <a:p>
            <a:pPr>
              <a:defRPr sz="3600" b="1">
                <a:solidFill>
                  <a:srgbClr val="FFFFFF"/>
                </a:solidFill>
                <a:latin typeface="+mn-lt"/>
                <a:ea typeface="+mn-ea"/>
                <a:cs typeface="+mn-cs"/>
                <a:sym typeface="Helvetica"/>
              </a:defRPr>
            </a:pPr>
            <a:r>
              <a:rPr lang="th-TH" dirty="0"/>
              <a:t>โบนัสสมาชิก</a:t>
            </a:r>
            <a:r>
              <a:rPr dirty="0"/>
              <a:t>: </a:t>
            </a:r>
            <a:endParaRPr sz="3000" dirty="0"/>
          </a:p>
          <a:p>
            <a:pPr marL="254000" indent="-254000">
              <a:buSzPct val="100000"/>
              <a:buChar char="•"/>
              <a:defRPr sz="3000">
                <a:solidFill>
                  <a:srgbClr val="FFFFFF"/>
                </a:solidFill>
                <a:latin typeface="+mn-lt"/>
                <a:ea typeface="+mn-ea"/>
                <a:cs typeface="+mn-cs"/>
                <a:sym typeface="Helvetica"/>
              </a:defRPr>
            </a:pPr>
            <a:r>
              <a:rPr lang="th-TH" dirty="0"/>
              <a:t>ลูกค้า</a:t>
            </a:r>
            <a:endParaRPr dirty="0"/>
          </a:p>
          <a:p>
            <a:pPr marL="254000" indent="-254000">
              <a:buSzPct val="100000"/>
              <a:buChar char="•"/>
              <a:defRPr sz="3000">
                <a:solidFill>
                  <a:srgbClr val="FFFFFF"/>
                </a:solidFill>
                <a:latin typeface="+mn-lt"/>
                <a:ea typeface="+mn-ea"/>
                <a:cs typeface="+mn-cs"/>
                <a:sym typeface="Helvetica"/>
              </a:defRPr>
            </a:pPr>
            <a:r>
              <a:rPr lang="th-TH" dirty="0"/>
              <a:t>โบนัสไดเร็คเตอร์</a:t>
            </a:r>
            <a:endParaRPr dirty="0"/>
          </a:p>
          <a:p>
            <a:pPr marL="254000" indent="-254000">
              <a:buSzPct val="100000"/>
              <a:buChar char="•"/>
              <a:defRPr sz="3000">
                <a:solidFill>
                  <a:srgbClr val="FFFFFF"/>
                </a:solidFill>
                <a:latin typeface="+mn-lt"/>
                <a:ea typeface="+mn-ea"/>
                <a:cs typeface="+mn-cs"/>
                <a:sym typeface="Helvetica"/>
              </a:defRPr>
            </a:pPr>
            <a:r>
              <a:rPr lang="th-TH" dirty="0"/>
              <a:t>โบนัสเริ่มต้น</a:t>
            </a:r>
            <a:endParaRPr dirty="0"/>
          </a:p>
          <a:p>
            <a:pPr marL="254000" indent="-254000">
              <a:buSzPct val="100000"/>
              <a:buChar char="•"/>
              <a:defRPr sz="3000">
                <a:solidFill>
                  <a:srgbClr val="FFFFFF"/>
                </a:solidFill>
                <a:latin typeface="+mn-lt"/>
                <a:ea typeface="+mn-ea"/>
                <a:cs typeface="+mn-cs"/>
                <a:sym typeface="Helvetica"/>
              </a:defRPr>
            </a:pPr>
            <a:r>
              <a:rPr lang="th-TH" dirty="0"/>
              <a:t>คอมมิชชั่นทีม</a:t>
            </a:r>
            <a:endParaRPr dirty="0"/>
          </a:p>
          <a:p>
            <a:pPr marL="254000" indent="-254000">
              <a:buSzPct val="100000"/>
              <a:buChar char="•"/>
              <a:defRPr sz="3000">
                <a:solidFill>
                  <a:srgbClr val="FFFFFF"/>
                </a:solidFill>
                <a:latin typeface="+mn-lt"/>
                <a:ea typeface="+mn-ea"/>
                <a:cs typeface="+mn-cs"/>
                <a:sym typeface="Helvetica"/>
              </a:defRPr>
            </a:pPr>
            <a:r>
              <a:rPr dirty="0"/>
              <a:t>EMP &amp; </a:t>
            </a:r>
            <a:r>
              <a:rPr lang="th-TH" dirty="0"/>
              <a:t>ไดมอนด์พูล</a:t>
            </a:r>
            <a:endParaRPr dirty="0"/>
          </a:p>
        </p:txBody>
      </p:sp>
      <p:sp>
        <p:nvSpPr>
          <p:cNvPr id="2300" name="Check Match:…"/>
          <p:cNvSpPr/>
          <p:nvPr/>
        </p:nvSpPr>
        <p:spPr>
          <a:xfrm>
            <a:off x="973205" y="424027"/>
            <a:ext cx="7598079" cy="4914166"/>
          </a:xfrm>
          <a:prstGeom prst="rect">
            <a:avLst/>
          </a:prstGeom>
          <a:ln w="25400">
            <a:miter lim="400000"/>
          </a:ln>
          <a:effectLst>
            <a:outerShdw blurRad="101600" dist="25400" dir="5400000" rotWithShape="0">
              <a:srgbClr val="000000">
                <a:alpha val="75000"/>
              </a:srgbClr>
            </a:outerShdw>
          </a:effectLst>
          <a:extLst>
            <a:ext uri="{C572A759-6A51-4108-AA02-DFA0A04FC94B}">
              <ma14:wrappingTextBoxFlag xmlns:ma14="http://schemas.microsoft.com/office/mac/drawingml/2011/main" xmlns="" val="1"/>
            </a:ext>
          </a:extLst>
        </p:spPr>
        <p:txBody>
          <a:bodyPr lIns="101600" tIns="101600" rIns="101600" bIns="101600" anchor="ctr">
            <a:spAutoFit/>
          </a:bodyPr>
          <a:lstStyle/>
          <a:p>
            <a:pPr>
              <a:defRPr sz="3600" b="1">
                <a:solidFill>
                  <a:srgbClr val="FF9D20"/>
                </a:solidFill>
                <a:latin typeface="+mn-lt"/>
                <a:ea typeface="+mn-ea"/>
                <a:cs typeface="+mn-cs"/>
                <a:sym typeface="Helvetica"/>
              </a:defRPr>
            </a:pPr>
            <a:r>
              <a:rPr lang="th-TH" dirty="0"/>
              <a:t>จับคู่เช็ค</a:t>
            </a:r>
            <a:r>
              <a:rPr dirty="0"/>
              <a:t>: </a:t>
            </a:r>
            <a:endParaRPr sz="3000" dirty="0"/>
          </a:p>
          <a:p>
            <a:pPr marL="254000" indent="-254000">
              <a:buSzPct val="100000"/>
              <a:buChar char="•"/>
              <a:defRPr sz="3000">
                <a:solidFill>
                  <a:srgbClr val="FFFFFF"/>
                </a:solidFill>
                <a:latin typeface="+mn-lt"/>
                <a:ea typeface="+mn-ea"/>
                <a:cs typeface="+mn-cs"/>
                <a:sym typeface="Helvetica"/>
              </a:defRPr>
            </a:pPr>
            <a:r>
              <a:rPr lang="th-TH" sz="3000" dirty="0">
                <a:sym typeface="Helvetica"/>
              </a:rPr>
              <a:t>อัตราเปอร์เซ็นลอยตัวของเงินทุนที่ยังคงอยู่หลังจากจ่ายค่าใช้จ่ายขององค์กร และเงินโบนัสสมาชิก</a:t>
            </a:r>
            <a:endParaRPr dirty="0"/>
          </a:p>
          <a:p>
            <a:pPr marL="254000" indent="-254000">
              <a:buSzPct val="100000"/>
              <a:buChar char="•"/>
              <a:defRPr sz="3000">
                <a:solidFill>
                  <a:srgbClr val="FFFFFF"/>
                </a:solidFill>
                <a:latin typeface="+mn-lt"/>
                <a:ea typeface="+mn-ea"/>
                <a:cs typeface="+mn-cs"/>
                <a:sym typeface="Helvetica"/>
              </a:defRPr>
            </a:pPr>
            <a:r>
              <a:rPr lang="th-TH" sz="3000" dirty="0">
                <a:sym typeface="Helvetica"/>
              </a:rPr>
              <a:t>ตรวจสอบเปอร์เซ็นต์การจับคู่โดยทั่วไปจะอยู่ระหว่าง 10-20% ของการจ่ายเงินแบบ </a:t>
            </a:r>
            <a:r>
              <a:rPr lang="en-US" sz="3000" dirty="0">
                <a:sym typeface="Helvetica"/>
              </a:rPr>
              <a:t>binary </a:t>
            </a:r>
            <a:r>
              <a:rPr lang="th-TH" sz="3000" dirty="0">
                <a:sym typeface="Helvetica"/>
              </a:rPr>
              <a:t>ของแต่ละ</a:t>
            </a:r>
            <a:r>
              <a:rPr lang="en-US" sz="3000" dirty="0">
                <a:sym typeface="Helvetica"/>
              </a:rPr>
              <a:t>l</a:t>
            </a:r>
            <a:r>
              <a:rPr lang="th-TH" sz="3000" dirty="0">
                <a:sym typeface="Helvetica"/>
              </a:rPr>
              <a:t>สมาชิกใน </a:t>
            </a:r>
            <a:r>
              <a:rPr lang="en-US" sz="3000" dirty="0">
                <a:sym typeface="Helvetica"/>
              </a:rPr>
              <a:t>sponsorship tree </a:t>
            </a:r>
            <a:r>
              <a:rPr lang="th-TH" sz="3000" dirty="0">
                <a:sym typeface="Helvetica"/>
              </a:rPr>
              <a:t>ส่วนบุคคลของคุณ</a:t>
            </a:r>
            <a:r>
              <a:rPr dirty="0"/>
              <a:t> </a:t>
            </a:r>
          </a:p>
          <a:p>
            <a:pPr marL="254000" indent="-254000">
              <a:buSzPct val="100000"/>
              <a:buChar char="•"/>
              <a:defRPr sz="3000">
                <a:solidFill>
                  <a:srgbClr val="FFFFFF"/>
                </a:solidFill>
                <a:latin typeface="+mn-lt"/>
                <a:ea typeface="+mn-ea"/>
                <a:cs typeface="+mn-cs"/>
                <a:sym typeface="Helvetica"/>
              </a:defRPr>
            </a:pPr>
            <a:r>
              <a:rPr dirty="0"/>
              <a:t>Thru 7 generations of Bronzes, based on your  weekly “Paid As “ rank </a:t>
            </a:r>
            <a:r>
              <a:rPr lang="th-TH" sz="3000" dirty="0">
                <a:sym typeface="Helvetica"/>
              </a:rPr>
              <a:t>ใช้งานผ่านทางระดับบรอนซ์ ได้ถึง 7 รุ่นโดยพิจารณาจากอันดับ “จ่ายเงินตาม" ประจำสัปดาห์ของคุณ</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1" nodeType="afterEffect">
                                  <p:stCondLst>
                                    <p:cond delay="0"/>
                                  </p:stCondLst>
                                  <p:childTnLst>
                                    <p:set>
                                      <p:cBhvr>
                                        <p:cTn id="6" fill="hold"/>
                                        <p:tgtEl>
                                          <p:spTgt spid="2297">
                                            <p:graphicEl>
                                              <a:chart seriesIdx="-4" categoryIdx="0" bldStep="category"/>
                                            </p:graphicEl>
                                          </p:spTgt>
                                        </p:tgtEl>
                                        <p:attrNameLst>
                                          <p:attrName>style.visibility</p:attrName>
                                        </p:attrNameLst>
                                      </p:cBhvr>
                                      <p:to>
                                        <p:strVal val="visible"/>
                                      </p:to>
                                    </p:set>
                                    <p:animEffect transition="in" filter="wipe(down)">
                                      <p:cBhvr>
                                        <p:cTn id="7" dur="1000"/>
                                        <p:tgtEl>
                                          <p:spTgt spid="2297">
                                            <p:graphicEl>
                                              <a:chart seriesIdx="-4" categoryIdx="0" bldStep="category"/>
                                            </p:graphicEl>
                                          </p:spTgt>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2298"/>
                                        </p:tgtEl>
                                        <p:attrNameLst>
                                          <p:attrName>style.visibility</p:attrName>
                                        </p:attrNameLst>
                                      </p:cBhvr>
                                      <p:to>
                                        <p:strVal val="visible"/>
                                      </p:to>
                                    </p:set>
                                    <p:animEffect transition="in" filter="dissolve">
                                      <p:cBhvr>
                                        <p:cTn id="11" dur="1000"/>
                                        <p:tgtEl>
                                          <p:spTgt spid="229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1" nodeType="clickEffect">
                                  <p:stCondLst>
                                    <p:cond delay="0"/>
                                  </p:stCondLst>
                                  <p:childTnLst>
                                    <p:set>
                                      <p:cBhvr>
                                        <p:cTn id="15" fill="hold"/>
                                        <p:tgtEl>
                                          <p:spTgt spid="2297">
                                            <p:graphicEl>
                                              <a:chart seriesIdx="-4" categoryIdx="1" bldStep="category"/>
                                            </p:graphicEl>
                                          </p:spTgt>
                                        </p:tgtEl>
                                        <p:attrNameLst>
                                          <p:attrName>style.visibility</p:attrName>
                                        </p:attrNameLst>
                                      </p:cBhvr>
                                      <p:to>
                                        <p:strVal val="visible"/>
                                      </p:to>
                                    </p:set>
                                    <p:animEffect transition="in" filter="wipe(down)">
                                      <p:cBhvr>
                                        <p:cTn id="16" dur="1000"/>
                                        <p:tgtEl>
                                          <p:spTgt spid="2297">
                                            <p:graphicEl>
                                              <a:chart seriesIdx="-4" categoryIdx="1" bldStep="category"/>
                                            </p:graphicEl>
                                          </p:spTgt>
                                        </p:tgtEl>
                                      </p:cBhvr>
                                    </p:animEffect>
                                  </p:childTnLst>
                                </p:cTn>
                              </p:par>
                            </p:childTnLst>
                          </p:cTn>
                        </p:par>
                        <p:par>
                          <p:cTn id="17" fill="hold">
                            <p:stCondLst>
                              <p:cond delay="1000"/>
                            </p:stCondLst>
                            <p:childTnLst>
                              <p:par>
                                <p:cTn id="18" presetID="9" presetClass="entr" fill="hold" grpId="3" nodeType="afterEffect">
                                  <p:stCondLst>
                                    <p:cond delay="0"/>
                                  </p:stCondLst>
                                  <p:iterate>
                                    <p:tmAbs val="0"/>
                                  </p:iterate>
                                  <p:childTnLst>
                                    <p:set>
                                      <p:cBhvr>
                                        <p:cTn id="19" fill="hold"/>
                                        <p:tgtEl>
                                          <p:spTgt spid="2299"/>
                                        </p:tgtEl>
                                        <p:attrNameLst>
                                          <p:attrName>style.visibility</p:attrName>
                                        </p:attrNameLst>
                                      </p:cBhvr>
                                      <p:to>
                                        <p:strVal val="visible"/>
                                      </p:to>
                                    </p:set>
                                    <p:animEffect transition="in" filter="dissolve">
                                      <p:cBhvr>
                                        <p:cTn id="20" dur="1000"/>
                                        <p:tgtEl>
                                          <p:spTgt spid="229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1" nodeType="clickEffect">
                                  <p:stCondLst>
                                    <p:cond delay="0"/>
                                  </p:stCondLst>
                                  <p:childTnLst>
                                    <p:set>
                                      <p:cBhvr>
                                        <p:cTn id="24" fill="hold"/>
                                        <p:tgtEl>
                                          <p:spTgt spid="2297">
                                            <p:graphicEl>
                                              <a:chart seriesIdx="-4" categoryIdx="2" bldStep="category"/>
                                            </p:graphicEl>
                                          </p:spTgt>
                                        </p:tgtEl>
                                        <p:attrNameLst>
                                          <p:attrName>style.visibility</p:attrName>
                                        </p:attrNameLst>
                                      </p:cBhvr>
                                      <p:to>
                                        <p:strVal val="visible"/>
                                      </p:to>
                                    </p:set>
                                    <p:animEffect transition="in" filter="wipe(down)">
                                      <p:cBhvr>
                                        <p:cTn id="25" dur="1000"/>
                                        <p:tgtEl>
                                          <p:spTgt spid="2297">
                                            <p:graphicEl>
                                              <a:chart seriesIdx="-4" categoryIdx="2" bldStep="category"/>
                                            </p:graphicEl>
                                          </p:spTgt>
                                        </p:tgtEl>
                                      </p:cBhvr>
                                    </p:animEffect>
                                  </p:childTnLst>
                                </p:cTn>
                              </p:par>
                            </p:childTnLst>
                          </p:cTn>
                        </p:par>
                        <p:par>
                          <p:cTn id="26" fill="hold">
                            <p:stCondLst>
                              <p:cond delay="1000"/>
                            </p:stCondLst>
                            <p:childTnLst>
                              <p:par>
                                <p:cTn id="27" presetID="9" presetClass="entr" fill="hold" grpId="4" nodeType="afterEffect">
                                  <p:stCondLst>
                                    <p:cond delay="0"/>
                                  </p:stCondLst>
                                  <p:iterate>
                                    <p:tmAbs val="0"/>
                                  </p:iterate>
                                  <p:childTnLst>
                                    <p:set>
                                      <p:cBhvr>
                                        <p:cTn id="28" fill="hold"/>
                                        <p:tgtEl>
                                          <p:spTgt spid="2300"/>
                                        </p:tgtEl>
                                        <p:attrNameLst>
                                          <p:attrName>style.visibility</p:attrName>
                                        </p:attrNameLst>
                                      </p:cBhvr>
                                      <p:to>
                                        <p:strVal val="visible"/>
                                      </p:to>
                                    </p:set>
                                    <p:animEffect transition="in" filter="dissolve">
                                      <p:cBhvr>
                                        <p:cTn id="29" dur="1000"/>
                                        <p:tgtEl>
                                          <p:spTgt spid="2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97" grpId="1">
        <p:bldSub>
          <a:bldChart/>
        </p:bldSub>
      </p:bldGraphic>
      <p:bldP spid="2298" grpId="2" animBg="1" advAuto="0"/>
      <p:bldP spid="2299" grpId="3" animBg="1" advAuto="0"/>
      <p:bldP spid="2300" grpId="4" animBg="1" advAuto="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graphicFrame>
        <p:nvGraphicFramePr>
          <p:cNvPr id="2304" name="3D Pie Chart"/>
          <p:cNvGraphicFramePr/>
          <p:nvPr/>
        </p:nvGraphicFramePr>
        <p:xfrm>
          <a:off x="10480149" y="1812686"/>
          <a:ext cx="7450843" cy="8147566"/>
        </p:xfrm>
        <a:graphic>
          <a:graphicData uri="http://schemas.openxmlformats.org/drawingml/2006/chart">
            <c:chart xmlns:c="http://schemas.openxmlformats.org/drawingml/2006/chart" xmlns:r="http://schemas.openxmlformats.org/officeDocument/2006/relationships" r:id="rId4"/>
          </a:graphicData>
        </a:graphic>
      </p:graphicFrame>
      <p:sp>
        <p:nvSpPr>
          <p:cNvPr id="2305" name="Check Match (CM) Additional Information:"/>
          <p:cNvSpPr/>
          <p:nvPr/>
        </p:nvSpPr>
        <p:spPr>
          <a:xfrm>
            <a:off x="2136102" y="2449894"/>
            <a:ext cx="10134942" cy="759182"/>
          </a:xfrm>
          <a:prstGeom prst="rect">
            <a:avLst/>
          </a:prstGeom>
          <a:ln w="25400">
            <a:miter lim="400000"/>
          </a:ln>
          <a:effectLst>
            <a:outerShdw blurRad="101600" dist="25400" dir="5400000" rotWithShape="0">
              <a:srgbClr val="000000">
                <a:alpha val="75000"/>
              </a:srgbClr>
            </a:outerShdw>
          </a:effectLst>
          <a:extLst>
            <a:ext uri="{C572A759-6A51-4108-AA02-DFA0A04FC94B}">
              <ma14:wrappingTextBoxFlag xmlns:ma14="http://schemas.microsoft.com/office/mac/drawingml/2011/main" xmlns="" val="1"/>
            </a:ext>
          </a:extLst>
        </p:spPr>
        <p:txBody>
          <a:bodyPr lIns="101600" tIns="101600" rIns="101600" bIns="101600" anchor="ctr">
            <a:spAutoFit/>
          </a:bodyPr>
          <a:lstStyle>
            <a:lvl1pPr>
              <a:defRPr sz="3600" b="1">
                <a:solidFill>
                  <a:srgbClr val="FF9D20"/>
                </a:solidFill>
                <a:latin typeface="+mn-lt"/>
                <a:ea typeface="+mn-ea"/>
                <a:cs typeface="+mn-cs"/>
                <a:sym typeface="Helvetica"/>
              </a:defRPr>
            </a:lvl1pPr>
          </a:lstStyle>
          <a:p>
            <a:r>
              <a:rPr lang="th-TH" dirty="0"/>
              <a:t>ข้อมูลเพิ่มเติมของเช็คจับคู่</a:t>
            </a:r>
            <a:r>
              <a:rPr dirty="0"/>
              <a:t>: </a:t>
            </a:r>
            <a:endParaRPr sz="3000" dirty="0"/>
          </a:p>
        </p:txBody>
      </p:sp>
      <p:sp>
        <p:nvSpPr>
          <p:cNvPr id="2306" name="There are CM limitations in place which work to keep the CM % higher for everyoned and not overpowered by huge “monster legs”.…"/>
          <p:cNvSpPr/>
          <p:nvPr/>
        </p:nvSpPr>
        <p:spPr>
          <a:xfrm>
            <a:off x="2752377" y="3314311"/>
            <a:ext cx="8358968" cy="9623147"/>
          </a:xfrm>
          <a:prstGeom prst="rect">
            <a:avLst/>
          </a:prstGeom>
          <a:ln w="25400">
            <a:miter lim="400000"/>
          </a:ln>
          <a:extLst>
            <a:ext uri="{C572A759-6A51-4108-AA02-DFA0A04FC94B}">
              <ma14:wrappingTextBoxFlag xmlns:ma14="http://schemas.microsoft.com/office/mac/drawingml/2011/main" xmlns="" val="1"/>
            </a:ext>
          </a:extLst>
        </p:spPr>
        <p:txBody>
          <a:bodyPr wrap="square" lIns="101600" tIns="101600" rIns="101600" bIns="101600">
            <a:spAutoFit/>
          </a:bodyPr>
          <a:lstStyle/>
          <a:p>
            <a:pPr marL="774700" lvl="4" indent="-228600">
              <a:buClr>
                <a:srgbClr val="FFFFFF"/>
              </a:buClr>
              <a:buSzPct val="100000"/>
              <a:buChar char="•"/>
              <a:defRPr sz="3000">
                <a:solidFill>
                  <a:srgbClr val="FFFFFF"/>
                </a:solidFill>
                <a:latin typeface="+mn-lt"/>
                <a:ea typeface="+mn-ea"/>
                <a:cs typeface="+mn-cs"/>
                <a:sym typeface="Helvetica"/>
              </a:defRPr>
            </a:pPr>
            <a:r>
              <a:rPr lang="th-TH" sz="3600" dirty="0">
                <a:sym typeface="Helvetica"/>
              </a:rPr>
              <a:t>มีข้อจำกัดการจับคู่เช็คในที่ที่ต้องการยกระดับให้ </a:t>
            </a:r>
            <a:r>
              <a:rPr lang="en-US" sz="3600" dirty="0">
                <a:sym typeface="Helvetica"/>
              </a:rPr>
              <a:t>%</a:t>
            </a:r>
            <a:r>
              <a:rPr lang="th-TH" sz="3600" dirty="0">
                <a:sym typeface="Helvetica"/>
              </a:rPr>
              <a:t> การจับคู่เช็คสูงขึ้นสำหรับทุกคนและไม่ถูกครอบงำโดย "ขามอนสเตอร์“</a:t>
            </a:r>
          </a:p>
          <a:p>
            <a:pPr marL="774700" lvl="4" indent="-228600">
              <a:buClr>
                <a:srgbClr val="FFFFFF"/>
              </a:buClr>
              <a:buSzPct val="100000"/>
              <a:buChar char="•"/>
              <a:defRPr sz="3000">
                <a:solidFill>
                  <a:srgbClr val="FFFFFF"/>
                </a:solidFill>
                <a:latin typeface="+mn-lt"/>
                <a:ea typeface="+mn-ea"/>
                <a:cs typeface="+mn-cs"/>
                <a:sym typeface="Helvetica"/>
              </a:defRPr>
            </a:pPr>
            <a:r>
              <a:rPr lang="th-TH" sz="3600" dirty="0">
                <a:sym typeface="Helvetica"/>
              </a:rPr>
              <a:t>วงเงินไม่ส่งผลกระทบต่อผู้ที่มีการจับคู่เช็คส่วนใหญ่... และเป็นไปเพื่อประโยชน์ของระดับล่าง, กลุ่มบริหารเริ่มต้น</a:t>
            </a:r>
          </a:p>
          <a:p>
            <a:pPr marL="546100" lvl="4">
              <a:buClr>
                <a:srgbClr val="FFFFFF"/>
              </a:buClr>
              <a:buSzPct val="100000"/>
              <a:defRPr sz="3000">
                <a:solidFill>
                  <a:srgbClr val="FFFFFF"/>
                </a:solidFill>
                <a:latin typeface="+mn-lt"/>
                <a:ea typeface="+mn-ea"/>
                <a:cs typeface="+mn-cs"/>
                <a:sym typeface="Helvetica"/>
              </a:defRPr>
            </a:pPr>
            <a:r>
              <a:rPr lang="th-TH" sz="3600" dirty="0">
                <a:sym typeface="Helvetica"/>
              </a:rPr>
              <a:t>สองข้อ จำกัด :</a:t>
            </a:r>
            <a:br>
              <a:rPr lang="th-TH" sz="3600" dirty="0">
                <a:sym typeface="Helvetica"/>
              </a:rPr>
            </a:br>
            <a:r>
              <a:rPr lang="en-US" sz="3600" dirty="0">
                <a:sym typeface="Helvetica"/>
              </a:rPr>
              <a:t>1. </a:t>
            </a:r>
            <a:r>
              <a:rPr lang="th-TH" sz="3600" dirty="0">
                <a:sym typeface="Helvetica"/>
              </a:rPr>
              <a:t>คอมมิชชั่นสูงสุด $ 2500 ต่อสมาชิก </a:t>
            </a:r>
            <a:r>
              <a:rPr lang="en-US" sz="3600" dirty="0">
                <a:sym typeface="Helvetica"/>
              </a:rPr>
              <a:t>1 </a:t>
            </a:r>
            <a:r>
              <a:rPr lang="th-TH" sz="3600" dirty="0">
                <a:sym typeface="Helvetica"/>
              </a:rPr>
              <a:t>คน</a:t>
            </a:r>
            <a:br>
              <a:rPr lang="th-TH" sz="3600" dirty="0">
                <a:sym typeface="Helvetica"/>
              </a:rPr>
            </a:br>
            <a:r>
              <a:rPr lang="en-US" sz="3600" dirty="0">
                <a:sym typeface="Helvetica"/>
              </a:rPr>
              <a:t>2. </a:t>
            </a:r>
            <a:r>
              <a:rPr lang="th-TH" sz="3600" dirty="0">
                <a:sym typeface="Helvetica"/>
              </a:rPr>
              <a:t>เมื่อคุณคำนวนยอมค่าคอมมิชชั่นทีมของคุณหมดแล้วอาจมีข้อจำกัดให้ได้ถึงแค่ 50% ขึ้นอยู่กับ:</a:t>
            </a:r>
            <a:br>
              <a:rPr lang="th-TH" sz="3600" dirty="0">
                <a:sym typeface="Helvetica"/>
              </a:rPr>
            </a:br>
            <a:endParaRPr lang="th-TH" sz="3600" dirty="0">
              <a:sym typeface="Helvetica"/>
            </a:endParaRPr>
          </a:p>
          <a:p>
            <a:pPr marL="1003300" lvl="4" indent="-457200">
              <a:buClr>
                <a:srgbClr val="FFFFFF"/>
              </a:buClr>
              <a:buSzPct val="100000"/>
              <a:buFont typeface="Arial" panose="020B0604020202020204" pitchFamily="34" charset="0"/>
              <a:buChar char="•"/>
              <a:defRPr sz="3000">
                <a:solidFill>
                  <a:srgbClr val="FFFFFF"/>
                </a:solidFill>
                <a:latin typeface="+mn-lt"/>
                <a:ea typeface="+mn-ea"/>
                <a:cs typeface="+mn-cs"/>
                <a:sym typeface="Helvetica"/>
              </a:defRPr>
            </a:pPr>
            <a:r>
              <a:rPr lang="th-TH" sz="3600" dirty="0">
                <a:sym typeface="Helvetica"/>
              </a:rPr>
              <a:t>หากคุณมีขาย่อยส่วนบุคคลที่มีขนาดใหญ่เป็นสองเท่าของขาส่วนบุคคลทั้งหมดของคุณรวมกัน การจับคู่เช็คบนขาย่อยใหญ่อาจถูกจำกัดถึงแค่50%</a:t>
            </a:r>
            <a:endParaRPr lang="th-TH" sz="3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1" nodeType="clickEffect">
                                  <p:stCondLst>
                                    <p:cond delay="0"/>
                                  </p:stCondLst>
                                  <p:iterate>
                                    <p:tmAbs val="0"/>
                                  </p:iterate>
                                  <p:childTnLst>
                                    <p:animEffect transition="out" filter="dissolve">
                                      <p:cBhvr>
                                        <p:cTn id="6" dur="1000" fill="hold"/>
                                        <p:tgtEl>
                                          <p:spTgt spid="2306"/>
                                        </p:tgtEl>
                                      </p:cBhvr>
                                    </p:animEffect>
                                    <p:set>
                                      <p:cBhvr>
                                        <p:cTn id="7" fill="hold">
                                          <p:stCondLst>
                                            <p:cond delay="999"/>
                                          </p:stCondLst>
                                        </p:cTn>
                                        <p:tgtEl>
                                          <p:spTgt spid="23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6" grpId="1" animBg="1" advAuto="0"/>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310" name="Win - Win"/>
          <p:cNvSpPr>
            <a:spLocks noGrp="1"/>
          </p:cNvSpPr>
          <p:nvPr>
            <p:ph type="title"/>
          </p:nvPr>
        </p:nvSpPr>
        <p:spPr>
          <a:xfrm>
            <a:off x="1570462" y="-39559"/>
            <a:ext cx="16459201" cy="3016253"/>
          </a:xfrm>
          <a:prstGeom prst="rect">
            <a:avLst/>
          </a:prstGeom>
        </p:spPr>
        <p:txBody>
          <a:bodyPr/>
          <a:lstStyle>
            <a:lvl1pPr>
              <a:defRPr sz="10800" b="1">
                <a:solidFill>
                  <a:srgbClr val="FFFFFF"/>
                </a:solidFill>
                <a:latin typeface="Calibri"/>
                <a:ea typeface="Calibri"/>
                <a:cs typeface="Calibri"/>
                <a:sym typeface="Calibri"/>
              </a:defRPr>
            </a:lvl1pPr>
          </a:lstStyle>
          <a:p>
            <a:r>
              <a:t>Win - Win</a:t>
            </a:r>
          </a:p>
        </p:txBody>
      </p:sp>
      <p:sp>
        <p:nvSpPr>
          <p:cNvPr id="2311" name="The more successful your people are the better you do…"/>
          <p:cNvSpPr>
            <a:spLocks noGrp="1"/>
          </p:cNvSpPr>
          <p:nvPr>
            <p:ph type="body" sz="half" idx="1"/>
          </p:nvPr>
        </p:nvSpPr>
        <p:spPr>
          <a:xfrm>
            <a:off x="659732" y="2726194"/>
            <a:ext cx="20262952" cy="4095739"/>
          </a:xfrm>
          <a:prstGeom prst="rect">
            <a:avLst/>
          </a:prstGeom>
        </p:spPr>
        <p:txBody>
          <a:bodyPr/>
          <a:lstStyle/>
          <a:p>
            <a:pPr>
              <a:buClr>
                <a:srgbClr val="FFFFFF"/>
              </a:buClr>
              <a:defRPr sz="6400" b="1">
                <a:solidFill>
                  <a:srgbClr val="FFFFFF"/>
                </a:solidFill>
                <a:latin typeface="Calibri"/>
                <a:ea typeface="Calibri"/>
                <a:cs typeface="Calibri"/>
                <a:sym typeface="Calibri"/>
              </a:defRPr>
            </a:pPr>
            <a:r>
              <a:rPr lang="th-TH" dirty="0"/>
              <a:t>ยิ่งคนของคุณประสบความสำเร็จมากเท่าไหรคุณก็จะทำได้ดีมากขึ้นเท่านั้น</a:t>
            </a:r>
          </a:p>
          <a:p>
            <a:pPr>
              <a:buClr>
                <a:srgbClr val="FFFFFF"/>
              </a:buClr>
              <a:defRPr sz="6400" b="1">
                <a:solidFill>
                  <a:srgbClr val="FFFFFF"/>
                </a:solidFill>
                <a:latin typeface="Calibri"/>
                <a:ea typeface="Calibri"/>
                <a:cs typeface="Calibri"/>
                <a:sym typeface="Calibri"/>
              </a:defRPr>
            </a:pPr>
            <a:r>
              <a:rPr lang="th-TH" dirty="0"/>
              <a:t>ช่วยคนของคุณให้ได้รับเช็คก้อนใหญ่</a:t>
            </a:r>
            <a:r>
              <a:rPr lang="en-US" dirty="0"/>
              <a:t>!!</a:t>
            </a:r>
            <a:endParaRPr dirty="0"/>
          </a:p>
        </p:txBody>
      </p:sp>
      <p:pic>
        <p:nvPicPr>
          <p:cNvPr id="2312" name="bigstock-Diverse-happy people group crowd-81318965.jpg" descr="bigstock-Diverse-happy people group crowd-81318965.jpg"/>
          <p:cNvPicPr>
            <a:picLocks noChangeAspect="1"/>
          </p:cNvPicPr>
          <p:nvPr/>
        </p:nvPicPr>
        <p:blipFill>
          <a:blip r:embed="rId4">
            <a:extLst/>
          </a:blip>
          <a:stretch>
            <a:fillRect/>
          </a:stretch>
        </p:blipFill>
        <p:spPr>
          <a:xfrm>
            <a:off x="12441382" y="6067324"/>
            <a:ext cx="11583644" cy="7138421"/>
          </a:xfrm>
          <a:prstGeom prst="rect">
            <a:avLst/>
          </a:prstGeom>
          <a:ln w="25400">
            <a:miter lim="400000"/>
          </a:ln>
          <a:effectLst>
            <a:outerShdw blurRad="101600" dist="76200" dir="2700000" rotWithShape="0">
              <a:srgbClr val="000000">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311"/>
                                        </p:tgtEl>
                                        <p:attrNameLst>
                                          <p:attrName>style.visibility</p:attrName>
                                        </p:attrNameLst>
                                      </p:cBhvr>
                                      <p:to>
                                        <p:strVal val="visible"/>
                                      </p:to>
                                    </p:set>
                                    <p:animEffect transition="in" filter="dissolve">
                                      <p:cBhvr>
                                        <p:cTn id="7" dur="1000"/>
                                        <p:tgtEl>
                                          <p:spTgt spid="2311"/>
                                        </p:tgtEl>
                                      </p:cBhvr>
                                    </p:animEffect>
                                  </p:childTnLst>
                                </p:cTn>
                              </p:par>
                            </p:childTnLst>
                          </p:cTn>
                        </p:par>
                        <p:par>
                          <p:cTn id="8" fill="hold">
                            <p:stCondLst>
                              <p:cond delay="1000"/>
                            </p:stCondLst>
                            <p:childTnLst>
                              <p:par>
                                <p:cTn id="9" presetID="4" presetClass="entr" presetSubtype="32" fill="hold" grpId="2" nodeType="afterEffect">
                                  <p:stCondLst>
                                    <p:cond delay="0"/>
                                  </p:stCondLst>
                                  <p:iterate>
                                    <p:tmAbs val="0"/>
                                  </p:iterate>
                                  <p:childTnLst>
                                    <p:set>
                                      <p:cBhvr>
                                        <p:cTn id="10" fill="hold"/>
                                        <p:tgtEl>
                                          <p:spTgt spid="2312"/>
                                        </p:tgtEl>
                                        <p:attrNameLst>
                                          <p:attrName>style.visibility</p:attrName>
                                        </p:attrNameLst>
                                      </p:cBhvr>
                                      <p:to>
                                        <p:strVal val="visible"/>
                                      </p:to>
                                    </p:set>
                                    <p:animEffect transition="in" filter="box(out)">
                                      <p:cBhvr>
                                        <p:cTn id="11" dur="1000"/>
                                        <p:tgtEl>
                                          <p:spTgt spid="2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1" grpId="1" animBg="1" advAuto="0"/>
      <p:bldP spid="2312" grpId="2" animBg="1" advAuto="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 name="Rectangle"/>
          <p:cNvSpPr/>
          <p:nvPr/>
        </p:nvSpPr>
        <p:spPr>
          <a:xfrm>
            <a:off x="5070764" y="3836194"/>
            <a:ext cx="14046227" cy="6455727"/>
          </a:xfrm>
          <a:prstGeom prst="rect">
            <a:avLst/>
          </a:prstGeom>
          <a:solidFill>
            <a:srgbClr val="FFFFFF"/>
          </a:solidFill>
          <a:ln w="12700">
            <a:miter lim="400000"/>
          </a:ln>
        </p:spPr>
        <p:txBody>
          <a:bodyPr lIns="76199" tIns="76199" rIns="76199" bIns="76199" anchor="ctr"/>
          <a:lstStyle/>
          <a:p>
            <a:pPr defTabSz="914433">
              <a:defRPr sz="1600">
                <a:solidFill>
                  <a:srgbClr val="000000"/>
                </a:solidFill>
                <a:latin typeface="Gill Sans"/>
                <a:ea typeface="Gill Sans"/>
                <a:cs typeface="Gill Sans"/>
                <a:sym typeface="Gill Sans"/>
              </a:defRPr>
            </a:pPr>
            <a:endParaRPr sz="2250"/>
          </a:p>
        </p:txBody>
      </p:sp>
      <p:sp>
        <p:nvSpPr>
          <p:cNvPr id="772" name="Shape"/>
          <p:cNvSpPr/>
          <p:nvPr/>
        </p:nvSpPr>
        <p:spPr>
          <a:xfrm flipH="1">
            <a:off x="16300133" y="7835063"/>
            <a:ext cx="2794199" cy="840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645" y="0"/>
                </a:lnTo>
                <a:lnTo>
                  <a:pt x="21600" y="10800"/>
                </a:lnTo>
                <a:lnTo>
                  <a:pt x="15645" y="21600"/>
                </a:lnTo>
                <a:lnTo>
                  <a:pt x="0" y="21600"/>
                </a:lnTo>
                <a:close/>
              </a:path>
            </a:pathLst>
          </a:custGeom>
          <a:solidFill>
            <a:srgbClr val="DDDDDD"/>
          </a:solidFill>
          <a:ln w="12700">
            <a:miter lim="400000"/>
          </a:ln>
        </p:spPr>
        <p:txBody>
          <a:bodyPr lIns="76199" tIns="76199" rIns="76199" bIns="76199" anchor="ctr"/>
          <a:lstStyle/>
          <a:p>
            <a:pPr marR="81280" defTabSz="1828865">
              <a:defRPr sz="3400">
                <a:solidFill>
                  <a:srgbClr val="DDDDDD"/>
                </a:solidFill>
                <a:uFill>
                  <a:solidFill>
                    <a:srgbClr val="000000"/>
                  </a:solidFill>
                </a:uFill>
                <a:latin typeface="Arial"/>
                <a:ea typeface="Arial"/>
                <a:cs typeface="Arial"/>
                <a:sym typeface="Arial"/>
              </a:defRPr>
            </a:pPr>
            <a:endParaRPr sz="4781"/>
          </a:p>
        </p:txBody>
      </p:sp>
      <p:sp>
        <p:nvSpPr>
          <p:cNvPr id="773" name="Shape"/>
          <p:cNvSpPr/>
          <p:nvPr/>
        </p:nvSpPr>
        <p:spPr>
          <a:xfrm flipH="1">
            <a:off x="16300133" y="6234025"/>
            <a:ext cx="2794199" cy="84065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645" y="0"/>
                </a:lnTo>
                <a:lnTo>
                  <a:pt x="21600" y="10800"/>
                </a:lnTo>
                <a:lnTo>
                  <a:pt x="15645" y="21600"/>
                </a:lnTo>
                <a:lnTo>
                  <a:pt x="0" y="21600"/>
                </a:lnTo>
                <a:close/>
              </a:path>
            </a:pathLst>
          </a:custGeom>
          <a:solidFill>
            <a:srgbClr val="DDDDDD"/>
          </a:solidFill>
          <a:ln w="12700">
            <a:miter lim="400000"/>
          </a:ln>
        </p:spPr>
        <p:txBody>
          <a:bodyPr lIns="76199" tIns="76199" rIns="76199" bIns="76199" anchor="ctr"/>
          <a:lstStyle/>
          <a:p>
            <a:pPr marR="81280" defTabSz="1828865">
              <a:defRPr sz="3400">
                <a:solidFill>
                  <a:srgbClr val="DDDDDD"/>
                </a:solidFill>
                <a:uFill>
                  <a:solidFill>
                    <a:srgbClr val="000000"/>
                  </a:solidFill>
                </a:uFill>
                <a:latin typeface="Arial"/>
                <a:ea typeface="Arial"/>
                <a:cs typeface="Arial"/>
                <a:sym typeface="Arial"/>
              </a:defRPr>
            </a:pPr>
            <a:endParaRPr sz="4781"/>
          </a:p>
        </p:txBody>
      </p:sp>
      <p:sp>
        <p:nvSpPr>
          <p:cNvPr id="774" name="Shape"/>
          <p:cNvSpPr/>
          <p:nvPr/>
        </p:nvSpPr>
        <p:spPr>
          <a:xfrm flipH="1">
            <a:off x="16300133" y="4423229"/>
            <a:ext cx="2794199" cy="840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645" y="0"/>
                </a:lnTo>
                <a:lnTo>
                  <a:pt x="21600" y="10800"/>
                </a:lnTo>
                <a:lnTo>
                  <a:pt x="15645" y="21600"/>
                </a:lnTo>
                <a:lnTo>
                  <a:pt x="0" y="21600"/>
                </a:lnTo>
                <a:close/>
              </a:path>
            </a:pathLst>
          </a:custGeom>
          <a:solidFill>
            <a:srgbClr val="DDDDDD"/>
          </a:solidFill>
          <a:ln w="12700">
            <a:miter lim="400000"/>
          </a:ln>
        </p:spPr>
        <p:txBody>
          <a:bodyPr lIns="76199" tIns="76199" rIns="76199" bIns="76199" anchor="ctr"/>
          <a:lstStyle/>
          <a:p>
            <a:pPr marR="81280" defTabSz="1828865">
              <a:defRPr sz="3400">
                <a:solidFill>
                  <a:srgbClr val="DDDDDD"/>
                </a:solidFill>
                <a:uFill>
                  <a:solidFill>
                    <a:srgbClr val="000000"/>
                  </a:solidFill>
                </a:uFill>
                <a:latin typeface="Arial"/>
                <a:ea typeface="Arial"/>
                <a:cs typeface="Arial"/>
                <a:sym typeface="Arial"/>
              </a:defRPr>
            </a:pPr>
            <a:endParaRPr sz="4781"/>
          </a:p>
        </p:txBody>
      </p:sp>
      <p:sp>
        <p:nvSpPr>
          <p:cNvPr id="775" name="Build a TEAM!"/>
          <p:cNvSpPr/>
          <p:nvPr/>
        </p:nvSpPr>
        <p:spPr>
          <a:xfrm>
            <a:off x="5333999" y="10404964"/>
            <a:ext cx="13716003" cy="1913280"/>
          </a:xfrm>
          <a:prstGeom prst="rect">
            <a:avLst/>
          </a:prstGeom>
          <a:ln w="12700">
            <a:miter lim="400000"/>
          </a:ln>
          <a:extLst>
            <a:ext uri="{C572A759-6A51-4108-AA02-DFA0A04FC94B}">
              <ma14:wrappingTextBoxFlag xmlns:ma14="http://schemas.microsoft.com/office/mac/drawingml/2011/main" xmlns="" val="1"/>
            </a:ext>
          </a:extLst>
        </p:spPr>
        <p:txBody>
          <a:bodyPr lIns="30137" tIns="30137" rIns="30137" bIns="30137" anchor="ctr"/>
          <a:lstStyle>
            <a:lvl1pPr defTabSz="482600">
              <a:tabLst>
                <a:tab pos="381000" algn="l"/>
                <a:tab pos="762000" algn="l"/>
                <a:tab pos="1143000" algn="l"/>
                <a:tab pos="1511300" algn="l"/>
                <a:tab pos="1892300" algn="l"/>
                <a:tab pos="2273300" algn="l"/>
                <a:tab pos="2654300" algn="l"/>
                <a:tab pos="3035300" algn="l"/>
                <a:tab pos="3416300" algn="l"/>
                <a:tab pos="3797300" algn="l"/>
                <a:tab pos="4178300" algn="l"/>
                <a:tab pos="4546600" algn="l"/>
              </a:tabLst>
              <a:defRPr sz="8000" b="1">
                <a:solidFill>
                  <a:srgbClr val="FFFFFF"/>
                </a:solidFill>
                <a:latin typeface="Helvetica"/>
                <a:ea typeface="Helvetica"/>
                <a:cs typeface="Helvetica"/>
                <a:sym typeface="Helvetica"/>
              </a:defRPr>
            </a:lvl1pPr>
          </a:lstStyle>
          <a:p>
            <a:r>
              <a:rPr lang="th-TH" sz="11250" dirty="0"/>
              <a:t>สร้างทีม</a:t>
            </a:r>
            <a:r>
              <a:rPr sz="11250" dirty="0"/>
              <a:t>!</a:t>
            </a:r>
          </a:p>
        </p:txBody>
      </p:sp>
      <p:grpSp>
        <p:nvGrpSpPr>
          <p:cNvPr id="866" name="Group"/>
          <p:cNvGrpSpPr/>
          <p:nvPr/>
        </p:nvGrpSpPr>
        <p:grpSpPr>
          <a:xfrm>
            <a:off x="6398329" y="4042282"/>
            <a:ext cx="9175738" cy="5593222"/>
            <a:chOff x="20240" y="14273"/>
            <a:chExt cx="6524967" cy="3977401"/>
          </a:xfrm>
        </p:grpSpPr>
        <p:grpSp>
          <p:nvGrpSpPr>
            <p:cNvPr id="778" name="Group"/>
            <p:cNvGrpSpPr/>
            <p:nvPr/>
          </p:nvGrpSpPr>
          <p:grpSpPr>
            <a:xfrm>
              <a:off x="2720066" y="14273"/>
              <a:ext cx="1414270" cy="1177146"/>
              <a:chOff x="0" y="14273"/>
              <a:chExt cx="1414269" cy="1177145"/>
            </a:xfrm>
          </p:grpSpPr>
          <p:pic>
            <p:nvPicPr>
              <p:cNvPr id="776" name="iStock_blank sign 2598785XSmall.jpg" descr="iStock_blank sign 2598785XSmall.jpg"/>
              <p:cNvPicPr>
                <a:picLocks noChangeAspect="1"/>
              </p:cNvPicPr>
              <p:nvPr/>
            </p:nvPicPr>
            <p:blipFill>
              <a:blip r:embed="rId3">
                <a:extLst/>
              </a:blip>
              <a:srcRect l="7339" t="4229" r="10994" b="12"/>
              <a:stretch>
                <a:fillRect/>
              </a:stretch>
            </p:blipFill>
            <p:spPr>
              <a:xfrm>
                <a:off x="160723" y="50403"/>
                <a:ext cx="975917" cy="1141016"/>
              </a:xfrm>
              <a:custGeom>
                <a:avLst/>
                <a:gdLst/>
                <a:ahLst/>
                <a:cxnLst>
                  <a:cxn ang="0">
                    <a:pos x="wd2" y="hd2"/>
                  </a:cxn>
                  <a:cxn ang="5400000">
                    <a:pos x="wd2" y="hd2"/>
                  </a:cxn>
                  <a:cxn ang="10800000">
                    <a:pos x="wd2" y="hd2"/>
                  </a:cxn>
                  <a:cxn ang="16200000">
                    <a:pos x="wd2" y="hd2"/>
                  </a:cxn>
                </a:cxnLst>
                <a:rect l="0" t="0" r="r" b="b"/>
                <a:pathLst>
                  <a:path w="21600" h="21600" extrusionOk="0">
                    <a:moveTo>
                      <a:pt x="3312" y="0"/>
                    </a:moveTo>
                    <a:lnTo>
                      <a:pt x="3241" y="8"/>
                    </a:lnTo>
                    <a:lnTo>
                      <a:pt x="3206" y="68"/>
                    </a:lnTo>
                    <a:lnTo>
                      <a:pt x="3171" y="210"/>
                    </a:lnTo>
                    <a:lnTo>
                      <a:pt x="3136" y="413"/>
                    </a:lnTo>
                    <a:lnTo>
                      <a:pt x="3101" y="646"/>
                    </a:lnTo>
                    <a:lnTo>
                      <a:pt x="3074" y="826"/>
                    </a:lnTo>
                    <a:lnTo>
                      <a:pt x="3031" y="1127"/>
                    </a:lnTo>
                    <a:lnTo>
                      <a:pt x="2969" y="1525"/>
                    </a:lnTo>
                    <a:lnTo>
                      <a:pt x="2899" y="2013"/>
                    </a:lnTo>
                    <a:lnTo>
                      <a:pt x="2811" y="2562"/>
                    </a:lnTo>
                    <a:lnTo>
                      <a:pt x="2723" y="3171"/>
                    </a:lnTo>
                    <a:lnTo>
                      <a:pt x="2626" y="3817"/>
                    </a:lnTo>
                    <a:lnTo>
                      <a:pt x="2521" y="4478"/>
                    </a:lnTo>
                    <a:lnTo>
                      <a:pt x="2424" y="5131"/>
                    </a:lnTo>
                    <a:lnTo>
                      <a:pt x="2328" y="5740"/>
                    </a:lnTo>
                    <a:lnTo>
                      <a:pt x="2240" y="6303"/>
                    </a:lnTo>
                    <a:lnTo>
                      <a:pt x="2170" y="6784"/>
                    </a:lnTo>
                    <a:lnTo>
                      <a:pt x="2108" y="7190"/>
                    </a:lnTo>
                    <a:lnTo>
                      <a:pt x="2064" y="7498"/>
                    </a:lnTo>
                    <a:lnTo>
                      <a:pt x="2029" y="7701"/>
                    </a:lnTo>
                    <a:lnTo>
                      <a:pt x="2020" y="7776"/>
                    </a:lnTo>
                    <a:lnTo>
                      <a:pt x="2135" y="7806"/>
                    </a:lnTo>
                    <a:lnTo>
                      <a:pt x="2442" y="7851"/>
                    </a:lnTo>
                    <a:lnTo>
                      <a:pt x="2899" y="7911"/>
                    </a:lnTo>
                    <a:lnTo>
                      <a:pt x="3452" y="7971"/>
                    </a:lnTo>
                    <a:lnTo>
                      <a:pt x="4014" y="8031"/>
                    </a:lnTo>
                    <a:lnTo>
                      <a:pt x="4489" y="8092"/>
                    </a:lnTo>
                    <a:lnTo>
                      <a:pt x="4831" y="8137"/>
                    </a:lnTo>
                    <a:lnTo>
                      <a:pt x="4989" y="8167"/>
                    </a:lnTo>
                    <a:lnTo>
                      <a:pt x="5077" y="8212"/>
                    </a:lnTo>
                    <a:lnTo>
                      <a:pt x="5130" y="8294"/>
                    </a:lnTo>
                    <a:lnTo>
                      <a:pt x="5147" y="8445"/>
                    </a:lnTo>
                    <a:lnTo>
                      <a:pt x="5200" y="8587"/>
                    </a:lnTo>
                    <a:lnTo>
                      <a:pt x="5323" y="8910"/>
                    </a:lnTo>
                    <a:lnTo>
                      <a:pt x="5525" y="9286"/>
                    </a:lnTo>
                    <a:lnTo>
                      <a:pt x="5762" y="9639"/>
                    </a:lnTo>
                    <a:lnTo>
                      <a:pt x="5991" y="9902"/>
                    </a:lnTo>
                    <a:lnTo>
                      <a:pt x="6061" y="9992"/>
                    </a:lnTo>
                    <a:lnTo>
                      <a:pt x="6166" y="10135"/>
                    </a:lnTo>
                    <a:lnTo>
                      <a:pt x="6289" y="10315"/>
                    </a:lnTo>
                    <a:lnTo>
                      <a:pt x="6404" y="10511"/>
                    </a:lnTo>
                    <a:lnTo>
                      <a:pt x="6570" y="10766"/>
                    </a:lnTo>
                    <a:lnTo>
                      <a:pt x="6808" y="11097"/>
                    </a:lnTo>
                    <a:lnTo>
                      <a:pt x="7089" y="11457"/>
                    </a:lnTo>
                    <a:lnTo>
                      <a:pt x="7379" y="11818"/>
                    </a:lnTo>
                    <a:lnTo>
                      <a:pt x="7686" y="12194"/>
                    </a:lnTo>
                    <a:lnTo>
                      <a:pt x="7932" y="12494"/>
                    </a:lnTo>
                    <a:lnTo>
                      <a:pt x="8108" y="12742"/>
                    </a:lnTo>
                    <a:lnTo>
                      <a:pt x="8213" y="12937"/>
                    </a:lnTo>
                    <a:lnTo>
                      <a:pt x="8283" y="13110"/>
                    </a:lnTo>
                    <a:lnTo>
                      <a:pt x="8301" y="13155"/>
                    </a:lnTo>
                    <a:lnTo>
                      <a:pt x="8310" y="13223"/>
                    </a:lnTo>
                    <a:lnTo>
                      <a:pt x="8336" y="13343"/>
                    </a:lnTo>
                    <a:lnTo>
                      <a:pt x="8336" y="13554"/>
                    </a:lnTo>
                    <a:lnTo>
                      <a:pt x="8327" y="13809"/>
                    </a:lnTo>
                    <a:lnTo>
                      <a:pt x="8301" y="14094"/>
                    </a:lnTo>
                    <a:lnTo>
                      <a:pt x="8248" y="14365"/>
                    </a:lnTo>
                    <a:lnTo>
                      <a:pt x="8178" y="14635"/>
                    </a:lnTo>
                    <a:lnTo>
                      <a:pt x="8073" y="14921"/>
                    </a:lnTo>
                    <a:lnTo>
                      <a:pt x="7932" y="15244"/>
                    </a:lnTo>
                    <a:lnTo>
                      <a:pt x="7739" y="15612"/>
                    </a:lnTo>
                    <a:lnTo>
                      <a:pt x="7502" y="16040"/>
                    </a:lnTo>
                    <a:lnTo>
                      <a:pt x="7203" y="16551"/>
                    </a:lnTo>
                    <a:lnTo>
                      <a:pt x="6913" y="17055"/>
                    </a:lnTo>
                    <a:lnTo>
                      <a:pt x="6650" y="17513"/>
                    </a:lnTo>
                    <a:lnTo>
                      <a:pt x="6456" y="17874"/>
                    </a:lnTo>
                    <a:lnTo>
                      <a:pt x="6342" y="18091"/>
                    </a:lnTo>
                    <a:lnTo>
                      <a:pt x="6219" y="18309"/>
                    </a:lnTo>
                    <a:lnTo>
                      <a:pt x="6087" y="18482"/>
                    </a:lnTo>
                    <a:lnTo>
                      <a:pt x="5956" y="18580"/>
                    </a:lnTo>
                    <a:lnTo>
                      <a:pt x="5859" y="18580"/>
                    </a:lnTo>
                    <a:lnTo>
                      <a:pt x="5789" y="18572"/>
                    </a:lnTo>
                    <a:lnTo>
                      <a:pt x="5701" y="18617"/>
                    </a:lnTo>
                    <a:lnTo>
                      <a:pt x="5534" y="18670"/>
                    </a:lnTo>
                    <a:lnTo>
                      <a:pt x="5288" y="18677"/>
                    </a:lnTo>
                    <a:lnTo>
                      <a:pt x="5130" y="18670"/>
                    </a:lnTo>
                    <a:lnTo>
                      <a:pt x="5042" y="18685"/>
                    </a:lnTo>
                    <a:lnTo>
                      <a:pt x="5007" y="18738"/>
                    </a:lnTo>
                    <a:lnTo>
                      <a:pt x="4998" y="18828"/>
                    </a:lnTo>
                    <a:lnTo>
                      <a:pt x="4954" y="18978"/>
                    </a:lnTo>
                    <a:lnTo>
                      <a:pt x="4849" y="19061"/>
                    </a:lnTo>
                    <a:lnTo>
                      <a:pt x="4691" y="19068"/>
                    </a:lnTo>
                    <a:lnTo>
                      <a:pt x="4515" y="18993"/>
                    </a:lnTo>
                    <a:lnTo>
                      <a:pt x="4181" y="18873"/>
                    </a:lnTo>
                    <a:lnTo>
                      <a:pt x="3883" y="19000"/>
                    </a:lnTo>
                    <a:lnTo>
                      <a:pt x="3698" y="19106"/>
                    </a:lnTo>
                    <a:lnTo>
                      <a:pt x="3478" y="19076"/>
                    </a:lnTo>
                    <a:lnTo>
                      <a:pt x="3276" y="19038"/>
                    </a:lnTo>
                    <a:lnTo>
                      <a:pt x="3127" y="19128"/>
                    </a:lnTo>
                    <a:lnTo>
                      <a:pt x="3013" y="19203"/>
                    </a:lnTo>
                    <a:lnTo>
                      <a:pt x="2925" y="19218"/>
                    </a:lnTo>
                    <a:lnTo>
                      <a:pt x="2767" y="19211"/>
                    </a:lnTo>
                    <a:lnTo>
                      <a:pt x="2512" y="19256"/>
                    </a:lnTo>
                    <a:lnTo>
                      <a:pt x="2249" y="19346"/>
                    </a:lnTo>
                    <a:lnTo>
                      <a:pt x="2178" y="19459"/>
                    </a:lnTo>
                    <a:lnTo>
                      <a:pt x="2143" y="19564"/>
                    </a:lnTo>
                    <a:lnTo>
                      <a:pt x="2055" y="19624"/>
                    </a:lnTo>
                    <a:lnTo>
                      <a:pt x="1889" y="19714"/>
                    </a:lnTo>
                    <a:lnTo>
                      <a:pt x="1669" y="19864"/>
                    </a:lnTo>
                    <a:lnTo>
                      <a:pt x="1493" y="20022"/>
                    </a:lnTo>
                    <a:lnTo>
                      <a:pt x="1414" y="20120"/>
                    </a:lnTo>
                    <a:lnTo>
                      <a:pt x="1467" y="20203"/>
                    </a:lnTo>
                    <a:lnTo>
                      <a:pt x="1599" y="20308"/>
                    </a:lnTo>
                    <a:lnTo>
                      <a:pt x="1722" y="20420"/>
                    </a:lnTo>
                    <a:lnTo>
                      <a:pt x="1766" y="20526"/>
                    </a:lnTo>
                    <a:lnTo>
                      <a:pt x="1687" y="20638"/>
                    </a:lnTo>
                    <a:lnTo>
                      <a:pt x="1528" y="20759"/>
                    </a:lnTo>
                    <a:lnTo>
                      <a:pt x="1326" y="20864"/>
                    </a:lnTo>
                    <a:lnTo>
                      <a:pt x="1107" y="20931"/>
                    </a:lnTo>
                    <a:lnTo>
                      <a:pt x="914" y="20991"/>
                    </a:lnTo>
                    <a:lnTo>
                      <a:pt x="905" y="21149"/>
                    </a:lnTo>
                    <a:lnTo>
                      <a:pt x="914" y="21307"/>
                    </a:lnTo>
                    <a:lnTo>
                      <a:pt x="834" y="21405"/>
                    </a:lnTo>
                    <a:lnTo>
                      <a:pt x="685" y="21450"/>
                    </a:lnTo>
                    <a:lnTo>
                      <a:pt x="448" y="21435"/>
                    </a:lnTo>
                    <a:lnTo>
                      <a:pt x="184" y="21435"/>
                    </a:lnTo>
                    <a:lnTo>
                      <a:pt x="0" y="21495"/>
                    </a:lnTo>
                    <a:lnTo>
                      <a:pt x="97" y="21540"/>
                    </a:lnTo>
                    <a:lnTo>
                      <a:pt x="228" y="21555"/>
                    </a:lnTo>
                    <a:lnTo>
                      <a:pt x="430" y="21562"/>
                    </a:lnTo>
                    <a:lnTo>
                      <a:pt x="720" y="21570"/>
                    </a:lnTo>
                    <a:lnTo>
                      <a:pt x="1089" y="21577"/>
                    </a:lnTo>
                    <a:lnTo>
                      <a:pt x="1564" y="21585"/>
                    </a:lnTo>
                    <a:lnTo>
                      <a:pt x="2152" y="21585"/>
                    </a:lnTo>
                    <a:lnTo>
                      <a:pt x="2864" y="21592"/>
                    </a:lnTo>
                    <a:lnTo>
                      <a:pt x="3707" y="21592"/>
                    </a:lnTo>
                    <a:lnTo>
                      <a:pt x="4691" y="21592"/>
                    </a:lnTo>
                    <a:lnTo>
                      <a:pt x="5833" y="21592"/>
                    </a:lnTo>
                    <a:lnTo>
                      <a:pt x="7141" y="21600"/>
                    </a:lnTo>
                    <a:lnTo>
                      <a:pt x="10295" y="21600"/>
                    </a:lnTo>
                    <a:lnTo>
                      <a:pt x="11446" y="21592"/>
                    </a:lnTo>
                    <a:lnTo>
                      <a:pt x="12544" y="21592"/>
                    </a:lnTo>
                    <a:lnTo>
                      <a:pt x="13589" y="21592"/>
                    </a:lnTo>
                    <a:lnTo>
                      <a:pt x="14573" y="21592"/>
                    </a:lnTo>
                    <a:lnTo>
                      <a:pt x="15486" y="21592"/>
                    </a:lnTo>
                    <a:lnTo>
                      <a:pt x="16338" y="21585"/>
                    </a:lnTo>
                    <a:lnTo>
                      <a:pt x="17120" y="21585"/>
                    </a:lnTo>
                    <a:lnTo>
                      <a:pt x="17832" y="21577"/>
                    </a:lnTo>
                    <a:lnTo>
                      <a:pt x="18464" y="21577"/>
                    </a:lnTo>
                    <a:lnTo>
                      <a:pt x="19017" y="21570"/>
                    </a:lnTo>
                    <a:lnTo>
                      <a:pt x="19501" y="21562"/>
                    </a:lnTo>
                    <a:lnTo>
                      <a:pt x="19887" y="21562"/>
                    </a:lnTo>
                    <a:lnTo>
                      <a:pt x="20195" y="21555"/>
                    </a:lnTo>
                    <a:lnTo>
                      <a:pt x="20414" y="21547"/>
                    </a:lnTo>
                    <a:lnTo>
                      <a:pt x="20563" y="21532"/>
                    </a:lnTo>
                    <a:lnTo>
                      <a:pt x="20441" y="21472"/>
                    </a:lnTo>
                    <a:lnTo>
                      <a:pt x="20388" y="21412"/>
                    </a:lnTo>
                    <a:lnTo>
                      <a:pt x="20282" y="21382"/>
                    </a:lnTo>
                    <a:lnTo>
                      <a:pt x="20186" y="21367"/>
                    </a:lnTo>
                    <a:lnTo>
                      <a:pt x="20098" y="21277"/>
                    </a:lnTo>
                    <a:lnTo>
                      <a:pt x="20045" y="21164"/>
                    </a:lnTo>
                    <a:lnTo>
                      <a:pt x="20019" y="21052"/>
                    </a:lnTo>
                    <a:lnTo>
                      <a:pt x="19870" y="21082"/>
                    </a:lnTo>
                    <a:lnTo>
                      <a:pt x="19650" y="21149"/>
                    </a:lnTo>
                    <a:lnTo>
                      <a:pt x="19422" y="21247"/>
                    </a:lnTo>
                    <a:lnTo>
                      <a:pt x="19220" y="21315"/>
                    </a:lnTo>
                    <a:lnTo>
                      <a:pt x="19070" y="21315"/>
                    </a:lnTo>
                    <a:lnTo>
                      <a:pt x="18956" y="21239"/>
                    </a:lnTo>
                    <a:lnTo>
                      <a:pt x="18859" y="21089"/>
                    </a:lnTo>
                    <a:lnTo>
                      <a:pt x="18736" y="20939"/>
                    </a:lnTo>
                    <a:lnTo>
                      <a:pt x="18561" y="20871"/>
                    </a:lnTo>
                    <a:lnTo>
                      <a:pt x="18403" y="20811"/>
                    </a:lnTo>
                    <a:lnTo>
                      <a:pt x="18350" y="20623"/>
                    </a:lnTo>
                    <a:lnTo>
                      <a:pt x="18350" y="20488"/>
                    </a:lnTo>
                    <a:lnTo>
                      <a:pt x="18385" y="20390"/>
                    </a:lnTo>
                    <a:lnTo>
                      <a:pt x="18499" y="20300"/>
                    </a:lnTo>
                    <a:lnTo>
                      <a:pt x="18710" y="20180"/>
                    </a:lnTo>
                    <a:lnTo>
                      <a:pt x="19009" y="19985"/>
                    </a:lnTo>
                    <a:lnTo>
                      <a:pt x="19176" y="19797"/>
                    </a:lnTo>
                    <a:lnTo>
                      <a:pt x="19272" y="19624"/>
                    </a:lnTo>
                    <a:lnTo>
                      <a:pt x="19360" y="19519"/>
                    </a:lnTo>
                    <a:lnTo>
                      <a:pt x="19448" y="19489"/>
                    </a:lnTo>
                    <a:lnTo>
                      <a:pt x="19562" y="19519"/>
                    </a:lnTo>
                    <a:lnTo>
                      <a:pt x="19703" y="19556"/>
                    </a:lnTo>
                    <a:lnTo>
                      <a:pt x="19817" y="19519"/>
                    </a:lnTo>
                    <a:lnTo>
                      <a:pt x="20001" y="19504"/>
                    </a:lnTo>
                    <a:lnTo>
                      <a:pt x="19966" y="19451"/>
                    </a:lnTo>
                    <a:lnTo>
                      <a:pt x="19896" y="19256"/>
                    </a:lnTo>
                    <a:lnTo>
                      <a:pt x="19843" y="19181"/>
                    </a:lnTo>
                    <a:lnTo>
                      <a:pt x="19729" y="19151"/>
                    </a:lnTo>
                    <a:lnTo>
                      <a:pt x="19588" y="19166"/>
                    </a:lnTo>
                    <a:lnTo>
                      <a:pt x="19474" y="19233"/>
                    </a:lnTo>
                    <a:lnTo>
                      <a:pt x="19325" y="19309"/>
                    </a:lnTo>
                    <a:lnTo>
                      <a:pt x="19114" y="19361"/>
                    </a:lnTo>
                    <a:lnTo>
                      <a:pt x="18903" y="19369"/>
                    </a:lnTo>
                    <a:lnTo>
                      <a:pt x="18754" y="19324"/>
                    </a:lnTo>
                    <a:lnTo>
                      <a:pt x="18534" y="19203"/>
                    </a:lnTo>
                    <a:lnTo>
                      <a:pt x="18165" y="19046"/>
                    </a:lnTo>
                    <a:lnTo>
                      <a:pt x="17700" y="18888"/>
                    </a:lnTo>
                    <a:lnTo>
                      <a:pt x="17269" y="18850"/>
                    </a:lnTo>
                    <a:lnTo>
                      <a:pt x="16936" y="18828"/>
                    </a:lnTo>
                    <a:lnTo>
                      <a:pt x="16734" y="18775"/>
                    </a:lnTo>
                    <a:lnTo>
                      <a:pt x="16532" y="18655"/>
                    </a:lnTo>
                    <a:lnTo>
                      <a:pt x="16382" y="18595"/>
                    </a:lnTo>
                    <a:lnTo>
                      <a:pt x="16259" y="18587"/>
                    </a:lnTo>
                    <a:lnTo>
                      <a:pt x="16154" y="18632"/>
                    </a:lnTo>
                    <a:lnTo>
                      <a:pt x="16040" y="18685"/>
                    </a:lnTo>
                    <a:lnTo>
                      <a:pt x="15917" y="18685"/>
                    </a:lnTo>
                    <a:lnTo>
                      <a:pt x="15767" y="18625"/>
                    </a:lnTo>
                    <a:lnTo>
                      <a:pt x="15548" y="18512"/>
                    </a:lnTo>
                    <a:lnTo>
                      <a:pt x="15302" y="18407"/>
                    </a:lnTo>
                    <a:lnTo>
                      <a:pt x="15003" y="18384"/>
                    </a:lnTo>
                    <a:lnTo>
                      <a:pt x="14766" y="18399"/>
                    </a:lnTo>
                    <a:lnTo>
                      <a:pt x="14652" y="18407"/>
                    </a:lnTo>
                    <a:lnTo>
                      <a:pt x="14538" y="18422"/>
                    </a:lnTo>
                    <a:lnTo>
                      <a:pt x="14274" y="18437"/>
                    </a:lnTo>
                    <a:lnTo>
                      <a:pt x="13975" y="18482"/>
                    </a:lnTo>
                    <a:lnTo>
                      <a:pt x="13773" y="18565"/>
                    </a:lnTo>
                    <a:lnTo>
                      <a:pt x="13642" y="18640"/>
                    </a:lnTo>
                    <a:lnTo>
                      <a:pt x="13536" y="18580"/>
                    </a:lnTo>
                    <a:lnTo>
                      <a:pt x="13413" y="18520"/>
                    </a:lnTo>
                    <a:lnTo>
                      <a:pt x="13246" y="18505"/>
                    </a:lnTo>
                    <a:lnTo>
                      <a:pt x="13036" y="18482"/>
                    </a:lnTo>
                    <a:lnTo>
                      <a:pt x="12825" y="18354"/>
                    </a:lnTo>
                    <a:lnTo>
                      <a:pt x="12605" y="18227"/>
                    </a:lnTo>
                    <a:lnTo>
                      <a:pt x="12368" y="18264"/>
                    </a:lnTo>
                    <a:lnTo>
                      <a:pt x="12157" y="18309"/>
                    </a:lnTo>
                    <a:lnTo>
                      <a:pt x="12034" y="18264"/>
                    </a:lnTo>
                    <a:lnTo>
                      <a:pt x="11990" y="18144"/>
                    </a:lnTo>
                    <a:lnTo>
                      <a:pt x="11938" y="17881"/>
                    </a:lnTo>
                    <a:lnTo>
                      <a:pt x="11894" y="17513"/>
                    </a:lnTo>
                    <a:lnTo>
                      <a:pt x="11841" y="17062"/>
                    </a:lnTo>
                    <a:lnTo>
                      <a:pt x="11806" y="16566"/>
                    </a:lnTo>
                    <a:lnTo>
                      <a:pt x="11771" y="16055"/>
                    </a:lnTo>
                    <a:lnTo>
                      <a:pt x="11762" y="15920"/>
                    </a:lnTo>
                    <a:lnTo>
                      <a:pt x="11736" y="15687"/>
                    </a:lnTo>
                    <a:lnTo>
                      <a:pt x="11718" y="15432"/>
                    </a:lnTo>
                    <a:lnTo>
                      <a:pt x="11736" y="15334"/>
                    </a:lnTo>
                    <a:lnTo>
                      <a:pt x="11736" y="15267"/>
                    </a:lnTo>
                    <a:lnTo>
                      <a:pt x="11727" y="14831"/>
                    </a:lnTo>
                    <a:lnTo>
                      <a:pt x="11753" y="14650"/>
                    </a:lnTo>
                    <a:lnTo>
                      <a:pt x="11771" y="14455"/>
                    </a:lnTo>
                    <a:lnTo>
                      <a:pt x="11841" y="14260"/>
                    </a:lnTo>
                    <a:lnTo>
                      <a:pt x="11955" y="14057"/>
                    </a:lnTo>
                    <a:lnTo>
                      <a:pt x="12104" y="13862"/>
                    </a:lnTo>
                    <a:lnTo>
                      <a:pt x="12140" y="13801"/>
                    </a:lnTo>
                    <a:lnTo>
                      <a:pt x="12350" y="13569"/>
                    </a:lnTo>
                    <a:lnTo>
                      <a:pt x="12675" y="13238"/>
                    </a:lnTo>
                    <a:lnTo>
                      <a:pt x="12877" y="13043"/>
                    </a:lnTo>
                    <a:lnTo>
                      <a:pt x="13440" y="12502"/>
                    </a:lnTo>
                    <a:lnTo>
                      <a:pt x="13993" y="11983"/>
                    </a:lnTo>
                    <a:lnTo>
                      <a:pt x="14564" y="11480"/>
                    </a:lnTo>
                    <a:lnTo>
                      <a:pt x="15117" y="11007"/>
                    </a:lnTo>
                    <a:lnTo>
                      <a:pt x="15609" y="10608"/>
                    </a:lnTo>
                    <a:lnTo>
                      <a:pt x="15697" y="10533"/>
                    </a:lnTo>
                    <a:lnTo>
                      <a:pt x="15890" y="10360"/>
                    </a:lnTo>
                    <a:lnTo>
                      <a:pt x="16110" y="10120"/>
                    </a:lnTo>
                    <a:lnTo>
                      <a:pt x="16294" y="9865"/>
                    </a:lnTo>
                    <a:lnTo>
                      <a:pt x="16400" y="9647"/>
                    </a:lnTo>
                    <a:lnTo>
                      <a:pt x="16453" y="9512"/>
                    </a:lnTo>
                    <a:lnTo>
                      <a:pt x="16488" y="9459"/>
                    </a:lnTo>
                    <a:lnTo>
                      <a:pt x="16690" y="9444"/>
                    </a:lnTo>
                    <a:lnTo>
                      <a:pt x="17120" y="9474"/>
                    </a:lnTo>
                    <a:lnTo>
                      <a:pt x="17744" y="9534"/>
                    </a:lnTo>
                    <a:lnTo>
                      <a:pt x="18490" y="9617"/>
                    </a:lnTo>
                    <a:lnTo>
                      <a:pt x="19228" y="9692"/>
                    </a:lnTo>
                    <a:lnTo>
                      <a:pt x="19843" y="9752"/>
                    </a:lnTo>
                    <a:lnTo>
                      <a:pt x="20265" y="9789"/>
                    </a:lnTo>
                    <a:lnTo>
                      <a:pt x="20432" y="9797"/>
                    </a:lnTo>
                    <a:lnTo>
                      <a:pt x="20449" y="9722"/>
                    </a:lnTo>
                    <a:lnTo>
                      <a:pt x="20484" y="9542"/>
                    </a:lnTo>
                    <a:lnTo>
                      <a:pt x="20528" y="9256"/>
                    </a:lnTo>
                    <a:lnTo>
                      <a:pt x="20590" y="8895"/>
                    </a:lnTo>
                    <a:lnTo>
                      <a:pt x="20660" y="8460"/>
                    </a:lnTo>
                    <a:lnTo>
                      <a:pt x="20730" y="7964"/>
                    </a:lnTo>
                    <a:lnTo>
                      <a:pt x="20809" y="7430"/>
                    </a:lnTo>
                    <a:lnTo>
                      <a:pt x="20888" y="6867"/>
                    </a:lnTo>
                    <a:lnTo>
                      <a:pt x="20915" y="6679"/>
                    </a:lnTo>
                    <a:lnTo>
                      <a:pt x="20950" y="6409"/>
                    </a:lnTo>
                    <a:lnTo>
                      <a:pt x="21003" y="6086"/>
                    </a:lnTo>
                    <a:lnTo>
                      <a:pt x="21055" y="5717"/>
                    </a:lnTo>
                    <a:lnTo>
                      <a:pt x="21117" y="5319"/>
                    </a:lnTo>
                    <a:lnTo>
                      <a:pt x="21178" y="4891"/>
                    </a:lnTo>
                    <a:lnTo>
                      <a:pt x="21240" y="4448"/>
                    </a:lnTo>
                    <a:lnTo>
                      <a:pt x="21310" y="4012"/>
                    </a:lnTo>
                    <a:lnTo>
                      <a:pt x="21372" y="3584"/>
                    </a:lnTo>
                    <a:lnTo>
                      <a:pt x="21424" y="3193"/>
                    </a:lnTo>
                    <a:lnTo>
                      <a:pt x="21477" y="2832"/>
                    </a:lnTo>
                    <a:lnTo>
                      <a:pt x="21521" y="2517"/>
                    </a:lnTo>
                    <a:lnTo>
                      <a:pt x="21556" y="2254"/>
                    </a:lnTo>
                    <a:lnTo>
                      <a:pt x="21582" y="2059"/>
                    </a:lnTo>
                    <a:lnTo>
                      <a:pt x="21600" y="1931"/>
                    </a:lnTo>
                    <a:lnTo>
                      <a:pt x="21600" y="1886"/>
                    </a:lnTo>
                    <a:lnTo>
                      <a:pt x="21539" y="1878"/>
                    </a:lnTo>
                    <a:lnTo>
                      <a:pt x="21380" y="1856"/>
                    </a:lnTo>
                    <a:lnTo>
                      <a:pt x="21134" y="1826"/>
                    </a:lnTo>
                    <a:lnTo>
                      <a:pt x="20809" y="1796"/>
                    </a:lnTo>
                    <a:lnTo>
                      <a:pt x="20414" y="1751"/>
                    </a:lnTo>
                    <a:lnTo>
                      <a:pt x="19966" y="1698"/>
                    </a:lnTo>
                    <a:lnTo>
                      <a:pt x="19474" y="1653"/>
                    </a:lnTo>
                    <a:lnTo>
                      <a:pt x="18947" y="1593"/>
                    </a:lnTo>
                    <a:lnTo>
                      <a:pt x="17050" y="1397"/>
                    </a:lnTo>
                    <a:lnTo>
                      <a:pt x="15240" y="1210"/>
                    </a:lnTo>
                    <a:lnTo>
                      <a:pt x="13519" y="1029"/>
                    </a:lnTo>
                    <a:lnTo>
                      <a:pt x="11894" y="856"/>
                    </a:lnTo>
                    <a:lnTo>
                      <a:pt x="10365" y="699"/>
                    </a:lnTo>
                    <a:lnTo>
                      <a:pt x="8942" y="548"/>
                    </a:lnTo>
                    <a:lnTo>
                      <a:pt x="7625" y="406"/>
                    </a:lnTo>
                    <a:lnTo>
                      <a:pt x="6412" y="278"/>
                    </a:lnTo>
                    <a:lnTo>
                      <a:pt x="5789" y="218"/>
                    </a:lnTo>
                    <a:lnTo>
                      <a:pt x="5200" y="158"/>
                    </a:lnTo>
                    <a:lnTo>
                      <a:pt x="4664" y="105"/>
                    </a:lnTo>
                    <a:lnTo>
                      <a:pt x="4190" y="68"/>
                    </a:lnTo>
                    <a:lnTo>
                      <a:pt x="3803" y="30"/>
                    </a:lnTo>
                    <a:lnTo>
                      <a:pt x="3505" y="8"/>
                    </a:lnTo>
                    <a:lnTo>
                      <a:pt x="3312" y="0"/>
                    </a:lnTo>
                    <a:close/>
                    <a:moveTo>
                      <a:pt x="7871" y="8550"/>
                    </a:moveTo>
                    <a:lnTo>
                      <a:pt x="8116" y="8550"/>
                    </a:lnTo>
                    <a:lnTo>
                      <a:pt x="8600" y="8587"/>
                    </a:lnTo>
                    <a:lnTo>
                      <a:pt x="8898" y="8617"/>
                    </a:lnTo>
                    <a:lnTo>
                      <a:pt x="9083" y="8655"/>
                    </a:lnTo>
                    <a:lnTo>
                      <a:pt x="9153" y="8708"/>
                    </a:lnTo>
                    <a:lnTo>
                      <a:pt x="9135" y="8783"/>
                    </a:lnTo>
                    <a:lnTo>
                      <a:pt x="9065" y="8948"/>
                    </a:lnTo>
                    <a:lnTo>
                      <a:pt x="9012" y="9038"/>
                    </a:lnTo>
                    <a:lnTo>
                      <a:pt x="8925" y="9143"/>
                    </a:lnTo>
                    <a:lnTo>
                      <a:pt x="8854" y="9241"/>
                    </a:lnTo>
                    <a:lnTo>
                      <a:pt x="8854" y="9301"/>
                    </a:lnTo>
                    <a:lnTo>
                      <a:pt x="8828" y="9429"/>
                    </a:lnTo>
                    <a:lnTo>
                      <a:pt x="8784" y="9534"/>
                    </a:lnTo>
                    <a:lnTo>
                      <a:pt x="8775" y="9669"/>
                    </a:lnTo>
                    <a:lnTo>
                      <a:pt x="8766" y="9805"/>
                    </a:lnTo>
                    <a:lnTo>
                      <a:pt x="8740" y="9902"/>
                    </a:lnTo>
                    <a:lnTo>
                      <a:pt x="8696" y="10015"/>
                    </a:lnTo>
                    <a:lnTo>
                      <a:pt x="8749" y="10195"/>
                    </a:lnTo>
                    <a:lnTo>
                      <a:pt x="8828" y="10428"/>
                    </a:lnTo>
                    <a:lnTo>
                      <a:pt x="8889" y="10684"/>
                    </a:lnTo>
                    <a:lnTo>
                      <a:pt x="8969" y="10819"/>
                    </a:lnTo>
                    <a:lnTo>
                      <a:pt x="9153" y="11052"/>
                    </a:lnTo>
                    <a:lnTo>
                      <a:pt x="9320" y="11277"/>
                    </a:lnTo>
                    <a:lnTo>
                      <a:pt x="9364" y="11397"/>
                    </a:lnTo>
                    <a:lnTo>
                      <a:pt x="9223" y="11420"/>
                    </a:lnTo>
                    <a:lnTo>
                      <a:pt x="9030" y="11292"/>
                    </a:lnTo>
                    <a:lnTo>
                      <a:pt x="8881" y="11194"/>
                    </a:lnTo>
                    <a:lnTo>
                      <a:pt x="8758" y="11142"/>
                    </a:lnTo>
                    <a:lnTo>
                      <a:pt x="8591" y="11067"/>
                    </a:lnTo>
                    <a:lnTo>
                      <a:pt x="8468" y="10969"/>
                    </a:lnTo>
                    <a:lnTo>
                      <a:pt x="8231" y="10819"/>
                    </a:lnTo>
                    <a:lnTo>
                      <a:pt x="7932" y="10608"/>
                    </a:lnTo>
                    <a:lnTo>
                      <a:pt x="7677" y="10406"/>
                    </a:lnTo>
                    <a:lnTo>
                      <a:pt x="7502" y="10225"/>
                    </a:lnTo>
                    <a:lnTo>
                      <a:pt x="7431" y="10105"/>
                    </a:lnTo>
                    <a:lnTo>
                      <a:pt x="7317" y="9970"/>
                    </a:lnTo>
                    <a:lnTo>
                      <a:pt x="7238" y="9872"/>
                    </a:lnTo>
                    <a:lnTo>
                      <a:pt x="7203" y="9774"/>
                    </a:lnTo>
                    <a:lnTo>
                      <a:pt x="7141" y="9699"/>
                    </a:lnTo>
                    <a:lnTo>
                      <a:pt x="7150" y="9587"/>
                    </a:lnTo>
                    <a:lnTo>
                      <a:pt x="7238" y="9429"/>
                    </a:lnTo>
                    <a:lnTo>
                      <a:pt x="7405" y="9234"/>
                    </a:lnTo>
                    <a:lnTo>
                      <a:pt x="7616" y="8971"/>
                    </a:lnTo>
                    <a:lnTo>
                      <a:pt x="7739" y="8738"/>
                    </a:lnTo>
                    <a:lnTo>
                      <a:pt x="7774" y="8610"/>
                    </a:lnTo>
                    <a:lnTo>
                      <a:pt x="7871" y="8550"/>
                    </a:lnTo>
                    <a:close/>
                    <a:moveTo>
                      <a:pt x="13378" y="9098"/>
                    </a:moveTo>
                    <a:lnTo>
                      <a:pt x="13571" y="9173"/>
                    </a:lnTo>
                    <a:lnTo>
                      <a:pt x="13703" y="9286"/>
                    </a:lnTo>
                    <a:lnTo>
                      <a:pt x="13747" y="9399"/>
                    </a:lnTo>
                    <a:lnTo>
                      <a:pt x="13817" y="9587"/>
                    </a:lnTo>
                    <a:lnTo>
                      <a:pt x="14011" y="9880"/>
                    </a:lnTo>
                    <a:lnTo>
                      <a:pt x="14186" y="10135"/>
                    </a:lnTo>
                    <a:lnTo>
                      <a:pt x="14274" y="10323"/>
                    </a:lnTo>
                    <a:lnTo>
                      <a:pt x="14274" y="10466"/>
                    </a:lnTo>
                    <a:lnTo>
                      <a:pt x="14195" y="10593"/>
                    </a:lnTo>
                    <a:lnTo>
                      <a:pt x="14063" y="10699"/>
                    </a:lnTo>
                    <a:lnTo>
                      <a:pt x="13879" y="10811"/>
                    </a:lnTo>
                    <a:lnTo>
                      <a:pt x="13686" y="10894"/>
                    </a:lnTo>
                    <a:lnTo>
                      <a:pt x="13510" y="10947"/>
                    </a:lnTo>
                    <a:lnTo>
                      <a:pt x="13308" y="11044"/>
                    </a:lnTo>
                    <a:lnTo>
                      <a:pt x="13036" y="11232"/>
                    </a:lnTo>
                    <a:lnTo>
                      <a:pt x="12807" y="11420"/>
                    </a:lnTo>
                    <a:lnTo>
                      <a:pt x="12675" y="11495"/>
                    </a:lnTo>
                    <a:lnTo>
                      <a:pt x="12588" y="11420"/>
                    </a:lnTo>
                    <a:lnTo>
                      <a:pt x="12702" y="11262"/>
                    </a:lnTo>
                    <a:lnTo>
                      <a:pt x="12834" y="11134"/>
                    </a:lnTo>
                    <a:lnTo>
                      <a:pt x="12930" y="11007"/>
                    </a:lnTo>
                    <a:lnTo>
                      <a:pt x="13000" y="10886"/>
                    </a:lnTo>
                    <a:lnTo>
                      <a:pt x="13062" y="10781"/>
                    </a:lnTo>
                    <a:lnTo>
                      <a:pt x="13229" y="10458"/>
                    </a:lnTo>
                    <a:lnTo>
                      <a:pt x="13325" y="10105"/>
                    </a:lnTo>
                    <a:lnTo>
                      <a:pt x="13343" y="9774"/>
                    </a:lnTo>
                    <a:lnTo>
                      <a:pt x="13273" y="9557"/>
                    </a:lnTo>
                    <a:lnTo>
                      <a:pt x="13273" y="9444"/>
                    </a:lnTo>
                    <a:lnTo>
                      <a:pt x="13220" y="9376"/>
                    </a:lnTo>
                    <a:lnTo>
                      <a:pt x="13167" y="9271"/>
                    </a:lnTo>
                    <a:lnTo>
                      <a:pt x="13246" y="9173"/>
                    </a:lnTo>
                    <a:lnTo>
                      <a:pt x="13378" y="9098"/>
                    </a:lnTo>
                    <a:close/>
                    <a:moveTo>
                      <a:pt x="9610" y="16529"/>
                    </a:moveTo>
                    <a:lnTo>
                      <a:pt x="9794" y="16619"/>
                    </a:lnTo>
                    <a:lnTo>
                      <a:pt x="9908" y="16777"/>
                    </a:lnTo>
                    <a:lnTo>
                      <a:pt x="9987" y="16972"/>
                    </a:lnTo>
                    <a:lnTo>
                      <a:pt x="9979" y="17182"/>
                    </a:lnTo>
                    <a:lnTo>
                      <a:pt x="9961" y="17227"/>
                    </a:lnTo>
                    <a:lnTo>
                      <a:pt x="10014" y="17288"/>
                    </a:lnTo>
                    <a:lnTo>
                      <a:pt x="10084" y="17498"/>
                    </a:lnTo>
                    <a:lnTo>
                      <a:pt x="10146" y="17828"/>
                    </a:lnTo>
                    <a:lnTo>
                      <a:pt x="10163" y="18039"/>
                    </a:lnTo>
                    <a:lnTo>
                      <a:pt x="10163" y="18182"/>
                    </a:lnTo>
                    <a:lnTo>
                      <a:pt x="10137" y="18272"/>
                    </a:lnTo>
                    <a:lnTo>
                      <a:pt x="10075" y="18332"/>
                    </a:lnTo>
                    <a:lnTo>
                      <a:pt x="9935" y="18399"/>
                    </a:lnTo>
                    <a:lnTo>
                      <a:pt x="9768" y="18437"/>
                    </a:lnTo>
                    <a:lnTo>
                      <a:pt x="9610" y="18429"/>
                    </a:lnTo>
                    <a:lnTo>
                      <a:pt x="9504" y="18392"/>
                    </a:lnTo>
                    <a:lnTo>
                      <a:pt x="9425" y="18362"/>
                    </a:lnTo>
                    <a:lnTo>
                      <a:pt x="9258" y="18339"/>
                    </a:lnTo>
                    <a:lnTo>
                      <a:pt x="9048" y="18317"/>
                    </a:lnTo>
                    <a:lnTo>
                      <a:pt x="8793" y="18309"/>
                    </a:lnTo>
                    <a:lnTo>
                      <a:pt x="8547" y="18302"/>
                    </a:lnTo>
                    <a:lnTo>
                      <a:pt x="8336" y="18294"/>
                    </a:lnTo>
                    <a:lnTo>
                      <a:pt x="8196" y="18287"/>
                    </a:lnTo>
                    <a:lnTo>
                      <a:pt x="8134" y="18287"/>
                    </a:lnTo>
                    <a:lnTo>
                      <a:pt x="8187" y="18174"/>
                    </a:lnTo>
                    <a:lnTo>
                      <a:pt x="8319" y="17934"/>
                    </a:lnTo>
                    <a:lnTo>
                      <a:pt x="8477" y="17678"/>
                    </a:lnTo>
                    <a:lnTo>
                      <a:pt x="8591" y="17513"/>
                    </a:lnTo>
                    <a:lnTo>
                      <a:pt x="8661" y="17483"/>
                    </a:lnTo>
                    <a:lnTo>
                      <a:pt x="8679" y="17453"/>
                    </a:lnTo>
                    <a:lnTo>
                      <a:pt x="8740" y="17348"/>
                    </a:lnTo>
                    <a:lnTo>
                      <a:pt x="8749" y="17333"/>
                    </a:lnTo>
                    <a:lnTo>
                      <a:pt x="8758" y="17310"/>
                    </a:lnTo>
                    <a:lnTo>
                      <a:pt x="8766" y="17303"/>
                    </a:lnTo>
                    <a:lnTo>
                      <a:pt x="8837" y="17205"/>
                    </a:lnTo>
                    <a:lnTo>
                      <a:pt x="8951" y="17032"/>
                    </a:lnTo>
                    <a:lnTo>
                      <a:pt x="9197" y="16732"/>
                    </a:lnTo>
                    <a:lnTo>
                      <a:pt x="9417" y="16566"/>
                    </a:lnTo>
                    <a:lnTo>
                      <a:pt x="9610" y="16529"/>
                    </a:lnTo>
                    <a:close/>
                    <a:moveTo>
                      <a:pt x="19650" y="19662"/>
                    </a:moveTo>
                    <a:lnTo>
                      <a:pt x="19632" y="19722"/>
                    </a:lnTo>
                    <a:lnTo>
                      <a:pt x="19685" y="19872"/>
                    </a:lnTo>
                    <a:lnTo>
                      <a:pt x="19773" y="19842"/>
                    </a:lnTo>
                    <a:lnTo>
                      <a:pt x="19711" y="19692"/>
                    </a:lnTo>
                    <a:lnTo>
                      <a:pt x="19650" y="19662"/>
                    </a:lnTo>
                    <a:close/>
                  </a:path>
                </a:pathLst>
              </a:custGeom>
              <a:ln w="12700" cap="flat">
                <a:noFill/>
                <a:miter lim="400000"/>
              </a:ln>
              <a:effectLst/>
            </p:spPr>
          </p:pic>
          <p:sp>
            <p:nvSpPr>
              <p:cNvPr id="777" name="You…"/>
              <p:cNvSpPr/>
              <p:nvPr/>
            </p:nvSpPr>
            <p:spPr>
              <a:xfrm rot="479464">
                <a:off x="20380" y="107855"/>
                <a:ext cx="1373510" cy="3891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p>
                <a:pPr defTabSz="1160901">
                  <a:lnSpc>
                    <a:spcPct val="80000"/>
                  </a:lnSpc>
                  <a:defRPr sz="1600">
                    <a:solidFill>
                      <a:srgbClr val="000000"/>
                    </a:solidFill>
                    <a:latin typeface="Verdana"/>
                    <a:ea typeface="Verdana"/>
                    <a:cs typeface="Verdana"/>
                    <a:sym typeface="Verdana"/>
                  </a:defRPr>
                </a:pPr>
                <a:r>
                  <a:rPr sz="2250" dirty="0"/>
                  <a:t>You </a:t>
                </a:r>
              </a:p>
              <a:p>
                <a:pPr defTabSz="1160901">
                  <a:lnSpc>
                    <a:spcPct val="80000"/>
                  </a:lnSpc>
                  <a:defRPr sz="1600">
                    <a:solidFill>
                      <a:srgbClr val="000000"/>
                    </a:solidFill>
                    <a:latin typeface="Verdana"/>
                    <a:ea typeface="Verdana"/>
                    <a:cs typeface="Verdana"/>
                    <a:sym typeface="Verdana"/>
                  </a:defRPr>
                </a:pPr>
                <a:r>
                  <a:rPr sz="2250" dirty="0"/>
                  <a:t>one hour</a:t>
                </a:r>
              </a:p>
            </p:txBody>
          </p:sp>
        </p:grpSp>
        <p:grpSp>
          <p:nvGrpSpPr>
            <p:cNvPr id="785" name="Group"/>
            <p:cNvGrpSpPr/>
            <p:nvPr/>
          </p:nvGrpSpPr>
          <p:grpSpPr>
            <a:xfrm>
              <a:off x="835188" y="1325049"/>
              <a:ext cx="4871685" cy="1071611"/>
              <a:chOff x="0" y="5462"/>
              <a:chExt cx="4871684" cy="1071609"/>
            </a:xfrm>
          </p:grpSpPr>
          <p:pic>
            <p:nvPicPr>
              <p:cNvPr id="779" name="iStock_blank sign 2598785XSmall.jpg" descr="iStock_blank sign 2598785XSmall.jpg"/>
              <p:cNvPicPr>
                <a:picLocks noChangeAspect="1"/>
              </p:cNvPicPr>
              <p:nvPr/>
            </p:nvPicPr>
            <p:blipFill>
              <a:blip r:embed="rId3">
                <a:extLst/>
              </a:blip>
              <a:srcRect l="7365" t="4248" r="11006" b="33"/>
              <a:stretch>
                <a:fillRect/>
              </a:stretch>
            </p:blipFill>
            <p:spPr>
              <a:xfrm>
                <a:off x="181780" y="84488"/>
                <a:ext cx="848917" cy="992585"/>
              </a:xfrm>
              <a:custGeom>
                <a:avLst/>
                <a:gdLst/>
                <a:ahLst/>
                <a:cxnLst>
                  <a:cxn ang="0">
                    <a:pos x="wd2" y="hd2"/>
                  </a:cxn>
                  <a:cxn ang="5400000">
                    <a:pos x="wd2" y="hd2"/>
                  </a:cxn>
                  <a:cxn ang="10800000">
                    <a:pos x="wd2" y="hd2"/>
                  </a:cxn>
                  <a:cxn ang="16200000">
                    <a:pos x="wd2" y="hd2"/>
                  </a:cxn>
                </a:cxnLst>
                <a:rect l="0" t="0" r="r" b="b"/>
                <a:pathLst>
                  <a:path w="21600" h="21600" extrusionOk="0">
                    <a:moveTo>
                      <a:pt x="3231" y="0"/>
                    </a:moveTo>
                    <a:lnTo>
                      <a:pt x="3201" y="69"/>
                    </a:lnTo>
                    <a:lnTo>
                      <a:pt x="3171" y="207"/>
                    </a:lnTo>
                    <a:lnTo>
                      <a:pt x="3130" y="406"/>
                    </a:lnTo>
                    <a:lnTo>
                      <a:pt x="3100" y="639"/>
                    </a:lnTo>
                    <a:lnTo>
                      <a:pt x="3070" y="820"/>
                    </a:lnTo>
                    <a:lnTo>
                      <a:pt x="3029" y="1123"/>
                    </a:lnTo>
                    <a:lnTo>
                      <a:pt x="2969" y="1520"/>
                    </a:lnTo>
                    <a:lnTo>
                      <a:pt x="2888" y="2012"/>
                    </a:lnTo>
                    <a:lnTo>
                      <a:pt x="2807" y="2565"/>
                    </a:lnTo>
                    <a:lnTo>
                      <a:pt x="2716" y="3170"/>
                    </a:lnTo>
                    <a:lnTo>
                      <a:pt x="2615" y="3809"/>
                    </a:lnTo>
                    <a:lnTo>
                      <a:pt x="2514" y="4474"/>
                    </a:lnTo>
                    <a:lnTo>
                      <a:pt x="2413" y="5130"/>
                    </a:lnTo>
                    <a:lnTo>
                      <a:pt x="2323" y="5743"/>
                    </a:lnTo>
                    <a:lnTo>
                      <a:pt x="2242" y="6296"/>
                    </a:lnTo>
                    <a:lnTo>
                      <a:pt x="2161" y="6788"/>
                    </a:lnTo>
                    <a:lnTo>
                      <a:pt x="2100" y="7194"/>
                    </a:lnTo>
                    <a:lnTo>
                      <a:pt x="2060" y="7497"/>
                    </a:lnTo>
                    <a:lnTo>
                      <a:pt x="2030" y="7695"/>
                    </a:lnTo>
                    <a:lnTo>
                      <a:pt x="2020" y="7773"/>
                    </a:lnTo>
                    <a:lnTo>
                      <a:pt x="2131" y="7807"/>
                    </a:lnTo>
                    <a:lnTo>
                      <a:pt x="2434" y="7851"/>
                    </a:lnTo>
                    <a:lnTo>
                      <a:pt x="2888" y="7911"/>
                    </a:lnTo>
                    <a:lnTo>
                      <a:pt x="3443" y="7972"/>
                    </a:lnTo>
                    <a:lnTo>
                      <a:pt x="4009" y="8032"/>
                    </a:lnTo>
                    <a:lnTo>
                      <a:pt x="4484" y="8092"/>
                    </a:lnTo>
                    <a:lnTo>
                      <a:pt x="4827" y="8136"/>
                    </a:lnTo>
                    <a:lnTo>
                      <a:pt x="4988" y="8162"/>
                    </a:lnTo>
                    <a:lnTo>
                      <a:pt x="5079" y="8213"/>
                    </a:lnTo>
                    <a:lnTo>
                      <a:pt x="5120" y="8300"/>
                    </a:lnTo>
                    <a:lnTo>
                      <a:pt x="5140" y="8447"/>
                    </a:lnTo>
                    <a:lnTo>
                      <a:pt x="5190" y="8585"/>
                    </a:lnTo>
                    <a:lnTo>
                      <a:pt x="5322" y="8913"/>
                    </a:lnTo>
                    <a:lnTo>
                      <a:pt x="5524" y="9284"/>
                    </a:lnTo>
                    <a:lnTo>
                      <a:pt x="5756" y="9638"/>
                    </a:lnTo>
                    <a:lnTo>
                      <a:pt x="5988" y="9897"/>
                    </a:lnTo>
                    <a:lnTo>
                      <a:pt x="6059" y="9992"/>
                    </a:lnTo>
                    <a:lnTo>
                      <a:pt x="6170" y="10131"/>
                    </a:lnTo>
                    <a:lnTo>
                      <a:pt x="6281" y="10312"/>
                    </a:lnTo>
                    <a:lnTo>
                      <a:pt x="6402" y="10511"/>
                    </a:lnTo>
                    <a:lnTo>
                      <a:pt x="6564" y="10770"/>
                    </a:lnTo>
                    <a:lnTo>
                      <a:pt x="6806" y="11098"/>
                    </a:lnTo>
                    <a:lnTo>
                      <a:pt x="7079" y="11461"/>
                    </a:lnTo>
                    <a:lnTo>
                      <a:pt x="7372" y="11815"/>
                    </a:lnTo>
                    <a:lnTo>
                      <a:pt x="7685" y="12195"/>
                    </a:lnTo>
                    <a:lnTo>
                      <a:pt x="7927" y="12497"/>
                    </a:lnTo>
                    <a:lnTo>
                      <a:pt x="8099" y="12748"/>
                    </a:lnTo>
                    <a:lnTo>
                      <a:pt x="8210" y="12938"/>
                    </a:lnTo>
                    <a:lnTo>
                      <a:pt x="8281" y="13110"/>
                    </a:lnTo>
                    <a:lnTo>
                      <a:pt x="8301" y="13162"/>
                    </a:lnTo>
                    <a:lnTo>
                      <a:pt x="8311" y="13223"/>
                    </a:lnTo>
                    <a:lnTo>
                      <a:pt x="8331" y="13343"/>
                    </a:lnTo>
                    <a:lnTo>
                      <a:pt x="8341" y="13559"/>
                    </a:lnTo>
                    <a:lnTo>
                      <a:pt x="8321" y="13810"/>
                    </a:lnTo>
                    <a:lnTo>
                      <a:pt x="8301" y="14095"/>
                    </a:lnTo>
                    <a:lnTo>
                      <a:pt x="8250" y="14363"/>
                    </a:lnTo>
                    <a:lnTo>
                      <a:pt x="8180" y="14639"/>
                    </a:lnTo>
                    <a:lnTo>
                      <a:pt x="8068" y="14924"/>
                    </a:lnTo>
                    <a:lnTo>
                      <a:pt x="7927" y="15244"/>
                    </a:lnTo>
                    <a:lnTo>
                      <a:pt x="7735" y="15615"/>
                    </a:lnTo>
                    <a:lnTo>
                      <a:pt x="7503" y="16047"/>
                    </a:lnTo>
                    <a:lnTo>
                      <a:pt x="7200" y="16556"/>
                    </a:lnTo>
                    <a:lnTo>
                      <a:pt x="6907" y="17057"/>
                    </a:lnTo>
                    <a:lnTo>
                      <a:pt x="6645" y="17515"/>
                    </a:lnTo>
                    <a:lnTo>
                      <a:pt x="6453" y="17878"/>
                    </a:lnTo>
                    <a:lnTo>
                      <a:pt x="6342" y="18094"/>
                    </a:lnTo>
                    <a:lnTo>
                      <a:pt x="6220" y="18309"/>
                    </a:lnTo>
                    <a:lnTo>
                      <a:pt x="6079" y="18482"/>
                    </a:lnTo>
                    <a:lnTo>
                      <a:pt x="5948" y="18586"/>
                    </a:lnTo>
                    <a:lnTo>
                      <a:pt x="5857" y="18586"/>
                    </a:lnTo>
                    <a:lnTo>
                      <a:pt x="5786" y="18577"/>
                    </a:lnTo>
                    <a:lnTo>
                      <a:pt x="5695" y="18620"/>
                    </a:lnTo>
                    <a:lnTo>
                      <a:pt x="5534" y="18672"/>
                    </a:lnTo>
                    <a:lnTo>
                      <a:pt x="5291" y="18681"/>
                    </a:lnTo>
                    <a:lnTo>
                      <a:pt x="5130" y="18672"/>
                    </a:lnTo>
                    <a:lnTo>
                      <a:pt x="5039" y="18689"/>
                    </a:lnTo>
                    <a:lnTo>
                      <a:pt x="4999" y="18741"/>
                    </a:lnTo>
                    <a:lnTo>
                      <a:pt x="4988" y="18828"/>
                    </a:lnTo>
                    <a:lnTo>
                      <a:pt x="4948" y="18983"/>
                    </a:lnTo>
                    <a:lnTo>
                      <a:pt x="4837" y="19069"/>
                    </a:lnTo>
                    <a:lnTo>
                      <a:pt x="4686" y="19078"/>
                    </a:lnTo>
                    <a:lnTo>
                      <a:pt x="4514" y="19000"/>
                    </a:lnTo>
                    <a:lnTo>
                      <a:pt x="4181" y="18871"/>
                    </a:lnTo>
                    <a:lnTo>
                      <a:pt x="3878" y="19009"/>
                    </a:lnTo>
                    <a:lnTo>
                      <a:pt x="3696" y="19104"/>
                    </a:lnTo>
                    <a:lnTo>
                      <a:pt x="3474" y="19078"/>
                    </a:lnTo>
                    <a:lnTo>
                      <a:pt x="3272" y="19044"/>
                    </a:lnTo>
                    <a:lnTo>
                      <a:pt x="3120" y="19130"/>
                    </a:lnTo>
                    <a:lnTo>
                      <a:pt x="3009" y="19208"/>
                    </a:lnTo>
                    <a:lnTo>
                      <a:pt x="2918" y="19216"/>
                    </a:lnTo>
                    <a:lnTo>
                      <a:pt x="2767" y="19216"/>
                    </a:lnTo>
                    <a:lnTo>
                      <a:pt x="2504" y="19259"/>
                    </a:lnTo>
                    <a:lnTo>
                      <a:pt x="2242" y="19354"/>
                    </a:lnTo>
                    <a:lnTo>
                      <a:pt x="2171" y="19467"/>
                    </a:lnTo>
                    <a:lnTo>
                      <a:pt x="2131" y="19562"/>
                    </a:lnTo>
                    <a:lnTo>
                      <a:pt x="2050" y="19631"/>
                    </a:lnTo>
                    <a:lnTo>
                      <a:pt x="1878" y="19717"/>
                    </a:lnTo>
                    <a:lnTo>
                      <a:pt x="1666" y="19873"/>
                    </a:lnTo>
                    <a:lnTo>
                      <a:pt x="1484" y="20028"/>
                    </a:lnTo>
                    <a:lnTo>
                      <a:pt x="1404" y="20123"/>
                    </a:lnTo>
                    <a:lnTo>
                      <a:pt x="1464" y="20201"/>
                    </a:lnTo>
                    <a:lnTo>
                      <a:pt x="1585" y="20313"/>
                    </a:lnTo>
                    <a:lnTo>
                      <a:pt x="1717" y="20425"/>
                    </a:lnTo>
                    <a:lnTo>
                      <a:pt x="1757" y="20529"/>
                    </a:lnTo>
                    <a:lnTo>
                      <a:pt x="1686" y="20641"/>
                    </a:lnTo>
                    <a:lnTo>
                      <a:pt x="1525" y="20762"/>
                    </a:lnTo>
                    <a:lnTo>
                      <a:pt x="1313" y="20866"/>
                    </a:lnTo>
                    <a:lnTo>
                      <a:pt x="1101" y="20935"/>
                    </a:lnTo>
                    <a:lnTo>
                      <a:pt x="909" y="20995"/>
                    </a:lnTo>
                    <a:lnTo>
                      <a:pt x="899" y="21151"/>
                    </a:lnTo>
                    <a:lnTo>
                      <a:pt x="909" y="21306"/>
                    </a:lnTo>
                    <a:lnTo>
                      <a:pt x="828" y="21410"/>
                    </a:lnTo>
                    <a:lnTo>
                      <a:pt x="677" y="21453"/>
                    </a:lnTo>
                    <a:lnTo>
                      <a:pt x="444" y="21445"/>
                    </a:lnTo>
                    <a:lnTo>
                      <a:pt x="182" y="21436"/>
                    </a:lnTo>
                    <a:lnTo>
                      <a:pt x="0" y="21505"/>
                    </a:lnTo>
                    <a:lnTo>
                      <a:pt x="91" y="21548"/>
                    </a:lnTo>
                    <a:lnTo>
                      <a:pt x="222" y="21557"/>
                    </a:lnTo>
                    <a:lnTo>
                      <a:pt x="424" y="21565"/>
                    </a:lnTo>
                    <a:lnTo>
                      <a:pt x="707" y="21574"/>
                    </a:lnTo>
                    <a:lnTo>
                      <a:pt x="1081" y="21583"/>
                    </a:lnTo>
                    <a:lnTo>
                      <a:pt x="1565" y="21583"/>
                    </a:lnTo>
                    <a:lnTo>
                      <a:pt x="2151" y="21591"/>
                    </a:lnTo>
                    <a:lnTo>
                      <a:pt x="2858" y="21591"/>
                    </a:lnTo>
                    <a:lnTo>
                      <a:pt x="3706" y="21600"/>
                    </a:lnTo>
                    <a:lnTo>
                      <a:pt x="4686" y="21600"/>
                    </a:lnTo>
                    <a:lnTo>
                      <a:pt x="5837" y="21600"/>
                    </a:lnTo>
                    <a:lnTo>
                      <a:pt x="7139" y="21600"/>
                    </a:lnTo>
                    <a:lnTo>
                      <a:pt x="8624" y="21600"/>
                    </a:lnTo>
                    <a:lnTo>
                      <a:pt x="10290" y="21600"/>
                    </a:lnTo>
                    <a:lnTo>
                      <a:pt x="11451" y="21600"/>
                    </a:lnTo>
                    <a:lnTo>
                      <a:pt x="12542" y="21600"/>
                    </a:lnTo>
                    <a:lnTo>
                      <a:pt x="13592" y="21600"/>
                    </a:lnTo>
                    <a:lnTo>
                      <a:pt x="14572" y="21600"/>
                    </a:lnTo>
                    <a:lnTo>
                      <a:pt x="15491" y="21591"/>
                    </a:lnTo>
                    <a:lnTo>
                      <a:pt x="16339" y="21591"/>
                    </a:lnTo>
                    <a:lnTo>
                      <a:pt x="17127" y="21591"/>
                    </a:lnTo>
                    <a:lnTo>
                      <a:pt x="17833" y="21583"/>
                    </a:lnTo>
                    <a:lnTo>
                      <a:pt x="18470" y="21583"/>
                    </a:lnTo>
                    <a:lnTo>
                      <a:pt x="19025" y="21574"/>
                    </a:lnTo>
                    <a:lnTo>
                      <a:pt x="19500" y="21574"/>
                    </a:lnTo>
                    <a:lnTo>
                      <a:pt x="19893" y="21565"/>
                    </a:lnTo>
                    <a:lnTo>
                      <a:pt x="20196" y="21557"/>
                    </a:lnTo>
                    <a:lnTo>
                      <a:pt x="20408" y="21557"/>
                    </a:lnTo>
                    <a:lnTo>
                      <a:pt x="20570" y="21540"/>
                    </a:lnTo>
                    <a:lnTo>
                      <a:pt x="20449" y="21479"/>
                    </a:lnTo>
                    <a:lnTo>
                      <a:pt x="20398" y="21419"/>
                    </a:lnTo>
                    <a:lnTo>
                      <a:pt x="20277" y="21384"/>
                    </a:lnTo>
                    <a:lnTo>
                      <a:pt x="20186" y="21367"/>
                    </a:lnTo>
                    <a:lnTo>
                      <a:pt x="20105" y="21280"/>
                    </a:lnTo>
                    <a:lnTo>
                      <a:pt x="20055" y="21168"/>
                    </a:lnTo>
                    <a:lnTo>
                      <a:pt x="20025" y="21056"/>
                    </a:lnTo>
                    <a:lnTo>
                      <a:pt x="19873" y="21090"/>
                    </a:lnTo>
                    <a:lnTo>
                      <a:pt x="19651" y="21160"/>
                    </a:lnTo>
                    <a:lnTo>
                      <a:pt x="19419" y="21246"/>
                    </a:lnTo>
                    <a:lnTo>
                      <a:pt x="19217" y="21315"/>
                    </a:lnTo>
                    <a:lnTo>
                      <a:pt x="19075" y="21315"/>
                    </a:lnTo>
                    <a:lnTo>
                      <a:pt x="18964" y="21246"/>
                    </a:lnTo>
                    <a:lnTo>
                      <a:pt x="18863" y="21090"/>
                    </a:lnTo>
                    <a:lnTo>
                      <a:pt x="18732" y="20944"/>
                    </a:lnTo>
                    <a:lnTo>
                      <a:pt x="18571" y="20875"/>
                    </a:lnTo>
                    <a:lnTo>
                      <a:pt x="18409" y="20814"/>
                    </a:lnTo>
                    <a:lnTo>
                      <a:pt x="18348" y="20624"/>
                    </a:lnTo>
                    <a:lnTo>
                      <a:pt x="18348" y="20495"/>
                    </a:lnTo>
                    <a:lnTo>
                      <a:pt x="18389" y="20400"/>
                    </a:lnTo>
                    <a:lnTo>
                      <a:pt x="18500" y="20305"/>
                    </a:lnTo>
                    <a:lnTo>
                      <a:pt x="18712" y="20184"/>
                    </a:lnTo>
                    <a:lnTo>
                      <a:pt x="19015" y="19985"/>
                    </a:lnTo>
                    <a:lnTo>
                      <a:pt x="19176" y="19804"/>
                    </a:lnTo>
                    <a:lnTo>
                      <a:pt x="19267" y="19622"/>
                    </a:lnTo>
                    <a:lnTo>
                      <a:pt x="19358" y="19527"/>
                    </a:lnTo>
                    <a:lnTo>
                      <a:pt x="19449" y="19493"/>
                    </a:lnTo>
                    <a:lnTo>
                      <a:pt x="19570" y="19527"/>
                    </a:lnTo>
                    <a:lnTo>
                      <a:pt x="19702" y="19562"/>
                    </a:lnTo>
                    <a:lnTo>
                      <a:pt x="19813" y="19527"/>
                    </a:lnTo>
                    <a:lnTo>
                      <a:pt x="20004" y="19510"/>
                    </a:lnTo>
                    <a:lnTo>
                      <a:pt x="19974" y="19458"/>
                    </a:lnTo>
                    <a:lnTo>
                      <a:pt x="19904" y="19259"/>
                    </a:lnTo>
                    <a:lnTo>
                      <a:pt x="19853" y="19190"/>
                    </a:lnTo>
                    <a:lnTo>
                      <a:pt x="19732" y="19156"/>
                    </a:lnTo>
                    <a:lnTo>
                      <a:pt x="19590" y="19173"/>
                    </a:lnTo>
                    <a:lnTo>
                      <a:pt x="19469" y="19234"/>
                    </a:lnTo>
                    <a:lnTo>
                      <a:pt x="19328" y="19320"/>
                    </a:lnTo>
                    <a:lnTo>
                      <a:pt x="19116" y="19363"/>
                    </a:lnTo>
                    <a:lnTo>
                      <a:pt x="18904" y="19372"/>
                    </a:lnTo>
                    <a:lnTo>
                      <a:pt x="18752" y="19329"/>
                    </a:lnTo>
                    <a:lnTo>
                      <a:pt x="18530" y="19208"/>
                    </a:lnTo>
                    <a:lnTo>
                      <a:pt x="18167" y="19044"/>
                    </a:lnTo>
                    <a:lnTo>
                      <a:pt x="17702" y="18888"/>
                    </a:lnTo>
                    <a:lnTo>
                      <a:pt x="17268" y="18854"/>
                    </a:lnTo>
                    <a:lnTo>
                      <a:pt x="16935" y="18836"/>
                    </a:lnTo>
                    <a:lnTo>
                      <a:pt x="16733" y="18784"/>
                    </a:lnTo>
                    <a:lnTo>
                      <a:pt x="16541" y="18664"/>
                    </a:lnTo>
                    <a:lnTo>
                      <a:pt x="16389" y="18603"/>
                    </a:lnTo>
                    <a:lnTo>
                      <a:pt x="16258" y="18594"/>
                    </a:lnTo>
                    <a:lnTo>
                      <a:pt x="16157" y="18638"/>
                    </a:lnTo>
                    <a:lnTo>
                      <a:pt x="16046" y="18689"/>
                    </a:lnTo>
                    <a:lnTo>
                      <a:pt x="15915" y="18689"/>
                    </a:lnTo>
                    <a:lnTo>
                      <a:pt x="15763" y="18629"/>
                    </a:lnTo>
                    <a:lnTo>
                      <a:pt x="15551" y="18517"/>
                    </a:lnTo>
                    <a:lnTo>
                      <a:pt x="15299" y="18413"/>
                    </a:lnTo>
                    <a:lnTo>
                      <a:pt x="14996" y="18387"/>
                    </a:lnTo>
                    <a:lnTo>
                      <a:pt x="14764" y="18396"/>
                    </a:lnTo>
                    <a:lnTo>
                      <a:pt x="14652" y="18413"/>
                    </a:lnTo>
                    <a:lnTo>
                      <a:pt x="14531" y="18422"/>
                    </a:lnTo>
                    <a:lnTo>
                      <a:pt x="14269" y="18439"/>
                    </a:lnTo>
                    <a:lnTo>
                      <a:pt x="13976" y="18482"/>
                    </a:lnTo>
                    <a:lnTo>
                      <a:pt x="13764" y="18569"/>
                    </a:lnTo>
                    <a:lnTo>
                      <a:pt x="13643" y="18638"/>
                    </a:lnTo>
                    <a:lnTo>
                      <a:pt x="13542" y="18586"/>
                    </a:lnTo>
                    <a:lnTo>
                      <a:pt x="13410" y="18525"/>
                    </a:lnTo>
                    <a:lnTo>
                      <a:pt x="13239" y="18508"/>
                    </a:lnTo>
                    <a:lnTo>
                      <a:pt x="13037" y="18482"/>
                    </a:lnTo>
                    <a:lnTo>
                      <a:pt x="12825" y="18361"/>
                    </a:lnTo>
                    <a:lnTo>
                      <a:pt x="12603" y="18232"/>
                    </a:lnTo>
                    <a:lnTo>
                      <a:pt x="12370" y="18266"/>
                    </a:lnTo>
                    <a:lnTo>
                      <a:pt x="12158" y="18309"/>
                    </a:lnTo>
                    <a:lnTo>
                      <a:pt x="12027" y="18266"/>
                    </a:lnTo>
                    <a:lnTo>
                      <a:pt x="11987" y="18145"/>
                    </a:lnTo>
                    <a:lnTo>
                      <a:pt x="11936" y="17886"/>
                    </a:lnTo>
                    <a:lnTo>
                      <a:pt x="11886" y="17515"/>
                    </a:lnTo>
                    <a:lnTo>
                      <a:pt x="11845" y="17066"/>
                    </a:lnTo>
                    <a:lnTo>
                      <a:pt x="11805" y="16565"/>
                    </a:lnTo>
                    <a:lnTo>
                      <a:pt x="11774" y="16055"/>
                    </a:lnTo>
                    <a:lnTo>
                      <a:pt x="11764" y="15917"/>
                    </a:lnTo>
                    <a:lnTo>
                      <a:pt x="11734" y="15684"/>
                    </a:lnTo>
                    <a:lnTo>
                      <a:pt x="11714" y="15434"/>
                    </a:lnTo>
                    <a:lnTo>
                      <a:pt x="11734" y="15330"/>
                    </a:lnTo>
                    <a:lnTo>
                      <a:pt x="11734" y="15269"/>
                    </a:lnTo>
                    <a:lnTo>
                      <a:pt x="11724" y="14838"/>
                    </a:lnTo>
                    <a:lnTo>
                      <a:pt x="11754" y="14656"/>
                    </a:lnTo>
                    <a:lnTo>
                      <a:pt x="11774" y="14458"/>
                    </a:lnTo>
                    <a:lnTo>
                      <a:pt x="11835" y="14259"/>
                    </a:lnTo>
                    <a:lnTo>
                      <a:pt x="11956" y="14052"/>
                    </a:lnTo>
                    <a:lnTo>
                      <a:pt x="12108" y="13862"/>
                    </a:lnTo>
                    <a:lnTo>
                      <a:pt x="12138" y="13810"/>
                    </a:lnTo>
                    <a:lnTo>
                      <a:pt x="12350" y="13568"/>
                    </a:lnTo>
                    <a:lnTo>
                      <a:pt x="12673" y="13240"/>
                    </a:lnTo>
                    <a:lnTo>
                      <a:pt x="12875" y="13041"/>
                    </a:lnTo>
                    <a:lnTo>
                      <a:pt x="13441" y="12506"/>
                    </a:lnTo>
                    <a:lnTo>
                      <a:pt x="13996" y="11988"/>
                    </a:lnTo>
                    <a:lnTo>
                      <a:pt x="14562" y="11478"/>
                    </a:lnTo>
                    <a:lnTo>
                      <a:pt x="15117" y="11012"/>
                    </a:lnTo>
                    <a:lnTo>
                      <a:pt x="15612" y="10614"/>
                    </a:lnTo>
                    <a:lnTo>
                      <a:pt x="15693" y="10537"/>
                    </a:lnTo>
                    <a:lnTo>
                      <a:pt x="15895" y="10355"/>
                    </a:lnTo>
                    <a:lnTo>
                      <a:pt x="16117" y="10122"/>
                    </a:lnTo>
                    <a:lnTo>
                      <a:pt x="16288" y="9872"/>
                    </a:lnTo>
                    <a:lnTo>
                      <a:pt x="16399" y="9647"/>
                    </a:lnTo>
                    <a:lnTo>
                      <a:pt x="16450" y="9517"/>
                    </a:lnTo>
                    <a:lnTo>
                      <a:pt x="16490" y="9457"/>
                    </a:lnTo>
                    <a:lnTo>
                      <a:pt x="16692" y="9440"/>
                    </a:lnTo>
                    <a:lnTo>
                      <a:pt x="17116" y="9474"/>
                    </a:lnTo>
                    <a:lnTo>
                      <a:pt x="17742" y="9535"/>
                    </a:lnTo>
                    <a:lnTo>
                      <a:pt x="18490" y="9612"/>
                    </a:lnTo>
                    <a:lnTo>
                      <a:pt x="19237" y="9690"/>
                    </a:lnTo>
                    <a:lnTo>
                      <a:pt x="19843" y="9751"/>
                    </a:lnTo>
                    <a:lnTo>
                      <a:pt x="20267" y="9785"/>
                    </a:lnTo>
                    <a:lnTo>
                      <a:pt x="20429" y="9794"/>
                    </a:lnTo>
                    <a:lnTo>
                      <a:pt x="20449" y="9725"/>
                    </a:lnTo>
                    <a:lnTo>
                      <a:pt x="20489" y="9543"/>
                    </a:lnTo>
                    <a:lnTo>
                      <a:pt x="20530" y="9258"/>
                    </a:lnTo>
                    <a:lnTo>
                      <a:pt x="20590" y="8896"/>
                    </a:lnTo>
                    <a:lnTo>
                      <a:pt x="20661" y="8455"/>
                    </a:lnTo>
                    <a:lnTo>
                      <a:pt x="20732" y="7963"/>
                    </a:lnTo>
                    <a:lnTo>
                      <a:pt x="20812" y="7427"/>
                    </a:lnTo>
                    <a:lnTo>
                      <a:pt x="20893" y="6866"/>
                    </a:lnTo>
                    <a:lnTo>
                      <a:pt x="20913" y="6676"/>
                    </a:lnTo>
                    <a:lnTo>
                      <a:pt x="20954" y="6408"/>
                    </a:lnTo>
                    <a:lnTo>
                      <a:pt x="21004" y="6089"/>
                    </a:lnTo>
                    <a:lnTo>
                      <a:pt x="21055" y="5717"/>
                    </a:lnTo>
                    <a:lnTo>
                      <a:pt x="21115" y="5311"/>
                    </a:lnTo>
                    <a:lnTo>
                      <a:pt x="21176" y="4888"/>
                    </a:lnTo>
                    <a:lnTo>
                      <a:pt x="21247" y="4448"/>
                    </a:lnTo>
                    <a:lnTo>
                      <a:pt x="21307" y="4007"/>
                    </a:lnTo>
                    <a:lnTo>
                      <a:pt x="21378" y="3584"/>
                    </a:lnTo>
                    <a:lnTo>
                      <a:pt x="21428" y="3187"/>
                    </a:lnTo>
                    <a:lnTo>
                      <a:pt x="21479" y="2824"/>
                    </a:lnTo>
                    <a:lnTo>
                      <a:pt x="21529" y="2513"/>
                    </a:lnTo>
                    <a:lnTo>
                      <a:pt x="21560" y="2254"/>
                    </a:lnTo>
                    <a:lnTo>
                      <a:pt x="21590" y="2055"/>
                    </a:lnTo>
                    <a:lnTo>
                      <a:pt x="21600" y="1926"/>
                    </a:lnTo>
                    <a:lnTo>
                      <a:pt x="21600" y="1883"/>
                    </a:lnTo>
                    <a:lnTo>
                      <a:pt x="21539" y="1874"/>
                    </a:lnTo>
                    <a:lnTo>
                      <a:pt x="21388" y="1857"/>
                    </a:lnTo>
                    <a:lnTo>
                      <a:pt x="21135" y="1822"/>
                    </a:lnTo>
                    <a:lnTo>
                      <a:pt x="20812" y="1788"/>
                    </a:lnTo>
                    <a:lnTo>
                      <a:pt x="20419" y="1745"/>
                    </a:lnTo>
                    <a:lnTo>
                      <a:pt x="19974" y="1701"/>
                    </a:lnTo>
                    <a:lnTo>
                      <a:pt x="19479" y="1650"/>
                    </a:lnTo>
                    <a:lnTo>
                      <a:pt x="18944" y="1589"/>
                    </a:lnTo>
                    <a:lnTo>
                      <a:pt x="17046" y="1390"/>
                    </a:lnTo>
                    <a:lnTo>
                      <a:pt x="15238" y="1200"/>
                    </a:lnTo>
                    <a:lnTo>
                      <a:pt x="13521" y="1019"/>
                    </a:lnTo>
                    <a:lnTo>
                      <a:pt x="11896" y="855"/>
                    </a:lnTo>
                    <a:lnTo>
                      <a:pt x="10361" y="691"/>
                    </a:lnTo>
                    <a:lnTo>
                      <a:pt x="8937" y="544"/>
                    </a:lnTo>
                    <a:lnTo>
                      <a:pt x="7614" y="406"/>
                    </a:lnTo>
                    <a:lnTo>
                      <a:pt x="6412" y="276"/>
                    </a:lnTo>
                    <a:lnTo>
                      <a:pt x="5776" y="216"/>
                    </a:lnTo>
                    <a:lnTo>
                      <a:pt x="5190" y="155"/>
                    </a:lnTo>
                    <a:lnTo>
                      <a:pt x="4655" y="104"/>
                    </a:lnTo>
                    <a:lnTo>
                      <a:pt x="4191" y="60"/>
                    </a:lnTo>
                    <a:lnTo>
                      <a:pt x="3797" y="26"/>
                    </a:lnTo>
                    <a:lnTo>
                      <a:pt x="3504" y="9"/>
                    </a:lnTo>
                    <a:lnTo>
                      <a:pt x="3312" y="0"/>
                    </a:lnTo>
                    <a:lnTo>
                      <a:pt x="3231" y="0"/>
                    </a:lnTo>
                    <a:close/>
                    <a:moveTo>
                      <a:pt x="7866" y="8550"/>
                    </a:moveTo>
                    <a:lnTo>
                      <a:pt x="8119" y="8550"/>
                    </a:lnTo>
                    <a:lnTo>
                      <a:pt x="8594" y="8585"/>
                    </a:lnTo>
                    <a:lnTo>
                      <a:pt x="8896" y="8619"/>
                    </a:lnTo>
                    <a:lnTo>
                      <a:pt x="9078" y="8654"/>
                    </a:lnTo>
                    <a:lnTo>
                      <a:pt x="9149" y="8706"/>
                    </a:lnTo>
                    <a:lnTo>
                      <a:pt x="9129" y="8783"/>
                    </a:lnTo>
                    <a:lnTo>
                      <a:pt x="9058" y="8947"/>
                    </a:lnTo>
                    <a:lnTo>
                      <a:pt x="9018" y="9042"/>
                    </a:lnTo>
                    <a:lnTo>
                      <a:pt x="8927" y="9146"/>
                    </a:lnTo>
                    <a:lnTo>
                      <a:pt x="8856" y="9241"/>
                    </a:lnTo>
                    <a:lnTo>
                      <a:pt x="8856" y="9302"/>
                    </a:lnTo>
                    <a:lnTo>
                      <a:pt x="8826" y="9422"/>
                    </a:lnTo>
                    <a:lnTo>
                      <a:pt x="8785" y="9535"/>
                    </a:lnTo>
                    <a:lnTo>
                      <a:pt x="8775" y="9673"/>
                    </a:lnTo>
                    <a:lnTo>
                      <a:pt x="8765" y="9802"/>
                    </a:lnTo>
                    <a:lnTo>
                      <a:pt x="8735" y="9897"/>
                    </a:lnTo>
                    <a:lnTo>
                      <a:pt x="8695" y="10018"/>
                    </a:lnTo>
                    <a:lnTo>
                      <a:pt x="8745" y="10191"/>
                    </a:lnTo>
                    <a:lnTo>
                      <a:pt x="8826" y="10424"/>
                    </a:lnTo>
                    <a:lnTo>
                      <a:pt x="8886" y="10683"/>
                    </a:lnTo>
                    <a:lnTo>
                      <a:pt x="8967" y="10822"/>
                    </a:lnTo>
                    <a:lnTo>
                      <a:pt x="9149" y="11055"/>
                    </a:lnTo>
                    <a:lnTo>
                      <a:pt x="9311" y="11279"/>
                    </a:lnTo>
                    <a:lnTo>
                      <a:pt x="9361" y="11392"/>
                    </a:lnTo>
                    <a:lnTo>
                      <a:pt x="9220" y="11426"/>
                    </a:lnTo>
                    <a:lnTo>
                      <a:pt x="9028" y="11297"/>
                    </a:lnTo>
                    <a:lnTo>
                      <a:pt x="8876" y="11193"/>
                    </a:lnTo>
                    <a:lnTo>
                      <a:pt x="8755" y="11141"/>
                    </a:lnTo>
                    <a:lnTo>
                      <a:pt x="8583" y="11072"/>
                    </a:lnTo>
                    <a:lnTo>
                      <a:pt x="8462" y="10968"/>
                    </a:lnTo>
                    <a:lnTo>
                      <a:pt x="8230" y="10822"/>
                    </a:lnTo>
                    <a:lnTo>
                      <a:pt x="7927" y="10606"/>
                    </a:lnTo>
                    <a:lnTo>
                      <a:pt x="7675" y="10407"/>
                    </a:lnTo>
                    <a:lnTo>
                      <a:pt x="7493" y="10226"/>
                    </a:lnTo>
                    <a:lnTo>
                      <a:pt x="7432" y="10105"/>
                    </a:lnTo>
                    <a:lnTo>
                      <a:pt x="7311" y="9975"/>
                    </a:lnTo>
                    <a:lnTo>
                      <a:pt x="7240" y="9872"/>
                    </a:lnTo>
                    <a:lnTo>
                      <a:pt x="7200" y="9768"/>
                    </a:lnTo>
                    <a:lnTo>
                      <a:pt x="7139" y="9699"/>
                    </a:lnTo>
                    <a:lnTo>
                      <a:pt x="7150" y="9587"/>
                    </a:lnTo>
                    <a:lnTo>
                      <a:pt x="7230" y="9431"/>
                    </a:lnTo>
                    <a:lnTo>
                      <a:pt x="7402" y="9232"/>
                    </a:lnTo>
                    <a:lnTo>
                      <a:pt x="7614" y="8965"/>
                    </a:lnTo>
                    <a:lnTo>
                      <a:pt x="7735" y="8740"/>
                    </a:lnTo>
                    <a:lnTo>
                      <a:pt x="7776" y="8611"/>
                    </a:lnTo>
                    <a:lnTo>
                      <a:pt x="7866" y="8550"/>
                    </a:lnTo>
                    <a:close/>
                    <a:moveTo>
                      <a:pt x="13380" y="9103"/>
                    </a:moveTo>
                    <a:lnTo>
                      <a:pt x="13572" y="9181"/>
                    </a:lnTo>
                    <a:lnTo>
                      <a:pt x="13703" y="9293"/>
                    </a:lnTo>
                    <a:lnTo>
                      <a:pt x="13744" y="9405"/>
                    </a:lnTo>
                    <a:lnTo>
                      <a:pt x="13814" y="9587"/>
                    </a:lnTo>
                    <a:lnTo>
                      <a:pt x="14006" y="9880"/>
                    </a:lnTo>
                    <a:lnTo>
                      <a:pt x="14188" y="10131"/>
                    </a:lnTo>
                    <a:lnTo>
                      <a:pt x="14279" y="10321"/>
                    </a:lnTo>
                    <a:lnTo>
                      <a:pt x="14279" y="10467"/>
                    </a:lnTo>
                    <a:lnTo>
                      <a:pt x="14198" y="10597"/>
                    </a:lnTo>
                    <a:lnTo>
                      <a:pt x="14067" y="10701"/>
                    </a:lnTo>
                    <a:lnTo>
                      <a:pt x="13875" y="10813"/>
                    </a:lnTo>
                    <a:lnTo>
                      <a:pt x="13683" y="10899"/>
                    </a:lnTo>
                    <a:lnTo>
                      <a:pt x="13511" y="10951"/>
                    </a:lnTo>
                    <a:lnTo>
                      <a:pt x="13309" y="11046"/>
                    </a:lnTo>
                    <a:lnTo>
                      <a:pt x="13037" y="11236"/>
                    </a:lnTo>
                    <a:lnTo>
                      <a:pt x="12804" y="11418"/>
                    </a:lnTo>
                    <a:lnTo>
                      <a:pt x="12673" y="11495"/>
                    </a:lnTo>
                    <a:lnTo>
                      <a:pt x="12582" y="11426"/>
                    </a:lnTo>
                    <a:lnTo>
                      <a:pt x="12704" y="11262"/>
                    </a:lnTo>
                    <a:lnTo>
                      <a:pt x="12835" y="11141"/>
                    </a:lnTo>
                    <a:lnTo>
                      <a:pt x="12926" y="11012"/>
                    </a:lnTo>
                    <a:lnTo>
                      <a:pt x="12996" y="10891"/>
                    </a:lnTo>
                    <a:lnTo>
                      <a:pt x="13067" y="10778"/>
                    </a:lnTo>
                    <a:lnTo>
                      <a:pt x="13229" y="10459"/>
                    </a:lnTo>
                    <a:lnTo>
                      <a:pt x="13319" y="10105"/>
                    </a:lnTo>
                    <a:lnTo>
                      <a:pt x="13350" y="9777"/>
                    </a:lnTo>
                    <a:lnTo>
                      <a:pt x="13279" y="9561"/>
                    </a:lnTo>
                    <a:lnTo>
                      <a:pt x="13279" y="9448"/>
                    </a:lnTo>
                    <a:lnTo>
                      <a:pt x="13219" y="9379"/>
                    </a:lnTo>
                    <a:lnTo>
                      <a:pt x="13168" y="9276"/>
                    </a:lnTo>
                    <a:lnTo>
                      <a:pt x="13249" y="9172"/>
                    </a:lnTo>
                    <a:lnTo>
                      <a:pt x="13380" y="9103"/>
                    </a:lnTo>
                    <a:close/>
                    <a:moveTo>
                      <a:pt x="9613" y="16530"/>
                    </a:moveTo>
                    <a:lnTo>
                      <a:pt x="9795" y="16625"/>
                    </a:lnTo>
                    <a:lnTo>
                      <a:pt x="9906" y="16781"/>
                    </a:lnTo>
                    <a:lnTo>
                      <a:pt x="9977" y="16979"/>
                    </a:lnTo>
                    <a:lnTo>
                      <a:pt x="9977" y="17187"/>
                    </a:lnTo>
                    <a:lnTo>
                      <a:pt x="9957" y="17230"/>
                    </a:lnTo>
                    <a:lnTo>
                      <a:pt x="10017" y="17290"/>
                    </a:lnTo>
                    <a:lnTo>
                      <a:pt x="10088" y="17498"/>
                    </a:lnTo>
                    <a:lnTo>
                      <a:pt x="10139" y="17834"/>
                    </a:lnTo>
                    <a:lnTo>
                      <a:pt x="10159" y="18042"/>
                    </a:lnTo>
                    <a:lnTo>
                      <a:pt x="10159" y="18189"/>
                    </a:lnTo>
                    <a:lnTo>
                      <a:pt x="10128" y="18275"/>
                    </a:lnTo>
                    <a:lnTo>
                      <a:pt x="10078" y="18335"/>
                    </a:lnTo>
                    <a:lnTo>
                      <a:pt x="9937" y="18404"/>
                    </a:lnTo>
                    <a:lnTo>
                      <a:pt x="9765" y="18439"/>
                    </a:lnTo>
                    <a:lnTo>
                      <a:pt x="9613" y="18439"/>
                    </a:lnTo>
                    <a:lnTo>
                      <a:pt x="9502" y="18396"/>
                    </a:lnTo>
                    <a:lnTo>
                      <a:pt x="9422" y="18370"/>
                    </a:lnTo>
                    <a:lnTo>
                      <a:pt x="9260" y="18344"/>
                    </a:lnTo>
                    <a:lnTo>
                      <a:pt x="9038" y="18327"/>
                    </a:lnTo>
                    <a:lnTo>
                      <a:pt x="8785" y="18309"/>
                    </a:lnTo>
                    <a:lnTo>
                      <a:pt x="8543" y="18301"/>
                    </a:lnTo>
                    <a:lnTo>
                      <a:pt x="8331" y="18301"/>
                    </a:lnTo>
                    <a:lnTo>
                      <a:pt x="8190" y="18292"/>
                    </a:lnTo>
                    <a:lnTo>
                      <a:pt x="8139" y="18284"/>
                    </a:lnTo>
                    <a:lnTo>
                      <a:pt x="8180" y="18180"/>
                    </a:lnTo>
                    <a:lnTo>
                      <a:pt x="8321" y="17938"/>
                    </a:lnTo>
                    <a:lnTo>
                      <a:pt x="8472" y="17679"/>
                    </a:lnTo>
                    <a:lnTo>
                      <a:pt x="8594" y="17515"/>
                    </a:lnTo>
                    <a:lnTo>
                      <a:pt x="8664" y="17489"/>
                    </a:lnTo>
                    <a:lnTo>
                      <a:pt x="8674" y="17454"/>
                    </a:lnTo>
                    <a:lnTo>
                      <a:pt x="8735" y="17351"/>
                    </a:lnTo>
                    <a:lnTo>
                      <a:pt x="8745" y="17334"/>
                    </a:lnTo>
                    <a:lnTo>
                      <a:pt x="8755" y="17316"/>
                    </a:lnTo>
                    <a:lnTo>
                      <a:pt x="8765" y="17308"/>
                    </a:lnTo>
                    <a:lnTo>
                      <a:pt x="8836" y="17204"/>
                    </a:lnTo>
                    <a:lnTo>
                      <a:pt x="8947" y="17040"/>
                    </a:lnTo>
                    <a:lnTo>
                      <a:pt x="9189" y="16738"/>
                    </a:lnTo>
                    <a:lnTo>
                      <a:pt x="9412" y="16565"/>
                    </a:lnTo>
                    <a:lnTo>
                      <a:pt x="9613" y="16530"/>
                    </a:lnTo>
                    <a:close/>
                    <a:moveTo>
                      <a:pt x="19651" y="19665"/>
                    </a:moveTo>
                    <a:lnTo>
                      <a:pt x="19631" y="19726"/>
                    </a:lnTo>
                    <a:lnTo>
                      <a:pt x="19691" y="19873"/>
                    </a:lnTo>
                    <a:lnTo>
                      <a:pt x="19772" y="19847"/>
                    </a:lnTo>
                    <a:lnTo>
                      <a:pt x="19722" y="19700"/>
                    </a:lnTo>
                    <a:lnTo>
                      <a:pt x="19651" y="19665"/>
                    </a:lnTo>
                    <a:close/>
                  </a:path>
                </a:pathLst>
              </a:custGeom>
              <a:ln w="12700" cap="flat">
                <a:noFill/>
                <a:miter lim="400000"/>
              </a:ln>
              <a:effectLst/>
            </p:spPr>
          </p:pic>
          <p:sp>
            <p:nvSpPr>
              <p:cNvPr id="780" name="Jack…"/>
              <p:cNvSpPr/>
              <p:nvPr/>
            </p:nvSpPr>
            <p:spPr>
              <a:xfrm rot="479464">
                <a:off x="17736" y="92630"/>
                <a:ext cx="1195328" cy="33865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p>
                <a:pPr defTabSz="1160901">
                  <a:lnSpc>
                    <a:spcPct val="80000"/>
                  </a:lnSpc>
                  <a:defRPr sz="1400">
                    <a:solidFill>
                      <a:srgbClr val="000000"/>
                    </a:solidFill>
                    <a:latin typeface="Verdana"/>
                    <a:ea typeface="Verdana"/>
                    <a:cs typeface="Verdana"/>
                    <a:sym typeface="Verdana"/>
                  </a:defRPr>
                </a:pPr>
                <a:r>
                  <a:rPr sz="1969"/>
                  <a:t>Jack </a:t>
                </a:r>
              </a:p>
              <a:p>
                <a:pPr defTabSz="1160901">
                  <a:lnSpc>
                    <a:spcPct val="80000"/>
                  </a:lnSpc>
                  <a:defRPr sz="1400">
                    <a:solidFill>
                      <a:srgbClr val="000000"/>
                    </a:solidFill>
                    <a:latin typeface="Verdana"/>
                    <a:ea typeface="Verdana"/>
                    <a:cs typeface="Verdana"/>
                    <a:sym typeface="Verdana"/>
                  </a:defRPr>
                </a:pPr>
                <a:r>
                  <a:rPr sz="1969"/>
                  <a:t>one hour</a:t>
                </a:r>
              </a:p>
            </p:txBody>
          </p:sp>
          <p:pic>
            <p:nvPicPr>
              <p:cNvPr id="781" name="iStock_blank sign 2598785XSmall.jpg" descr="iStock_blank sign 2598785XSmall.jpg"/>
              <p:cNvPicPr>
                <a:picLocks noChangeAspect="1"/>
              </p:cNvPicPr>
              <p:nvPr/>
            </p:nvPicPr>
            <p:blipFill>
              <a:blip r:embed="rId3">
                <a:extLst/>
              </a:blip>
              <a:srcRect l="7365" t="4248" r="11006" b="33"/>
              <a:stretch>
                <a:fillRect/>
              </a:stretch>
            </p:blipFill>
            <p:spPr>
              <a:xfrm flipH="1">
                <a:off x="2025491" y="44053"/>
                <a:ext cx="848917" cy="992585"/>
              </a:xfrm>
              <a:custGeom>
                <a:avLst/>
                <a:gdLst/>
                <a:ahLst/>
                <a:cxnLst>
                  <a:cxn ang="0">
                    <a:pos x="wd2" y="hd2"/>
                  </a:cxn>
                  <a:cxn ang="5400000">
                    <a:pos x="wd2" y="hd2"/>
                  </a:cxn>
                  <a:cxn ang="10800000">
                    <a:pos x="wd2" y="hd2"/>
                  </a:cxn>
                  <a:cxn ang="16200000">
                    <a:pos x="wd2" y="hd2"/>
                  </a:cxn>
                </a:cxnLst>
                <a:rect l="0" t="0" r="r" b="b"/>
                <a:pathLst>
                  <a:path w="21600" h="21600" extrusionOk="0">
                    <a:moveTo>
                      <a:pt x="3231" y="0"/>
                    </a:moveTo>
                    <a:lnTo>
                      <a:pt x="3201" y="69"/>
                    </a:lnTo>
                    <a:lnTo>
                      <a:pt x="3171" y="207"/>
                    </a:lnTo>
                    <a:lnTo>
                      <a:pt x="3130" y="406"/>
                    </a:lnTo>
                    <a:lnTo>
                      <a:pt x="3100" y="639"/>
                    </a:lnTo>
                    <a:lnTo>
                      <a:pt x="3070" y="820"/>
                    </a:lnTo>
                    <a:lnTo>
                      <a:pt x="3029" y="1123"/>
                    </a:lnTo>
                    <a:lnTo>
                      <a:pt x="2969" y="1520"/>
                    </a:lnTo>
                    <a:lnTo>
                      <a:pt x="2888" y="2012"/>
                    </a:lnTo>
                    <a:lnTo>
                      <a:pt x="2807" y="2565"/>
                    </a:lnTo>
                    <a:lnTo>
                      <a:pt x="2716" y="3170"/>
                    </a:lnTo>
                    <a:lnTo>
                      <a:pt x="2615" y="3809"/>
                    </a:lnTo>
                    <a:lnTo>
                      <a:pt x="2514" y="4474"/>
                    </a:lnTo>
                    <a:lnTo>
                      <a:pt x="2413" y="5130"/>
                    </a:lnTo>
                    <a:lnTo>
                      <a:pt x="2323" y="5743"/>
                    </a:lnTo>
                    <a:lnTo>
                      <a:pt x="2242" y="6296"/>
                    </a:lnTo>
                    <a:lnTo>
                      <a:pt x="2161" y="6788"/>
                    </a:lnTo>
                    <a:lnTo>
                      <a:pt x="2100" y="7194"/>
                    </a:lnTo>
                    <a:lnTo>
                      <a:pt x="2060" y="7497"/>
                    </a:lnTo>
                    <a:lnTo>
                      <a:pt x="2030" y="7695"/>
                    </a:lnTo>
                    <a:lnTo>
                      <a:pt x="2020" y="7773"/>
                    </a:lnTo>
                    <a:lnTo>
                      <a:pt x="2131" y="7807"/>
                    </a:lnTo>
                    <a:lnTo>
                      <a:pt x="2434" y="7851"/>
                    </a:lnTo>
                    <a:lnTo>
                      <a:pt x="2888" y="7911"/>
                    </a:lnTo>
                    <a:lnTo>
                      <a:pt x="3443" y="7972"/>
                    </a:lnTo>
                    <a:lnTo>
                      <a:pt x="4009" y="8032"/>
                    </a:lnTo>
                    <a:lnTo>
                      <a:pt x="4484" y="8092"/>
                    </a:lnTo>
                    <a:lnTo>
                      <a:pt x="4827" y="8136"/>
                    </a:lnTo>
                    <a:lnTo>
                      <a:pt x="4988" y="8162"/>
                    </a:lnTo>
                    <a:lnTo>
                      <a:pt x="5079" y="8213"/>
                    </a:lnTo>
                    <a:lnTo>
                      <a:pt x="5120" y="8300"/>
                    </a:lnTo>
                    <a:lnTo>
                      <a:pt x="5140" y="8447"/>
                    </a:lnTo>
                    <a:lnTo>
                      <a:pt x="5190" y="8585"/>
                    </a:lnTo>
                    <a:lnTo>
                      <a:pt x="5322" y="8913"/>
                    </a:lnTo>
                    <a:lnTo>
                      <a:pt x="5524" y="9284"/>
                    </a:lnTo>
                    <a:lnTo>
                      <a:pt x="5756" y="9638"/>
                    </a:lnTo>
                    <a:lnTo>
                      <a:pt x="5988" y="9897"/>
                    </a:lnTo>
                    <a:lnTo>
                      <a:pt x="6059" y="9992"/>
                    </a:lnTo>
                    <a:lnTo>
                      <a:pt x="6170" y="10131"/>
                    </a:lnTo>
                    <a:lnTo>
                      <a:pt x="6281" y="10312"/>
                    </a:lnTo>
                    <a:lnTo>
                      <a:pt x="6402" y="10511"/>
                    </a:lnTo>
                    <a:lnTo>
                      <a:pt x="6564" y="10770"/>
                    </a:lnTo>
                    <a:lnTo>
                      <a:pt x="6806" y="11098"/>
                    </a:lnTo>
                    <a:lnTo>
                      <a:pt x="7079" y="11461"/>
                    </a:lnTo>
                    <a:lnTo>
                      <a:pt x="7372" y="11815"/>
                    </a:lnTo>
                    <a:lnTo>
                      <a:pt x="7685" y="12195"/>
                    </a:lnTo>
                    <a:lnTo>
                      <a:pt x="7927" y="12497"/>
                    </a:lnTo>
                    <a:lnTo>
                      <a:pt x="8099" y="12748"/>
                    </a:lnTo>
                    <a:lnTo>
                      <a:pt x="8210" y="12938"/>
                    </a:lnTo>
                    <a:lnTo>
                      <a:pt x="8281" y="13110"/>
                    </a:lnTo>
                    <a:lnTo>
                      <a:pt x="8301" y="13162"/>
                    </a:lnTo>
                    <a:lnTo>
                      <a:pt x="8311" y="13223"/>
                    </a:lnTo>
                    <a:lnTo>
                      <a:pt x="8331" y="13343"/>
                    </a:lnTo>
                    <a:lnTo>
                      <a:pt x="8341" y="13559"/>
                    </a:lnTo>
                    <a:lnTo>
                      <a:pt x="8321" y="13810"/>
                    </a:lnTo>
                    <a:lnTo>
                      <a:pt x="8301" y="14095"/>
                    </a:lnTo>
                    <a:lnTo>
                      <a:pt x="8250" y="14363"/>
                    </a:lnTo>
                    <a:lnTo>
                      <a:pt x="8180" y="14639"/>
                    </a:lnTo>
                    <a:lnTo>
                      <a:pt x="8068" y="14924"/>
                    </a:lnTo>
                    <a:lnTo>
                      <a:pt x="7927" y="15244"/>
                    </a:lnTo>
                    <a:lnTo>
                      <a:pt x="7735" y="15615"/>
                    </a:lnTo>
                    <a:lnTo>
                      <a:pt x="7503" y="16047"/>
                    </a:lnTo>
                    <a:lnTo>
                      <a:pt x="7200" y="16556"/>
                    </a:lnTo>
                    <a:lnTo>
                      <a:pt x="6907" y="17057"/>
                    </a:lnTo>
                    <a:lnTo>
                      <a:pt x="6645" y="17515"/>
                    </a:lnTo>
                    <a:lnTo>
                      <a:pt x="6453" y="17878"/>
                    </a:lnTo>
                    <a:lnTo>
                      <a:pt x="6342" y="18094"/>
                    </a:lnTo>
                    <a:lnTo>
                      <a:pt x="6220" y="18309"/>
                    </a:lnTo>
                    <a:lnTo>
                      <a:pt x="6079" y="18482"/>
                    </a:lnTo>
                    <a:lnTo>
                      <a:pt x="5948" y="18586"/>
                    </a:lnTo>
                    <a:lnTo>
                      <a:pt x="5857" y="18586"/>
                    </a:lnTo>
                    <a:lnTo>
                      <a:pt x="5786" y="18577"/>
                    </a:lnTo>
                    <a:lnTo>
                      <a:pt x="5695" y="18620"/>
                    </a:lnTo>
                    <a:lnTo>
                      <a:pt x="5534" y="18672"/>
                    </a:lnTo>
                    <a:lnTo>
                      <a:pt x="5291" y="18681"/>
                    </a:lnTo>
                    <a:lnTo>
                      <a:pt x="5130" y="18672"/>
                    </a:lnTo>
                    <a:lnTo>
                      <a:pt x="5039" y="18689"/>
                    </a:lnTo>
                    <a:lnTo>
                      <a:pt x="4999" y="18741"/>
                    </a:lnTo>
                    <a:lnTo>
                      <a:pt x="4988" y="18828"/>
                    </a:lnTo>
                    <a:lnTo>
                      <a:pt x="4948" y="18983"/>
                    </a:lnTo>
                    <a:lnTo>
                      <a:pt x="4837" y="19069"/>
                    </a:lnTo>
                    <a:lnTo>
                      <a:pt x="4686" y="19078"/>
                    </a:lnTo>
                    <a:lnTo>
                      <a:pt x="4514" y="19000"/>
                    </a:lnTo>
                    <a:lnTo>
                      <a:pt x="4181" y="18871"/>
                    </a:lnTo>
                    <a:lnTo>
                      <a:pt x="3878" y="19009"/>
                    </a:lnTo>
                    <a:lnTo>
                      <a:pt x="3696" y="19104"/>
                    </a:lnTo>
                    <a:lnTo>
                      <a:pt x="3474" y="19078"/>
                    </a:lnTo>
                    <a:lnTo>
                      <a:pt x="3272" y="19044"/>
                    </a:lnTo>
                    <a:lnTo>
                      <a:pt x="3120" y="19130"/>
                    </a:lnTo>
                    <a:lnTo>
                      <a:pt x="3009" y="19208"/>
                    </a:lnTo>
                    <a:lnTo>
                      <a:pt x="2918" y="19216"/>
                    </a:lnTo>
                    <a:lnTo>
                      <a:pt x="2767" y="19216"/>
                    </a:lnTo>
                    <a:lnTo>
                      <a:pt x="2504" y="19259"/>
                    </a:lnTo>
                    <a:lnTo>
                      <a:pt x="2242" y="19354"/>
                    </a:lnTo>
                    <a:lnTo>
                      <a:pt x="2171" y="19467"/>
                    </a:lnTo>
                    <a:lnTo>
                      <a:pt x="2131" y="19562"/>
                    </a:lnTo>
                    <a:lnTo>
                      <a:pt x="2050" y="19631"/>
                    </a:lnTo>
                    <a:lnTo>
                      <a:pt x="1878" y="19717"/>
                    </a:lnTo>
                    <a:lnTo>
                      <a:pt x="1666" y="19873"/>
                    </a:lnTo>
                    <a:lnTo>
                      <a:pt x="1484" y="20028"/>
                    </a:lnTo>
                    <a:lnTo>
                      <a:pt x="1404" y="20123"/>
                    </a:lnTo>
                    <a:lnTo>
                      <a:pt x="1464" y="20201"/>
                    </a:lnTo>
                    <a:lnTo>
                      <a:pt x="1585" y="20313"/>
                    </a:lnTo>
                    <a:lnTo>
                      <a:pt x="1717" y="20425"/>
                    </a:lnTo>
                    <a:lnTo>
                      <a:pt x="1757" y="20529"/>
                    </a:lnTo>
                    <a:lnTo>
                      <a:pt x="1686" y="20641"/>
                    </a:lnTo>
                    <a:lnTo>
                      <a:pt x="1525" y="20762"/>
                    </a:lnTo>
                    <a:lnTo>
                      <a:pt x="1313" y="20866"/>
                    </a:lnTo>
                    <a:lnTo>
                      <a:pt x="1101" y="20935"/>
                    </a:lnTo>
                    <a:lnTo>
                      <a:pt x="909" y="20995"/>
                    </a:lnTo>
                    <a:lnTo>
                      <a:pt x="899" y="21151"/>
                    </a:lnTo>
                    <a:lnTo>
                      <a:pt x="909" y="21306"/>
                    </a:lnTo>
                    <a:lnTo>
                      <a:pt x="828" y="21410"/>
                    </a:lnTo>
                    <a:lnTo>
                      <a:pt x="677" y="21453"/>
                    </a:lnTo>
                    <a:lnTo>
                      <a:pt x="444" y="21445"/>
                    </a:lnTo>
                    <a:lnTo>
                      <a:pt x="182" y="21436"/>
                    </a:lnTo>
                    <a:lnTo>
                      <a:pt x="0" y="21505"/>
                    </a:lnTo>
                    <a:lnTo>
                      <a:pt x="91" y="21548"/>
                    </a:lnTo>
                    <a:lnTo>
                      <a:pt x="222" y="21557"/>
                    </a:lnTo>
                    <a:lnTo>
                      <a:pt x="424" y="21565"/>
                    </a:lnTo>
                    <a:lnTo>
                      <a:pt x="707" y="21574"/>
                    </a:lnTo>
                    <a:lnTo>
                      <a:pt x="1081" y="21583"/>
                    </a:lnTo>
                    <a:lnTo>
                      <a:pt x="1565" y="21583"/>
                    </a:lnTo>
                    <a:lnTo>
                      <a:pt x="2151" y="21591"/>
                    </a:lnTo>
                    <a:lnTo>
                      <a:pt x="2858" y="21591"/>
                    </a:lnTo>
                    <a:lnTo>
                      <a:pt x="3706" y="21600"/>
                    </a:lnTo>
                    <a:lnTo>
                      <a:pt x="4686" y="21600"/>
                    </a:lnTo>
                    <a:lnTo>
                      <a:pt x="5837" y="21600"/>
                    </a:lnTo>
                    <a:lnTo>
                      <a:pt x="7139" y="21600"/>
                    </a:lnTo>
                    <a:lnTo>
                      <a:pt x="8624" y="21600"/>
                    </a:lnTo>
                    <a:lnTo>
                      <a:pt x="10290" y="21600"/>
                    </a:lnTo>
                    <a:lnTo>
                      <a:pt x="11451" y="21600"/>
                    </a:lnTo>
                    <a:lnTo>
                      <a:pt x="12542" y="21600"/>
                    </a:lnTo>
                    <a:lnTo>
                      <a:pt x="13592" y="21600"/>
                    </a:lnTo>
                    <a:lnTo>
                      <a:pt x="14572" y="21600"/>
                    </a:lnTo>
                    <a:lnTo>
                      <a:pt x="15491" y="21591"/>
                    </a:lnTo>
                    <a:lnTo>
                      <a:pt x="16339" y="21591"/>
                    </a:lnTo>
                    <a:lnTo>
                      <a:pt x="17127" y="21591"/>
                    </a:lnTo>
                    <a:lnTo>
                      <a:pt x="17833" y="21583"/>
                    </a:lnTo>
                    <a:lnTo>
                      <a:pt x="18470" y="21583"/>
                    </a:lnTo>
                    <a:lnTo>
                      <a:pt x="19025" y="21574"/>
                    </a:lnTo>
                    <a:lnTo>
                      <a:pt x="19500" y="21574"/>
                    </a:lnTo>
                    <a:lnTo>
                      <a:pt x="19893" y="21565"/>
                    </a:lnTo>
                    <a:lnTo>
                      <a:pt x="20196" y="21557"/>
                    </a:lnTo>
                    <a:lnTo>
                      <a:pt x="20408" y="21557"/>
                    </a:lnTo>
                    <a:lnTo>
                      <a:pt x="20570" y="21540"/>
                    </a:lnTo>
                    <a:lnTo>
                      <a:pt x="20449" y="21479"/>
                    </a:lnTo>
                    <a:lnTo>
                      <a:pt x="20398" y="21419"/>
                    </a:lnTo>
                    <a:lnTo>
                      <a:pt x="20277" y="21384"/>
                    </a:lnTo>
                    <a:lnTo>
                      <a:pt x="20186" y="21367"/>
                    </a:lnTo>
                    <a:lnTo>
                      <a:pt x="20105" y="21280"/>
                    </a:lnTo>
                    <a:lnTo>
                      <a:pt x="20055" y="21168"/>
                    </a:lnTo>
                    <a:lnTo>
                      <a:pt x="20025" y="21056"/>
                    </a:lnTo>
                    <a:lnTo>
                      <a:pt x="19873" y="21090"/>
                    </a:lnTo>
                    <a:lnTo>
                      <a:pt x="19651" y="21160"/>
                    </a:lnTo>
                    <a:lnTo>
                      <a:pt x="19419" y="21246"/>
                    </a:lnTo>
                    <a:lnTo>
                      <a:pt x="19217" y="21315"/>
                    </a:lnTo>
                    <a:lnTo>
                      <a:pt x="19075" y="21315"/>
                    </a:lnTo>
                    <a:lnTo>
                      <a:pt x="18964" y="21246"/>
                    </a:lnTo>
                    <a:lnTo>
                      <a:pt x="18863" y="21090"/>
                    </a:lnTo>
                    <a:lnTo>
                      <a:pt x="18732" y="20944"/>
                    </a:lnTo>
                    <a:lnTo>
                      <a:pt x="18571" y="20875"/>
                    </a:lnTo>
                    <a:lnTo>
                      <a:pt x="18409" y="20814"/>
                    </a:lnTo>
                    <a:lnTo>
                      <a:pt x="18348" y="20624"/>
                    </a:lnTo>
                    <a:lnTo>
                      <a:pt x="18348" y="20495"/>
                    </a:lnTo>
                    <a:lnTo>
                      <a:pt x="18389" y="20400"/>
                    </a:lnTo>
                    <a:lnTo>
                      <a:pt x="18500" y="20305"/>
                    </a:lnTo>
                    <a:lnTo>
                      <a:pt x="18712" y="20184"/>
                    </a:lnTo>
                    <a:lnTo>
                      <a:pt x="19015" y="19985"/>
                    </a:lnTo>
                    <a:lnTo>
                      <a:pt x="19176" y="19804"/>
                    </a:lnTo>
                    <a:lnTo>
                      <a:pt x="19267" y="19622"/>
                    </a:lnTo>
                    <a:lnTo>
                      <a:pt x="19358" y="19527"/>
                    </a:lnTo>
                    <a:lnTo>
                      <a:pt x="19449" y="19493"/>
                    </a:lnTo>
                    <a:lnTo>
                      <a:pt x="19570" y="19527"/>
                    </a:lnTo>
                    <a:lnTo>
                      <a:pt x="19702" y="19562"/>
                    </a:lnTo>
                    <a:lnTo>
                      <a:pt x="19813" y="19527"/>
                    </a:lnTo>
                    <a:lnTo>
                      <a:pt x="20004" y="19510"/>
                    </a:lnTo>
                    <a:lnTo>
                      <a:pt x="19974" y="19458"/>
                    </a:lnTo>
                    <a:lnTo>
                      <a:pt x="19904" y="19259"/>
                    </a:lnTo>
                    <a:lnTo>
                      <a:pt x="19853" y="19190"/>
                    </a:lnTo>
                    <a:lnTo>
                      <a:pt x="19732" y="19156"/>
                    </a:lnTo>
                    <a:lnTo>
                      <a:pt x="19590" y="19173"/>
                    </a:lnTo>
                    <a:lnTo>
                      <a:pt x="19469" y="19234"/>
                    </a:lnTo>
                    <a:lnTo>
                      <a:pt x="19328" y="19320"/>
                    </a:lnTo>
                    <a:lnTo>
                      <a:pt x="19116" y="19363"/>
                    </a:lnTo>
                    <a:lnTo>
                      <a:pt x="18904" y="19372"/>
                    </a:lnTo>
                    <a:lnTo>
                      <a:pt x="18752" y="19329"/>
                    </a:lnTo>
                    <a:lnTo>
                      <a:pt x="18530" y="19208"/>
                    </a:lnTo>
                    <a:lnTo>
                      <a:pt x="18167" y="19044"/>
                    </a:lnTo>
                    <a:lnTo>
                      <a:pt x="17702" y="18888"/>
                    </a:lnTo>
                    <a:lnTo>
                      <a:pt x="17268" y="18854"/>
                    </a:lnTo>
                    <a:lnTo>
                      <a:pt x="16935" y="18836"/>
                    </a:lnTo>
                    <a:lnTo>
                      <a:pt x="16733" y="18784"/>
                    </a:lnTo>
                    <a:lnTo>
                      <a:pt x="16541" y="18664"/>
                    </a:lnTo>
                    <a:lnTo>
                      <a:pt x="16389" y="18603"/>
                    </a:lnTo>
                    <a:lnTo>
                      <a:pt x="16258" y="18594"/>
                    </a:lnTo>
                    <a:lnTo>
                      <a:pt x="16157" y="18638"/>
                    </a:lnTo>
                    <a:lnTo>
                      <a:pt x="16046" y="18689"/>
                    </a:lnTo>
                    <a:lnTo>
                      <a:pt x="15915" y="18689"/>
                    </a:lnTo>
                    <a:lnTo>
                      <a:pt x="15763" y="18629"/>
                    </a:lnTo>
                    <a:lnTo>
                      <a:pt x="15551" y="18517"/>
                    </a:lnTo>
                    <a:lnTo>
                      <a:pt x="15299" y="18413"/>
                    </a:lnTo>
                    <a:lnTo>
                      <a:pt x="14996" y="18387"/>
                    </a:lnTo>
                    <a:lnTo>
                      <a:pt x="14764" y="18396"/>
                    </a:lnTo>
                    <a:lnTo>
                      <a:pt x="14652" y="18413"/>
                    </a:lnTo>
                    <a:lnTo>
                      <a:pt x="14531" y="18422"/>
                    </a:lnTo>
                    <a:lnTo>
                      <a:pt x="14269" y="18439"/>
                    </a:lnTo>
                    <a:lnTo>
                      <a:pt x="13976" y="18482"/>
                    </a:lnTo>
                    <a:lnTo>
                      <a:pt x="13764" y="18569"/>
                    </a:lnTo>
                    <a:lnTo>
                      <a:pt x="13643" y="18638"/>
                    </a:lnTo>
                    <a:lnTo>
                      <a:pt x="13542" y="18586"/>
                    </a:lnTo>
                    <a:lnTo>
                      <a:pt x="13410" y="18525"/>
                    </a:lnTo>
                    <a:lnTo>
                      <a:pt x="13239" y="18508"/>
                    </a:lnTo>
                    <a:lnTo>
                      <a:pt x="13037" y="18482"/>
                    </a:lnTo>
                    <a:lnTo>
                      <a:pt x="12825" y="18361"/>
                    </a:lnTo>
                    <a:lnTo>
                      <a:pt x="12603" y="18232"/>
                    </a:lnTo>
                    <a:lnTo>
                      <a:pt x="12370" y="18266"/>
                    </a:lnTo>
                    <a:lnTo>
                      <a:pt x="12158" y="18309"/>
                    </a:lnTo>
                    <a:lnTo>
                      <a:pt x="12027" y="18266"/>
                    </a:lnTo>
                    <a:lnTo>
                      <a:pt x="11987" y="18145"/>
                    </a:lnTo>
                    <a:lnTo>
                      <a:pt x="11936" y="17886"/>
                    </a:lnTo>
                    <a:lnTo>
                      <a:pt x="11886" y="17515"/>
                    </a:lnTo>
                    <a:lnTo>
                      <a:pt x="11845" y="17066"/>
                    </a:lnTo>
                    <a:lnTo>
                      <a:pt x="11805" y="16565"/>
                    </a:lnTo>
                    <a:lnTo>
                      <a:pt x="11774" y="16055"/>
                    </a:lnTo>
                    <a:lnTo>
                      <a:pt x="11764" y="15917"/>
                    </a:lnTo>
                    <a:lnTo>
                      <a:pt x="11734" y="15684"/>
                    </a:lnTo>
                    <a:lnTo>
                      <a:pt x="11714" y="15434"/>
                    </a:lnTo>
                    <a:lnTo>
                      <a:pt x="11734" y="15330"/>
                    </a:lnTo>
                    <a:lnTo>
                      <a:pt x="11734" y="15269"/>
                    </a:lnTo>
                    <a:lnTo>
                      <a:pt x="11724" y="14838"/>
                    </a:lnTo>
                    <a:lnTo>
                      <a:pt x="11754" y="14656"/>
                    </a:lnTo>
                    <a:lnTo>
                      <a:pt x="11774" y="14458"/>
                    </a:lnTo>
                    <a:lnTo>
                      <a:pt x="11835" y="14259"/>
                    </a:lnTo>
                    <a:lnTo>
                      <a:pt x="11956" y="14052"/>
                    </a:lnTo>
                    <a:lnTo>
                      <a:pt x="12108" y="13862"/>
                    </a:lnTo>
                    <a:lnTo>
                      <a:pt x="12138" y="13810"/>
                    </a:lnTo>
                    <a:lnTo>
                      <a:pt x="12350" y="13568"/>
                    </a:lnTo>
                    <a:lnTo>
                      <a:pt x="12673" y="13240"/>
                    </a:lnTo>
                    <a:lnTo>
                      <a:pt x="12875" y="13041"/>
                    </a:lnTo>
                    <a:lnTo>
                      <a:pt x="13441" y="12506"/>
                    </a:lnTo>
                    <a:lnTo>
                      <a:pt x="13996" y="11988"/>
                    </a:lnTo>
                    <a:lnTo>
                      <a:pt x="14562" y="11478"/>
                    </a:lnTo>
                    <a:lnTo>
                      <a:pt x="15117" y="11012"/>
                    </a:lnTo>
                    <a:lnTo>
                      <a:pt x="15612" y="10614"/>
                    </a:lnTo>
                    <a:lnTo>
                      <a:pt x="15693" y="10537"/>
                    </a:lnTo>
                    <a:lnTo>
                      <a:pt x="15895" y="10355"/>
                    </a:lnTo>
                    <a:lnTo>
                      <a:pt x="16117" y="10122"/>
                    </a:lnTo>
                    <a:lnTo>
                      <a:pt x="16288" y="9872"/>
                    </a:lnTo>
                    <a:lnTo>
                      <a:pt x="16399" y="9647"/>
                    </a:lnTo>
                    <a:lnTo>
                      <a:pt x="16450" y="9517"/>
                    </a:lnTo>
                    <a:lnTo>
                      <a:pt x="16490" y="9457"/>
                    </a:lnTo>
                    <a:lnTo>
                      <a:pt x="16692" y="9440"/>
                    </a:lnTo>
                    <a:lnTo>
                      <a:pt x="17116" y="9474"/>
                    </a:lnTo>
                    <a:lnTo>
                      <a:pt x="17742" y="9535"/>
                    </a:lnTo>
                    <a:lnTo>
                      <a:pt x="18490" y="9612"/>
                    </a:lnTo>
                    <a:lnTo>
                      <a:pt x="19237" y="9690"/>
                    </a:lnTo>
                    <a:lnTo>
                      <a:pt x="19843" y="9751"/>
                    </a:lnTo>
                    <a:lnTo>
                      <a:pt x="20267" y="9785"/>
                    </a:lnTo>
                    <a:lnTo>
                      <a:pt x="20429" y="9794"/>
                    </a:lnTo>
                    <a:lnTo>
                      <a:pt x="20449" y="9725"/>
                    </a:lnTo>
                    <a:lnTo>
                      <a:pt x="20489" y="9543"/>
                    </a:lnTo>
                    <a:lnTo>
                      <a:pt x="20530" y="9258"/>
                    </a:lnTo>
                    <a:lnTo>
                      <a:pt x="20590" y="8896"/>
                    </a:lnTo>
                    <a:lnTo>
                      <a:pt x="20661" y="8455"/>
                    </a:lnTo>
                    <a:lnTo>
                      <a:pt x="20732" y="7963"/>
                    </a:lnTo>
                    <a:lnTo>
                      <a:pt x="20812" y="7427"/>
                    </a:lnTo>
                    <a:lnTo>
                      <a:pt x="20893" y="6866"/>
                    </a:lnTo>
                    <a:lnTo>
                      <a:pt x="20913" y="6676"/>
                    </a:lnTo>
                    <a:lnTo>
                      <a:pt x="20954" y="6408"/>
                    </a:lnTo>
                    <a:lnTo>
                      <a:pt x="21004" y="6089"/>
                    </a:lnTo>
                    <a:lnTo>
                      <a:pt x="21055" y="5717"/>
                    </a:lnTo>
                    <a:lnTo>
                      <a:pt x="21115" y="5311"/>
                    </a:lnTo>
                    <a:lnTo>
                      <a:pt x="21176" y="4888"/>
                    </a:lnTo>
                    <a:lnTo>
                      <a:pt x="21247" y="4448"/>
                    </a:lnTo>
                    <a:lnTo>
                      <a:pt x="21307" y="4007"/>
                    </a:lnTo>
                    <a:lnTo>
                      <a:pt x="21378" y="3584"/>
                    </a:lnTo>
                    <a:lnTo>
                      <a:pt x="21428" y="3187"/>
                    </a:lnTo>
                    <a:lnTo>
                      <a:pt x="21479" y="2824"/>
                    </a:lnTo>
                    <a:lnTo>
                      <a:pt x="21529" y="2513"/>
                    </a:lnTo>
                    <a:lnTo>
                      <a:pt x="21560" y="2254"/>
                    </a:lnTo>
                    <a:lnTo>
                      <a:pt x="21590" y="2055"/>
                    </a:lnTo>
                    <a:lnTo>
                      <a:pt x="21600" y="1926"/>
                    </a:lnTo>
                    <a:lnTo>
                      <a:pt x="21600" y="1883"/>
                    </a:lnTo>
                    <a:lnTo>
                      <a:pt x="21539" y="1874"/>
                    </a:lnTo>
                    <a:lnTo>
                      <a:pt x="21388" y="1857"/>
                    </a:lnTo>
                    <a:lnTo>
                      <a:pt x="21135" y="1822"/>
                    </a:lnTo>
                    <a:lnTo>
                      <a:pt x="20812" y="1788"/>
                    </a:lnTo>
                    <a:lnTo>
                      <a:pt x="20419" y="1745"/>
                    </a:lnTo>
                    <a:lnTo>
                      <a:pt x="19974" y="1701"/>
                    </a:lnTo>
                    <a:lnTo>
                      <a:pt x="19479" y="1650"/>
                    </a:lnTo>
                    <a:lnTo>
                      <a:pt x="18944" y="1589"/>
                    </a:lnTo>
                    <a:lnTo>
                      <a:pt x="17046" y="1390"/>
                    </a:lnTo>
                    <a:lnTo>
                      <a:pt x="15238" y="1200"/>
                    </a:lnTo>
                    <a:lnTo>
                      <a:pt x="13521" y="1019"/>
                    </a:lnTo>
                    <a:lnTo>
                      <a:pt x="11896" y="855"/>
                    </a:lnTo>
                    <a:lnTo>
                      <a:pt x="10361" y="691"/>
                    </a:lnTo>
                    <a:lnTo>
                      <a:pt x="8937" y="544"/>
                    </a:lnTo>
                    <a:lnTo>
                      <a:pt x="7614" y="406"/>
                    </a:lnTo>
                    <a:lnTo>
                      <a:pt x="6412" y="276"/>
                    </a:lnTo>
                    <a:lnTo>
                      <a:pt x="5776" y="216"/>
                    </a:lnTo>
                    <a:lnTo>
                      <a:pt x="5190" y="155"/>
                    </a:lnTo>
                    <a:lnTo>
                      <a:pt x="4655" y="104"/>
                    </a:lnTo>
                    <a:lnTo>
                      <a:pt x="4191" y="60"/>
                    </a:lnTo>
                    <a:lnTo>
                      <a:pt x="3797" y="26"/>
                    </a:lnTo>
                    <a:lnTo>
                      <a:pt x="3504" y="9"/>
                    </a:lnTo>
                    <a:lnTo>
                      <a:pt x="3312" y="0"/>
                    </a:lnTo>
                    <a:lnTo>
                      <a:pt x="3231" y="0"/>
                    </a:lnTo>
                    <a:close/>
                    <a:moveTo>
                      <a:pt x="7866" y="8550"/>
                    </a:moveTo>
                    <a:lnTo>
                      <a:pt x="8119" y="8550"/>
                    </a:lnTo>
                    <a:lnTo>
                      <a:pt x="8594" y="8585"/>
                    </a:lnTo>
                    <a:lnTo>
                      <a:pt x="8896" y="8619"/>
                    </a:lnTo>
                    <a:lnTo>
                      <a:pt x="9078" y="8654"/>
                    </a:lnTo>
                    <a:lnTo>
                      <a:pt x="9149" y="8706"/>
                    </a:lnTo>
                    <a:lnTo>
                      <a:pt x="9129" y="8783"/>
                    </a:lnTo>
                    <a:lnTo>
                      <a:pt x="9058" y="8947"/>
                    </a:lnTo>
                    <a:lnTo>
                      <a:pt x="9018" y="9042"/>
                    </a:lnTo>
                    <a:lnTo>
                      <a:pt x="8927" y="9146"/>
                    </a:lnTo>
                    <a:lnTo>
                      <a:pt x="8856" y="9241"/>
                    </a:lnTo>
                    <a:lnTo>
                      <a:pt x="8856" y="9302"/>
                    </a:lnTo>
                    <a:lnTo>
                      <a:pt x="8826" y="9422"/>
                    </a:lnTo>
                    <a:lnTo>
                      <a:pt x="8785" y="9535"/>
                    </a:lnTo>
                    <a:lnTo>
                      <a:pt x="8775" y="9673"/>
                    </a:lnTo>
                    <a:lnTo>
                      <a:pt x="8765" y="9802"/>
                    </a:lnTo>
                    <a:lnTo>
                      <a:pt x="8735" y="9897"/>
                    </a:lnTo>
                    <a:lnTo>
                      <a:pt x="8695" y="10018"/>
                    </a:lnTo>
                    <a:lnTo>
                      <a:pt x="8745" y="10191"/>
                    </a:lnTo>
                    <a:lnTo>
                      <a:pt x="8826" y="10424"/>
                    </a:lnTo>
                    <a:lnTo>
                      <a:pt x="8886" y="10683"/>
                    </a:lnTo>
                    <a:lnTo>
                      <a:pt x="8967" y="10822"/>
                    </a:lnTo>
                    <a:lnTo>
                      <a:pt x="9149" y="11055"/>
                    </a:lnTo>
                    <a:lnTo>
                      <a:pt x="9311" y="11279"/>
                    </a:lnTo>
                    <a:lnTo>
                      <a:pt x="9361" y="11392"/>
                    </a:lnTo>
                    <a:lnTo>
                      <a:pt x="9220" y="11426"/>
                    </a:lnTo>
                    <a:lnTo>
                      <a:pt x="9028" y="11297"/>
                    </a:lnTo>
                    <a:lnTo>
                      <a:pt x="8876" y="11193"/>
                    </a:lnTo>
                    <a:lnTo>
                      <a:pt x="8755" y="11141"/>
                    </a:lnTo>
                    <a:lnTo>
                      <a:pt x="8583" y="11072"/>
                    </a:lnTo>
                    <a:lnTo>
                      <a:pt x="8462" y="10968"/>
                    </a:lnTo>
                    <a:lnTo>
                      <a:pt x="8230" y="10822"/>
                    </a:lnTo>
                    <a:lnTo>
                      <a:pt x="7927" y="10606"/>
                    </a:lnTo>
                    <a:lnTo>
                      <a:pt x="7675" y="10407"/>
                    </a:lnTo>
                    <a:lnTo>
                      <a:pt x="7493" y="10226"/>
                    </a:lnTo>
                    <a:lnTo>
                      <a:pt x="7432" y="10105"/>
                    </a:lnTo>
                    <a:lnTo>
                      <a:pt x="7311" y="9975"/>
                    </a:lnTo>
                    <a:lnTo>
                      <a:pt x="7240" y="9872"/>
                    </a:lnTo>
                    <a:lnTo>
                      <a:pt x="7200" y="9768"/>
                    </a:lnTo>
                    <a:lnTo>
                      <a:pt x="7139" y="9699"/>
                    </a:lnTo>
                    <a:lnTo>
                      <a:pt x="7150" y="9587"/>
                    </a:lnTo>
                    <a:lnTo>
                      <a:pt x="7230" y="9431"/>
                    </a:lnTo>
                    <a:lnTo>
                      <a:pt x="7402" y="9232"/>
                    </a:lnTo>
                    <a:lnTo>
                      <a:pt x="7614" y="8965"/>
                    </a:lnTo>
                    <a:lnTo>
                      <a:pt x="7735" y="8740"/>
                    </a:lnTo>
                    <a:lnTo>
                      <a:pt x="7776" y="8611"/>
                    </a:lnTo>
                    <a:lnTo>
                      <a:pt x="7866" y="8550"/>
                    </a:lnTo>
                    <a:close/>
                    <a:moveTo>
                      <a:pt x="13380" y="9103"/>
                    </a:moveTo>
                    <a:lnTo>
                      <a:pt x="13572" y="9181"/>
                    </a:lnTo>
                    <a:lnTo>
                      <a:pt x="13703" y="9293"/>
                    </a:lnTo>
                    <a:lnTo>
                      <a:pt x="13744" y="9405"/>
                    </a:lnTo>
                    <a:lnTo>
                      <a:pt x="13814" y="9587"/>
                    </a:lnTo>
                    <a:lnTo>
                      <a:pt x="14006" y="9880"/>
                    </a:lnTo>
                    <a:lnTo>
                      <a:pt x="14188" y="10131"/>
                    </a:lnTo>
                    <a:lnTo>
                      <a:pt x="14279" y="10321"/>
                    </a:lnTo>
                    <a:lnTo>
                      <a:pt x="14279" y="10467"/>
                    </a:lnTo>
                    <a:lnTo>
                      <a:pt x="14198" y="10597"/>
                    </a:lnTo>
                    <a:lnTo>
                      <a:pt x="14067" y="10701"/>
                    </a:lnTo>
                    <a:lnTo>
                      <a:pt x="13875" y="10813"/>
                    </a:lnTo>
                    <a:lnTo>
                      <a:pt x="13683" y="10899"/>
                    </a:lnTo>
                    <a:lnTo>
                      <a:pt x="13511" y="10951"/>
                    </a:lnTo>
                    <a:lnTo>
                      <a:pt x="13309" y="11046"/>
                    </a:lnTo>
                    <a:lnTo>
                      <a:pt x="13037" y="11236"/>
                    </a:lnTo>
                    <a:lnTo>
                      <a:pt x="12804" y="11418"/>
                    </a:lnTo>
                    <a:lnTo>
                      <a:pt x="12673" y="11495"/>
                    </a:lnTo>
                    <a:lnTo>
                      <a:pt x="12582" y="11426"/>
                    </a:lnTo>
                    <a:lnTo>
                      <a:pt x="12704" y="11262"/>
                    </a:lnTo>
                    <a:lnTo>
                      <a:pt x="12835" y="11141"/>
                    </a:lnTo>
                    <a:lnTo>
                      <a:pt x="12926" y="11012"/>
                    </a:lnTo>
                    <a:lnTo>
                      <a:pt x="12996" y="10891"/>
                    </a:lnTo>
                    <a:lnTo>
                      <a:pt x="13067" y="10778"/>
                    </a:lnTo>
                    <a:lnTo>
                      <a:pt x="13229" y="10459"/>
                    </a:lnTo>
                    <a:lnTo>
                      <a:pt x="13319" y="10105"/>
                    </a:lnTo>
                    <a:lnTo>
                      <a:pt x="13350" y="9777"/>
                    </a:lnTo>
                    <a:lnTo>
                      <a:pt x="13279" y="9561"/>
                    </a:lnTo>
                    <a:lnTo>
                      <a:pt x="13279" y="9448"/>
                    </a:lnTo>
                    <a:lnTo>
                      <a:pt x="13219" y="9379"/>
                    </a:lnTo>
                    <a:lnTo>
                      <a:pt x="13168" y="9276"/>
                    </a:lnTo>
                    <a:lnTo>
                      <a:pt x="13249" y="9172"/>
                    </a:lnTo>
                    <a:lnTo>
                      <a:pt x="13380" y="9103"/>
                    </a:lnTo>
                    <a:close/>
                    <a:moveTo>
                      <a:pt x="9613" y="16530"/>
                    </a:moveTo>
                    <a:lnTo>
                      <a:pt x="9795" y="16625"/>
                    </a:lnTo>
                    <a:lnTo>
                      <a:pt x="9906" y="16781"/>
                    </a:lnTo>
                    <a:lnTo>
                      <a:pt x="9977" y="16979"/>
                    </a:lnTo>
                    <a:lnTo>
                      <a:pt x="9977" y="17187"/>
                    </a:lnTo>
                    <a:lnTo>
                      <a:pt x="9957" y="17230"/>
                    </a:lnTo>
                    <a:lnTo>
                      <a:pt x="10017" y="17290"/>
                    </a:lnTo>
                    <a:lnTo>
                      <a:pt x="10088" y="17498"/>
                    </a:lnTo>
                    <a:lnTo>
                      <a:pt x="10139" y="17834"/>
                    </a:lnTo>
                    <a:lnTo>
                      <a:pt x="10159" y="18042"/>
                    </a:lnTo>
                    <a:lnTo>
                      <a:pt x="10159" y="18189"/>
                    </a:lnTo>
                    <a:lnTo>
                      <a:pt x="10128" y="18275"/>
                    </a:lnTo>
                    <a:lnTo>
                      <a:pt x="10078" y="18335"/>
                    </a:lnTo>
                    <a:lnTo>
                      <a:pt x="9937" y="18404"/>
                    </a:lnTo>
                    <a:lnTo>
                      <a:pt x="9765" y="18439"/>
                    </a:lnTo>
                    <a:lnTo>
                      <a:pt x="9613" y="18439"/>
                    </a:lnTo>
                    <a:lnTo>
                      <a:pt x="9502" y="18396"/>
                    </a:lnTo>
                    <a:lnTo>
                      <a:pt x="9422" y="18370"/>
                    </a:lnTo>
                    <a:lnTo>
                      <a:pt x="9260" y="18344"/>
                    </a:lnTo>
                    <a:lnTo>
                      <a:pt x="9038" y="18327"/>
                    </a:lnTo>
                    <a:lnTo>
                      <a:pt x="8785" y="18309"/>
                    </a:lnTo>
                    <a:lnTo>
                      <a:pt x="8543" y="18301"/>
                    </a:lnTo>
                    <a:lnTo>
                      <a:pt x="8331" y="18301"/>
                    </a:lnTo>
                    <a:lnTo>
                      <a:pt x="8190" y="18292"/>
                    </a:lnTo>
                    <a:lnTo>
                      <a:pt x="8139" y="18284"/>
                    </a:lnTo>
                    <a:lnTo>
                      <a:pt x="8180" y="18180"/>
                    </a:lnTo>
                    <a:lnTo>
                      <a:pt x="8321" y="17938"/>
                    </a:lnTo>
                    <a:lnTo>
                      <a:pt x="8472" y="17679"/>
                    </a:lnTo>
                    <a:lnTo>
                      <a:pt x="8594" y="17515"/>
                    </a:lnTo>
                    <a:lnTo>
                      <a:pt x="8664" y="17489"/>
                    </a:lnTo>
                    <a:lnTo>
                      <a:pt x="8674" y="17454"/>
                    </a:lnTo>
                    <a:lnTo>
                      <a:pt x="8735" y="17351"/>
                    </a:lnTo>
                    <a:lnTo>
                      <a:pt x="8745" y="17334"/>
                    </a:lnTo>
                    <a:lnTo>
                      <a:pt x="8755" y="17316"/>
                    </a:lnTo>
                    <a:lnTo>
                      <a:pt x="8765" y="17308"/>
                    </a:lnTo>
                    <a:lnTo>
                      <a:pt x="8836" y="17204"/>
                    </a:lnTo>
                    <a:lnTo>
                      <a:pt x="8947" y="17040"/>
                    </a:lnTo>
                    <a:lnTo>
                      <a:pt x="9189" y="16738"/>
                    </a:lnTo>
                    <a:lnTo>
                      <a:pt x="9412" y="16565"/>
                    </a:lnTo>
                    <a:lnTo>
                      <a:pt x="9613" y="16530"/>
                    </a:lnTo>
                    <a:close/>
                    <a:moveTo>
                      <a:pt x="19651" y="19665"/>
                    </a:moveTo>
                    <a:lnTo>
                      <a:pt x="19631" y="19726"/>
                    </a:lnTo>
                    <a:lnTo>
                      <a:pt x="19691" y="19873"/>
                    </a:lnTo>
                    <a:lnTo>
                      <a:pt x="19772" y="19847"/>
                    </a:lnTo>
                    <a:lnTo>
                      <a:pt x="19722" y="19700"/>
                    </a:lnTo>
                    <a:lnTo>
                      <a:pt x="19651" y="19665"/>
                    </a:lnTo>
                    <a:close/>
                  </a:path>
                </a:pathLst>
              </a:custGeom>
              <a:ln w="12700" cap="flat">
                <a:noFill/>
                <a:miter lim="400000"/>
              </a:ln>
              <a:effectLst/>
            </p:spPr>
          </p:pic>
          <p:sp>
            <p:nvSpPr>
              <p:cNvPr id="782" name="Jill…"/>
              <p:cNvSpPr/>
              <p:nvPr/>
            </p:nvSpPr>
            <p:spPr>
              <a:xfrm rot="21056494">
                <a:off x="1821405" y="97447"/>
                <a:ext cx="1195328" cy="33865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p>
                <a:pPr defTabSz="1160901">
                  <a:lnSpc>
                    <a:spcPct val="80000"/>
                  </a:lnSpc>
                  <a:defRPr sz="1400">
                    <a:solidFill>
                      <a:srgbClr val="000000"/>
                    </a:solidFill>
                    <a:latin typeface="Verdana"/>
                    <a:ea typeface="Verdana"/>
                    <a:cs typeface="Verdana"/>
                    <a:sym typeface="Verdana"/>
                  </a:defRPr>
                </a:pPr>
                <a:r>
                  <a:rPr sz="1969"/>
                  <a:t>Jill </a:t>
                </a:r>
              </a:p>
              <a:p>
                <a:pPr defTabSz="1160901">
                  <a:lnSpc>
                    <a:spcPct val="80000"/>
                  </a:lnSpc>
                  <a:defRPr sz="1400">
                    <a:solidFill>
                      <a:srgbClr val="000000"/>
                    </a:solidFill>
                    <a:latin typeface="Verdana"/>
                    <a:ea typeface="Verdana"/>
                    <a:cs typeface="Verdana"/>
                    <a:sym typeface="Verdana"/>
                  </a:defRPr>
                </a:pPr>
                <a:r>
                  <a:rPr sz="1969"/>
                  <a:t>one hour</a:t>
                </a:r>
              </a:p>
            </p:txBody>
          </p:sp>
          <p:pic>
            <p:nvPicPr>
              <p:cNvPr id="783" name="iStock_blank sign 2598785XSmall.jpg" descr="iStock_blank sign 2598785XSmall.jpg"/>
              <p:cNvPicPr>
                <a:picLocks noChangeAspect="1"/>
              </p:cNvPicPr>
              <p:nvPr/>
            </p:nvPicPr>
            <p:blipFill>
              <a:blip r:embed="rId3">
                <a:extLst/>
              </a:blip>
              <a:srcRect l="7365" t="4248" r="11006" b="33"/>
              <a:stretch>
                <a:fillRect/>
              </a:stretch>
            </p:blipFill>
            <p:spPr>
              <a:xfrm flipH="1">
                <a:off x="3861237" y="60227"/>
                <a:ext cx="848917" cy="992585"/>
              </a:xfrm>
              <a:custGeom>
                <a:avLst/>
                <a:gdLst/>
                <a:ahLst/>
                <a:cxnLst>
                  <a:cxn ang="0">
                    <a:pos x="wd2" y="hd2"/>
                  </a:cxn>
                  <a:cxn ang="5400000">
                    <a:pos x="wd2" y="hd2"/>
                  </a:cxn>
                  <a:cxn ang="10800000">
                    <a:pos x="wd2" y="hd2"/>
                  </a:cxn>
                  <a:cxn ang="16200000">
                    <a:pos x="wd2" y="hd2"/>
                  </a:cxn>
                </a:cxnLst>
                <a:rect l="0" t="0" r="r" b="b"/>
                <a:pathLst>
                  <a:path w="21600" h="21600" extrusionOk="0">
                    <a:moveTo>
                      <a:pt x="3231" y="0"/>
                    </a:moveTo>
                    <a:lnTo>
                      <a:pt x="3201" y="69"/>
                    </a:lnTo>
                    <a:lnTo>
                      <a:pt x="3171" y="207"/>
                    </a:lnTo>
                    <a:lnTo>
                      <a:pt x="3130" y="406"/>
                    </a:lnTo>
                    <a:lnTo>
                      <a:pt x="3100" y="639"/>
                    </a:lnTo>
                    <a:lnTo>
                      <a:pt x="3070" y="820"/>
                    </a:lnTo>
                    <a:lnTo>
                      <a:pt x="3029" y="1123"/>
                    </a:lnTo>
                    <a:lnTo>
                      <a:pt x="2969" y="1520"/>
                    </a:lnTo>
                    <a:lnTo>
                      <a:pt x="2888" y="2012"/>
                    </a:lnTo>
                    <a:lnTo>
                      <a:pt x="2807" y="2565"/>
                    </a:lnTo>
                    <a:lnTo>
                      <a:pt x="2716" y="3170"/>
                    </a:lnTo>
                    <a:lnTo>
                      <a:pt x="2615" y="3809"/>
                    </a:lnTo>
                    <a:lnTo>
                      <a:pt x="2514" y="4474"/>
                    </a:lnTo>
                    <a:lnTo>
                      <a:pt x="2413" y="5130"/>
                    </a:lnTo>
                    <a:lnTo>
                      <a:pt x="2323" y="5743"/>
                    </a:lnTo>
                    <a:lnTo>
                      <a:pt x="2242" y="6296"/>
                    </a:lnTo>
                    <a:lnTo>
                      <a:pt x="2161" y="6788"/>
                    </a:lnTo>
                    <a:lnTo>
                      <a:pt x="2100" y="7194"/>
                    </a:lnTo>
                    <a:lnTo>
                      <a:pt x="2060" y="7497"/>
                    </a:lnTo>
                    <a:lnTo>
                      <a:pt x="2030" y="7695"/>
                    </a:lnTo>
                    <a:lnTo>
                      <a:pt x="2020" y="7773"/>
                    </a:lnTo>
                    <a:lnTo>
                      <a:pt x="2131" y="7807"/>
                    </a:lnTo>
                    <a:lnTo>
                      <a:pt x="2434" y="7851"/>
                    </a:lnTo>
                    <a:lnTo>
                      <a:pt x="2888" y="7911"/>
                    </a:lnTo>
                    <a:lnTo>
                      <a:pt x="3443" y="7972"/>
                    </a:lnTo>
                    <a:lnTo>
                      <a:pt x="4009" y="8032"/>
                    </a:lnTo>
                    <a:lnTo>
                      <a:pt x="4484" y="8092"/>
                    </a:lnTo>
                    <a:lnTo>
                      <a:pt x="4827" y="8136"/>
                    </a:lnTo>
                    <a:lnTo>
                      <a:pt x="4988" y="8162"/>
                    </a:lnTo>
                    <a:lnTo>
                      <a:pt x="5079" y="8213"/>
                    </a:lnTo>
                    <a:lnTo>
                      <a:pt x="5120" y="8300"/>
                    </a:lnTo>
                    <a:lnTo>
                      <a:pt x="5140" y="8447"/>
                    </a:lnTo>
                    <a:lnTo>
                      <a:pt x="5190" y="8585"/>
                    </a:lnTo>
                    <a:lnTo>
                      <a:pt x="5322" y="8913"/>
                    </a:lnTo>
                    <a:lnTo>
                      <a:pt x="5524" y="9284"/>
                    </a:lnTo>
                    <a:lnTo>
                      <a:pt x="5756" y="9638"/>
                    </a:lnTo>
                    <a:lnTo>
                      <a:pt x="5988" y="9897"/>
                    </a:lnTo>
                    <a:lnTo>
                      <a:pt x="6059" y="9992"/>
                    </a:lnTo>
                    <a:lnTo>
                      <a:pt x="6170" y="10131"/>
                    </a:lnTo>
                    <a:lnTo>
                      <a:pt x="6281" y="10312"/>
                    </a:lnTo>
                    <a:lnTo>
                      <a:pt x="6402" y="10511"/>
                    </a:lnTo>
                    <a:lnTo>
                      <a:pt x="6564" y="10770"/>
                    </a:lnTo>
                    <a:lnTo>
                      <a:pt x="6806" y="11098"/>
                    </a:lnTo>
                    <a:lnTo>
                      <a:pt x="7079" y="11461"/>
                    </a:lnTo>
                    <a:lnTo>
                      <a:pt x="7372" y="11815"/>
                    </a:lnTo>
                    <a:lnTo>
                      <a:pt x="7685" y="12195"/>
                    </a:lnTo>
                    <a:lnTo>
                      <a:pt x="7927" y="12497"/>
                    </a:lnTo>
                    <a:lnTo>
                      <a:pt x="8099" y="12748"/>
                    </a:lnTo>
                    <a:lnTo>
                      <a:pt x="8210" y="12938"/>
                    </a:lnTo>
                    <a:lnTo>
                      <a:pt x="8281" y="13110"/>
                    </a:lnTo>
                    <a:lnTo>
                      <a:pt x="8301" y="13162"/>
                    </a:lnTo>
                    <a:lnTo>
                      <a:pt x="8311" y="13223"/>
                    </a:lnTo>
                    <a:lnTo>
                      <a:pt x="8331" y="13343"/>
                    </a:lnTo>
                    <a:lnTo>
                      <a:pt x="8341" y="13559"/>
                    </a:lnTo>
                    <a:lnTo>
                      <a:pt x="8321" y="13810"/>
                    </a:lnTo>
                    <a:lnTo>
                      <a:pt x="8301" y="14095"/>
                    </a:lnTo>
                    <a:lnTo>
                      <a:pt x="8250" y="14363"/>
                    </a:lnTo>
                    <a:lnTo>
                      <a:pt x="8180" y="14639"/>
                    </a:lnTo>
                    <a:lnTo>
                      <a:pt x="8068" y="14924"/>
                    </a:lnTo>
                    <a:lnTo>
                      <a:pt x="7927" y="15244"/>
                    </a:lnTo>
                    <a:lnTo>
                      <a:pt x="7735" y="15615"/>
                    </a:lnTo>
                    <a:lnTo>
                      <a:pt x="7503" y="16047"/>
                    </a:lnTo>
                    <a:lnTo>
                      <a:pt x="7200" y="16556"/>
                    </a:lnTo>
                    <a:lnTo>
                      <a:pt x="6907" y="17057"/>
                    </a:lnTo>
                    <a:lnTo>
                      <a:pt x="6645" y="17515"/>
                    </a:lnTo>
                    <a:lnTo>
                      <a:pt x="6453" y="17878"/>
                    </a:lnTo>
                    <a:lnTo>
                      <a:pt x="6342" y="18094"/>
                    </a:lnTo>
                    <a:lnTo>
                      <a:pt x="6220" y="18309"/>
                    </a:lnTo>
                    <a:lnTo>
                      <a:pt x="6079" y="18482"/>
                    </a:lnTo>
                    <a:lnTo>
                      <a:pt x="5948" y="18586"/>
                    </a:lnTo>
                    <a:lnTo>
                      <a:pt x="5857" y="18586"/>
                    </a:lnTo>
                    <a:lnTo>
                      <a:pt x="5786" y="18577"/>
                    </a:lnTo>
                    <a:lnTo>
                      <a:pt x="5695" y="18620"/>
                    </a:lnTo>
                    <a:lnTo>
                      <a:pt x="5534" y="18672"/>
                    </a:lnTo>
                    <a:lnTo>
                      <a:pt x="5291" y="18681"/>
                    </a:lnTo>
                    <a:lnTo>
                      <a:pt x="5130" y="18672"/>
                    </a:lnTo>
                    <a:lnTo>
                      <a:pt x="5039" y="18689"/>
                    </a:lnTo>
                    <a:lnTo>
                      <a:pt x="4999" y="18741"/>
                    </a:lnTo>
                    <a:lnTo>
                      <a:pt x="4988" y="18828"/>
                    </a:lnTo>
                    <a:lnTo>
                      <a:pt x="4948" y="18983"/>
                    </a:lnTo>
                    <a:lnTo>
                      <a:pt x="4837" y="19069"/>
                    </a:lnTo>
                    <a:lnTo>
                      <a:pt x="4686" y="19078"/>
                    </a:lnTo>
                    <a:lnTo>
                      <a:pt x="4514" y="19000"/>
                    </a:lnTo>
                    <a:lnTo>
                      <a:pt x="4181" y="18871"/>
                    </a:lnTo>
                    <a:lnTo>
                      <a:pt x="3878" y="19009"/>
                    </a:lnTo>
                    <a:lnTo>
                      <a:pt x="3696" y="19104"/>
                    </a:lnTo>
                    <a:lnTo>
                      <a:pt x="3474" y="19078"/>
                    </a:lnTo>
                    <a:lnTo>
                      <a:pt x="3272" y="19044"/>
                    </a:lnTo>
                    <a:lnTo>
                      <a:pt x="3120" y="19130"/>
                    </a:lnTo>
                    <a:lnTo>
                      <a:pt x="3009" y="19208"/>
                    </a:lnTo>
                    <a:lnTo>
                      <a:pt x="2918" y="19216"/>
                    </a:lnTo>
                    <a:lnTo>
                      <a:pt x="2767" y="19216"/>
                    </a:lnTo>
                    <a:lnTo>
                      <a:pt x="2504" y="19259"/>
                    </a:lnTo>
                    <a:lnTo>
                      <a:pt x="2242" y="19354"/>
                    </a:lnTo>
                    <a:lnTo>
                      <a:pt x="2171" y="19467"/>
                    </a:lnTo>
                    <a:lnTo>
                      <a:pt x="2131" y="19562"/>
                    </a:lnTo>
                    <a:lnTo>
                      <a:pt x="2050" y="19631"/>
                    </a:lnTo>
                    <a:lnTo>
                      <a:pt x="1878" y="19717"/>
                    </a:lnTo>
                    <a:lnTo>
                      <a:pt x="1666" y="19873"/>
                    </a:lnTo>
                    <a:lnTo>
                      <a:pt x="1484" y="20028"/>
                    </a:lnTo>
                    <a:lnTo>
                      <a:pt x="1404" y="20123"/>
                    </a:lnTo>
                    <a:lnTo>
                      <a:pt x="1464" y="20201"/>
                    </a:lnTo>
                    <a:lnTo>
                      <a:pt x="1585" y="20313"/>
                    </a:lnTo>
                    <a:lnTo>
                      <a:pt x="1717" y="20425"/>
                    </a:lnTo>
                    <a:lnTo>
                      <a:pt x="1757" y="20529"/>
                    </a:lnTo>
                    <a:lnTo>
                      <a:pt x="1686" y="20641"/>
                    </a:lnTo>
                    <a:lnTo>
                      <a:pt x="1525" y="20762"/>
                    </a:lnTo>
                    <a:lnTo>
                      <a:pt x="1313" y="20866"/>
                    </a:lnTo>
                    <a:lnTo>
                      <a:pt x="1101" y="20935"/>
                    </a:lnTo>
                    <a:lnTo>
                      <a:pt x="909" y="20995"/>
                    </a:lnTo>
                    <a:lnTo>
                      <a:pt x="899" y="21151"/>
                    </a:lnTo>
                    <a:lnTo>
                      <a:pt x="909" y="21306"/>
                    </a:lnTo>
                    <a:lnTo>
                      <a:pt x="828" y="21410"/>
                    </a:lnTo>
                    <a:lnTo>
                      <a:pt x="677" y="21453"/>
                    </a:lnTo>
                    <a:lnTo>
                      <a:pt x="444" y="21445"/>
                    </a:lnTo>
                    <a:lnTo>
                      <a:pt x="182" y="21436"/>
                    </a:lnTo>
                    <a:lnTo>
                      <a:pt x="0" y="21505"/>
                    </a:lnTo>
                    <a:lnTo>
                      <a:pt x="91" y="21548"/>
                    </a:lnTo>
                    <a:lnTo>
                      <a:pt x="222" y="21557"/>
                    </a:lnTo>
                    <a:lnTo>
                      <a:pt x="424" y="21565"/>
                    </a:lnTo>
                    <a:lnTo>
                      <a:pt x="707" y="21574"/>
                    </a:lnTo>
                    <a:lnTo>
                      <a:pt x="1081" y="21583"/>
                    </a:lnTo>
                    <a:lnTo>
                      <a:pt x="1565" y="21583"/>
                    </a:lnTo>
                    <a:lnTo>
                      <a:pt x="2151" y="21591"/>
                    </a:lnTo>
                    <a:lnTo>
                      <a:pt x="2858" y="21591"/>
                    </a:lnTo>
                    <a:lnTo>
                      <a:pt x="3706" y="21600"/>
                    </a:lnTo>
                    <a:lnTo>
                      <a:pt x="4686" y="21600"/>
                    </a:lnTo>
                    <a:lnTo>
                      <a:pt x="5837" y="21600"/>
                    </a:lnTo>
                    <a:lnTo>
                      <a:pt x="7139" y="21600"/>
                    </a:lnTo>
                    <a:lnTo>
                      <a:pt x="8624" y="21600"/>
                    </a:lnTo>
                    <a:lnTo>
                      <a:pt x="10290" y="21600"/>
                    </a:lnTo>
                    <a:lnTo>
                      <a:pt x="11451" y="21600"/>
                    </a:lnTo>
                    <a:lnTo>
                      <a:pt x="12542" y="21600"/>
                    </a:lnTo>
                    <a:lnTo>
                      <a:pt x="13592" y="21600"/>
                    </a:lnTo>
                    <a:lnTo>
                      <a:pt x="14572" y="21600"/>
                    </a:lnTo>
                    <a:lnTo>
                      <a:pt x="15491" y="21591"/>
                    </a:lnTo>
                    <a:lnTo>
                      <a:pt x="16339" y="21591"/>
                    </a:lnTo>
                    <a:lnTo>
                      <a:pt x="17127" y="21591"/>
                    </a:lnTo>
                    <a:lnTo>
                      <a:pt x="17833" y="21583"/>
                    </a:lnTo>
                    <a:lnTo>
                      <a:pt x="18470" y="21583"/>
                    </a:lnTo>
                    <a:lnTo>
                      <a:pt x="19025" y="21574"/>
                    </a:lnTo>
                    <a:lnTo>
                      <a:pt x="19500" y="21574"/>
                    </a:lnTo>
                    <a:lnTo>
                      <a:pt x="19893" y="21565"/>
                    </a:lnTo>
                    <a:lnTo>
                      <a:pt x="20196" y="21557"/>
                    </a:lnTo>
                    <a:lnTo>
                      <a:pt x="20408" y="21557"/>
                    </a:lnTo>
                    <a:lnTo>
                      <a:pt x="20570" y="21540"/>
                    </a:lnTo>
                    <a:lnTo>
                      <a:pt x="20449" y="21479"/>
                    </a:lnTo>
                    <a:lnTo>
                      <a:pt x="20398" y="21419"/>
                    </a:lnTo>
                    <a:lnTo>
                      <a:pt x="20277" y="21384"/>
                    </a:lnTo>
                    <a:lnTo>
                      <a:pt x="20186" y="21367"/>
                    </a:lnTo>
                    <a:lnTo>
                      <a:pt x="20105" y="21280"/>
                    </a:lnTo>
                    <a:lnTo>
                      <a:pt x="20055" y="21168"/>
                    </a:lnTo>
                    <a:lnTo>
                      <a:pt x="20025" y="21056"/>
                    </a:lnTo>
                    <a:lnTo>
                      <a:pt x="19873" y="21090"/>
                    </a:lnTo>
                    <a:lnTo>
                      <a:pt x="19651" y="21160"/>
                    </a:lnTo>
                    <a:lnTo>
                      <a:pt x="19419" y="21246"/>
                    </a:lnTo>
                    <a:lnTo>
                      <a:pt x="19217" y="21315"/>
                    </a:lnTo>
                    <a:lnTo>
                      <a:pt x="19075" y="21315"/>
                    </a:lnTo>
                    <a:lnTo>
                      <a:pt x="18964" y="21246"/>
                    </a:lnTo>
                    <a:lnTo>
                      <a:pt x="18863" y="21090"/>
                    </a:lnTo>
                    <a:lnTo>
                      <a:pt x="18732" y="20944"/>
                    </a:lnTo>
                    <a:lnTo>
                      <a:pt x="18571" y="20875"/>
                    </a:lnTo>
                    <a:lnTo>
                      <a:pt x="18409" y="20814"/>
                    </a:lnTo>
                    <a:lnTo>
                      <a:pt x="18348" y="20624"/>
                    </a:lnTo>
                    <a:lnTo>
                      <a:pt x="18348" y="20495"/>
                    </a:lnTo>
                    <a:lnTo>
                      <a:pt x="18389" y="20400"/>
                    </a:lnTo>
                    <a:lnTo>
                      <a:pt x="18500" y="20305"/>
                    </a:lnTo>
                    <a:lnTo>
                      <a:pt x="18712" y="20184"/>
                    </a:lnTo>
                    <a:lnTo>
                      <a:pt x="19015" y="19985"/>
                    </a:lnTo>
                    <a:lnTo>
                      <a:pt x="19176" y="19804"/>
                    </a:lnTo>
                    <a:lnTo>
                      <a:pt x="19267" y="19622"/>
                    </a:lnTo>
                    <a:lnTo>
                      <a:pt x="19358" y="19527"/>
                    </a:lnTo>
                    <a:lnTo>
                      <a:pt x="19449" y="19493"/>
                    </a:lnTo>
                    <a:lnTo>
                      <a:pt x="19570" y="19527"/>
                    </a:lnTo>
                    <a:lnTo>
                      <a:pt x="19702" y="19562"/>
                    </a:lnTo>
                    <a:lnTo>
                      <a:pt x="19813" y="19527"/>
                    </a:lnTo>
                    <a:lnTo>
                      <a:pt x="20004" y="19510"/>
                    </a:lnTo>
                    <a:lnTo>
                      <a:pt x="19974" y="19458"/>
                    </a:lnTo>
                    <a:lnTo>
                      <a:pt x="19904" y="19259"/>
                    </a:lnTo>
                    <a:lnTo>
                      <a:pt x="19853" y="19190"/>
                    </a:lnTo>
                    <a:lnTo>
                      <a:pt x="19732" y="19156"/>
                    </a:lnTo>
                    <a:lnTo>
                      <a:pt x="19590" y="19173"/>
                    </a:lnTo>
                    <a:lnTo>
                      <a:pt x="19469" y="19234"/>
                    </a:lnTo>
                    <a:lnTo>
                      <a:pt x="19328" y="19320"/>
                    </a:lnTo>
                    <a:lnTo>
                      <a:pt x="19116" y="19363"/>
                    </a:lnTo>
                    <a:lnTo>
                      <a:pt x="18904" y="19372"/>
                    </a:lnTo>
                    <a:lnTo>
                      <a:pt x="18752" y="19329"/>
                    </a:lnTo>
                    <a:lnTo>
                      <a:pt x="18530" y="19208"/>
                    </a:lnTo>
                    <a:lnTo>
                      <a:pt x="18167" y="19044"/>
                    </a:lnTo>
                    <a:lnTo>
                      <a:pt x="17702" y="18888"/>
                    </a:lnTo>
                    <a:lnTo>
                      <a:pt x="17268" y="18854"/>
                    </a:lnTo>
                    <a:lnTo>
                      <a:pt x="16935" y="18836"/>
                    </a:lnTo>
                    <a:lnTo>
                      <a:pt x="16733" y="18784"/>
                    </a:lnTo>
                    <a:lnTo>
                      <a:pt x="16541" y="18664"/>
                    </a:lnTo>
                    <a:lnTo>
                      <a:pt x="16389" y="18603"/>
                    </a:lnTo>
                    <a:lnTo>
                      <a:pt x="16258" y="18594"/>
                    </a:lnTo>
                    <a:lnTo>
                      <a:pt x="16157" y="18638"/>
                    </a:lnTo>
                    <a:lnTo>
                      <a:pt x="16046" y="18689"/>
                    </a:lnTo>
                    <a:lnTo>
                      <a:pt x="15915" y="18689"/>
                    </a:lnTo>
                    <a:lnTo>
                      <a:pt x="15763" y="18629"/>
                    </a:lnTo>
                    <a:lnTo>
                      <a:pt x="15551" y="18517"/>
                    </a:lnTo>
                    <a:lnTo>
                      <a:pt x="15299" y="18413"/>
                    </a:lnTo>
                    <a:lnTo>
                      <a:pt x="14996" y="18387"/>
                    </a:lnTo>
                    <a:lnTo>
                      <a:pt x="14764" y="18396"/>
                    </a:lnTo>
                    <a:lnTo>
                      <a:pt x="14652" y="18413"/>
                    </a:lnTo>
                    <a:lnTo>
                      <a:pt x="14531" y="18422"/>
                    </a:lnTo>
                    <a:lnTo>
                      <a:pt x="14269" y="18439"/>
                    </a:lnTo>
                    <a:lnTo>
                      <a:pt x="13976" y="18482"/>
                    </a:lnTo>
                    <a:lnTo>
                      <a:pt x="13764" y="18569"/>
                    </a:lnTo>
                    <a:lnTo>
                      <a:pt x="13643" y="18638"/>
                    </a:lnTo>
                    <a:lnTo>
                      <a:pt x="13542" y="18586"/>
                    </a:lnTo>
                    <a:lnTo>
                      <a:pt x="13410" y="18525"/>
                    </a:lnTo>
                    <a:lnTo>
                      <a:pt x="13239" y="18508"/>
                    </a:lnTo>
                    <a:lnTo>
                      <a:pt x="13037" y="18482"/>
                    </a:lnTo>
                    <a:lnTo>
                      <a:pt x="12825" y="18361"/>
                    </a:lnTo>
                    <a:lnTo>
                      <a:pt x="12603" y="18232"/>
                    </a:lnTo>
                    <a:lnTo>
                      <a:pt x="12370" y="18266"/>
                    </a:lnTo>
                    <a:lnTo>
                      <a:pt x="12158" y="18309"/>
                    </a:lnTo>
                    <a:lnTo>
                      <a:pt x="12027" y="18266"/>
                    </a:lnTo>
                    <a:lnTo>
                      <a:pt x="11987" y="18145"/>
                    </a:lnTo>
                    <a:lnTo>
                      <a:pt x="11936" y="17886"/>
                    </a:lnTo>
                    <a:lnTo>
                      <a:pt x="11886" y="17515"/>
                    </a:lnTo>
                    <a:lnTo>
                      <a:pt x="11845" y="17066"/>
                    </a:lnTo>
                    <a:lnTo>
                      <a:pt x="11805" y="16565"/>
                    </a:lnTo>
                    <a:lnTo>
                      <a:pt x="11774" y="16055"/>
                    </a:lnTo>
                    <a:lnTo>
                      <a:pt x="11764" y="15917"/>
                    </a:lnTo>
                    <a:lnTo>
                      <a:pt x="11734" y="15684"/>
                    </a:lnTo>
                    <a:lnTo>
                      <a:pt x="11714" y="15434"/>
                    </a:lnTo>
                    <a:lnTo>
                      <a:pt x="11734" y="15330"/>
                    </a:lnTo>
                    <a:lnTo>
                      <a:pt x="11734" y="15269"/>
                    </a:lnTo>
                    <a:lnTo>
                      <a:pt x="11724" y="14838"/>
                    </a:lnTo>
                    <a:lnTo>
                      <a:pt x="11754" y="14656"/>
                    </a:lnTo>
                    <a:lnTo>
                      <a:pt x="11774" y="14458"/>
                    </a:lnTo>
                    <a:lnTo>
                      <a:pt x="11835" y="14259"/>
                    </a:lnTo>
                    <a:lnTo>
                      <a:pt x="11956" y="14052"/>
                    </a:lnTo>
                    <a:lnTo>
                      <a:pt x="12108" y="13862"/>
                    </a:lnTo>
                    <a:lnTo>
                      <a:pt x="12138" y="13810"/>
                    </a:lnTo>
                    <a:lnTo>
                      <a:pt x="12350" y="13568"/>
                    </a:lnTo>
                    <a:lnTo>
                      <a:pt x="12673" y="13240"/>
                    </a:lnTo>
                    <a:lnTo>
                      <a:pt x="12875" y="13041"/>
                    </a:lnTo>
                    <a:lnTo>
                      <a:pt x="13441" y="12506"/>
                    </a:lnTo>
                    <a:lnTo>
                      <a:pt x="13996" y="11988"/>
                    </a:lnTo>
                    <a:lnTo>
                      <a:pt x="14562" y="11478"/>
                    </a:lnTo>
                    <a:lnTo>
                      <a:pt x="15117" y="11012"/>
                    </a:lnTo>
                    <a:lnTo>
                      <a:pt x="15612" y="10614"/>
                    </a:lnTo>
                    <a:lnTo>
                      <a:pt x="15693" y="10537"/>
                    </a:lnTo>
                    <a:lnTo>
                      <a:pt x="15895" y="10355"/>
                    </a:lnTo>
                    <a:lnTo>
                      <a:pt x="16117" y="10122"/>
                    </a:lnTo>
                    <a:lnTo>
                      <a:pt x="16288" y="9872"/>
                    </a:lnTo>
                    <a:lnTo>
                      <a:pt x="16399" y="9647"/>
                    </a:lnTo>
                    <a:lnTo>
                      <a:pt x="16450" y="9517"/>
                    </a:lnTo>
                    <a:lnTo>
                      <a:pt x="16490" y="9457"/>
                    </a:lnTo>
                    <a:lnTo>
                      <a:pt x="16692" y="9440"/>
                    </a:lnTo>
                    <a:lnTo>
                      <a:pt x="17116" y="9474"/>
                    </a:lnTo>
                    <a:lnTo>
                      <a:pt x="17742" y="9535"/>
                    </a:lnTo>
                    <a:lnTo>
                      <a:pt x="18490" y="9612"/>
                    </a:lnTo>
                    <a:lnTo>
                      <a:pt x="19237" y="9690"/>
                    </a:lnTo>
                    <a:lnTo>
                      <a:pt x="19843" y="9751"/>
                    </a:lnTo>
                    <a:lnTo>
                      <a:pt x="20267" y="9785"/>
                    </a:lnTo>
                    <a:lnTo>
                      <a:pt x="20429" y="9794"/>
                    </a:lnTo>
                    <a:lnTo>
                      <a:pt x="20449" y="9725"/>
                    </a:lnTo>
                    <a:lnTo>
                      <a:pt x="20489" y="9543"/>
                    </a:lnTo>
                    <a:lnTo>
                      <a:pt x="20530" y="9258"/>
                    </a:lnTo>
                    <a:lnTo>
                      <a:pt x="20590" y="8896"/>
                    </a:lnTo>
                    <a:lnTo>
                      <a:pt x="20661" y="8455"/>
                    </a:lnTo>
                    <a:lnTo>
                      <a:pt x="20732" y="7963"/>
                    </a:lnTo>
                    <a:lnTo>
                      <a:pt x="20812" y="7427"/>
                    </a:lnTo>
                    <a:lnTo>
                      <a:pt x="20893" y="6866"/>
                    </a:lnTo>
                    <a:lnTo>
                      <a:pt x="20913" y="6676"/>
                    </a:lnTo>
                    <a:lnTo>
                      <a:pt x="20954" y="6408"/>
                    </a:lnTo>
                    <a:lnTo>
                      <a:pt x="21004" y="6089"/>
                    </a:lnTo>
                    <a:lnTo>
                      <a:pt x="21055" y="5717"/>
                    </a:lnTo>
                    <a:lnTo>
                      <a:pt x="21115" y="5311"/>
                    </a:lnTo>
                    <a:lnTo>
                      <a:pt x="21176" y="4888"/>
                    </a:lnTo>
                    <a:lnTo>
                      <a:pt x="21247" y="4448"/>
                    </a:lnTo>
                    <a:lnTo>
                      <a:pt x="21307" y="4007"/>
                    </a:lnTo>
                    <a:lnTo>
                      <a:pt x="21378" y="3584"/>
                    </a:lnTo>
                    <a:lnTo>
                      <a:pt x="21428" y="3187"/>
                    </a:lnTo>
                    <a:lnTo>
                      <a:pt x="21479" y="2824"/>
                    </a:lnTo>
                    <a:lnTo>
                      <a:pt x="21529" y="2513"/>
                    </a:lnTo>
                    <a:lnTo>
                      <a:pt x="21560" y="2254"/>
                    </a:lnTo>
                    <a:lnTo>
                      <a:pt x="21590" y="2055"/>
                    </a:lnTo>
                    <a:lnTo>
                      <a:pt x="21600" y="1926"/>
                    </a:lnTo>
                    <a:lnTo>
                      <a:pt x="21600" y="1883"/>
                    </a:lnTo>
                    <a:lnTo>
                      <a:pt x="21539" y="1874"/>
                    </a:lnTo>
                    <a:lnTo>
                      <a:pt x="21388" y="1857"/>
                    </a:lnTo>
                    <a:lnTo>
                      <a:pt x="21135" y="1822"/>
                    </a:lnTo>
                    <a:lnTo>
                      <a:pt x="20812" y="1788"/>
                    </a:lnTo>
                    <a:lnTo>
                      <a:pt x="20419" y="1745"/>
                    </a:lnTo>
                    <a:lnTo>
                      <a:pt x="19974" y="1701"/>
                    </a:lnTo>
                    <a:lnTo>
                      <a:pt x="19479" y="1650"/>
                    </a:lnTo>
                    <a:lnTo>
                      <a:pt x="18944" y="1589"/>
                    </a:lnTo>
                    <a:lnTo>
                      <a:pt x="17046" y="1390"/>
                    </a:lnTo>
                    <a:lnTo>
                      <a:pt x="15238" y="1200"/>
                    </a:lnTo>
                    <a:lnTo>
                      <a:pt x="13521" y="1019"/>
                    </a:lnTo>
                    <a:lnTo>
                      <a:pt x="11896" y="855"/>
                    </a:lnTo>
                    <a:lnTo>
                      <a:pt x="10361" y="691"/>
                    </a:lnTo>
                    <a:lnTo>
                      <a:pt x="8937" y="544"/>
                    </a:lnTo>
                    <a:lnTo>
                      <a:pt x="7614" y="406"/>
                    </a:lnTo>
                    <a:lnTo>
                      <a:pt x="6412" y="276"/>
                    </a:lnTo>
                    <a:lnTo>
                      <a:pt x="5776" y="216"/>
                    </a:lnTo>
                    <a:lnTo>
                      <a:pt x="5190" y="155"/>
                    </a:lnTo>
                    <a:lnTo>
                      <a:pt x="4655" y="104"/>
                    </a:lnTo>
                    <a:lnTo>
                      <a:pt x="4191" y="60"/>
                    </a:lnTo>
                    <a:lnTo>
                      <a:pt x="3797" y="26"/>
                    </a:lnTo>
                    <a:lnTo>
                      <a:pt x="3504" y="9"/>
                    </a:lnTo>
                    <a:lnTo>
                      <a:pt x="3312" y="0"/>
                    </a:lnTo>
                    <a:lnTo>
                      <a:pt x="3231" y="0"/>
                    </a:lnTo>
                    <a:close/>
                    <a:moveTo>
                      <a:pt x="7866" y="8550"/>
                    </a:moveTo>
                    <a:lnTo>
                      <a:pt x="8119" y="8550"/>
                    </a:lnTo>
                    <a:lnTo>
                      <a:pt x="8594" y="8585"/>
                    </a:lnTo>
                    <a:lnTo>
                      <a:pt x="8896" y="8619"/>
                    </a:lnTo>
                    <a:lnTo>
                      <a:pt x="9078" y="8654"/>
                    </a:lnTo>
                    <a:lnTo>
                      <a:pt x="9149" y="8706"/>
                    </a:lnTo>
                    <a:lnTo>
                      <a:pt x="9129" y="8783"/>
                    </a:lnTo>
                    <a:lnTo>
                      <a:pt x="9058" y="8947"/>
                    </a:lnTo>
                    <a:lnTo>
                      <a:pt x="9018" y="9042"/>
                    </a:lnTo>
                    <a:lnTo>
                      <a:pt x="8927" y="9146"/>
                    </a:lnTo>
                    <a:lnTo>
                      <a:pt x="8856" y="9241"/>
                    </a:lnTo>
                    <a:lnTo>
                      <a:pt x="8856" y="9302"/>
                    </a:lnTo>
                    <a:lnTo>
                      <a:pt x="8826" y="9422"/>
                    </a:lnTo>
                    <a:lnTo>
                      <a:pt x="8785" y="9535"/>
                    </a:lnTo>
                    <a:lnTo>
                      <a:pt x="8775" y="9673"/>
                    </a:lnTo>
                    <a:lnTo>
                      <a:pt x="8765" y="9802"/>
                    </a:lnTo>
                    <a:lnTo>
                      <a:pt x="8735" y="9897"/>
                    </a:lnTo>
                    <a:lnTo>
                      <a:pt x="8695" y="10018"/>
                    </a:lnTo>
                    <a:lnTo>
                      <a:pt x="8745" y="10191"/>
                    </a:lnTo>
                    <a:lnTo>
                      <a:pt x="8826" y="10424"/>
                    </a:lnTo>
                    <a:lnTo>
                      <a:pt x="8886" y="10683"/>
                    </a:lnTo>
                    <a:lnTo>
                      <a:pt x="8967" y="10822"/>
                    </a:lnTo>
                    <a:lnTo>
                      <a:pt x="9149" y="11055"/>
                    </a:lnTo>
                    <a:lnTo>
                      <a:pt x="9311" y="11279"/>
                    </a:lnTo>
                    <a:lnTo>
                      <a:pt x="9361" y="11392"/>
                    </a:lnTo>
                    <a:lnTo>
                      <a:pt x="9220" y="11426"/>
                    </a:lnTo>
                    <a:lnTo>
                      <a:pt x="9028" y="11297"/>
                    </a:lnTo>
                    <a:lnTo>
                      <a:pt x="8876" y="11193"/>
                    </a:lnTo>
                    <a:lnTo>
                      <a:pt x="8755" y="11141"/>
                    </a:lnTo>
                    <a:lnTo>
                      <a:pt x="8583" y="11072"/>
                    </a:lnTo>
                    <a:lnTo>
                      <a:pt x="8462" y="10968"/>
                    </a:lnTo>
                    <a:lnTo>
                      <a:pt x="8230" y="10822"/>
                    </a:lnTo>
                    <a:lnTo>
                      <a:pt x="7927" y="10606"/>
                    </a:lnTo>
                    <a:lnTo>
                      <a:pt x="7675" y="10407"/>
                    </a:lnTo>
                    <a:lnTo>
                      <a:pt x="7493" y="10226"/>
                    </a:lnTo>
                    <a:lnTo>
                      <a:pt x="7432" y="10105"/>
                    </a:lnTo>
                    <a:lnTo>
                      <a:pt x="7311" y="9975"/>
                    </a:lnTo>
                    <a:lnTo>
                      <a:pt x="7240" y="9872"/>
                    </a:lnTo>
                    <a:lnTo>
                      <a:pt x="7200" y="9768"/>
                    </a:lnTo>
                    <a:lnTo>
                      <a:pt x="7139" y="9699"/>
                    </a:lnTo>
                    <a:lnTo>
                      <a:pt x="7150" y="9587"/>
                    </a:lnTo>
                    <a:lnTo>
                      <a:pt x="7230" y="9431"/>
                    </a:lnTo>
                    <a:lnTo>
                      <a:pt x="7402" y="9232"/>
                    </a:lnTo>
                    <a:lnTo>
                      <a:pt x="7614" y="8965"/>
                    </a:lnTo>
                    <a:lnTo>
                      <a:pt x="7735" y="8740"/>
                    </a:lnTo>
                    <a:lnTo>
                      <a:pt x="7776" y="8611"/>
                    </a:lnTo>
                    <a:lnTo>
                      <a:pt x="7866" y="8550"/>
                    </a:lnTo>
                    <a:close/>
                    <a:moveTo>
                      <a:pt x="13380" y="9103"/>
                    </a:moveTo>
                    <a:lnTo>
                      <a:pt x="13572" y="9181"/>
                    </a:lnTo>
                    <a:lnTo>
                      <a:pt x="13703" y="9293"/>
                    </a:lnTo>
                    <a:lnTo>
                      <a:pt x="13744" y="9405"/>
                    </a:lnTo>
                    <a:lnTo>
                      <a:pt x="13814" y="9587"/>
                    </a:lnTo>
                    <a:lnTo>
                      <a:pt x="14006" y="9880"/>
                    </a:lnTo>
                    <a:lnTo>
                      <a:pt x="14188" y="10131"/>
                    </a:lnTo>
                    <a:lnTo>
                      <a:pt x="14279" y="10321"/>
                    </a:lnTo>
                    <a:lnTo>
                      <a:pt x="14279" y="10467"/>
                    </a:lnTo>
                    <a:lnTo>
                      <a:pt x="14198" y="10597"/>
                    </a:lnTo>
                    <a:lnTo>
                      <a:pt x="14067" y="10701"/>
                    </a:lnTo>
                    <a:lnTo>
                      <a:pt x="13875" y="10813"/>
                    </a:lnTo>
                    <a:lnTo>
                      <a:pt x="13683" y="10899"/>
                    </a:lnTo>
                    <a:lnTo>
                      <a:pt x="13511" y="10951"/>
                    </a:lnTo>
                    <a:lnTo>
                      <a:pt x="13309" y="11046"/>
                    </a:lnTo>
                    <a:lnTo>
                      <a:pt x="13037" y="11236"/>
                    </a:lnTo>
                    <a:lnTo>
                      <a:pt x="12804" y="11418"/>
                    </a:lnTo>
                    <a:lnTo>
                      <a:pt x="12673" y="11495"/>
                    </a:lnTo>
                    <a:lnTo>
                      <a:pt x="12582" y="11426"/>
                    </a:lnTo>
                    <a:lnTo>
                      <a:pt x="12704" y="11262"/>
                    </a:lnTo>
                    <a:lnTo>
                      <a:pt x="12835" y="11141"/>
                    </a:lnTo>
                    <a:lnTo>
                      <a:pt x="12926" y="11012"/>
                    </a:lnTo>
                    <a:lnTo>
                      <a:pt x="12996" y="10891"/>
                    </a:lnTo>
                    <a:lnTo>
                      <a:pt x="13067" y="10778"/>
                    </a:lnTo>
                    <a:lnTo>
                      <a:pt x="13229" y="10459"/>
                    </a:lnTo>
                    <a:lnTo>
                      <a:pt x="13319" y="10105"/>
                    </a:lnTo>
                    <a:lnTo>
                      <a:pt x="13350" y="9777"/>
                    </a:lnTo>
                    <a:lnTo>
                      <a:pt x="13279" y="9561"/>
                    </a:lnTo>
                    <a:lnTo>
                      <a:pt x="13279" y="9448"/>
                    </a:lnTo>
                    <a:lnTo>
                      <a:pt x="13219" y="9379"/>
                    </a:lnTo>
                    <a:lnTo>
                      <a:pt x="13168" y="9276"/>
                    </a:lnTo>
                    <a:lnTo>
                      <a:pt x="13249" y="9172"/>
                    </a:lnTo>
                    <a:lnTo>
                      <a:pt x="13380" y="9103"/>
                    </a:lnTo>
                    <a:close/>
                    <a:moveTo>
                      <a:pt x="9613" y="16530"/>
                    </a:moveTo>
                    <a:lnTo>
                      <a:pt x="9795" y="16625"/>
                    </a:lnTo>
                    <a:lnTo>
                      <a:pt x="9906" y="16781"/>
                    </a:lnTo>
                    <a:lnTo>
                      <a:pt x="9977" y="16979"/>
                    </a:lnTo>
                    <a:lnTo>
                      <a:pt x="9977" y="17187"/>
                    </a:lnTo>
                    <a:lnTo>
                      <a:pt x="9957" y="17230"/>
                    </a:lnTo>
                    <a:lnTo>
                      <a:pt x="10017" y="17290"/>
                    </a:lnTo>
                    <a:lnTo>
                      <a:pt x="10088" y="17498"/>
                    </a:lnTo>
                    <a:lnTo>
                      <a:pt x="10139" y="17834"/>
                    </a:lnTo>
                    <a:lnTo>
                      <a:pt x="10159" y="18042"/>
                    </a:lnTo>
                    <a:lnTo>
                      <a:pt x="10159" y="18189"/>
                    </a:lnTo>
                    <a:lnTo>
                      <a:pt x="10128" y="18275"/>
                    </a:lnTo>
                    <a:lnTo>
                      <a:pt x="10078" y="18335"/>
                    </a:lnTo>
                    <a:lnTo>
                      <a:pt x="9937" y="18404"/>
                    </a:lnTo>
                    <a:lnTo>
                      <a:pt x="9765" y="18439"/>
                    </a:lnTo>
                    <a:lnTo>
                      <a:pt x="9613" y="18439"/>
                    </a:lnTo>
                    <a:lnTo>
                      <a:pt x="9502" y="18396"/>
                    </a:lnTo>
                    <a:lnTo>
                      <a:pt x="9422" y="18370"/>
                    </a:lnTo>
                    <a:lnTo>
                      <a:pt x="9260" y="18344"/>
                    </a:lnTo>
                    <a:lnTo>
                      <a:pt x="9038" y="18327"/>
                    </a:lnTo>
                    <a:lnTo>
                      <a:pt x="8785" y="18309"/>
                    </a:lnTo>
                    <a:lnTo>
                      <a:pt x="8543" y="18301"/>
                    </a:lnTo>
                    <a:lnTo>
                      <a:pt x="8331" y="18301"/>
                    </a:lnTo>
                    <a:lnTo>
                      <a:pt x="8190" y="18292"/>
                    </a:lnTo>
                    <a:lnTo>
                      <a:pt x="8139" y="18284"/>
                    </a:lnTo>
                    <a:lnTo>
                      <a:pt x="8180" y="18180"/>
                    </a:lnTo>
                    <a:lnTo>
                      <a:pt x="8321" y="17938"/>
                    </a:lnTo>
                    <a:lnTo>
                      <a:pt x="8472" y="17679"/>
                    </a:lnTo>
                    <a:lnTo>
                      <a:pt x="8594" y="17515"/>
                    </a:lnTo>
                    <a:lnTo>
                      <a:pt x="8664" y="17489"/>
                    </a:lnTo>
                    <a:lnTo>
                      <a:pt x="8674" y="17454"/>
                    </a:lnTo>
                    <a:lnTo>
                      <a:pt x="8735" y="17351"/>
                    </a:lnTo>
                    <a:lnTo>
                      <a:pt x="8745" y="17334"/>
                    </a:lnTo>
                    <a:lnTo>
                      <a:pt x="8755" y="17316"/>
                    </a:lnTo>
                    <a:lnTo>
                      <a:pt x="8765" y="17308"/>
                    </a:lnTo>
                    <a:lnTo>
                      <a:pt x="8836" y="17204"/>
                    </a:lnTo>
                    <a:lnTo>
                      <a:pt x="8947" y="17040"/>
                    </a:lnTo>
                    <a:lnTo>
                      <a:pt x="9189" y="16738"/>
                    </a:lnTo>
                    <a:lnTo>
                      <a:pt x="9412" y="16565"/>
                    </a:lnTo>
                    <a:lnTo>
                      <a:pt x="9613" y="16530"/>
                    </a:lnTo>
                    <a:close/>
                    <a:moveTo>
                      <a:pt x="19651" y="19665"/>
                    </a:moveTo>
                    <a:lnTo>
                      <a:pt x="19631" y="19726"/>
                    </a:lnTo>
                    <a:lnTo>
                      <a:pt x="19691" y="19873"/>
                    </a:lnTo>
                    <a:lnTo>
                      <a:pt x="19772" y="19847"/>
                    </a:lnTo>
                    <a:lnTo>
                      <a:pt x="19722" y="19700"/>
                    </a:lnTo>
                    <a:lnTo>
                      <a:pt x="19651" y="19665"/>
                    </a:lnTo>
                    <a:close/>
                  </a:path>
                </a:pathLst>
              </a:custGeom>
              <a:ln w="12700" cap="flat">
                <a:noFill/>
                <a:miter lim="400000"/>
              </a:ln>
              <a:effectLst/>
            </p:spPr>
          </p:pic>
          <p:sp>
            <p:nvSpPr>
              <p:cNvPr id="784" name="Joe…"/>
              <p:cNvSpPr/>
              <p:nvPr/>
            </p:nvSpPr>
            <p:spPr>
              <a:xfrm rot="21056494">
                <a:off x="3657151" y="113621"/>
                <a:ext cx="1195328" cy="33865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p>
                <a:pPr defTabSz="1160901">
                  <a:lnSpc>
                    <a:spcPct val="80000"/>
                  </a:lnSpc>
                  <a:defRPr sz="1400">
                    <a:solidFill>
                      <a:srgbClr val="000000"/>
                    </a:solidFill>
                    <a:latin typeface="Verdana"/>
                    <a:ea typeface="Verdana"/>
                    <a:cs typeface="Verdana"/>
                    <a:sym typeface="Verdana"/>
                  </a:defRPr>
                </a:pPr>
                <a:r>
                  <a:rPr sz="1969"/>
                  <a:t>Joe </a:t>
                </a:r>
              </a:p>
              <a:p>
                <a:pPr defTabSz="1160901">
                  <a:lnSpc>
                    <a:spcPct val="80000"/>
                  </a:lnSpc>
                  <a:defRPr sz="1400">
                    <a:solidFill>
                      <a:srgbClr val="000000"/>
                    </a:solidFill>
                    <a:latin typeface="Verdana"/>
                    <a:ea typeface="Verdana"/>
                    <a:cs typeface="Verdana"/>
                    <a:sym typeface="Verdana"/>
                  </a:defRPr>
                </a:pPr>
                <a:r>
                  <a:rPr sz="1969"/>
                  <a:t>one hour</a:t>
                </a:r>
              </a:p>
            </p:txBody>
          </p:sp>
        </p:grpSp>
        <p:grpSp>
          <p:nvGrpSpPr>
            <p:cNvPr id="807" name="Group"/>
            <p:cNvGrpSpPr/>
            <p:nvPr/>
          </p:nvGrpSpPr>
          <p:grpSpPr>
            <a:xfrm>
              <a:off x="520353" y="2698721"/>
              <a:ext cx="5335953" cy="576690"/>
              <a:chOff x="0" y="0"/>
              <a:chExt cx="5335951" cy="576688"/>
            </a:xfrm>
          </p:grpSpPr>
          <p:grpSp>
            <p:nvGrpSpPr>
              <p:cNvPr id="792" name="Group"/>
              <p:cNvGrpSpPr/>
              <p:nvPr/>
            </p:nvGrpSpPr>
            <p:grpSpPr>
              <a:xfrm>
                <a:off x="0" y="0"/>
                <a:ext cx="1531191" cy="576689"/>
                <a:chOff x="0" y="0"/>
                <a:chExt cx="1531190" cy="576688"/>
              </a:xfrm>
            </p:grpSpPr>
            <p:pic>
              <p:nvPicPr>
                <p:cNvPr id="786" name="iStock_blank sign 2598785XSmall.jpg" descr="iStock_blank sign 2598785XSmall.jpg"/>
                <p:cNvPicPr>
                  <a:picLocks noChangeAspect="1"/>
                </p:cNvPicPr>
                <p:nvPr/>
              </p:nvPicPr>
              <p:blipFill>
                <a:blip r:embed="rId3">
                  <a:extLst/>
                </a:blip>
                <a:srcRect l="7374" t="4236" r="11004" b="48"/>
                <a:stretch>
                  <a:fillRect/>
                </a:stretch>
              </p:blipFill>
              <p:spPr>
                <a:xfrm>
                  <a:off x="100325" y="47654"/>
                  <a:ext cx="452438" cy="529035"/>
                </a:xfrm>
                <a:custGeom>
                  <a:avLst/>
                  <a:gdLst/>
                  <a:ahLst/>
                  <a:cxnLst>
                    <a:cxn ang="0">
                      <a:pos x="wd2" y="hd2"/>
                    </a:cxn>
                    <a:cxn ang="5400000">
                      <a:pos x="wd2" y="hd2"/>
                    </a:cxn>
                    <a:cxn ang="10800000">
                      <a:pos x="wd2" y="hd2"/>
                    </a:cxn>
                    <a:cxn ang="16200000">
                      <a:pos x="wd2" y="hd2"/>
                    </a:cxn>
                  </a:cxnLst>
                  <a:rect l="0" t="0" r="r" b="b"/>
                  <a:pathLst>
                    <a:path w="21600" h="21600" extrusionOk="0">
                      <a:moveTo>
                        <a:pt x="3240" y="0"/>
                      </a:moveTo>
                      <a:lnTo>
                        <a:pt x="3202" y="65"/>
                      </a:lnTo>
                      <a:lnTo>
                        <a:pt x="3164" y="211"/>
                      </a:lnTo>
                      <a:lnTo>
                        <a:pt x="3126" y="405"/>
                      </a:lnTo>
                      <a:lnTo>
                        <a:pt x="3088" y="648"/>
                      </a:lnTo>
                      <a:lnTo>
                        <a:pt x="3069" y="826"/>
                      </a:lnTo>
                      <a:lnTo>
                        <a:pt x="3032" y="1134"/>
                      </a:lnTo>
                      <a:lnTo>
                        <a:pt x="2956" y="1523"/>
                      </a:lnTo>
                      <a:lnTo>
                        <a:pt x="2899" y="2009"/>
                      </a:lnTo>
                      <a:lnTo>
                        <a:pt x="2804" y="2560"/>
                      </a:lnTo>
                      <a:lnTo>
                        <a:pt x="2709" y="3176"/>
                      </a:lnTo>
                      <a:lnTo>
                        <a:pt x="2615" y="3808"/>
                      </a:lnTo>
                      <a:lnTo>
                        <a:pt x="2520" y="4472"/>
                      </a:lnTo>
                      <a:lnTo>
                        <a:pt x="2406" y="5137"/>
                      </a:lnTo>
                      <a:lnTo>
                        <a:pt x="2312" y="5752"/>
                      </a:lnTo>
                      <a:lnTo>
                        <a:pt x="2236" y="6303"/>
                      </a:lnTo>
                      <a:lnTo>
                        <a:pt x="2160" y="6789"/>
                      </a:lnTo>
                      <a:lnTo>
                        <a:pt x="2103" y="7195"/>
                      </a:lnTo>
                      <a:lnTo>
                        <a:pt x="2046" y="7502"/>
                      </a:lnTo>
                      <a:lnTo>
                        <a:pt x="2027" y="7697"/>
                      </a:lnTo>
                      <a:lnTo>
                        <a:pt x="2008" y="7778"/>
                      </a:lnTo>
                      <a:lnTo>
                        <a:pt x="2122" y="7810"/>
                      </a:lnTo>
                      <a:lnTo>
                        <a:pt x="2425" y="7859"/>
                      </a:lnTo>
                      <a:lnTo>
                        <a:pt x="2880" y="7908"/>
                      </a:lnTo>
                      <a:lnTo>
                        <a:pt x="3448" y="7972"/>
                      </a:lnTo>
                      <a:lnTo>
                        <a:pt x="4017" y="8037"/>
                      </a:lnTo>
                      <a:lnTo>
                        <a:pt x="4491" y="8086"/>
                      </a:lnTo>
                      <a:lnTo>
                        <a:pt x="4832" y="8134"/>
                      </a:lnTo>
                      <a:lnTo>
                        <a:pt x="4983" y="8167"/>
                      </a:lnTo>
                      <a:lnTo>
                        <a:pt x="5078" y="8215"/>
                      </a:lnTo>
                      <a:lnTo>
                        <a:pt x="5116" y="8296"/>
                      </a:lnTo>
                      <a:lnTo>
                        <a:pt x="5135" y="8442"/>
                      </a:lnTo>
                      <a:lnTo>
                        <a:pt x="5192" y="8588"/>
                      </a:lnTo>
                      <a:lnTo>
                        <a:pt x="5324" y="8912"/>
                      </a:lnTo>
                      <a:lnTo>
                        <a:pt x="5514" y="9285"/>
                      </a:lnTo>
                      <a:lnTo>
                        <a:pt x="5760" y="9641"/>
                      </a:lnTo>
                      <a:lnTo>
                        <a:pt x="5987" y="9901"/>
                      </a:lnTo>
                      <a:lnTo>
                        <a:pt x="6063" y="9998"/>
                      </a:lnTo>
                      <a:lnTo>
                        <a:pt x="6158" y="10144"/>
                      </a:lnTo>
                      <a:lnTo>
                        <a:pt x="6291" y="10322"/>
                      </a:lnTo>
                      <a:lnTo>
                        <a:pt x="6404" y="10516"/>
                      </a:lnTo>
                      <a:lnTo>
                        <a:pt x="6556" y="10776"/>
                      </a:lnTo>
                      <a:lnTo>
                        <a:pt x="6802" y="11100"/>
                      </a:lnTo>
                      <a:lnTo>
                        <a:pt x="7086" y="11456"/>
                      </a:lnTo>
                      <a:lnTo>
                        <a:pt x="7371" y="11829"/>
                      </a:lnTo>
                      <a:lnTo>
                        <a:pt x="7693" y="12202"/>
                      </a:lnTo>
                      <a:lnTo>
                        <a:pt x="7920" y="12493"/>
                      </a:lnTo>
                      <a:lnTo>
                        <a:pt x="8091" y="12753"/>
                      </a:lnTo>
                      <a:lnTo>
                        <a:pt x="8204" y="12947"/>
                      </a:lnTo>
                      <a:lnTo>
                        <a:pt x="8280" y="13109"/>
                      </a:lnTo>
                      <a:lnTo>
                        <a:pt x="8299" y="13158"/>
                      </a:lnTo>
                      <a:lnTo>
                        <a:pt x="8299" y="13223"/>
                      </a:lnTo>
                      <a:lnTo>
                        <a:pt x="8337" y="13352"/>
                      </a:lnTo>
                      <a:lnTo>
                        <a:pt x="8337" y="13563"/>
                      </a:lnTo>
                      <a:lnTo>
                        <a:pt x="8318" y="13806"/>
                      </a:lnTo>
                      <a:lnTo>
                        <a:pt x="8299" y="14098"/>
                      </a:lnTo>
                      <a:lnTo>
                        <a:pt x="8242" y="14373"/>
                      </a:lnTo>
                      <a:lnTo>
                        <a:pt x="8166" y="14632"/>
                      </a:lnTo>
                      <a:lnTo>
                        <a:pt x="8072" y="14924"/>
                      </a:lnTo>
                      <a:lnTo>
                        <a:pt x="7920" y="15248"/>
                      </a:lnTo>
                      <a:lnTo>
                        <a:pt x="7731" y="15621"/>
                      </a:lnTo>
                      <a:lnTo>
                        <a:pt x="7503" y="16042"/>
                      </a:lnTo>
                      <a:lnTo>
                        <a:pt x="7200" y="16561"/>
                      </a:lnTo>
                      <a:lnTo>
                        <a:pt x="6916" y="17063"/>
                      </a:lnTo>
                      <a:lnTo>
                        <a:pt x="6651" y="17517"/>
                      </a:lnTo>
                      <a:lnTo>
                        <a:pt x="6442" y="17889"/>
                      </a:lnTo>
                      <a:lnTo>
                        <a:pt x="6328" y="18100"/>
                      </a:lnTo>
                      <a:lnTo>
                        <a:pt x="6215" y="18311"/>
                      </a:lnTo>
                      <a:lnTo>
                        <a:pt x="6082" y="18489"/>
                      </a:lnTo>
                      <a:lnTo>
                        <a:pt x="5949" y="18586"/>
                      </a:lnTo>
                      <a:lnTo>
                        <a:pt x="5855" y="18586"/>
                      </a:lnTo>
                      <a:lnTo>
                        <a:pt x="5779" y="18586"/>
                      </a:lnTo>
                      <a:lnTo>
                        <a:pt x="5684" y="18618"/>
                      </a:lnTo>
                      <a:lnTo>
                        <a:pt x="5533" y="18667"/>
                      </a:lnTo>
                      <a:lnTo>
                        <a:pt x="5286" y="18683"/>
                      </a:lnTo>
                      <a:lnTo>
                        <a:pt x="5116" y="18683"/>
                      </a:lnTo>
                      <a:lnTo>
                        <a:pt x="5040" y="18699"/>
                      </a:lnTo>
                      <a:lnTo>
                        <a:pt x="5002" y="18748"/>
                      </a:lnTo>
                      <a:lnTo>
                        <a:pt x="4983" y="18829"/>
                      </a:lnTo>
                      <a:lnTo>
                        <a:pt x="4945" y="18991"/>
                      </a:lnTo>
                      <a:lnTo>
                        <a:pt x="4832" y="19072"/>
                      </a:lnTo>
                      <a:lnTo>
                        <a:pt x="4680" y="19072"/>
                      </a:lnTo>
                      <a:lnTo>
                        <a:pt x="4509" y="19007"/>
                      </a:lnTo>
                      <a:lnTo>
                        <a:pt x="4187" y="18878"/>
                      </a:lnTo>
                      <a:lnTo>
                        <a:pt x="3865" y="19007"/>
                      </a:lnTo>
                      <a:lnTo>
                        <a:pt x="3695" y="19105"/>
                      </a:lnTo>
                      <a:lnTo>
                        <a:pt x="3467" y="19072"/>
                      </a:lnTo>
                      <a:lnTo>
                        <a:pt x="3259" y="19056"/>
                      </a:lnTo>
                      <a:lnTo>
                        <a:pt x="3107" y="19137"/>
                      </a:lnTo>
                      <a:lnTo>
                        <a:pt x="2994" y="19218"/>
                      </a:lnTo>
                      <a:lnTo>
                        <a:pt x="2918" y="19218"/>
                      </a:lnTo>
                      <a:lnTo>
                        <a:pt x="2766" y="19218"/>
                      </a:lnTo>
                      <a:lnTo>
                        <a:pt x="2501" y="19267"/>
                      </a:lnTo>
                      <a:lnTo>
                        <a:pt x="2236" y="19348"/>
                      </a:lnTo>
                      <a:lnTo>
                        <a:pt x="2160" y="19461"/>
                      </a:lnTo>
                      <a:lnTo>
                        <a:pt x="2141" y="19574"/>
                      </a:lnTo>
                      <a:lnTo>
                        <a:pt x="2046" y="19639"/>
                      </a:lnTo>
                      <a:lnTo>
                        <a:pt x="1876" y="19720"/>
                      </a:lnTo>
                      <a:lnTo>
                        <a:pt x="1667" y="19866"/>
                      </a:lnTo>
                      <a:lnTo>
                        <a:pt x="1478" y="20028"/>
                      </a:lnTo>
                      <a:lnTo>
                        <a:pt x="1402" y="20125"/>
                      </a:lnTo>
                      <a:lnTo>
                        <a:pt x="1459" y="20206"/>
                      </a:lnTo>
                      <a:lnTo>
                        <a:pt x="1592" y="20320"/>
                      </a:lnTo>
                      <a:lnTo>
                        <a:pt x="1705" y="20433"/>
                      </a:lnTo>
                      <a:lnTo>
                        <a:pt x="1762" y="20531"/>
                      </a:lnTo>
                      <a:lnTo>
                        <a:pt x="1686" y="20644"/>
                      </a:lnTo>
                      <a:lnTo>
                        <a:pt x="1516" y="20774"/>
                      </a:lnTo>
                      <a:lnTo>
                        <a:pt x="1307" y="20871"/>
                      </a:lnTo>
                      <a:lnTo>
                        <a:pt x="1099" y="20936"/>
                      </a:lnTo>
                      <a:lnTo>
                        <a:pt x="909" y="21000"/>
                      </a:lnTo>
                      <a:lnTo>
                        <a:pt x="891" y="21162"/>
                      </a:lnTo>
                      <a:lnTo>
                        <a:pt x="909" y="21308"/>
                      </a:lnTo>
                      <a:lnTo>
                        <a:pt x="834" y="21406"/>
                      </a:lnTo>
                      <a:lnTo>
                        <a:pt x="682" y="21454"/>
                      </a:lnTo>
                      <a:lnTo>
                        <a:pt x="436" y="21438"/>
                      </a:lnTo>
                      <a:lnTo>
                        <a:pt x="171" y="21438"/>
                      </a:lnTo>
                      <a:lnTo>
                        <a:pt x="0" y="21503"/>
                      </a:lnTo>
                      <a:lnTo>
                        <a:pt x="76" y="21551"/>
                      </a:lnTo>
                      <a:lnTo>
                        <a:pt x="227" y="21568"/>
                      </a:lnTo>
                      <a:lnTo>
                        <a:pt x="417" y="21568"/>
                      </a:lnTo>
                      <a:lnTo>
                        <a:pt x="701" y="21584"/>
                      </a:lnTo>
                      <a:lnTo>
                        <a:pt x="1080" y="21584"/>
                      </a:lnTo>
                      <a:lnTo>
                        <a:pt x="1554" y="21584"/>
                      </a:lnTo>
                      <a:lnTo>
                        <a:pt x="2141" y="21600"/>
                      </a:lnTo>
                      <a:lnTo>
                        <a:pt x="2861" y="21600"/>
                      </a:lnTo>
                      <a:lnTo>
                        <a:pt x="3695" y="21600"/>
                      </a:lnTo>
                      <a:lnTo>
                        <a:pt x="4680" y="21600"/>
                      </a:lnTo>
                      <a:lnTo>
                        <a:pt x="5836" y="21600"/>
                      </a:lnTo>
                      <a:lnTo>
                        <a:pt x="7143" y="21600"/>
                      </a:lnTo>
                      <a:lnTo>
                        <a:pt x="8621" y="21600"/>
                      </a:lnTo>
                      <a:lnTo>
                        <a:pt x="10288" y="21600"/>
                      </a:lnTo>
                      <a:lnTo>
                        <a:pt x="11444" y="21600"/>
                      </a:lnTo>
                      <a:lnTo>
                        <a:pt x="12543" y="21600"/>
                      </a:lnTo>
                      <a:lnTo>
                        <a:pt x="13585" y="21600"/>
                      </a:lnTo>
                      <a:lnTo>
                        <a:pt x="14571" y="21600"/>
                      </a:lnTo>
                      <a:lnTo>
                        <a:pt x="15480" y="21600"/>
                      </a:lnTo>
                      <a:lnTo>
                        <a:pt x="16333" y="21600"/>
                      </a:lnTo>
                      <a:lnTo>
                        <a:pt x="17128" y="21584"/>
                      </a:lnTo>
                      <a:lnTo>
                        <a:pt x="17829" y="21584"/>
                      </a:lnTo>
                      <a:lnTo>
                        <a:pt x="18474" y="21584"/>
                      </a:lnTo>
                      <a:lnTo>
                        <a:pt x="19023" y="21584"/>
                      </a:lnTo>
                      <a:lnTo>
                        <a:pt x="19497" y="21568"/>
                      </a:lnTo>
                      <a:lnTo>
                        <a:pt x="19895" y="21568"/>
                      </a:lnTo>
                      <a:lnTo>
                        <a:pt x="20198" y="21568"/>
                      </a:lnTo>
                      <a:lnTo>
                        <a:pt x="20406" y="21551"/>
                      </a:lnTo>
                      <a:lnTo>
                        <a:pt x="20558" y="21551"/>
                      </a:lnTo>
                      <a:lnTo>
                        <a:pt x="20444" y="21487"/>
                      </a:lnTo>
                      <a:lnTo>
                        <a:pt x="20387" y="21422"/>
                      </a:lnTo>
                      <a:lnTo>
                        <a:pt x="20274" y="21389"/>
                      </a:lnTo>
                      <a:lnTo>
                        <a:pt x="20198" y="21373"/>
                      </a:lnTo>
                      <a:lnTo>
                        <a:pt x="20103" y="21292"/>
                      </a:lnTo>
                      <a:lnTo>
                        <a:pt x="20046" y="21179"/>
                      </a:lnTo>
                      <a:lnTo>
                        <a:pt x="20027" y="21065"/>
                      </a:lnTo>
                      <a:lnTo>
                        <a:pt x="19876" y="21098"/>
                      </a:lnTo>
                      <a:lnTo>
                        <a:pt x="19648" y="21162"/>
                      </a:lnTo>
                      <a:lnTo>
                        <a:pt x="19421" y="21260"/>
                      </a:lnTo>
                      <a:lnTo>
                        <a:pt x="19213" y="21325"/>
                      </a:lnTo>
                      <a:lnTo>
                        <a:pt x="19080" y="21325"/>
                      </a:lnTo>
                      <a:lnTo>
                        <a:pt x="18966" y="21244"/>
                      </a:lnTo>
                      <a:lnTo>
                        <a:pt x="18853" y="21098"/>
                      </a:lnTo>
                      <a:lnTo>
                        <a:pt x="18739" y="20936"/>
                      </a:lnTo>
                      <a:lnTo>
                        <a:pt x="18568" y="20887"/>
                      </a:lnTo>
                      <a:lnTo>
                        <a:pt x="18398" y="20822"/>
                      </a:lnTo>
                      <a:lnTo>
                        <a:pt x="18341" y="20628"/>
                      </a:lnTo>
                      <a:lnTo>
                        <a:pt x="18341" y="20498"/>
                      </a:lnTo>
                      <a:lnTo>
                        <a:pt x="18398" y="20401"/>
                      </a:lnTo>
                      <a:lnTo>
                        <a:pt x="18493" y="20304"/>
                      </a:lnTo>
                      <a:lnTo>
                        <a:pt x="18720" y="20190"/>
                      </a:lnTo>
                      <a:lnTo>
                        <a:pt x="19004" y="19996"/>
                      </a:lnTo>
                      <a:lnTo>
                        <a:pt x="19175" y="19801"/>
                      </a:lnTo>
                      <a:lnTo>
                        <a:pt x="19269" y="19623"/>
                      </a:lnTo>
                      <a:lnTo>
                        <a:pt x="19364" y="19526"/>
                      </a:lnTo>
                      <a:lnTo>
                        <a:pt x="19459" y="19493"/>
                      </a:lnTo>
                      <a:lnTo>
                        <a:pt x="19573" y="19526"/>
                      </a:lnTo>
                      <a:lnTo>
                        <a:pt x="19705" y="19558"/>
                      </a:lnTo>
                      <a:lnTo>
                        <a:pt x="19819" y="19526"/>
                      </a:lnTo>
                      <a:lnTo>
                        <a:pt x="19989" y="19510"/>
                      </a:lnTo>
                      <a:lnTo>
                        <a:pt x="19971" y="19461"/>
                      </a:lnTo>
                      <a:lnTo>
                        <a:pt x="19895" y="19267"/>
                      </a:lnTo>
                      <a:lnTo>
                        <a:pt x="19857" y="19186"/>
                      </a:lnTo>
                      <a:lnTo>
                        <a:pt x="19724" y="19153"/>
                      </a:lnTo>
                      <a:lnTo>
                        <a:pt x="19592" y="19169"/>
                      </a:lnTo>
                      <a:lnTo>
                        <a:pt x="19478" y="19234"/>
                      </a:lnTo>
                      <a:lnTo>
                        <a:pt x="19326" y="19315"/>
                      </a:lnTo>
                      <a:lnTo>
                        <a:pt x="19118" y="19364"/>
                      </a:lnTo>
                      <a:lnTo>
                        <a:pt x="18909" y="19380"/>
                      </a:lnTo>
                      <a:lnTo>
                        <a:pt x="18758" y="19331"/>
                      </a:lnTo>
                      <a:lnTo>
                        <a:pt x="18531" y="19218"/>
                      </a:lnTo>
                      <a:lnTo>
                        <a:pt x="18171" y="19056"/>
                      </a:lnTo>
                      <a:lnTo>
                        <a:pt x="17697" y="18894"/>
                      </a:lnTo>
                      <a:lnTo>
                        <a:pt x="17261" y="18862"/>
                      </a:lnTo>
                      <a:lnTo>
                        <a:pt x="16939" y="18829"/>
                      </a:lnTo>
                      <a:lnTo>
                        <a:pt x="16731" y="18780"/>
                      </a:lnTo>
                      <a:lnTo>
                        <a:pt x="16541" y="18667"/>
                      </a:lnTo>
                      <a:lnTo>
                        <a:pt x="16389" y="18602"/>
                      </a:lnTo>
                      <a:lnTo>
                        <a:pt x="16257" y="18602"/>
                      </a:lnTo>
                      <a:lnTo>
                        <a:pt x="16162" y="18635"/>
                      </a:lnTo>
                      <a:lnTo>
                        <a:pt x="16048" y="18683"/>
                      </a:lnTo>
                      <a:lnTo>
                        <a:pt x="15916" y="18683"/>
                      </a:lnTo>
                      <a:lnTo>
                        <a:pt x="15764" y="18635"/>
                      </a:lnTo>
                      <a:lnTo>
                        <a:pt x="15556" y="18521"/>
                      </a:lnTo>
                      <a:lnTo>
                        <a:pt x="15291" y="18408"/>
                      </a:lnTo>
                      <a:lnTo>
                        <a:pt x="15006" y="18392"/>
                      </a:lnTo>
                      <a:lnTo>
                        <a:pt x="14760" y="18408"/>
                      </a:lnTo>
                      <a:lnTo>
                        <a:pt x="14646" y="18408"/>
                      </a:lnTo>
                      <a:lnTo>
                        <a:pt x="14533" y="18424"/>
                      </a:lnTo>
                      <a:lnTo>
                        <a:pt x="14267" y="18440"/>
                      </a:lnTo>
                      <a:lnTo>
                        <a:pt x="13964" y="18489"/>
                      </a:lnTo>
                      <a:lnTo>
                        <a:pt x="13775" y="18570"/>
                      </a:lnTo>
                      <a:lnTo>
                        <a:pt x="13642" y="18651"/>
                      </a:lnTo>
                      <a:lnTo>
                        <a:pt x="13528" y="18586"/>
                      </a:lnTo>
                      <a:lnTo>
                        <a:pt x="13415" y="18521"/>
                      </a:lnTo>
                      <a:lnTo>
                        <a:pt x="13244" y="18505"/>
                      </a:lnTo>
                      <a:lnTo>
                        <a:pt x="13036" y="18489"/>
                      </a:lnTo>
                      <a:lnTo>
                        <a:pt x="12827" y="18359"/>
                      </a:lnTo>
                      <a:lnTo>
                        <a:pt x="12600" y="18230"/>
                      </a:lnTo>
                      <a:lnTo>
                        <a:pt x="12373" y="18278"/>
                      </a:lnTo>
                      <a:lnTo>
                        <a:pt x="12145" y="18311"/>
                      </a:lnTo>
                      <a:lnTo>
                        <a:pt x="12032" y="18262"/>
                      </a:lnTo>
                      <a:lnTo>
                        <a:pt x="11994" y="18149"/>
                      </a:lnTo>
                      <a:lnTo>
                        <a:pt x="11937" y="17889"/>
                      </a:lnTo>
                      <a:lnTo>
                        <a:pt x="11880" y="17517"/>
                      </a:lnTo>
                      <a:lnTo>
                        <a:pt x="11842" y="17063"/>
                      </a:lnTo>
                      <a:lnTo>
                        <a:pt x="11804" y="16577"/>
                      </a:lnTo>
                      <a:lnTo>
                        <a:pt x="11766" y="16058"/>
                      </a:lnTo>
                      <a:lnTo>
                        <a:pt x="11766" y="15929"/>
                      </a:lnTo>
                      <a:lnTo>
                        <a:pt x="11728" y="15686"/>
                      </a:lnTo>
                      <a:lnTo>
                        <a:pt x="11709" y="15442"/>
                      </a:lnTo>
                      <a:lnTo>
                        <a:pt x="11728" y="15329"/>
                      </a:lnTo>
                      <a:lnTo>
                        <a:pt x="11728" y="15264"/>
                      </a:lnTo>
                      <a:lnTo>
                        <a:pt x="11728" y="14843"/>
                      </a:lnTo>
                      <a:lnTo>
                        <a:pt x="11747" y="14665"/>
                      </a:lnTo>
                      <a:lnTo>
                        <a:pt x="11766" y="14454"/>
                      </a:lnTo>
                      <a:lnTo>
                        <a:pt x="11842" y="14260"/>
                      </a:lnTo>
                      <a:lnTo>
                        <a:pt x="11956" y="14065"/>
                      </a:lnTo>
                      <a:lnTo>
                        <a:pt x="12107" y="13854"/>
                      </a:lnTo>
                      <a:lnTo>
                        <a:pt x="12145" y="13806"/>
                      </a:lnTo>
                      <a:lnTo>
                        <a:pt x="12354" y="13579"/>
                      </a:lnTo>
                      <a:lnTo>
                        <a:pt x="12676" y="13239"/>
                      </a:lnTo>
                      <a:lnTo>
                        <a:pt x="12884" y="13044"/>
                      </a:lnTo>
                      <a:lnTo>
                        <a:pt x="13434" y="12510"/>
                      </a:lnTo>
                      <a:lnTo>
                        <a:pt x="14002" y="11991"/>
                      </a:lnTo>
                      <a:lnTo>
                        <a:pt x="14571" y="11489"/>
                      </a:lnTo>
                      <a:lnTo>
                        <a:pt x="15120" y="11019"/>
                      </a:lnTo>
                      <a:lnTo>
                        <a:pt x="15613" y="10614"/>
                      </a:lnTo>
                      <a:lnTo>
                        <a:pt x="15688" y="10533"/>
                      </a:lnTo>
                      <a:lnTo>
                        <a:pt x="15897" y="10354"/>
                      </a:lnTo>
                      <a:lnTo>
                        <a:pt x="16105" y="10128"/>
                      </a:lnTo>
                      <a:lnTo>
                        <a:pt x="16295" y="9868"/>
                      </a:lnTo>
                      <a:lnTo>
                        <a:pt x="16389" y="9641"/>
                      </a:lnTo>
                      <a:lnTo>
                        <a:pt x="16446" y="9512"/>
                      </a:lnTo>
                      <a:lnTo>
                        <a:pt x="16484" y="9463"/>
                      </a:lnTo>
                      <a:lnTo>
                        <a:pt x="16693" y="9447"/>
                      </a:lnTo>
                      <a:lnTo>
                        <a:pt x="17128" y="9479"/>
                      </a:lnTo>
                      <a:lnTo>
                        <a:pt x="17735" y="9544"/>
                      </a:lnTo>
                      <a:lnTo>
                        <a:pt x="18493" y="9609"/>
                      </a:lnTo>
                      <a:lnTo>
                        <a:pt x="19232" y="9690"/>
                      </a:lnTo>
                      <a:lnTo>
                        <a:pt x="19838" y="9755"/>
                      </a:lnTo>
                      <a:lnTo>
                        <a:pt x="20274" y="9787"/>
                      </a:lnTo>
                      <a:lnTo>
                        <a:pt x="20425" y="9803"/>
                      </a:lnTo>
                      <a:lnTo>
                        <a:pt x="20444" y="9722"/>
                      </a:lnTo>
                      <a:lnTo>
                        <a:pt x="20482" y="9544"/>
                      </a:lnTo>
                      <a:lnTo>
                        <a:pt x="20539" y="9269"/>
                      </a:lnTo>
                      <a:lnTo>
                        <a:pt x="20596" y="8896"/>
                      </a:lnTo>
                      <a:lnTo>
                        <a:pt x="20653" y="8459"/>
                      </a:lnTo>
                      <a:lnTo>
                        <a:pt x="20728" y="7972"/>
                      </a:lnTo>
                      <a:lnTo>
                        <a:pt x="20804" y="7438"/>
                      </a:lnTo>
                      <a:lnTo>
                        <a:pt x="20899" y="6871"/>
                      </a:lnTo>
                      <a:lnTo>
                        <a:pt x="20918" y="6676"/>
                      </a:lnTo>
                      <a:lnTo>
                        <a:pt x="20956" y="6417"/>
                      </a:lnTo>
                      <a:lnTo>
                        <a:pt x="20994" y="6093"/>
                      </a:lnTo>
                      <a:lnTo>
                        <a:pt x="21051" y="5720"/>
                      </a:lnTo>
                      <a:lnTo>
                        <a:pt x="21107" y="5315"/>
                      </a:lnTo>
                      <a:lnTo>
                        <a:pt x="21183" y="4894"/>
                      </a:lnTo>
                      <a:lnTo>
                        <a:pt x="21240" y="4456"/>
                      </a:lnTo>
                      <a:lnTo>
                        <a:pt x="21316" y="4019"/>
                      </a:lnTo>
                      <a:lnTo>
                        <a:pt x="21373" y="3581"/>
                      </a:lnTo>
                      <a:lnTo>
                        <a:pt x="21429" y="3192"/>
                      </a:lnTo>
                      <a:lnTo>
                        <a:pt x="21486" y="2836"/>
                      </a:lnTo>
                      <a:lnTo>
                        <a:pt x="21524" y="2512"/>
                      </a:lnTo>
                      <a:lnTo>
                        <a:pt x="21562" y="2252"/>
                      </a:lnTo>
                      <a:lnTo>
                        <a:pt x="21581" y="2058"/>
                      </a:lnTo>
                      <a:lnTo>
                        <a:pt x="21600" y="1928"/>
                      </a:lnTo>
                      <a:lnTo>
                        <a:pt x="21600" y="1880"/>
                      </a:lnTo>
                      <a:lnTo>
                        <a:pt x="21543" y="1880"/>
                      </a:lnTo>
                      <a:lnTo>
                        <a:pt x="21392" y="1863"/>
                      </a:lnTo>
                      <a:lnTo>
                        <a:pt x="21145" y="1831"/>
                      </a:lnTo>
                      <a:lnTo>
                        <a:pt x="20804" y="1799"/>
                      </a:lnTo>
                      <a:lnTo>
                        <a:pt x="20425" y="1750"/>
                      </a:lnTo>
                      <a:lnTo>
                        <a:pt x="19971" y="1701"/>
                      </a:lnTo>
                      <a:lnTo>
                        <a:pt x="19478" y="1653"/>
                      </a:lnTo>
                      <a:lnTo>
                        <a:pt x="18947" y="1588"/>
                      </a:lnTo>
                      <a:lnTo>
                        <a:pt x="17053" y="1394"/>
                      </a:lnTo>
                      <a:lnTo>
                        <a:pt x="15234" y="1199"/>
                      </a:lnTo>
                      <a:lnTo>
                        <a:pt x="13509" y="1021"/>
                      </a:lnTo>
                      <a:lnTo>
                        <a:pt x="11899" y="859"/>
                      </a:lnTo>
                      <a:lnTo>
                        <a:pt x="10364" y="697"/>
                      </a:lnTo>
                      <a:lnTo>
                        <a:pt x="8943" y="551"/>
                      </a:lnTo>
                      <a:lnTo>
                        <a:pt x="7617" y="405"/>
                      </a:lnTo>
                      <a:lnTo>
                        <a:pt x="6404" y="275"/>
                      </a:lnTo>
                      <a:lnTo>
                        <a:pt x="5779" y="211"/>
                      </a:lnTo>
                      <a:lnTo>
                        <a:pt x="5192" y="162"/>
                      </a:lnTo>
                      <a:lnTo>
                        <a:pt x="4661" y="97"/>
                      </a:lnTo>
                      <a:lnTo>
                        <a:pt x="4187" y="65"/>
                      </a:lnTo>
                      <a:lnTo>
                        <a:pt x="3789" y="32"/>
                      </a:lnTo>
                      <a:lnTo>
                        <a:pt x="3505" y="16"/>
                      </a:lnTo>
                      <a:lnTo>
                        <a:pt x="3297" y="0"/>
                      </a:lnTo>
                      <a:lnTo>
                        <a:pt x="3240" y="0"/>
                      </a:lnTo>
                      <a:close/>
                      <a:moveTo>
                        <a:pt x="7863" y="8556"/>
                      </a:moveTo>
                      <a:lnTo>
                        <a:pt x="8109" y="8556"/>
                      </a:lnTo>
                      <a:lnTo>
                        <a:pt x="8583" y="8588"/>
                      </a:lnTo>
                      <a:lnTo>
                        <a:pt x="8886" y="8621"/>
                      </a:lnTo>
                      <a:lnTo>
                        <a:pt x="9076" y="8653"/>
                      </a:lnTo>
                      <a:lnTo>
                        <a:pt x="9152" y="8718"/>
                      </a:lnTo>
                      <a:lnTo>
                        <a:pt x="9133" y="8783"/>
                      </a:lnTo>
                      <a:lnTo>
                        <a:pt x="9057" y="8945"/>
                      </a:lnTo>
                      <a:lnTo>
                        <a:pt x="9019" y="9042"/>
                      </a:lnTo>
                      <a:lnTo>
                        <a:pt x="8924" y="9155"/>
                      </a:lnTo>
                      <a:lnTo>
                        <a:pt x="8848" y="9236"/>
                      </a:lnTo>
                      <a:lnTo>
                        <a:pt x="8848" y="9301"/>
                      </a:lnTo>
                      <a:lnTo>
                        <a:pt x="8829" y="9431"/>
                      </a:lnTo>
                      <a:lnTo>
                        <a:pt x="8773" y="9528"/>
                      </a:lnTo>
                      <a:lnTo>
                        <a:pt x="8773" y="9674"/>
                      </a:lnTo>
                      <a:lnTo>
                        <a:pt x="8773" y="9803"/>
                      </a:lnTo>
                      <a:lnTo>
                        <a:pt x="8735" y="9901"/>
                      </a:lnTo>
                      <a:lnTo>
                        <a:pt x="8697" y="10014"/>
                      </a:lnTo>
                      <a:lnTo>
                        <a:pt x="8754" y="10192"/>
                      </a:lnTo>
                      <a:lnTo>
                        <a:pt x="8829" y="10435"/>
                      </a:lnTo>
                      <a:lnTo>
                        <a:pt x="8886" y="10678"/>
                      </a:lnTo>
                      <a:lnTo>
                        <a:pt x="8962" y="10824"/>
                      </a:lnTo>
                      <a:lnTo>
                        <a:pt x="9152" y="11051"/>
                      </a:lnTo>
                      <a:lnTo>
                        <a:pt x="9322" y="11278"/>
                      </a:lnTo>
                      <a:lnTo>
                        <a:pt x="9360" y="11391"/>
                      </a:lnTo>
                      <a:lnTo>
                        <a:pt x="9227" y="11424"/>
                      </a:lnTo>
                      <a:lnTo>
                        <a:pt x="9019" y="11294"/>
                      </a:lnTo>
                      <a:lnTo>
                        <a:pt x="8867" y="11197"/>
                      </a:lnTo>
                      <a:lnTo>
                        <a:pt x="8754" y="11148"/>
                      </a:lnTo>
                      <a:lnTo>
                        <a:pt x="8583" y="11067"/>
                      </a:lnTo>
                      <a:lnTo>
                        <a:pt x="8469" y="10970"/>
                      </a:lnTo>
                      <a:lnTo>
                        <a:pt x="8223" y="10824"/>
                      </a:lnTo>
                      <a:lnTo>
                        <a:pt x="7920" y="10614"/>
                      </a:lnTo>
                      <a:lnTo>
                        <a:pt x="7674" y="10403"/>
                      </a:lnTo>
                      <a:lnTo>
                        <a:pt x="7503" y="10225"/>
                      </a:lnTo>
                      <a:lnTo>
                        <a:pt x="7427" y="10111"/>
                      </a:lnTo>
                      <a:lnTo>
                        <a:pt x="7314" y="9982"/>
                      </a:lnTo>
                      <a:lnTo>
                        <a:pt x="7238" y="9868"/>
                      </a:lnTo>
                      <a:lnTo>
                        <a:pt x="7200" y="9771"/>
                      </a:lnTo>
                      <a:lnTo>
                        <a:pt x="7124" y="9706"/>
                      </a:lnTo>
                      <a:lnTo>
                        <a:pt x="7143" y="9593"/>
                      </a:lnTo>
                      <a:lnTo>
                        <a:pt x="7238" y="9431"/>
                      </a:lnTo>
                      <a:lnTo>
                        <a:pt x="7408" y="9236"/>
                      </a:lnTo>
                      <a:lnTo>
                        <a:pt x="7617" y="8977"/>
                      </a:lnTo>
                      <a:lnTo>
                        <a:pt x="7731" y="8734"/>
                      </a:lnTo>
                      <a:lnTo>
                        <a:pt x="7768" y="8604"/>
                      </a:lnTo>
                      <a:lnTo>
                        <a:pt x="7863" y="8556"/>
                      </a:lnTo>
                      <a:close/>
                      <a:moveTo>
                        <a:pt x="13377" y="9107"/>
                      </a:moveTo>
                      <a:lnTo>
                        <a:pt x="13566" y="9188"/>
                      </a:lnTo>
                      <a:lnTo>
                        <a:pt x="13699" y="9285"/>
                      </a:lnTo>
                      <a:lnTo>
                        <a:pt x="13737" y="9398"/>
                      </a:lnTo>
                      <a:lnTo>
                        <a:pt x="13813" y="9593"/>
                      </a:lnTo>
                      <a:lnTo>
                        <a:pt x="14002" y="9884"/>
                      </a:lnTo>
                      <a:lnTo>
                        <a:pt x="14192" y="10144"/>
                      </a:lnTo>
                      <a:lnTo>
                        <a:pt x="14267" y="10322"/>
                      </a:lnTo>
                      <a:lnTo>
                        <a:pt x="14267" y="10468"/>
                      </a:lnTo>
                      <a:lnTo>
                        <a:pt x="14192" y="10597"/>
                      </a:lnTo>
                      <a:lnTo>
                        <a:pt x="14059" y="10711"/>
                      </a:lnTo>
                      <a:lnTo>
                        <a:pt x="13869" y="10808"/>
                      </a:lnTo>
                      <a:lnTo>
                        <a:pt x="13680" y="10905"/>
                      </a:lnTo>
                      <a:lnTo>
                        <a:pt x="13509" y="10954"/>
                      </a:lnTo>
                      <a:lnTo>
                        <a:pt x="13301" y="11051"/>
                      </a:lnTo>
                      <a:lnTo>
                        <a:pt x="13036" y="11246"/>
                      </a:lnTo>
                      <a:lnTo>
                        <a:pt x="12808" y="11424"/>
                      </a:lnTo>
                      <a:lnTo>
                        <a:pt x="12676" y="11505"/>
                      </a:lnTo>
                      <a:lnTo>
                        <a:pt x="12581" y="11424"/>
                      </a:lnTo>
                      <a:lnTo>
                        <a:pt x="12695" y="11262"/>
                      </a:lnTo>
                      <a:lnTo>
                        <a:pt x="12827" y="11148"/>
                      </a:lnTo>
                      <a:lnTo>
                        <a:pt x="12922" y="11019"/>
                      </a:lnTo>
                      <a:lnTo>
                        <a:pt x="12998" y="10889"/>
                      </a:lnTo>
                      <a:lnTo>
                        <a:pt x="13055" y="10792"/>
                      </a:lnTo>
                      <a:lnTo>
                        <a:pt x="13225" y="10468"/>
                      </a:lnTo>
                      <a:lnTo>
                        <a:pt x="13320" y="10111"/>
                      </a:lnTo>
                      <a:lnTo>
                        <a:pt x="13339" y="9787"/>
                      </a:lnTo>
                      <a:lnTo>
                        <a:pt x="13282" y="9560"/>
                      </a:lnTo>
                      <a:lnTo>
                        <a:pt x="13282" y="9447"/>
                      </a:lnTo>
                      <a:lnTo>
                        <a:pt x="13225" y="9382"/>
                      </a:lnTo>
                      <a:lnTo>
                        <a:pt x="13168" y="9269"/>
                      </a:lnTo>
                      <a:lnTo>
                        <a:pt x="13244" y="9171"/>
                      </a:lnTo>
                      <a:lnTo>
                        <a:pt x="13377" y="9107"/>
                      </a:lnTo>
                      <a:close/>
                      <a:moveTo>
                        <a:pt x="9606" y="16528"/>
                      </a:moveTo>
                      <a:lnTo>
                        <a:pt x="9796" y="16625"/>
                      </a:lnTo>
                      <a:lnTo>
                        <a:pt x="9909" y="16787"/>
                      </a:lnTo>
                      <a:lnTo>
                        <a:pt x="9985" y="16982"/>
                      </a:lnTo>
                      <a:lnTo>
                        <a:pt x="9985" y="17192"/>
                      </a:lnTo>
                      <a:lnTo>
                        <a:pt x="9947" y="17225"/>
                      </a:lnTo>
                      <a:lnTo>
                        <a:pt x="10004" y="17290"/>
                      </a:lnTo>
                      <a:lnTo>
                        <a:pt x="10080" y="17500"/>
                      </a:lnTo>
                      <a:lnTo>
                        <a:pt x="10137" y="17841"/>
                      </a:lnTo>
                      <a:lnTo>
                        <a:pt x="10156" y="18051"/>
                      </a:lnTo>
                      <a:lnTo>
                        <a:pt x="10156" y="18197"/>
                      </a:lnTo>
                      <a:lnTo>
                        <a:pt x="10137" y="18278"/>
                      </a:lnTo>
                      <a:lnTo>
                        <a:pt x="10080" y="18343"/>
                      </a:lnTo>
                      <a:lnTo>
                        <a:pt x="9928" y="18408"/>
                      </a:lnTo>
                      <a:lnTo>
                        <a:pt x="9758" y="18440"/>
                      </a:lnTo>
                      <a:lnTo>
                        <a:pt x="9606" y="18440"/>
                      </a:lnTo>
                      <a:lnTo>
                        <a:pt x="9493" y="18392"/>
                      </a:lnTo>
                      <a:lnTo>
                        <a:pt x="9417" y="18375"/>
                      </a:lnTo>
                      <a:lnTo>
                        <a:pt x="9265" y="18343"/>
                      </a:lnTo>
                      <a:lnTo>
                        <a:pt x="9038" y="18327"/>
                      </a:lnTo>
                      <a:lnTo>
                        <a:pt x="8792" y="18311"/>
                      </a:lnTo>
                      <a:lnTo>
                        <a:pt x="8545" y="18311"/>
                      </a:lnTo>
                      <a:lnTo>
                        <a:pt x="8337" y="18294"/>
                      </a:lnTo>
                      <a:lnTo>
                        <a:pt x="8185" y="18294"/>
                      </a:lnTo>
                      <a:lnTo>
                        <a:pt x="8128" y="18294"/>
                      </a:lnTo>
                      <a:lnTo>
                        <a:pt x="8185" y="18181"/>
                      </a:lnTo>
                      <a:lnTo>
                        <a:pt x="8318" y="17938"/>
                      </a:lnTo>
                      <a:lnTo>
                        <a:pt x="8469" y="17679"/>
                      </a:lnTo>
                      <a:lnTo>
                        <a:pt x="8583" y="17517"/>
                      </a:lnTo>
                      <a:lnTo>
                        <a:pt x="8659" y="17484"/>
                      </a:lnTo>
                      <a:lnTo>
                        <a:pt x="8678" y="17468"/>
                      </a:lnTo>
                      <a:lnTo>
                        <a:pt x="8735" y="17355"/>
                      </a:lnTo>
                      <a:lnTo>
                        <a:pt x="8754" y="17338"/>
                      </a:lnTo>
                      <a:lnTo>
                        <a:pt x="8754" y="17322"/>
                      </a:lnTo>
                      <a:lnTo>
                        <a:pt x="8773" y="17306"/>
                      </a:lnTo>
                      <a:lnTo>
                        <a:pt x="8829" y="17209"/>
                      </a:lnTo>
                      <a:lnTo>
                        <a:pt x="8943" y="17047"/>
                      </a:lnTo>
                      <a:lnTo>
                        <a:pt x="9189" y="16739"/>
                      </a:lnTo>
                      <a:lnTo>
                        <a:pt x="9417" y="16577"/>
                      </a:lnTo>
                      <a:lnTo>
                        <a:pt x="9606" y="16528"/>
                      </a:lnTo>
                      <a:close/>
                      <a:moveTo>
                        <a:pt x="19648" y="19672"/>
                      </a:moveTo>
                      <a:lnTo>
                        <a:pt x="19629" y="19720"/>
                      </a:lnTo>
                      <a:lnTo>
                        <a:pt x="19686" y="19882"/>
                      </a:lnTo>
                      <a:lnTo>
                        <a:pt x="19781" y="19850"/>
                      </a:lnTo>
                      <a:lnTo>
                        <a:pt x="19724" y="19704"/>
                      </a:lnTo>
                      <a:lnTo>
                        <a:pt x="19648" y="19672"/>
                      </a:lnTo>
                      <a:close/>
                    </a:path>
                  </a:pathLst>
                </a:custGeom>
                <a:ln w="12700" cap="flat">
                  <a:noFill/>
                  <a:miter lim="400000"/>
                </a:ln>
                <a:effectLst/>
              </p:spPr>
            </p:pic>
            <p:sp>
              <p:nvSpPr>
                <p:cNvPr id="787" name="One"/>
                <p:cNvSpPr/>
                <p:nvPr/>
              </p:nvSpPr>
              <p:spPr>
                <a:xfrm rot="479464">
                  <a:off x="9453" y="43408"/>
                  <a:ext cx="637114" cy="1805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r>
                    <a:rPr sz="1969"/>
                    <a:t>One</a:t>
                  </a:r>
                </a:p>
              </p:txBody>
            </p:sp>
            <p:pic>
              <p:nvPicPr>
                <p:cNvPr id="788" name="iStock_blank sign 2598785XSmall.jpg" descr="iStock_blank sign 2598785XSmall.jpg"/>
                <p:cNvPicPr>
                  <a:picLocks noChangeAspect="1"/>
                </p:cNvPicPr>
                <p:nvPr/>
              </p:nvPicPr>
              <p:blipFill>
                <a:blip r:embed="rId3">
                  <a:extLst/>
                </a:blip>
                <a:srcRect l="7374" t="4236" r="11004" b="48"/>
                <a:stretch>
                  <a:fillRect/>
                </a:stretch>
              </p:blipFill>
              <p:spPr>
                <a:xfrm>
                  <a:off x="527024" y="47654"/>
                  <a:ext cx="452438" cy="529035"/>
                </a:xfrm>
                <a:custGeom>
                  <a:avLst/>
                  <a:gdLst/>
                  <a:ahLst/>
                  <a:cxnLst>
                    <a:cxn ang="0">
                      <a:pos x="wd2" y="hd2"/>
                    </a:cxn>
                    <a:cxn ang="5400000">
                      <a:pos x="wd2" y="hd2"/>
                    </a:cxn>
                    <a:cxn ang="10800000">
                      <a:pos x="wd2" y="hd2"/>
                    </a:cxn>
                    <a:cxn ang="16200000">
                      <a:pos x="wd2" y="hd2"/>
                    </a:cxn>
                  </a:cxnLst>
                  <a:rect l="0" t="0" r="r" b="b"/>
                  <a:pathLst>
                    <a:path w="21600" h="21600" extrusionOk="0">
                      <a:moveTo>
                        <a:pt x="3240" y="0"/>
                      </a:moveTo>
                      <a:lnTo>
                        <a:pt x="3202" y="65"/>
                      </a:lnTo>
                      <a:lnTo>
                        <a:pt x="3164" y="211"/>
                      </a:lnTo>
                      <a:lnTo>
                        <a:pt x="3126" y="405"/>
                      </a:lnTo>
                      <a:lnTo>
                        <a:pt x="3088" y="648"/>
                      </a:lnTo>
                      <a:lnTo>
                        <a:pt x="3069" y="826"/>
                      </a:lnTo>
                      <a:lnTo>
                        <a:pt x="3032" y="1134"/>
                      </a:lnTo>
                      <a:lnTo>
                        <a:pt x="2956" y="1523"/>
                      </a:lnTo>
                      <a:lnTo>
                        <a:pt x="2899" y="2009"/>
                      </a:lnTo>
                      <a:lnTo>
                        <a:pt x="2804" y="2560"/>
                      </a:lnTo>
                      <a:lnTo>
                        <a:pt x="2709" y="3176"/>
                      </a:lnTo>
                      <a:lnTo>
                        <a:pt x="2615" y="3808"/>
                      </a:lnTo>
                      <a:lnTo>
                        <a:pt x="2520" y="4472"/>
                      </a:lnTo>
                      <a:lnTo>
                        <a:pt x="2406" y="5137"/>
                      </a:lnTo>
                      <a:lnTo>
                        <a:pt x="2312" y="5752"/>
                      </a:lnTo>
                      <a:lnTo>
                        <a:pt x="2236" y="6303"/>
                      </a:lnTo>
                      <a:lnTo>
                        <a:pt x="2160" y="6789"/>
                      </a:lnTo>
                      <a:lnTo>
                        <a:pt x="2103" y="7195"/>
                      </a:lnTo>
                      <a:lnTo>
                        <a:pt x="2046" y="7502"/>
                      </a:lnTo>
                      <a:lnTo>
                        <a:pt x="2027" y="7697"/>
                      </a:lnTo>
                      <a:lnTo>
                        <a:pt x="2008" y="7778"/>
                      </a:lnTo>
                      <a:lnTo>
                        <a:pt x="2122" y="7810"/>
                      </a:lnTo>
                      <a:lnTo>
                        <a:pt x="2425" y="7859"/>
                      </a:lnTo>
                      <a:lnTo>
                        <a:pt x="2880" y="7908"/>
                      </a:lnTo>
                      <a:lnTo>
                        <a:pt x="3448" y="7972"/>
                      </a:lnTo>
                      <a:lnTo>
                        <a:pt x="4017" y="8037"/>
                      </a:lnTo>
                      <a:lnTo>
                        <a:pt x="4491" y="8086"/>
                      </a:lnTo>
                      <a:lnTo>
                        <a:pt x="4832" y="8134"/>
                      </a:lnTo>
                      <a:lnTo>
                        <a:pt x="4983" y="8167"/>
                      </a:lnTo>
                      <a:lnTo>
                        <a:pt x="5078" y="8215"/>
                      </a:lnTo>
                      <a:lnTo>
                        <a:pt x="5116" y="8296"/>
                      </a:lnTo>
                      <a:lnTo>
                        <a:pt x="5135" y="8442"/>
                      </a:lnTo>
                      <a:lnTo>
                        <a:pt x="5192" y="8588"/>
                      </a:lnTo>
                      <a:lnTo>
                        <a:pt x="5324" y="8912"/>
                      </a:lnTo>
                      <a:lnTo>
                        <a:pt x="5514" y="9285"/>
                      </a:lnTo>
                      <a:lnTo>
                        <a:pt x="5760" y="9641"/>
                      </a:lnTo>
                      <a:lnTo>
                        <a:pt x="5987" y="9901"/>
                      </a:lnTo>
                      <a:lnTo>
                        <a:pt x="6063" y="9998"/>
                      </a:lnTo>
                      <a:lnTo>
                        <a:pt x="6158" y="10144"/>
                      </a:lnTo>
                      <a:lnTo>
                        <a:pt x="6291" y="10322"/>
                      </a:lnTo>
                      <a:lnTo>
                        <a:pt x="6404" y="10516"/>
                      </a:lnTo>
                      <a:lnTo>
                        <a:pt x="6556" y="10776"/>
                      </a:lnTo>
                      <a:lnTo>
                        <a:pt x="6802" y="11100"/>
                      </a:lnTo>
                      <a:lnTo>
                        <a:pt x="7086" y="11456"/>
                      </a:lnTo>
                      <a:lnTo>
                        <a:pt x="7371" y="11829"/>
                      </a:lnTo>
                      <a:lnTo>
                        <a:pt x="7693" y="12202"/>
                      </a:lnTo>
                      <a:lnTo>
                        <a:pt x="7920" y="12493"/>
                      </a:lnTo>
                      <a:lnTo>
                        <a:pt x="8091" y="12753"/>
                      </a:lnTo>
                      <a:lnTo>
                        <a:pt x="8204" y="12947"/>
                      </a:lnTo>
                      <a:lnTo>
                        <a:pt x="8280" y="13109"/>
                      </a:lnTo>
                      <a:lnTo>
                        <a:pt x="8299" y="13158"/>
                      </a:lnTo>
                      <a:lnTo>
                        <a:pt x="8299" y="13223"/>
                      </a:lnTo>
                      <a:lnTo>
                        <a:pt x="8337" y="13352"/>
                      </a:lnTo>
                      <a:lnTo>
                        <a:pt x="8337" y="13563"/>
                      </a:lnTo>
                      <a:lnTo>
                        <a:pt x="8318" y="13806"/>
                      </a:lnTo>
                      <a:lnTo>
                        <a:pt x="8299" y="14098"/>
                      </a:lnTo>
                      <a:lnTo>
                        <a:pt x="8242" y="14373"/>
                      </a:lnTo>
                      <a:lnTo>
                        <a:pt x="8166" y="14632"/>
                      </a:lnTo>
                      <a:lnTo>
                        <a:pt x="8072" y="14924"/>
                      </a:lnTo>
                      <a:lnTo>
                        <a:pt x="7920" y="15248"/>
                      </a:lnTo>
                      <a:lnTo>
                        <a:pt x="7731" y="15621"/>
                      </a:lnTo>
                      <a:lnTo>
                        <a:pt x="7503" y="16042"/>
                      </a:lnTo>
                      <a:lnTo>
                        <a:pt x="7200" y="16561"/>
                      </a:lnTo>
                      <a:lnTo>
                        <a:pt x="6916" y="17063"/>
                      </a:lnTo>
                      <a:lnTo>
                        <a:pt x="6651" y="17517"/>
                      </a:lnTo>
                      <a:lnTo>
                        <a:pt x="6442" y="17889"/>
                      </a:lnTo>
                      <a:lnTo>
                        <a:pt x="6328" y="18100"/>
                      </a:lnTo>
                      <a:lnTo>
                        <a:pt x="6215" y="18311"/>
                      </a:lnTo>
                      <a:lnTo>
                        <a:pt x="6082" y="18489"/>
                      </a:lnTo>
                      <a:lnTo>
                        <a:pt x="5949" y="18586"/>
                      </a:lnTo>
                      <a:lnTo>
                        <a:pt x="5855" y="18586"/>
                      </a:lnTo>
                      <a:lnTo>
                        <a:pt x="5779" y="18586"/>
                      </a:lnTo>
                      <a:lnTo>
                        <a:pt x="5684" y="18618"/>
                      </a:lnTo>
                      <a:lnTo>
                        <a:pt x="5533" y="18667"/>
                      </a:lnTo>
                      <a:lnTo>
                        <a:pt x="5286" y="18683"/>
                      </a:lnTo>
                      <a:lnTo>
                        <a:pt x="5116" y="18683"/>
                      </a:lnTo>
                      <a:lnTo>
                        <a:pt x="5040" y="18699"/>
                      </a:lnTo>
                      <a:lnTo>
                        <a:pt x="5002" y="18748"/>
                      </a:lnTo>
                      <a:lnTo>
                        <a:pt x="4983" y="18829"/>
                      </a:lnTo>
                      <a:lnTo>
                        <a:pt x="4945" y="18991"/>
                      </a:lnTo>
                      <a:lnTo>
                        <a:pt x="4832" y="19072"/>
                      </a:lnTo>
                      <a:lnTo>
                        <a:pt x="4680" y="19072"/>
                      </a:lnTo>
                      <a:lnTo>
                        <a:pt x="4509" y="19007"/>
                      </a:lnTo>
                      <a:lnTo>
                        <a:pt x="4187" y="18878"/>
                      </a:lnTo>
                      <a:lnTo>
                        <a:pt x="3865" y="19007"/>
                      </a:lnTo>
                      <a:lnTo>
                        <a:pt x="3695" y="19105"/>
                      </a:lnTo>
                      <a:lnTo>
                        <a:pt x="3467" y="19072"/>
                      </a:lnTo>
                      <a:lnTo>
                        <a:pt x="3259" y="19056"/>
                      </a:lnTo>
                      <a:lnTo>
                        <a:pt x="3107" y="19137"/>
                      </a:lnTo>
                      <a:lnTo>
                        <a:pt x="2994" y="19218"/>
                      </a:lnTo>
                      <a:lnTo>
                        <a:pt x="2918" y="19218"/>
                      </a:lnTo>
                      <a:lnTo>
                        <a:pt x="2766" y="19218"/>
                      </a:lnTo>
                      <a:lnTo>
                        <a:pt x="2501" y="19267"/>
                      </a:lnTo>
                      <a:lnTo>
                        <a:pt x="2236" y="19348"/>
                      </a:lnTo>
                      <a:lnTo>
                        <a:pt x="2160" y="19461"/>
                      </a:lnTo>
                      <a:lnTo>
                        <a:pt x="2141" y="19574"/>
                      </a:lnTo>
                      <a:lnTo>
                        <a:pt x="2046" y="19639"/>
                      </a:lnTo>
                      <a:lnTo>
                        <a:pt x="1876" y="19720"/>
                      </a:lnTo>
                      <a:lnTo>
                        <a:pt x="1667" y="19866"/>
                      </a:lnTo>
                      <a:lnTo>
                        <a:pt x="1478" y="20028"/>
                      </a:lnTo>
                      <a:lnTo>
                        <a:pt x="1402" y="20125"/>
                      </a:lnTo>
                      <a:lnTo>
                        <a:pt x="1459" y="20206"/>
                      </a:lnTo>
                      <a:lnTo>
                        <a:pt x="1592" y="20320"/>
                      </a:lnTo>
                      <a:lnTo>
                        <a:pt x="1705" y="20433"/>
                      </a:lnTo>
                      <a:lnTo>
                        <a:pt x="1762" y="20531"/>
                      </a:lnTo>
                      <a:lnTo>
                        <a:pt x="1686" y="20644"/>
                      </a:lnTo>
                      <a:lnTo>
                        <a:pt x="1516" y="20774"/>
                      </a:lnTo>
                      <a:lnTo>
                        <a:pt x="1307" y="20871"/>
                      </a:lnTo>
                      <a:lnTo>
                        <a:pt x="1099" y="20936"/>
                      </a:lnTo>
                      <a:lnTo>
                        <a:pt x="909" y="21000"/>
                      </a:lnTo>
                      <a:lnTo>
                        <a:pt x="891" y="21162"/>
                      </a:lnTo>
                      <a:lnTo>
                        <a:pt x="909" y="21308"/>
                      </a:lnTo>
                      <a:lnTo>
                        <a:pt x="834" y="21406"/>
                      </a:lnTo>
                      <a:lnTo>
                        <a:pt x="682" y="21454"/>
                      </a:lnTo>
                      <a:lnTo>
                        <a:pt x="436" y="21438"/>
                      </a:lnTo>
                      <a:lnTo>
                        <a:pt x="171" y="21438"/>
                      </a:lnTo>
                      <a:lnTo>
                        <a:pt x="0" y="21503"/>
                      </a:lnTo>
                      <a:lnTo>
                        <a:pt x="76" y="21551"/>
                      </a:lnTo>
                      <a:lnTo>
                        <a:pt x="227" y="21568"/>
                      </a:lnTo>
                      <a:lnTo>
                        <a:pt x="417" y="21568"/>
                      </a:lnTo>
                      <a:lnTo>
                        <a:pt x="701" y="21584"/>
                      </a:lnTo>
                      <a:lnTo>
                        <a:pt x="1080" y="21584"/>
                      </a:lnTo>
                      <a:lnTo>
                        <a:pt x="1554" y="21584"/>
                      </a:lnTo>
                      <a:lnTo>
                        <a:pt x="2141" y="21600"/>
                      </a:lnTo>
                      <a:lnTo>
                        <a:pt x="2861" y="21600"/>
                      </a:lnTo>
                      <a:lnTo>
                        <a:pt x="3695" y="21600"/>
                      </a:lnTo>
                      <a:lnTo>
                        <a:pt x="4680" y="21600"/>
                      </a:lnTo>
                      <a:lnTo>
                        <a:pt x="5836" y="21600"/>
                      </a:lnTo>
                      <a:lnTo>
                        <a:pt x="7143" y="21600"/>
                      </a:lnTo>
                      <a:lnTo>
                        <a:pt x="8621" y="21600"/>
                      </a:lnTo>
                      <a:lnTo>
                        <a:pt x="10288" y="21600"/>
                      </a:lnTo>
                      <a:lnTo>
                        <a:pt x="11444" y="21600"/>
                      </a:lnTo>
                      <a:lnTo>
                        <a:pt x="12543" y="21600"/>
                      </a:lnTo>
                      <a:lnTo>
                        <a:pt x="13585" y="21600"/>
                      </a:lnTo>
                      <a:lnTo>
                        <a:pt x="14571" y="21600"/>
                      </a:lnTo>
                      <a:lnTo>
                        <a:pt x="15480" y="21600"/>
                      </a:lnTo>
                      <a:lnTo>
                        <a:pt x="16333" y="21600"/>
                      </a:lnTo>
                      <a:lnTo>
                        <a:pt x="17128" y="21584"/>
                      </a:lnTo>
                      <a:lnTo>
                        <a:pt x="17829" y="21584"/>
                      </a:lnTo>
                      <a:lnTo>
                        <a:pt x="18474" y="21584"/>
                      </a:lnTo>
                      <a:lnTo>
                        <a:pt x="19023" y="21584"/>
                      </a:lnTo>
                      <a:lnTo>
                        <a:pt x="19497" y="21568"/>
                      </a:lnTo>
                      <a:lnTo>
                        <a:pt x="19895" y="21568"/>
                      </a:lnTo>
                      <a:lnTo>
                        <a:pt x="20198" y="21568"/>
                      </a:lnTo>
                      <a:lnTo>
                        <a:pt x="20406" y="21551"/>
                      </a:lnTo>
                      <a:lnTo>
                        <a:pt x="20558" y="21551"/>
                      </a:lnTo>
                      <a:lnTo>
                        <a:pt x="20444" y="21487"/>
                      </a:lnTo>
                      <a:lnTo>
                        <a:pt x="20387" y="21422"/>
                      </a:lnTo>
                      <a:lnTo>
                        <a:pt x="20274" y="21389"/>
                      </a:lnTo>
                      <a:lnTo>
                        <a:pt x="20198" y="21373"/>
                      </a:lnTo>
                      <a:lnTo>
                        <a:pt x="20103" y="21292"/>
                      </a:lnTo>
                      <a:lnTo>
                        <a:pt x="20046" y="21179"/>
                      </a:lnTo>
                      <a:lnTo>
                        <a:pt x="20027" y="21065"/>
                      </a:lnTo>
                      <a:lnTo>
                        <a:pt x="19876" y="21098"/>
                      </a:lnTo>
                      <a:lnTo>
                        <a:pt x="19648" y="21162"/>
                      </a:lnTo>
                      <a:lnTo>
                        <a:pt x="19421" y="21260"/>
                      </a:lnTo>
                      <a:lnTo>
                        <a:pt x="19213" y="21325"/>
                      </a:lnTo>
                      <a:lnTo>
                        <a:pt x="19080" y="21325"/>
                      </a:lnTo>
                      <a:lnTo>
                        <a:pt x="18966" y="21244"/>
                      </a:lnTo>
                      <a:lnTo>
                        <a:pt x="18853" y="21098"/>
                      </a:lnTo>
                      <a:lnTo>
                        <a:pt x="18739" y="20936"/>
                      </a:lnTo>
                      <a:lnTo>
                        <a:pt x="18568" y="20887"/>
                      </a:lnTo>
                      <a:lnTo>
                        <a:pt x="18398" y="20822"/>
                      </a:lnTo>
                      <a:lnTo>
                        <a:pt x="18341" y="20628"/>
                      </a:lnTo>
                      <a:lnTo>
                        <a:pt x="18341" y="20498"/>
                      </a:lnTo>
                      <a:lnTo>
                        <a:pt x="18398" y="20401"/>
                      </a:lnTo>
                      <a:lnTo>
                        <a:pt x="18493" y="20304"/>
                      </a:lnTo>
                      <a:lnTo>
                        <a:pt x="18720" y="20190"/>
                      </a:lnTo>
                      <a:lnTo>
                        <a:pt x="19004" y="19996"/>
                      </a:lnTo>
                      <a:lnTo>
                        <a:pt x="19175" y="19801"/>
                      </a:lnTo>
                      <a:lnTo>
                        <a:pt x="19269" y="19623"/>
                      </a:lnTo>
                      <a:lnTo>
                        <a:pt x="19364" y="19526"/>
                      </a:lnTo>
                      <a:lnTo>
                        <a:pt x="19459" y="19493"/>
                      </a:lnTo>
                      <a:lnTo>
                        <a:pt x="19573" y="19526"/>
                      </a:lnTo>
                      <a:lnTo>
                        <a:pt x="19705" y="19558"/>
                      </a:lnTo>
                      <a:lnTo>
                        <a:pt x="19819" y="19526"/>
                      </a:lnTo>
                      <a:lnTo>
                        <a:pt x="19989" y="19510"/>
                      </a:lnTo>
                      <a:lnTo>
                        <a:pt x="19971" y="19461"/>
                      </a:lnTo>
                      <a:lnTo>
                        <a:pt x="19895" y="19267"/>
                      </a:lnTo>
                      <a:lnTo>
                        <a:pt x="19857" y="19186"/>
                      </a:lnTo>
                      <a:lnTo>
                        <a:pt x="19724" y="19153"/>
                      </a:lnTo>
                      <a:lnTo>
                        <a:pt x="19592" y="19169"/>
                      </a:lnTo>
                      <a:lnTo>
                        <a:pt x="19478" y="19234"/>
                      </a:lnTo>
                      <a:lnTo>
                        <a:pt x="19326" y="19315"/>
                      </a:lnTo>
                      <a:lnTo>
                        <a:pt x="19118" y="19364"/>
                      </a:lnTo>
                      <a:lnTo>
                        <a:pt x="18909" y="19380"/>
                      </a:lnTo>
                      <a:lnTo>
                        <a:pt x="18758" y="19331"/>
                      </a:lnTo>
                      <a:lnTo>
                        <a:pt x="18531" y="19218"/>
                      </a:lnTo>
                      <a:lnTo>
                        <a:pt x="18171" y="19056"/>
                      </a:lnTo>
                      <a:lnTo>
                        <a:pt x="17697" y="18894"/>
                      </a:lnTo>
                      <a:lnTo>
                        <a:pt x="17261" y="18862"/>
                      </a:lnTo>
                      <a:lnTo>
                        <a:pt x="16939" y="18829"/>
                      </a:lnTo>
                      <a:lnTo>
                        <a:pt x="16731" y="18780"/>
                      </a:lnTo>
                      <a:lnTo>
                        <a:pt x="16541" y="18667"/>
                      </a:lnTo>
                      <a:lnTo>
                        <a:pt x="16389" y="18602"/>
                      </a:lnTo>
                      <a:lnTo>
                        <a:pt x="16257" y="18602"/>
                      </a:lnTo>
                      <a:lnTo>
                        <a:pt x="16162" y="18635"/>
                      </a:lnTo>
                      <a:lnTo>
                        <a:pt x="16048" y="18683"/>
                      </a:lnTo>
                      <a:lnTo>
                        <a:pt x="15916" y="18683"/>
                      </a:lnTo>
                      <a:lnTo>
                        <a:pt x="15764" y="18635"/>
                      </a:lnTo>
                      <a:lnTo>
                        <a:pt x="15556" y="18521"/>
                      </a:lnTo>
                      <a:lnTo>
                        <a:pt x="15291" y="18408"/>
                      </a:lnTo>
                      <a:lnTo>
                        <a:pt x="15006" y="18392"/>
                      </a:lnTo>
                      <a:lnTo>
                        <a:pt x="14760" y="18408"/>
                      </a:lnTo>
                      <a:lnTo>
                        <a:pt x="14646" y="18408"/>
                      </a:lnTo>
                      <a:lnTo>
                        <a:pt x="14533" y="18424"/>
                      </a:lnTo>
                      <a:lnTo>
                        <a:pt x="14267" y="18440"/>
                      </a:lnTo>
                      <a:lnTo>
                        <a:pt x="13964" y="18489"/>
                      </a:lnTo>
                      <a:lnTo>
                        <a:pt x="13775" y="18570"/>
                      </a:lnTo>
                      <a:lnTo>
                        <a:pt x="13642" y="18651"/>
                      </a:lnTo>
                      <a:lnTo>
                        <a:pt x="13528" y="18586"/>
                      </a:lnTo>
                      <a:lnTo>
                        <a:pt x="13415" y="18521"/>
                      </a:lnTo>
                      <a:lnTo>
                        <a:pt x="13244" y="18505"/>
                      </a:lnTo>
                      <a:lnTo>
                        <a:pt x="13036" y="18489"/>
                      </a:lnTo>
                      <a:lnTo>
                        <a:pt x="12827" y="18359"/>
                      </a:lnTo>
                      <a:lnTo>
                        <a:pt x="12600" y="18230"/>
                      </a:lnTo>
                      <a:lnTo>
                        <a:pt x="12373" y="18278"/>
                      </a:lnTo>
                      <a:lnTo>
                        <a:pt x="12145" y="18311"/>
                      </a:lnTo>
                      <a:lnTo>
                        <a:pt x="12032" y="18262"/>
                      </a:lnTo>
                      <a:lnTo>
                        <a:pt x="11994" y="18149"/>
                      </a:lnTo>
                      <a:lnTo>
                        <a:pt x="11937" y="17889"/>
                      </a:lnTo>
                      <a:lnTo>
                        <a:pt x="11880" y="17517"/>
                      </a:lnTo>
                      <a:lnTo>
                        <a:pt x="11842" y="17063"/>
                      </a:lnTo>
                      <a:lnTo>
                        <a:pt x="11804" y="16577"/>
                      </a:lnTo>
                      <a:lnTo>
                        <a:pt x="11766" y="16058"/>
                      </a:lnTo>
                      <a:lnTo>
                        <a:pt x="11766" y="15929"/>
                      </a:lnTo>
                      <a:lnTo>
                        <a:pt x="11728" y="15686"/>
                      </a:lnTo>
                      <a:lnTo>
                        <a:pt x="11709" y="15442"/>
                      </a:lnTo>
                      <a:lnTo>
                        <a:pt x="11728" y="15329"/>
                      </a:lnTo>
                      <a:lnTo>
                        <a:pt x="11728" y="15264"/>
                      </a:lnTo>
                      <a:lnTo>
                        <a:pt x="11728" y="14843"/>
                      </a:lnTo>
                      <a:lnTo>
                        <a:pt x="11747" y="14665"/>
                      </a:lnTo>
                      <a:lnTo>
                        <a:pt x="11766" y="14454"/>
                      </a:lnTo>
                      <a:lnTo>
                        <a:pt x="11842" y="14260"/>
                      </a:lnTo>
                      <a:lnTo>
                        <a:pt x="11956" y="14065"/>
                      </a:lnTo>
                      <a:lnTo>
                        <a:pt x="12107" y="13854"/>
                      </a:lnTo>
                      <a:lnTo>
                        <a:pt x="12145" y="13806"/>
                      </a:lnTo>
                      <a:lnTo>
                        <a:pt x="12354" y="13579"/>
                      </a:lnTo>
                      <a:lnTo>
                        <a:pt x="12676" y="13239"/>
                      </a:lnTo>
                      <a:lnTo>
                        <a:pt x="12884" y="13044"/>
                      </a:lnTo>
                      <a:lnTo>
                        <a:pt x="13434" y="12510"/>
                      </a:lnTo>
                      <a:lnTo>
                        <a:pt x="14002" y="11991"/>
                      </a:lnTo>
                      <a:lnTo>
                        <a:pt x="14571" y="11489"/>
                      </a:lnTo>
                      <a:lnTo>
                        <a:pt x="15120" y="11019"/>
                      </a:lnTo>
                      <a:lnTo>
                        <a:pt x="15613" y="10614"/>
                      </a:lnTo>
                      <a:lnTo>
                        <a:pt x="15688" y="10533"/>
                      </a:lnTo>
                      <a:lnTo>
                        <a:pt x="15897" y="10354"/>
                      </a:lnTo>
                      <a:lnTo>
                        <a:pt x="16105" y="10128"/>
                      </a:lnTo>
                      <a:lnTo>
                        <a:pt x="16295" y="9868"/>
                      </a:lnTo>
                      <a:lnTo>
                        <a:pt x="16389" y="9641"/>
                      </a:lnTo>
                      <a:lnTo>
                        <a:pt x="16446" y="9512"/>
                      </a:lnTo>
                      <a:lnTo>
                        <a:pt x="16484" y="9463"/>
                      </a:lnTo>
                      <a:lnTo>
                        <a:pt x="16693" y="9447"/>
                      </a:lnTo>
                      <a:lnTo>
                        <a:pt x="17128" y="9479"/>
                      </a:lnTo>
                      <a:lnTo>
                        <a:pt x="17735" y="9544"/>
                      </a:lnTo>
                      <a:lnTo>
                        <a:pt x="18493" y="9609"/>
                      </a:lnTo>
                      <a:lnTo>
                        <a:pt x="19232" y="9690"/>
                      </a:lnTo>
                      <a:lnTo>
                        <a:pt x="19838" y="9755"/>
                      </a:lnTo>
                      <a:lnTo>
                        <a:pt x="20274" y="9787"/>
                      </a:lnTo>
                      <a:lnTo>
                        <a:pt x="20425" y="9803"/>
                      </a:lnTo>
                      <a:lnTo>
                        <a:pt x="20444" y="9722"/>
                      </a:lnTo>
                      <a:lnTo>
                        <a:pt x="20482" y="9544"/>
                      </a:lnTo>
                      <a:lnTo>
                        <a:pt x="20539" y="9269"/>
                      </a:lnTo>
                      <a:lnTo>
                        <a:pt x="20596" y="8896"/>
                      </a:lnTo>
                      <a:lnTo>
                        <a:pt x="20653" y="8459"/>
                      </a:lnTo>
                      <a:lnTo>
                        <a:pt x="20728" y="7972"/>
                      </a:lnTo>
                      <a:lnTo>
                        <a:pt x="20804" y="7438"/>
                      </a:lnTo>
                      <a:lnTo>
                        <a:pt x="20899" y="6871"/>
                      </a:lnTo>
                      <a:lnTo>
                        <a:pt x="20918" y="6676"/>
                      </a:lnTo>
                      <a:lnTo>
                        <a:pt x="20956" y="6417"/>
                      </a:lnTo>
                      <a:lnTo>
                        <a:pt x="20994" y="6093"/>
                      </a:lnTo>
                      <a:lnTo>
                        <a:pt x="21051" y="5720"/>
                      </a:lnTo>
                      <a:lnTo>
                        <a:pt x="21107" y="5315"/>
                      </a:lnTo>
                      <a:lnTo>
                        <a:pt x="21183" y="4894"/>
                      </a:lnTo>
                      <a:lnTo>
                        <a:pt x="21240" y="4456"/>
                      </a:lnTo>
                      <a:lnTo>
                        <a:pt x="21316" y="4019"/>
                      </a:lnTo>
                      <a:lnTo>
                        <a:pt x="21373" y="3581"/>
                      </a:lnTo>
                      <a:lnTo>
                        <a:pt x="21429" y="3192"/>
                      </a:lnTo>
                      <a:lnTo>
                        <a:pt x="21486" y="2836"/>
                      </a:lnTo>
                      <a:lnTo>
                        <a:pt x="21524" y="2512"/>
                      </a:lnTo>
                      <a:lnTo>
                        <a:pt x="21562" y="2252"/>
                      </a:lnTo>
                      <a:lnTo>
                        <a:pt x="21581" y="2058"/>
                      </a:lnTo>
                      <a:lnTo>
                        <a:pt x="21600" y="1928"/>
                      </a:lnTo>
                      <a:lnTo>
                        <a:pt x="21600" y="1880"/>
                      </a:lnTo>
                      <a:lnTo>
                        <a:pt x="21543" y="1880"/>
                      </a:lnTo>
                      <a:lnTo>
                        <a:pt x="21392" y="1863"/>
                      </a:lnTo>
                      <a:lnTo>
                        <a:pt x="21145" y="1831"/>
                      </a:lnTo>
                      <a:lnTo>
                        <a:pt x="20804" y="1799"/>
                      </a:lnTo>
                      <a:lnTo>
                        <a:pt x="20425" y="1750"/>
                      </a:lnTo>
                      <a:lnTo>
                        <a:pt x="19971" y="1701"/>
                      </a:lnTo>
                      <a:lnTo>
                        <a:pt x="19478" y="1653"/>
                      </a:lnTo>
                      <a:lnTo>
                        <a:pt x="18947" y="1588"/>
                      </a:lnTo>
                      <a:lnTo>
                        <a:pt x="17053" y="1394"/>
                      </a:lnTo>
                      <a:lnTo>
                        <a:pt x="15234" y="1199"/>
                      </a:lnTo>
                      <a:lnTo>
                        <a:pt x="13509" y="1021"/>
                      </a:lnTo>
                      <a:lnTo>
                        <a:pt x="11899" y="859"/>
                      </a:lnTo>
                      <a:lnTo>
                        <a:pt x="10364" y="697"/>
                      </a:lnTo>
                      <a:lnTo>
                        <a:pt x="8943" y="551"/>
                      </a:lnTo>
                      <a:lnTo>
                        <a:pt x="7617" y="405"/>
                      </a:lnTo>
                      <a:lnTo>
                        <a:pt x="6404" y="275"/>
                      </a:lnTo>
                      <a:lnTo>
                        <a:pt x="5779" y="211"/>
                      </a:lnTo>
                      <a:lnTo>
                        <a:pt x="5192" y="162"/>
                      </a:lnTo>
                      <a:lnTo>
                        <a:pt x="4661" y="97"/>
                      </a:lnTo>
                      <a:lnTo>
                        <a:pt x="4187" y="65"/>
                      </a:lnTo>
                      <a:lnTo>
                        <a:pt x="3789" y="32"/>
                      </a:lnTo>
                      <a:lnTo>
                        <a:pt x="3505" y="16"/>
                      </a:lnTo>
                      <a:lnTo>
                        <a:pt x="3297" y="0"/>
                      </a:lnTo>
                      <a:lnTo>
                        <a:pt x="3240" y="0"/>
                      </a:lnTo>
                      <a:close/>
                      <a:moveTo>
                        <a:pt x="7863" y="8556"/>
                      </a:moveTo>
                      <a:lnTo>
                        <a:pt x="8109" y="8556"/>
                      </a:lnTo>
                      <a:lnTo>
                        <a:pt x="8583" y="8588"/>
                      </a:lnTo>
                      <a:lnTo>
                        <a:pt x="8886" y="8621"/>
                      </a:lnTo>
                      <a:lnTo>
                        <a:pt x="9076" y="8653"/>
                      </a:lnTo>
                      <a:lnTo>
                        <a:pt x="9152" y="8718"/>
                      </a:lnTo>
                      <a:lnTo>
                        <a:pt x="9133" y="8783"/>
                      </a:lnTo>
                      <a:lnTo>
                        <a:pt x="9057" y="8945"/>
                      </a:lnTo>
                      <a:lnTo>
                        <a:pt x="9019" y="9042"/>
                      </a:lnTo>
                      <a:lnTo>
                        <a:pt x="8924" y="9155"/>
                      </a:lnTo>
                      <a:lnTo>
                        <a:pt x="8848" y="9236"/>
                      </a:lnTo>
                      <a:lnTo>
                        <a:pt x="8848" y="9301"/>
                      </a:lnTo>
                      <a:lnTo>
                        <a:pt x="8829" y="9431"/>
                      </a:lnTo>
                      <a:lnTo>
                        <a:pt x="8773" y="9528"/>
                      </a:lnTo>
                      <a:lnTo>
                        <a:pt x="8773" y="9674"/>
                      </a:lnTo>
                      <a:lnTo>
                        <a:pt x="8773" y="9803"/>
                      </a:lnTo>
                      <a:lnTo>
                        <a:pt x="8735" y="9901"/>
                      </a:lnTo>
                      <a:lnTo>
                        <a:pt x="8697" y="10014"/>
                      </a:lnTo>
                      <a:lnTo>
                        <a:pt x="8754" y="10192"/>
                      </a:lnTo>
                      <a:lnTo>
                        <a:pt x="8829" y="10435"/>
                      </a:lnTo>
                      <a:lnTo>
                        <a:pt x="8886" y="10678"/>
                      </a:lnTo>
                      <a:lnTo>
                        <a:pt x="8962" y="10824"/>
                      </a:lnTo>
                      <a:lnTo>
                        <a:pt x="9152" y="11051"/>
                      </a:lnTo>
                      <a:lnTo>
                        <a:pt x="9322" y="11278"/>
                      </a:lnTo>
                      <a:lnTo>
                        <a:pt x="9360" y="11391"/>
                      </a:lnTo>
                      <a:lnTo>
                        <a:pt x="9227" y="11424"/>
                      </a:lnTo>
                      <a:lnTo>
                        <a:pt x="9019" y="11294"/>
                      </a:lnTo>
                      <a:lnTo>
                        <a:pt x="8867" y="11197"/>
                      </a:lnTo>
                      <a:lnTo>
                        <a:pt x="8754" y="11148"/>
                      </a:lnTo>
                      <a:lnTo>
                        <a:pt x="8583" y="11067"/>
                      </a:lnTo>
                      <a:lnTo>
                        <a:pt x="8469" y="10970"/>
                      </a:lnTo>
                      <a:lnTo>
                        <a:pt x="8223" y="10824"/>
                      </a:lnTo>
                      <a:lnTo>
                        <a:pt x="7920" y="10614"/>
                      </a:lnTo>
                      <a:lnTo>
                        <a:pt x="7674" y="10403"/>
                      </a:lnTo>
                      <a:lnTo>
                        <a:pt x="7503" y="10225"/>
                      </a:lnTo>
                      <a:lnTo>
                        <a:pt x="7427" y="10111"/>
                      </a:lnTo>
                      <a:lnTo>
                        <a:pt x="7314" y="9982"/>
                      </a:lnTo>
                      <a:lnTo>
                        <a:pt x="7238" y="9868"/>
                      </a:lnTo>
                      <a:lnTo>
                        <a:pt x="7200" y="9771"/>
                      </a:lnTo>
                      <a:lnTo>
                        <a:pt x="7124" y="9706"/>
                      </a:lnTo>
                      <a:lnTo>
                        <a:pt x="7143" y="9593"/>
                      </a:lnTo>
                      <a:lnTo>
                        <a:pt x="7238" y="9431"/>
                      </a:lnTo>
                      <a:lnTo>
                        <a:pt x="7408" y="9236"/>
                      </a:lnTo>
                      <a:lnTo>
                        <a:pt x="7617" y="8977"/>
                      </a:lnTo>
                      <a:lnTo>
                        <a:pt x="7731" y="8734"/>
                      </a:lnTo>
                      <a:lnTo>
                        <a:pt x="7768" y="8604"/>
                      </a:lnTo>
                      <a:lnTo>
                        <a:pt x="7863" y="8556"/>
                      </a:lnTo>
                      <a:close/>
                      <a:moveTo>
                        <a:pt x="13377" y="9107"/>
                      </a:moveTo>
                      <a:lnTo>
                        <a:pt x="13566" y="9188"/>
                      </a:lnTo>
                      <a:lnTo>
                        <a:pt x="13699" y="9285"/>
                      </a:lnTo>
                      <a:lnTo>
                        <a:pt x="13737" y="9398"/>
                      </a:lnTo>
                      <a:lnTo>
                        <a:pt x="13813" y="9593"/>
                      </a:lnTo>
                      <a:lnTo>
                        <a:pt x="14002" y="9884"/>
                      </a:lnTo>
                      <a:lnTo>
                        <a:pt x="14192" y="10144"/>
                      </a:lnTo>
                      <a:lnTo>
                        <a:pt x="14267" y="10322"/>
                      </a:lnTo>
                      <a:lnTo>
                        <a:pt x="14267" y="10468"/>
                      </a:lnTo>
                      <a:lnTo>
                        <a:pt x="14192" y="10597"/>
                      </a:lnTo>
                      <a:lnTo>
                        <a:pt x="14059" y="10711"/>
                      </a:lnTo>
                      <a:lnTo>
                        <a:pt x="13869" y="10808"/>
                      </a:lnTo>
                      <a:lnTo>
                        <a:pt x="13680" y="10905"/>
                      </a:lnTo>
                      <a:lnTo>
                        <a:pt x="13509" y="10954"/>
                      </a:lnTo>
                      <a:lnTo>
                        <a:pt x="13301" y="11051"/>
                      </a:lnTo>
                      <a:lnTo>
                        <a:pt x="13036" y="11246"/>
                      </a:lnTo>
                      <a:lnTo>
                        <a:pt x="12808" y="11424"/>
                      </a:lnTo>
                      <a:lnTo>
                        <a:pt x="12676" y="11505"/>
                      </a:lnTo>
                      <a:lnTo>
                        <a:pt x="12581" y="11424"/>
                      </a:lnTo>
                      <a:lnTo>
                        <a:pt x="12695" y="11262"/>
                      </a:lnTo>
                      <a:lnTo>
                        <a:pt x="12827" y="11148"/>
                      </a:lnTo>
                      <a:lnTo>
                        <a:pt x="12922" y="11019"/>
                      </a:lnTo>
                      <a:lnTo>
                        <a:pt x="12998" y="10889"/>
                      </a:lnTo>
                      <a:lnTo>
                        <a:pt x="13055" y="10792"/>
                      </a:lnTo>
                      <a:lnTo>
                        <a:pt x="13225" y="10468"/>
                      </a:lnTo>
                      <a:lnTo>
                        <a:pt x="13320" y="10111"/>
                      </a:lnTo>
                      <a:lnTo>
                        <a:pt x="13339" y="9787"/>
                      </a:lnTo>
                      <a:lnTo>
                        <a:pt x="13282" y="9560"/>
                      </a:lnTo>
                      <a:lnTo>
                        <a:pt x="13282" y="9447"/>
                      </a:lnTo>
                      <a:lnTo>
                        <a:pt x="13225" y="9382"/>
                      </a:lnTo>
                      <a:lnTo>
                        <a:pt x="13168" y="9269"/>
                      </a:lnTo>
                      <a:lnTo>
                        <a:pt x="13244" y="9171"/>
                      </a:lnTo>
                      <a:lnTo>
                        <a:pt x="13377" y="9107"/>
                      </a:lnTo>
                      <a:close/>
                      <a:moveTo>
                        <a:pt x="9606" y="16528"/>
                      </a:moveTo>
                      <a:lnTo>
                        <a:pt x="9796" y="16625"/>
                      </a:lnTo>
                      <a:lnTo>
                        <a:pt x="9909" y="16787"/>
                      </a:lnTo>
                      <a:lnTo>
                        <a:pt x="9985" y="16982"/>
                      </a:lnTo>
                      <a:lnTo>
                        <a:pt x="9985" y="17192"/>
                      </a:lnTo>
                      <a:lnTo>
                        <a:pt x="9947" y="17225"/>
                      </a:lnTo>
                      <a:lnTo>
                        <a:pt x="10004" y="17290"/>
                      </a:lnTo>
                      <a:lnTo>
                        <a:pt x="10080" y="17500"/>
                      </a:lnTo>
                      <a:lnTo>
                        <a:pt x="10137" y="17841"/>
                      </a:lnTo>
                      <a:lnTo>
                        <a:pt x="10156" y="18051"/>
                      </a:lnTo>
                      <a:lnTo>
                        <a:pt x="10156" y="18197"/>
                      </a:lnTo>
                      <a:lnTo>
                        <a:pt x="10137" y="18278"/>
                      </a:lnTo>
                      <a:lnTo>
                        <a:pt x="10080" y="18343"/>
                      </a:lnTo>
                      <a:lnTo>
                        <a:pt x="9928" y="18408"/>
                      </a:lnTo>
                      <a:lnTo>
                        <a:pt x="9758" y="18440"/>
                      </a:lnTo>
                      <a:lnTo>
                        <a:pt x="9606" y="18440"/>
                      </a:lnTo>
                      <a:lnTo>
                        <a:pt x="9493" y="18392"/>
                      </a:lnTo>
                      <a:lnTo>
                        <a:pt x="9417" y="18375"/>
                      </a:lnTo>
                      <a:lnTo>
                        <a:pt x="9265" y="18343"/>
                      </a:lnTo>
                      <a:lnTo>
                        <a:pt x="9038" y="18327"/>
                      </a:lnTo>
                      <a:lnTo>
                        <a:pt x="8792" y="18311"/>
                      </a:lnTo>
                      <a:lnTo>
                        <a:pt x="8545" y="18311"/>
                      </a:lnTo>
                      <a:lnTo>
                        <a:pt x="8337" y="18294"/>
                      </a:lnTo>
                      <a:lnTo>
                        <a:pt x="8185" y="18294"/>
                      </a:lnTo>
                      <a:lnTo>
                        <a:pt x="8128" y="18294"/>
                      </a:lnTo>
                      <a:lnTo>
                        <a:pt x="8185" y="18181"/>
                      </a:lnTo>
                      <a:lnTo>
                        <a:pt x="8318" y="17938"/>
                      </a:lnTo>
                      <a:lnTo>
                        <a:pt x="8469" y="17679"/>
                      </a:lnTo>
                      <a:lnTo>
                        <a:pt x="8583" y="17517"/>
                      </a:lnTo>
                      <a:lnTo>
                        <a:pt x="8659" y="17484"/>
                      </a:lnTo>
                      <a:lnTo>
                        <a:pt x="8678" y="17468"/>
                      </a:lnTo>
                      <a:lnTo>
                        <a:pt x="8735" y="17355"/>
                      </a:lnTo>
                      <a:lnTo>
                        <a:pt x="8754" y="17338"/>
                      </a:lnTo>
                      <a:lnTo>
                        <a:pt x="8754" y="17322"/>
                      </a:lnTo>
                      <a:lnTo>
                        <a:pt x="8773" y="17306"/>
                      </a:lnTo>
                      <a:lnTo>
                        <a:pt x="8829" y="17209"/>
                      </a:lnTo>
                      <a:lnTo>
                        <a:pt x="8943" y="17047"/>
                      </a:lnTo>
                      <a:lnTo>
                        <a:pt x="9189" y="16739"/>
                      </a:lnTo>
                      <a:lnTo>
                        <a:pt x="9417" y="16577"/>
                      </a:lnTo>
                      <a:lnTo>
                        <a:pt x="9606" y="16528"/>
                      </a:lnTo>
                      <a:close/>
                      <a:moveTo>
                        <a:pt x="19648" y="19672"/>
                      </a:moveTo>
                      <a:lnTo>
                        <a:pt x="19629" y="19720"/>
                      </a:lnTo>
                      <a:lnTo>
                        <a:pt x="19686" y="19882"/>
                      </a:lnTo>
                      <a:lnTo>
                        <a:pt x="19781" y="19850"/>
                      </a:lnTo>
                      <a:lnTo>
                        <a:pt x="19724" y="19704"/>
                      </a:lnTo>
                      <a:lnTo>
                        <a:pt x="19648" y="19672"/>
                      </a:lnTo>
                      <a:close/>
                    </a:path>
                  </a:pathLst>
                </a:custGeom>
                <a:ln w="12700" cap="flat">
                  <a:noFill/>
                  <a:miter lim="400000"/>
                </a:ln>
                <a:effectLst/>
              </p:spPr>
            </p:pic>
            <p:sp>
              <p:nvSpPr>
                <p:cNvPr id="789" name="One"/>
                <p:cNvSpPr/>
                <p:nvPr/>
              </p:nvSpPr>
              <p:spPr>
                <a:xfrm rot="479464">
                  <a:off x="468810" y="75756"/>
                  <a:ext cx="637114" cy="1805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r>
                    <a:rPr sz="1969"/>
                    <a:t>One</a:t>
                  </a:r>
                </a:p>
              </p:txBody>
            </p:sp>
            <p:pic>
              <p:nvPicPr>
                <p:cNvPr id="790" name="iStock_blank sign 2598785XSmall.jpg" descr="iStock_blank sign 2598785XSmall.jpg"/>
                <p:cNvPicPr>
                  <a:picLocks noChangeAspect="1"/>
                </p:cNvPicPr>
                <p:nvPr/>
              </p:nvPicPr>
              <p:blipFill>
                <a:blip r:embed="rId3">
                  <a:extLst/>
                </a:blip>
                <a:srcRect l="7374" t="4236" r="11004" b="48"/>
                <a:stretch>
                  <a:fillRect/>
                </a:stretch>
              </p:blipFill>
              <p:spPr>
                <a:xfrm flipH="1">
                  <a:off x="976172" y="47654"/>
                  <a:ext cx="452439" cy="529035"/>
                </a:xfrm>
                <a:custGeom>
                  <a:avLst/>
                  <a:gdLst/>
                  <a:ahLst/>
                  <a:cxnLst>
                    <a:cxn ang="0">
                      <a:pos x="wd2" y="hd2"/>
                    </a:cxn>
                    <a:cxn ang="5400000">
                      <a:pos x="wd2" y="hd2"/>
                    </a:cxn>
                    <a:cxn ang="10800000">
                      <a:pos x="wd2" y="hd2"/>
                    </a:cxn>
                    <a:cxn ang="16200000">
                      <a:pos x="wd2" y="hd2"/>
                    </a:cxn>
                  </a:cxnLst>
                  <a:rect l="0" t="0" r="r" b="b"/>
                  <a:pathLst>
                    <a:path w="21600" h="21600" extrusionOk="0">
                      <a:moveTo>
                        <a:pt x="3240" y="0"/>
                      </a:moveTo>
                      <a:lnTo>
                        <a:pt x="3202" y="65"/>
                      </a:lnTo>
                      <a:lnTo>
                        <a:pt x="3164" y="211"/>
                      </a:lnTo>
                      <a:lnTo>
                        <a:pt x="3126" y="405"/>
                      </a:lnTo>
                      <a:lnTo>
                        <a:pt x="3088" y="648"/>
                      </a:lnTo>
                      <a:lnTo>
                        <a:pt x="3069" y="826"/>
                      </a:lnTo>
                      <a:lnTo>
                        <a:pt x="3032" y="1134"/>
                      </a:lnTo>
                      <a:lnTo>
                        <a:pt x="2956" y="1523"/>
                      </a:lnTo>
                      <a:lnTo>
                        <a:pt x="2899" y="2009"/>
                      </a:lnTo>
                      <a:lnTo>
                        <a:pt x="2804" y="2560"/>
                      </a:lnTo>
                      <a:lnTo>
                        <a:pt x="2709" y="3176"/>
                      </a:lnTo>
                      <a:lnTo>
                        <a:pt x="2615" y="3808"/>
                      </a:lnTo>
                      <a:lnTo>
                        <a:pt x="2520" y="4472"/>
                      </a:lnTo>
                      <a:lnTo>
                        <a:pt x="2406" y="5137"/>
                      </a:lnTo>
                      <a:lnTo>
                        <a:pt x="2312" y="5752"/>
                      </a:lnTo>
                      <a:lnTo>
                        <a:pt x="2236" y="6303"/>
                      </a:lnTo>
                      <a:lnTo>
                        <a:pt x="2160" y="6789"/>
                      </a:lnTo>
                      <a:lnTo>
                        <a:pt x="2103" y="7195"/>
                      </a:lnTo>
                      <a:lnTo>
                        <a:pt x="2046" y="7502"/>
                      </a:lnTo>
                      <a:lnTo>
                        <a:pt x="2027" y="7697"/>
                      </a:lnTo>
                      <a:lnTo>
                        <a:pt x="2008" y="7778"/>
                      </a:lnTo>
                      <a:lnTo>
                        <a:pt x="2122" y="7810"/>
                      </a:lnTo>
                      <a:lnTo>
                        <a:pt x="2425" y="7859"/>
                      </a:lnTo>
                      <a:lnTo>
                        <a:pt x="2880" y="7908"/>
                      </a:lnTo>
                      <a:lnTo>
                        <a:pt x="3448" y="7972"/>
                      </a:lnTo>
                      <a:lnTo>
                        <a:pt x="4017" y="8037"/>
                      </a:lnTo>
                      <a:lnTo>
                        <a:pt x="4491" y="8086"/>
                      </a:lnTo>
                      <a:lnTo>
                        <a:pt x="4832" y="8134"/>
                      </a:lnTo>
                      <a:lnTo>
                        <a:pt x="4983" y="8167"/>
                      </a:lnTo>
                      <a:lnTo>
                        <a:pt x="5078" y="8215"/>
                      </a:lnTo>
                      <a:lnTo>
                        <a:pt x="5116" y="8296"/>
                      </a:lnTo>
                      <a:lnTo>
                        <a:pt x="5135" y="8442"/>
                      </a:lnTo>
                      <a:lnTo>
                        <a:pt x="5192" y="8588"/>
                      </a:lnTo>
                      <a:lnTo>
                        <a:pt x="5324" y="8912"/>
                      </a:lnTo>
                      <a:lnTo>
                        <a:pt x="5514" y="9285"/>
                      </a:lnTo>
                      <a:lnTo>
                        <a:pt x="5760" y="9641"/>
                      </a:lnTo>
                      <a:lnTo>
                        <a:pt x="5987" y="9901"/>
                      </a:lnTo>
                      <a:lnTo>
                        <a:pt x="6063" y="9998"/>
                      </a:lnTo>
                      <a:lnTo>
                        <a:pt x="6158" y="10144"/>
                      </a:lnTo>
                      <a:lnTo>
                        <a:pt x="6291" y="10322"/>
                      </a:lnTo>
                      <a:lnTo>
                        <a:pt x="6404" y="10516"/>
                      </a:lnTo>
                      <a:lnTo>
                        <a:pt x="6556" y="10776"/>
                      </a:lnTo>
                      <a:lnTo>
                        <a:pt x="6802" y="11100"/>
                      </a:lnTo>
                      <a:lnTo>
                        <a:pt x="7086" y="11456"/>
                      </a:lnTo>
                      <a:lnTo>
                        <a:pt x="7371" y="11829"/>
                      </a:lnTo>
                      <a:lnTo>
                        <a:pt x="7693" y="12202"/>
                      </a:lnTo>
                      <a:lnTo>
                        <a:pt x="7920" y="12493"/>
                      </a:lnTo>
                      <a:lnTo>
                        <a:pt x="8091" y="12753"/>
                      </a:lnTo>
                      <a:lnTo>
                        <a:pt x="8204" y="12947"/>
                      </a:lnTo>
                      <a:lnTo>
                        <a:pt x="8280" y="13109"/>
                      </a:lnTo>
                      <a:lnTo>
                        <a:pt x="8299" y="13158"/>
                      </a:lnTo>
                      <a:lnTo>
                        <a:pt x="8299" y="13223"/>
                      </a:lnTo>
                      <a:lnTo>
                        <a:pt x="8337" y="13352"/>
                      </a:lnTo>
                      <a:lnTo>
                        <a:pt x="8337" y="13563"/>
                      </a:lnTo>
                      <a:lnTo>
                        <a:pt x="8318" y="13806"/>
                      </a:lnTo>
                      <a:lnTo>
                        <a:pt x="8299" y="14098"/>
                      </a:lnTo>
                      <a:lnTo>
                        <a:pt x="8242" y="14373"/>
                      </a:lnTo>
                      <a:lnTo>
                        <a:pt x="8166" y="14632"/>
                      </a:lnTo>
                      <a:lnTo>
                        <a:pt x="8072" y="14924"/>
                      </a:lnTo>
                      <a:lnTo>
                        <a:pt x="7920" y="15248"/>
                      </a:lnTo>
                      <a:lnTo>
                        <a:pt x="7731" y="15621"/>
                      </a:lnTo>
                      <a:lnTo>
                        <a:pt x="7503" y="16042"/>
                      </a:lnTo>
                      <a:lnTo>
                        <a:pt x="7200" y="16561"/>
                      </a:lnTo>
                      <a:lnTo>
                        <a:pt x="6916" y="17063"/>
                      </a:lnTo>
                      <a:lnTo>
                        <a:pt x="6651" y="17517"/>
                      </a:lnTo>
                      <a:lnTo>
                        <a:pt x="6442" y="17889"/>
                      </a:lnTo>
                      <a:lnTo>
                        <a:pt x="6328" y="18100"/>
                      </a:lnTo>
                      <a:lnTo>
                        <a:pt x="6215" y="18311"/>
                      </a:lnTo>
                      <a:lnTo>
                        <a:pt x="6082" y="18489"/>
                      </a:lnTo>
                      <a:lnTo>
                        <a:pt x="5949" y="18586"/>
                      </a:lnTo>
                      <a:lnTo>
                        <a:pt x="5855" y="18586"/>
                      </a:lnTo>
                      <a:lnTo>
                        <a:pt x="5779" y="18586"/>
                      </a:lnTo>
                      <a:lnTo>
                        <a:pt x="5684" y="18618"/>
                      </a:lnTo>
                      <a:lnTo>
                        <a:pt x="5533" y="18667"/>
                      </a:lnTo>
                      <a:lnTo>
                        <a:pt x="5286" y="18683"/>
                      </a:lnTo>
                      <a:lnTo>
                        <a:pt x="5116" y="18683"/>
                      </a:lnTo>
                      <a:lnTo>
                        <a:pt x="5040" y="18699"/>
                      </a:lnTo>
                      <a:lnTo>
                        <a:pt x="5002" y="18748"/>
                      </a:lnTo>
                      <a:lnTo>
                        <a:pt x="4983" y="18829"/>
                      </a:lnTo>
                      <a:lnTo>
                        <a:pt x="4945" y="18991"/>
                      </a:lnTo>
                      <a:lnTo>
                        <a:pt x="4832" y="19072"/>
                      </a:lnTo>
                      <a:lnTo>
                        <a:pt x="4680" y="19072"/>
                      </a:lnTo>
                      <a:lnTo>
                        <a:pt x="4509" y="19007"/>
                      </a:lnTo>
                      <a:lnTo>
                        <a:pt x="4187" y="18878"/>
                      </a:lnTo>
                      <a:lnTo>
                        <a:pt x="3865" y="19007"/>
                      </a:lnTo>
                      <a:lnTo>
                        <a:pt x="3695" y="19105"/>
                      </a:lnTo>
                      <a:lnTo>
                        <a:pt x="3467" y="19072"/>
                      </a:lnTo>
                      <a:lnTo>
                        <a:pt x="3259" y="19056"/>
                      </a:lnTo>
                      <a:lnTo>
                        <a:pt x="3107" y="19137"/>
                      </a:lnTo>
                      <a:lnTo>
                        <a:pt x="2994" y="19218"/>
                      </a:lnTo>
                      <a:lnTo>
                        <a:pt x="2918" y="19218"/>
                      </a:lnTo>
                      <a:lnTo>
                        <a:pt x="2766" y="19218"/>
                      </a:lnTo>
                      <a:lnTo>
                        <a:pt x="2501" y="19267"/>
                      </a:lnTo>
                      <a:lnTo>
                        <a:pt x="2236" y="19348"/>
                      </a:lnTo>
                      <a:lnTo>
                        <a:pt x="2160" y="19461"/>
                      </a:lnTo>
                      <a:lnTo>
                        <a:pt x="2141" y="19574"/>
                      </a:lnTo>
                      <a:lnTo>
                        <a:pt x="2046" y="19639"/>
                      </a:lnTo>
                      <a:lnTo>
                        <a:pt x="1876" y="19720"/>
                      </a:lnTo>
                      <a:lnTo>
                        <a:pt x="1667" y="19866"/>
                      </a:lnTo>
                      <a:lnTo>
                        <a:pt x="1478" y="20028"/>
                      </a:lnTo>
                      <a:lnTo>
                        <a:pt x="1402" y="20125"/>
                      </a:lnTo>
                      <a:lnTo>
                        <a:pt x="1459" y="20206"/>
                      </a:lnTo>
                      <a:lnTo>
                        <a:pt x="1592" y="20320"/>
                      </a:lnTo>
                      <a:lnTo>
                        <a:pt x="1705" y="20433"/>
                      </a:lnTo>
                      <a:lnTo>
                        <a:pt x="1762" y="20531"/>
                      </a:lnTo>
                      <a:lnTo>
                        <a:pt x="1686" y="20644"/>
                      </a:lnTo>
                      <a:lnTo>
                        <a:pt x="1516" y="20774"/>
                      </a:lnTo>
                      <a:lnTo>
                        <a:pt x="1307" y="20871"/>
                      </a:lnTo>
                      <a:lnTo>
                        <a:pt x="1099" y="20936"/>
                      </a:lnTo>
                      <a:lnTo>
                        <a:pt x="909" y="21000"/>
                      </a:lnTo>
                      <a:lnTo>
                        <a:pt x="891" y="21162"/>
                      </a:lnTo>
                      <a:lnTo>
                        <a:pt x="909" y="21308"/>
                      </a:lnTo>
                      <a:lnTo>
                        <a:pt x="834" y="21406"/>
                      </a:lnTo>
                      <a:lnTo>
                        <a:pt x="682" y="21454"/>
                      </a:lnTo>
                      <a:lnTo>
                        <a:pt x="436" y="21438"/>
                      </a:lnTo>
                      <a:lnTo>
                        <a:pt x="171" y="21438"/>
                      </a:lnTo>
                      <a:lnTo>
                        <a:pt x="0" y="21503"/>
                      </a:lnTo>
                      <a:lnTo>
                        <a:pt x="76" y="21551"/>
                      </a:lnTo>
                      <a:lnTo>
                        <a:pt x="227" y="21568"/>
                      </a:lnTo>
                      <a:lnTo>
                        <a:pt x="417" y="21568"/>
                      </a:lnTo>
                      <a:lnTo>
                        <a:pt x="701" y="21584"/>
                      </a:lnTo>
                      <a:lnTo>
                        <a:pt x="1080" y="21584"/>
                      </a:lnTo>
                      <a:lnTo>
                        <a:pt x="1554" y="21584"/>
                      </a:lnTo>
                      <a:lnTo>
                        <a:pt x="2141" y="21600"/>
                      </a:lnTo>
                      <a:lnTo>
                        <a:pt x="2861" y="21600"/>
                      </a:lnTo>
                      <a:lnTo>
                        <a:pt x="3695" y="21600"/>
                      </a:lnTo>
                      <a:lnTo>
                        <a:pt x="4680" y="21600"/>
                      </a:lnTo>
                      <a:lnTo>
                        <a:pt x="5836" y="21600"/>
                      </a:lnTo>
                      <a:lnTo>
                        <a:pt x="7143" y="21600"/>
                      </a:lnTo>
                      <a:lnTo>
                        <a:pt x="8621" y="21600"/>
                      </a:lnTo>
                      <a:lnTo>
                        <a:pt x="10288" y="21600"/>
                      </a:lnTo>
                      <a:lnTo>
                        <a:pt x="11444" y="21600"/>
                      </a:lnTo>
                      <a:lnTo>
                        <a:pt x="12543" y="21600"/>
                      </a:lnTo>
                      <a:lnTo>
                        <a:pt x="13585" y="21600"/>
                      </a:lnTo>
                      <a:lnTo>
                        <a:pt x="14571" y="21600"/>
                      </a:lnTo>
                      <a:lnTo>
                        <a:pt x="15480" y="21600"/>
                      </a:lnTo>
                      <a:lnTo>
                        <a:pt x="16333" y="21600"/>
                      </a:lnTo>
                      <a:lnTo>
                        <a:pt x="17128" y="21584"/>
                      </a:lnTo>
                      <a:lnTo>
                        <a:pt x="17829" y="21584"/>
                      </a:lnTo>
                      <a:lnTo>
                        <a:pt x="18474" y="21584"/>
                      </a:lnTo>
                      <a:lnTo>
                        <a:pt x="19023" y="21584"/>
                      </a:lnTo>
                      <a:lnTo>
                        <a:pt x="19497" y="21568"/>
                      </a:lnTo>
                      <a:lnTo>
                        <a:pt x="19895" y="21568"/>
                      </a:lnTo>
                      <a:lnTo>
                        <a:pt x="20198" y="21568"/>
                      </a:lnTo>
                      <a:lnTo>
                        <a:pt x="20406" y="21551"/>
                      </a:lnTo>
                      <a:lnTo>
                        <a:pt x="20558" y="21551"/>
                      </a:lnTo>
                      <a:lnTo>
                        <a:pt x="20444" y="21487"/>
                      </a:lnTo>
                      <a:lnTo>
                        <a:pt x="20387" y="21422"/>
                      </a:lnTo>
                      <a:lnTo>
                        <a:pt x="20274" y="21389"/>
                      </a:lnTo>
                      <a:lnTo>
                        <a:pt x="20198" y="21373"/>
                      </a:lnTo>
                      <a:lnTo>
                        <a:pt x="20103" y="21292"/>
                      </a:lnTo>
                      <a:lnTo>
                        <a:pt x="20046" y="21179"/>
                      </a:lnTo>
                      <a:lnTo>
                        <a:pt x="20027" y="21065"/>
                      </a:lnTo>
                      <a:lnTo>
                        <a:pt x="19876" y="21098"/>
                      </a:lnTo>
                      <a:lnTo>
                        <a:pt x="19648" y="21162"/>
                      </a:lnTo>
                      <a:lnTo>
                        <a:pt x="19421" y="21260"/>
                      </a:lnTo>
                      <a:lnTo>
                        <a:pt x="19213" y="21325"/>
                      </a:lnTo>
                      <a:lnTo>
                        <a:pt x="19080" y="21325"/>
                      </a:lnTo>
                      <a:lnTo>
                        <a:pt x="18966" y="21244"/>
                      </a:lnTo>
                      <a:lnTo>
                        <a:pt x="18853" y="21098"/>
                      </a:lnTo>
                      <a:lnTo>
                        <a:pt x="18739" y="20936"/>
                      </a:lnTo>
                      <a:lnTo>
                        <a:pt x="18568" y="20887"/>
                      </a:lnTo>
                      <a:lnTo>
                        <a:pt x="18398" y="20822"/>
                      </a:lnTo>
                      <a:lnTo>
                        <a:pt x="18341" y="20628"/>
                      </a:lnTo>
                      <a:lnTo>
                        <a:pt x="18341" y="20498"/>
                      </a:lnTo>
                      <a:lnTo>
                        <a:pt x="18398" y="20401"/>
                      </a:lnTo>
                      <a:lnTo>
                        <a:pt x="18493" y="20304"/>
                      </a:lnTo>
                      <a:lnTo>
                        <a:pt x="18720" y="20190"/>
                      </a:lnTo>
                      <a:lnTo>
                        <a:pt x="19004" y="19996"/>
                      </a:lnTo>
                      <a:lnTo>
                        <a:pt x="19175" y="19801"/>
                      </a:lnTo>
                      <a:lnTo>
                        <a:pt x="19269" y="19623"/>
                      </a:lnTo>
                      <a:lnTo>
                        <a:pt x="19364" y="19526"/>
                      </a:lnTo>
                      <a:lnTo>
                        <a:pt x="19459" y="19493"/>
                      </a:lnTo>
                      <a:lnTo>
                        <a:pt x="19573" y="19526"/>
                      </a:lnTo>
                      <a:lnTo>
                        <a:pt x="19705" y="19558"/>
                      </a:lnTo>
                      <a:lnTo>
                        <a:pt x="19819" y="19526"/>
                      </a:lnTo>
                      <a:lnTo>
                        <a:pt x="19989" y="19510"/>
                      </a:lnTo>
                      <a:lnTo>
                        <a:pt x="19971" y="19461"/>
                      </a:lnTo>
                      <a:lnTo>
                        <a:pt x="19895" y="19267"/>
                      </a:lnTo>
                      <a:lnTo>
                        <a:pt x="19857" y="19186"/>
                      </a:lnTo>
                      <a:lnTo>
                        <a:pt x="19724" y="19153"/>
                      </a:lnTo>
                      <a:lnTo>
                        <a:pt x="19592" y="19169"/>
                      </a:lnTo>
                      <a:lnTo>
                        <a:pt x="19478" y="19234"/>
                      </a:lnTo>
                      <a:lnTo>
                        <a:pt x="19326" y="19315"/>
                      </a:lnTo>
                      <a:lnTo>
                        <a:pt x="19118" y="19364"/>
                      </a:lnTo>
                      <a:lnTo>
                        <a:pt x="18909" y="19380"/>
                      </a:lnTo>
                      <a:lnTo>
                        <a:pt x="18758" y="19331"/>
                      </a:lnTo>
                      <a:lnTo>
                        <a:pt x="18531" y="19218"/>
                      </a:lnTo>
                      <a:lnTo>
                        <a:pt x="18171" y="19056"/>
                      </a:lnTo>
                      <a:lnTo>
                        <a:pt x="17697" y="18894"/>
                      </a:lnTo>
                      <a:lnTo>
                        <a:pt x="17261" y="18862"/>
                      </a:lnTo>
                      <a:lnTo>
                        <a:pt x="16939" y="18829"/>
                      </a:lnTo>
                      <a:lnTo>
                        <a:pt x="16731" y="18780"/>
                      </a:lnTo>
                      <a:lnTo>
                        <a:pt x="16541" y="18667"/>
                      </a:lnTo>
                      <a:lnTo>
                        <a:pt x="16389" y="18602"/>
                      </a:lnTo>
                      <a:lnTo>
                        <a:pt x="16257" y="18602"/>
                      </a:lnTo>
                      <a:lnTo>
                        <a:pt x="16162" y="18635"/>
                      </a:lnTo>
                      <a:lnTo>
                        <a:pt x="16048" y="18683"/>
                      </a:lnTo>
                      <a:lnTo>
                        <a:pt x="15916" y="18683"/>
                      </a:lnTo>
                      <a:lnTo>
                        <a:pt x="15764" y="18635"/>
                      </a:lnTo>
                      <a:lnTo>
                        <a:pt x="15556" y="18521"/>
                      </a:lnTo>
                      <a:lnTo>
                        <a:pt x="15291" y="18408"/>
                      </a:lnTo>
                      <a:lnTo>
                        <a:pt x="15006" y="18392"/>
                      </a:lnTo>
                      <a:lnTo>
                        <a:pt x="14760" y="18408"/>
                      </a:lnTo>
                      <a:lnTo>
                        <a:pt x="14646" y="18408"/>
                      </a:lnTo>
                      <a:lnTo>
                        <a:pt x="14533" y="18424"/>
                      </a:lnTo>
                      <a:lnTo>
                        <a:pt x="14267" y="18440"/>
                      </a:lnTo>
                      <a:lnTo>
                        <a:pt x="13964" y="18489"/>
                      </a:lnTo>
                      <a:lnTo>
                        <a:pt x="13775" y="18570"/>
                      </a:lnTo>
                      <a:lnTo>
                        <a:pt x="13642" y="18651"/>
                      </a:lnTo>
                      <a:lnTo>
                        <a:pt x="13528" y="18586"/>
                      </a:lnTo>
                      <a:lnTo>
                        <a:pt x="13415" y="18521"/>
                      </a:lnTo>
                      <a:lnTo>
                        <a:pt x="13244" y="18505"/>
                      </a:lnTo>
                      <a:lnTo>
                        <a:pt x="13036" y="18489"/>
                      </a:lnTo>
                      <a:lnTo>
                        <a:pt x="12827" y="18359"/>
                      </a:lnTo>
                      <a:lnTo>
                        <a:pt x="12600" y="18230"/>
                      </a:lnTo>
                      <a:lnTo>
                        <a:pt x="12373" y="18278"/>
                      </a:lnTo>
                      <a:lnTo>
                        <a:pt x="12145" y="18311"/>
                      </a:lnTo>
                      <a:lnTo>
                        <a:pt x="12032" y="18262"/>
                      </a:lnTo>
                      <a:lnTo>
                        <a:pt x="11994" y="18149"/>
                      </a:lnTo>
                      <a:lnTo>
                        <a:pt x="11937" y="17889"/>
                      </a:lnTo>
                      <a:lnTo>
                        <a:pt x="11880" y="17517"/>
                      </a:lnTo>
                      <a:lnTo>
                        <a:pt x="11842" y="17063"/>
                      </a:lnTo>
                      <a:lnTo>
                        <a:pt x="11804" y="16577"/>
                      </a:lnTo>
                      <a:lnTo>
                        <a:pt x="11766" y="16058"/>
                      </a:lnTo>
                      <a:lnTo>
                        <a:pt x="11766" y="15929"/>
                      </a:lnTo>
                      <a:lnTo>
                        <a:pt x="11728" y="15686"/>
                      </a:lnTo>
                      <a:lnTo>
                        <a:pt x="11709" y="15442"/>
                      </a:lnTo>
                      <a:lnTo>
                        <a:pt x="11728" y="15329"/>
                      </a:lnTo>
                      <a:lnTo>
                        <a:pt x="11728" y="15264"/>
                      </a:lnTo>
                      <a:lnTo>
                        <a:pt x="11728" y="14843"/>
                      </a:lnTo>
                      <a:lnTo>
                        <a:pt x="11747" y="14665"/>
                      </a:lnTo>
                      <a:lnTo>
                        <a:pt x="11766" y="14454"/>
                      </a:lnTo>
                      <a:lnTo>
                        <a:pt x="11842" y="14260"/>
                      </a:lnTo>
                      <a:lnTo>
                        <a:pt x="11956" y="14065"/>
                      </a:lnTo>
                      <a:lnTo>
                        <a:pt x="12107" y="13854"/>
                      </a:lnTo>
                      <a:lnTo>
                        <a:pt x="12145" y="13806"/>
                      </a:lnTo>
                      <a:lnTo>
                        <a:pt x="12354" y="13579"/>
                      </a:lnTo>
                      <a:lnTo>
                        <a:pt x="12676" y="13239"/>
                      </a:lnTo>
                      <a:lnTo>
                        <a:pt x="12884" y="13044"/>
                      </a:lnTo>
                      <a:lnTo>
                        <a:pt x="13434" y="12510"/>
                      </a:lnTo>
                      <a:lnTo>
                        <a:pt x="14002" y="11991"/>
                      </a:lnTo>
                      <a:lnTo>
                        <a:pt x="14571" y="11489"/>
                      </a:lnTo>
                      <a:lnTo>
                        <a:pt x="15120" y="11019"/>
                      </a:lnTo>
                      <a:lnTo>
                        <a:pt x="15613" y="10614"/>
                      </a:lnTo>
                      <a:lnTo>
                        <a:pt x="15688" y="10533"/>
                      </a:lnTo>
                      <a:lnTo>
                        <a:pt x="15897" y="10354"/>
                      </a:lnTo>
                      <a:lnTo>
                        <a:pt x="16105" y="10128"/>
                      </a:lnTo>
                      <a:lnTo>
                        <a:pt x="16295" y="9868"/>
                      </a:lnTo>
                      <a:lnTo>
                        <a:pt x="16389" y="9641"/>
                      </a:lnTo>
                      <a:lnTo>
                        <a:pt x="16446" y="9512"/>
                      </a:lnTo>
                      <a:lnTo>
                        <a:pt x="16484" y="9463"/>
                      </a:lnTo>
                      <a:lnTo>
                        <a:pt x="16693" y="9447"/>
                      </a:lnTo>
                      <a:lnTo>
                        <a:pt x="17128" y="9479"/>
                      </a:lnTo>
                      <a:lnTo>
                        <a:pt x="17735" y="9544"/>
                      </a:lnTo>
                      <a:lnTo>
                        <a:pt x="18493" y="9609"/>
                      </a:lnTo>
                      <a:lnTo>
                        <a:pt x="19232" y="9690"/>
                      </a:lnTo>
                      <a:lnTo>
                        <a:pt x="19838" y="9755"/>
                      </a:lnTo>
                      <a:lnTo>
                        <a:pt x="20274" y="9787"/>
                      </a:lnTo>
                      <a:lnTo>
                        <a:pt x="20425" y="9803"/>
                      </a:lnTo>
                      <a:lnTo>
                        <a:pt x="20444" y="9722"/>
                      </a:lnTo>
                      <a:lnTo>
                        <a:pt x="20482" y="9544"/>
                      </a:lnTo>
                      <a:lnTo>
                        <a:pt x="20539" y="9269"/>
                      </a:lnTo>
                      <a:lnTo>
                        <a:pt x="20596" y="8896"/>
                      </a:lnTo>
                      <a:lnTo>
                        <a:pt x="20653" y="8459"/>
                      </a:lnTo>
                      <a:lnTo>
                        <a:pt x="20728" y="7972"/>
                      </a:lnTo>
                      <a:lnTo>
                        <a:pt x="20804" y="7438"/>
                      </a:lnTo>
                      <a:lnTo>
                        <a:pt x="20899" y="6871"/>
                      </a:lnTo>
                      <a:lnTo>
                        <a:pt x="20918" y="6676"/>
                      </a:lnTo>
                      <a:lnTo>
                        <a:pt x="20956" y="6417"/>
                      </a:lnTo>
                      <a:lnTo>
                        <a:pt x="20994" y="6093"/>
                      </a:lnTo>
                      <a:lnTo>
                        <a:pt x="21051" y="5720"/>
                      </a:lnTo>
                      <a:lnTo>
                        <a:pt x="21107" y="5315"/>
                      </a:lnTo>
                      <a:lnTo>
                        <a:pt x="21183" y="4894"/>
                      </a:lnTo>
                      <a:lnTo>
                        <a:pt x="21240" y="4456"/>
                      </a:lnTo>
                      <a:lnTo>
                        <a:pt x="21316" y="4019"/>
                      </a:lnTo>
                      <a:lnTo>
                        <a:pt x="21373" y="3581"/>
                      </a:lnTo>
                      <a:lnTo>
                        <a:pt x="21429" y="3192"/>
                      </a:lnTo>
                      <a:lnTo>
                        <a:pt x="21486" y="2836"/>
                      </a:lnTo>
                      <a:lnTo>
                        <a:pt x="21524" y="2512"/>
                      </a:lnTo>
                      <a:lnTo>
                        <a:pt x="21562" y="2252"/>
                      </a:lnTo>
                      <a:lnTo>
                        <a:pt x="21581" y="2058"/>
                      </a:lnTo>
                      <a:lnTo>
                        <a:pt x="21600" y="1928"/>
                      </a:lnTo>
                      <a:lnTo>
                        <a:pt x="21600" y="1880"/>
                      </a:lnTo>
                      <a:lnTo>
                        <a:pt x="21543" y="1880"/>
                      </a:lnTo>
                      <a:lnTo>
                        <a:pt x="21392" y="1863"/>
                      </a:lnTo>
                      <a:lnTo>
                        <a:pt x="21145" y="1831"/>
                      </a:lnTo>
                      <a:lnTo>
                        <a:pt x="20804" y="1799"/>
                      </a:lnTo>
                      <a:lnTo>
                        <a:pt x="20425" y="1750"/>
                      </a:lnTo>
                      <a:lnTo>
                        <a:pt x="19971" y="1701"/>
                      </a:lnTo>
                      <a:lnTo>
                        <a:pt x="19478" y="1653"/>
                      </a:lnTo>
                      <a:lnTo>
                        <a:pt x="18947" y="1588"/>
                      </a:lnTo>
                      <a:lnTo>
                        <a:pt x="17053" y="1394"/>
                      </a:lnTo>
                      <a:lnTo>
                        <a:pt x="15234" y="1199"/>
                      </a:lnTo>
                      <a:lnTo>
                        <a:pt x="13509" y="1021"/>
                      </a:lnTo>
                      <a:lnTo>
                        <a:pt x="11899" y="859"/>
                      </a:lnTo>
                      <a:lnTo>
                        <a:pt x="10364" y="697"/>
                      </a:lnTo>
                      <a:lnTo>
                        <a:pt x="8943" y="551"/>
                      </a:lnTo>
                      <a:lnTo>
                        <a:pt x="7617" y="405"/>
                      </a:lnTo>
                      <a:lnTo>
                        <a:pt x="6404" y="275"/>
                      </a:lnTo>
                      <a:lnTo>
                        <a:pt x="5779" y="211"/>
                      </a:lnTo>
                      <a:lnTo>
                        <a:pt x="5192" y="162"/>
                      </a:lnTo>
                      <a:lnTo>
                        <a:pt x="4661" y="97"/>
                      </a:lnTo>
                      <a:lnTo>
                        <a:pt x="4187" y="65"/>
                      </a:lnTo>
                      <a:lnTo>
                        <a:pt x="3789" y="32"/>
                      </a:lnTo>
                      <a:lnTo>
                        <a:pt x="3505" y="16"/>
                      </a:lnTo>
                      <a:lnTo>
                        <a:pt x="3297" y="0"/>
                      </a:lnTo>
                      <a:lnTo>
                        <a:pt x="3240" y="0"/>
                      </a:lnTo>
                      <a:close/>
                      <a:moveTo>
                        <a:pt x="7863" y="8556"/>
                      </a:moveTo>
                      <a:lnTo>
                        <a:pt x="8109" y="8556"/>
                      </a:lnTo>
                      <a:lnTo>
                        <a:pt x="8583" y="8588"/>
                      </a:lnTo>
                      <a:lnTo>
                        <a:pt x="8886" y="8621"/>
                      </a:lnTo>
                      <a:lnTo>
                        <a:pt x="9076" y="8653"/>
                      </a:lnTo>
                      <a:lnTo>
                        <a:pt x="9152" y="8718"/>
                      </a:lnTo>
                      <a:lnTo>
                        <a:pt x="9133" y="8783"/>
                      </a:lnTo>
                      <a:lnTo>
                        <a:pt x="9057" y="8945"/>
                      </a:lnTo>
                      <a:lnTo>
                        <a:pt x="9019" y="9042"/>
                      </a:lnTo>
                      <a:lnTo>
                        <a:pt x="8924" y="9155"/>
                      </a:lnTo>
                      <a:lnTo>
                        <a:pt x="8848" y="9236"/>
                      </a:lnTo>
                      <a:lnTo>
                        <a:pt x="8848" y="9301"/>
                      </a:lnTo>
                      <a:lnTo>
                        <a:pt x="8829" y="9431"/>
                      </a:lnTo>
                      <a:lnTo>
                        <a:pt x="8773" y="9528"/>
                      </a:lnTo>
                      <a:lnTo>
                        <a:pt x="8773" y="9674"/>
                      </a:lnTo>
                      <a:lnTo>
                        <a:pt x="8773" y="9803"/>
                      </a:lnTo>
                      <a:lnTo>
                        <a:pt x="8735" y="9901"/>
                      </a:lnTo>
                      <a:lnTo>
                        <a:pt x="8697" y="10014"/>
                      </a:lnTo>
                      <a:lnTo>
                        <a:pt x="8754" y="10192"/>
                      </a:lnTo>
                      <a:lnTo>
                        <a:pt x="8829" y="10435"/>
                      </a:lnTo>
                      <a:lnTo>
                        <a:pt x="8886" y="10678"/>
                      </a:lnTo>
                      <a:lnTo>
                        <a:pt x="8962" y="10824"/>
                      </a:lnTo>
                      <a:lnTo>
                        <a:pt x="9152" y="11051"/>
                      </a:lnTo>
                      <a:lnTo>
                        <a:pt x="9322" y="11278"/>
                      </a:lnTo>
                      <a:lnTo>
                        <a:pt x="9360" y="11391"/>
                      </a:lnTo>
                      <a:lnTo>
                        <a:pt x="9227" y="11424"/>
                      </a:lnTo>
                      <a:lnTo>
                        <a:pt x="9019" y="11294"/>
                      </a:lnTo>
                      <a:lnTo>
                        <a:pt x="8867" y="11197"/>
                      </a:lnTo>
                      <a:lnTo>
                        <a:pt x="8754" y="11148"/>
                      </a:lnTo>
                      <a:lnTo>
                        <a:pt x="8583" y="11067"/>
                      </a:lnTo>
                      <a:lnTo>
                        <a:pt x="8469" y="10970"/>
                      </a:lnTo>
                      <a:lnTo>
                        <a:pt x="8223" y="10824"/>
                      </a:lnTo>
                      <a:lnTo>
                        <a:pt x="7920" y="10614"/>
                      </a:lnTo>
                      <a:lnTo>
                        <a:pt x="7674" y="10403"/>
                      </a:lnTo>
                      <a:lnTo>
                        <a:pt x="7503" y="10225"/>
                      </a:lnTo>
                      <a:lnTo>
                        <a:pt x="7427" y="10111"/>
                      </a:lnTo>
                      <a:lnTo>
                        <a:pt x="7314" y="9982"/>
                      </a:lnTo>
                      <a:lnTo>
                        <a:pt x="7238" y="9868"/>
                      </a:lnTo>
                      <a:lnTo>
                        <a:pt x="7200" y="9771"/>
                      </a:lnTo>
                      <a:lnTo>
                        <a:pt x="7124" y="9706"/>
                      </a:lnTo>
                      <a:lnTo>
                        <a:pt x="7143" y="9593"/>
                      </a:lnTo>
                      <a:lnTo>
                        <a:pt x="7238" y="9431"/>
                      </a:lnTo>
                      <a:lnTo>
                        <a:pt x="7408" y="9236"/>
                      </a:lnTo>
                      <a:lnTo>
                        <a:pt x="7617" y="8977"/>
                      </a:lnTo>
                      <a:lnTo>
                        <a:pt x="7731" y="8734"/>
                      </a:lnTo>
                      <a:lnTo>
                        <a:pt x="7768" y="8604"/>
                      </a:lnTo>
                      <a:lnTo>
                        <a:pt x="7863" y="8556"/>
                      </a:lnTo>
                      <a:close/>
                      <a:moveTo>
                        <a:pt x="13377" y="9107"/>
                      </a:moveTo>
                      <a:lnTo>
                        <a:pt x="13566" y="9188"/>
                      </a:lnTo>
                      <a:lnTo>
                        <a:pt x="13699" y="9285"/>
                      </a:lnTo>
                      <a:lnTo>
                        <a:pt x="13737" y="9398"/>
                      </a:lnTo>
                      <a:lnTo>
                        <a:pt x="13813" y="9593"/>
                      </a:lnTo>
                      <a:lnTo>
                        <a:pt x="14002" y="9884"/>
                      </a:lnTo>
                      <a:lnTo>
                        <a:pt x="14192" y="10144"/>
                      </a:lnTo>
                      <a:lnTo>
                        <a:pt x="14267" y="10322"/>
                      </a:lnTo>
                      <a:lnTo>
                        <a:pt x="14267" y="10468"/>
                      </a:lnTo>
                      <a:lnTo>
                        <a:pt x="14192" y="10597"/>
                      </a:lnTo>
                      <a:lnTo>
                        <a:pt x="14059" y="10711"/>
                      </a:lnTo>
                      <a:lnTo>
                        <a:pt x="13869" y="10808"/>
                      </a:lnTo>
                      <a:lnTo>
                        <a:pt x="13680" y="10905"/>
                      </a:lnTo>
                      <a:lnTo>
                        <a:pt x="13509" y="10954"/>
                      </a:lnTo>
                      <a:lnTo>
                        <a:pt x="13301" y="11051"/>
                      </a:lnTo>
                      <a:lnTo>
                        <a:pt x="13036" y="11246"/>
                      </a:lnTo>
                      <a:lnTo>
                        <a:pt x="12808" y="11424"/>
                      </a:lnTo>
                      <a:lnTo>
                        <a:pt x="12676" y="11505"/>
                      </a:lnTo>
                      <a:lnTo>
                        <a:pt x="12581" y="11424"/>
                      </a:lnTo>
                      <a:lnTo>
                        <a:pt x="12695" y="11262"/>
                      </a:lnTo>
                      <a:lnTo>
                        <a:pt x="12827" y="11148"/>
                      </a:lnTo>
                      <a:lnTo>
                        <a:pt x="12922" y="11019"/>
                      </a:lnTo>
                      <a:lnTo>
                        <a:pt x="12998" y="10889"/>
                      </a:lnTo>
                      <a:lnTo>
                        <a:pt x="13055" y="10792"/>
                      </a:lnTo>
                      <a:lnTo>
                        <a:pt x="13225" y="10468"/>
                      </a:lnTo>
                      <a:lnTo>
                        <a:pt x="13320" y="10111"/>
                      </a:lnTo>
                      <a:lnTo>
                        <a:pt x="13339" y="9787"/>
                      </a:lnTo>
                      <a:lnTo>
                        <a:pt x="13282" y="9560"/>
                      </a:lnTo>
                      <a:lnTo>
                        <a:pt x="13282" y="9447"/>
                      </a:lnTo>
                      <a:lnTo>
                        <a:pt x="13225" y="9382"/>
                      </a:lnTo>
                      <a:lnTo>
                        <a:pt x="13168" y="9269"/>
                      </a:lnTo>
                      <a:lnTo>
                        <a:pt x="13244" y="9171"/>
                      </a:lnTo>
                      <a:lnTo>
                        <a:pt x="13377" y="9107"/>
                      </a:lnTo>
                      <a:close/>
                      <a:moveTo>
                        <a:pt x="9606" y="16528"/>
                      </a:moveTo>
                      <a:lnTo>
                        <a:pt x="9796" y="16625"/>
                      </a:lnTo>
                      <a:lnTo>
                        <a:pt x="9909" y="16787"/>
                      </a:lnTo>
                      <a:lnTo>
                        <a:pt x="9985" y="16982"/>
                      </a:lnTo>
                      <a:lnTo>
                        <a:pt x="9985" y="17192"/>
                      </a:lnTo>
                      <a:lnTo>
                        <a:pt x="9947" y="17225"/>
                      </a:lnTo>
                      <a:lnTo>
                        <a:pt x="10004" y="17290"/>
                      </a:lnTo>
                      <a:lnTo>
                        <a:pt x="10080" y="17500"/>
                      </a:lnTo>
                      <a:lnTo>
                        <a:pt x="10137" y="17841"/>
                      </a:lnTo>
                      <a:lnTo>
                        <a:pt x="10156" y="18051"/>
                      </a:lnTo>
                      <a:lnTo>
                        <a:pt x="10156" y="18197"/>
                      </a:lnTo>
                      <a:lnTo>
                        <a:pt x="10137" y="18278"/>
                      </a:lnTo>
                      <a:lnTo>
                        <a:pt x="10080" y="18343"/>
                      </a:lnTo>
                      <a:lnTo>
                        <a:pt x="9928" y="18408"/>
                      </a:lnTo>
                      <a:lnTo>
                        <a:pt x="9758" y="18440"/>
                      </a:lnTo>
                      <a:lnTo>
                        <a:pt x="9606" y="18440"/>
                      </a:lnTo>
                      <a:lnTo>
                        <a:pt x="9493" y="18392"/>
                      </a:lnTo>
                      <a:lnTo>
                        <a:pt x="9417" y="18375"/>
                      </a:lnTo>
                      <a:lnTo>
                        <a:pt x="9265" y="18343"/>
                      </a:lnTo>
                      <a:lnTo>
                        <a:pt x="9038" y="18327"/>
                      </a:lnTo>
                      <a:lnTo>
                        <a:pt x="8792" y="18311"/>
                      </a:lnTo>
                      <a:lnTo>
                        <a:pt x="8545" y="18311"/>
                      </a:lnTo>
                      <a:lnTo>
                        <a:pt x="8337" y="18294"/>
                      </a:lnTo>
                      <a:lnTo>
                        <a:pt x="8185" y="18294"/>
                      </a:lnTo>
                      <a:lnTo>
                        <a:pt x="8128" y="18294"/>
                      </a:lnTo>
                      <a:lnTo>
                        <a:pt x="8185" y="18181"/>
                      </a:lnTo>
                      <a:lnTo>
                        <a:pt x="8318" y="17938"/>
                      </a:lnTo>
                      <a:lnTo>
                        <a:pt x="8469" y="17679"/>
                      </a:lnTo>
                      <a:lnTo>
                        <a:pt x="8583" y="17517"/>
                      </a:lnTo>
                      <a:lnTo>
                        <a:pt x="8659" y="17484"/>
                      </a:lnTo>
                      <a:lnTo>
                        <a:pt x="8678" y="17468"/>
                      </a:lnTo>
                      <a:lnTo>
                        <a:pt x="8735" y="17355"/>
                      </a:lnTo>
                      <a:lnTo>
                        <a:pt x="8754" y="17338"/>
                      </a:lnTo>
                      <a:lnTo>
                        <a:pt x="8754" y="17322"/>
                      </a:lnTo>
                      <a:lnTo>
                        <a:pt x="8773" y="17306"/>
                      </a:lnTo>
                      <a:lnTo>
                        <a:pt x="8829" y="17209"/>
                      </a:lnTo>
                      <a:lnTo>
                        <a:pt x="8943" y="17047"/>
                      </a:lnTo>
                      <a:lnTo>
                        <a:pt x="9189" y="16739"/>
                      </a:lnTo>
                      <a:lnTo>
                        <a:pt x="9417" y="16577"/>
                      </a:lnTo>
                      <a:lnTo>
                        <a:pt x="9606" y="16528"/>
                      </a:lnTo>
                      <a:close/>
                      <a:moveTo>
                        <a:pt x="19648" y="19672"/>
                      </a:moveTo>
                      <a:lnTo>
                        <a:pt x="19629" y="19720"/>
                      </a:lnTo>
                      <a:lnTo>
                        <a:pt x="19686" y="19882"/>
                      </a:lnTo>
                      <a:lnTo>
                        <a:pt x="19781" y="19850"/>
                      </a:lnTo>
                      <a:lnTo>
                        <a:pt x="19724" y="19704"/>
                      </a:lnTo>
                      <a:lnTo>
                        <a:pt x="19648" y="19672"/>
                      </a:lnTo>
                      <a:close/>
                    </a:path>
                  </a:pathLst>
                </a:custGeom>
                <a:ln w="12700" cap="flat">
                  <a:noFill/>
                  <a:miter lim="400000"/>
                </a:ln>
                <a:effectLst/>
              </p:spPr>
            </p:pic>
            <p:sp>
              <p:nvSpPr>
                <p:cNvPr id="791" name="One"/>
                <p:cNvSpPr/>
                <p:nvPr/>
              </p:nvSpPr>
              <p:spPr>
                <a:xfrm rot="21056494">
                  <a:off x="883841" y="49909"/>
                  <a:ext cx="637113" cy="18050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r>
                    <a:rPr sz="1969"/>
                    <a:t>One</a:t>
                  </a:r>
                </a:p>
              </p:txBody>
            </p:sp>
          </p:grpSp>
          <p:grpSp>
            <p:nvGrpSpPr>
              <p:cNvPr id="799" name="Group"/>
              <p:cNvGrpSpPr/>
              <p:nvPr/>
            </p:nvGrpSpPr>
            <p:grpSpPr>
              <a:xfrm>
                <a:off x="1964958" y="0"/>
                <a:ext cx="1531192" cy="576689"/>
                <a:chOff x="0" y="0"/>
                <a:chExt cx="1531190" cy="576688"/>
              </a:xfrm>
            </p:grpSpPr>
            <p:pic>
              <p:nvPicPr>
                <p:cNvPr id="793" name="iStock_blank sign 2598785XSmall.jpg" descr="iStock_blank sign 2598785XSmall.jpg"/>
                <p:cNvPicPr>
                  <a:picLocks noChangeAspect="1"/>
                </p:cNvPicPr>
                <p:nvPr/>
              </p:nvPicPr>
              <p:blipFill>
                <a:blip r:embed="rId3">
                  <a:extLst/>
                </a:blip>
                <a:srcRect l="7374" t="4236" r="11004" b="48"/>
                <a:stretch>
                  <a:fillRect/>
                </a:stretch>
              </p:blipFill>
              <p:spPr>
                <a:xfrm>
                  <a:off x="100324" y="47654"/>
                  <a:ext cx="452439" cy="529035"/>
                </a:xfrm>
                <a:custGeom>
                  <a:avLst/>
                  <a:gdLst/>
                  <a:ahLst/>
                  <a:cxnLst>
                    <a:cxn ang="0">
                      <a:pos x="wd2" y="hd2"/>
                    </a:cxn>
                    <a:cxn ang="5400000">
                      <a:pos x="wd2" y="hd2"/>
                    </a:cxn>
                    <a:cxn ang="10800000">
                      <a:pos x="wd2" y="hd2"/>
                    </a:cxn>
                    <a:cxn ang="16200000">
                      <a:pos x="wd2" y="hd2"/>
                    </a:cxn>
                  </a:cxnLst>
                  <a:rect l="0" t="0" r="r" b="b"/>
                  <a:pathLst>
                    <a:path w="21600" h="21600" extrusionOk="0">
                      <a:moveTo>
                        <a:pt x="3240" y="0"/>
                      </a:moveTo>
                      <a:lnTo>
                        <a:pt x="3202" y="65"/>
                      </a:lnTo>
                      <a:lnTo>
                        <a:pt x="3164" y="211"/>
                      </a:lnTo>
                      <a:lnTo>
                        <a:pt x="3126" y="405"/>
                      </a:lnTo>
                      <a:lnTo>
                        <a:pt x="3088" y="648"/>
                      </a:lnTo>
                      <a:lnTo>
                        <a:pt x="3069" y="826"/>
                      </a:lnTo>
                      <a:lnTo>
                        <a:pt x="3032" y="1134"/>
                      </a:lnTo>
                      <a:lnTo>
                        <a:pt x="2956" y="1523"/>
                      </a:lnTo>
                      <a:lnTo>
                        <a:pt x="2899" y="2009"/>
                      </a:lnTo>
                      <a:lnTo>
                        <a:pt x="2804" y="2560"/>
                      </a:lnTo>
                      <a:lnTo>
                        <a:pt x="2709" y="3176"/>
                      </a:lnTo>
                      <a:lnTo>
                        <a:pt x="2615" y="3808"/>
                      </a:lnTo>
                      <a:lnTo>
                        <a:pt x="2520" y="4472"/>
                      </a:lnTo>
                      <a:lnTo>
                        <a:pt x="2406" y="5137"/>
                      </a:lnTo>
                      <a:lnTo>
                        <a:pt x="2312" y="5752"/>
                      </a:lnTo>
                      <a:lnTo>
                        <a:pt x="2236" y="6303"/>
                      </a:lnTo>
                      <a:lnTo>
                        <a:pt x="2160" y="6789"/>
                      </a:lnTo>
                      <a:lnTo>
                        <a:pt x="2103" y="7195"/>
                      </a:lnTo>
                      <a:lnTo>
                        <a:pt x="2046" y="7502"/>
                      </a:lnTo>
                      <a:lnTo>
                        <a:pt x="2027" y="7697"/>
                      </a:lnTo>
                      <a:lnTo>
                        <a:pt x="2008" y="7778"/>
                      </a:lnTo>
                      <a:lnTo>
                        <a:pt x="2122" y="7810"/>
                      </a:lnTo>
                      <a:lnTo>
                        <a:pt x="2425" y="7859"/>
                      </a:lnTo>
                      <a:lnTo>
                        <a:pt x="2880" y="7908"/>
                      </a:lnTo>
                      <a:lnTo>
                        <a:pt x="3448" y="7972"/>
                      </a:lnTo>
                      <a:lnTo>
                        <a:pt x="4017" y="8037"/>
                      </a:lnTo>
                      <a:lnTo>
                        <a:pt x="4491" y="8086"/>
                      </a:lnTo>
                      <a:lnTo>
                        <a:pt x="4832" y="8134"/>
                      </a:lnTo>
                      <a:lnTo>
                        <a:pt x="4983" y="8167"/>
                      </a:lnTo>
                      <a:lnTo>
                        <a:pt x="5078" y="8215"/>
                      </a:lnTo>
                      <a:lnTo>
                        <a:pt x="5116" y="8296"/>
                      </a:lnTo>
                      <a:lnTo>
                        <a:pt x="5135" y="8442"/>
                      </a:lnTo>
                      <a:lnTo>
                        <a:pt x="5192" y="8588"/>
                      </a:lnTo>
                      <a:lnTo>
                        <a:pt x="5324" y="8912"/>
                      </a:lnTo>
                      <a:lnTo>
                        <a:pt x="5514" y="9285"/>
                      </a:lnTo>
                      <a:lnTo>
                        <a:pt x="5760" y="9641"/>
                      </a:lnTo>
                      <a:lnTo>
                        <a:pt x="5987" y="9901"/>
                      </a:lnTo>
                      <a:lnTo>
                        <a:pt x="6063" y="9998"/>
                      </a:lnTo>
                      <a:lnTo>
                        <a:pt x="6158" y="10144"/>
                      </a:lnTo>
                      <a:lnTo>
                        <a:pt x="6291" y="10322"/>
                      </a:lnTo>
                      <a:lnTo>
                        <a:pt x="6404" y="10516"/>
                      </a:lnTo>
                      <a:lnTo>
                        <a:pt x="6556" y="10776"/>
                      </a:lnTo>
                      <a:lnTo>
                        <a:pt x="6802" y="11100"/>
                      </a:lnTo>
                      <a:lnTo>
                        <a:pt x="7086" y="11456"/>
                      </a:lnTo>
                      <a:lnTo>
                        <a:pt x="7371" y="11829"/>
                      </a:lnTo>
                      <a:lnTo>
                        <a:pt x="7693" y="12202"/>
                      </a:lnTo>
                      <a:lnTo>
                        <a:pt x="7920" y="12493"/>
                      </a:lnTo>
                      <a:lnTo>
                        <a:pt x="8091" y="12753"/>
                      </a:lnTo>
                      <a:lnTo>
                        <a:pt x="8204" y="12947"/>
                      </a:lnTo>
                      <a:lnTo>
                        <a:pt x="8280" y="13109"/>
                      </a:lnTo>
                      <a:lnTo>
                        <a:pt x="8299" y="13158"/>
                      </a:lnTo>
                      <a:lnTo>
                        <a:pt x="8299" y="13223"/>
                      </a:lnTo>
                      <a:lnTo>
                        <a:pt x="8337" y="13352"/>
                      </a:lnTo>
                      <a:lnTo>
                        <a:pt x="8337" y="13563"/>
                      </a:lnTo>
                      <a:lnTo>
                        <a:pt x="8318" y="13806"/>
                      </a:lnTo>
                      <a:lnTo>
                        <a:pt x="8299" y="14098"/>
                      </a:lnTo>
                      <a:lnTo>
                        <a:pt x="8242" y="14373"/>
                      </a:lnTo>
                      <a:lnTo>
                        <a:pt x="8166" y="14632"/>
                      </a:lnTo>
                      <a:lnTo>
                        <a:pt x="8072" y="14924"/>
                      </a:lnTo>
                      <a:lnTo>
                        <a:pt x="7920" y="15248"/>
                      </a:lnTo>
                      <a:lnTo>
                        <a:pt x="7731" y="15621"/>
                      </a:lnTo>
                      <a:lnTo>
                        <a:pt x="7503" y="16042"/>
                      </a:lnTo>
                      <a:lnTo>
                        <a:pt x="7200" y="16561"/>
                      </a:lnTo>
                      <a:lnTo>
                        <a:pt x="6916" y="17063"/>
                      </a:lnTo>
                      <a:lnTo>
                        <a:pt x="6651" y="17517"/>
                      </a:lnTo>
                      <a:lnTo>
                        <a:pt x="6442" y="17889"/>
                      </a:lnTo>
                      <a:lnTo>
                        <a:pt x="6328" y="18100"/>
                      </a:lnTo>
                      <a:lnTo>
                        <a:pt x="6215" y="18311"/>
                      </a:lnTo>
                      <a:lnTo>
                        <a:pt x="6082" y="18489"/>
                      </a:lnTo>
                      <a:lnTo>
                        <a:pt x="5949" y="18586"/>
                      </a:lnTo>
                      <a:lnTo>
                        <a:pt x="5855" y="18586"/>
                      </a:lnTo>
                      <a:lnTo>
                        <a:pt x="5779" y="18586"/>
                      </a:lnTo>
                      <a:lnTo>
                        <a:pt x="5684" y="18618"/>
                      </a:lnTo>
                      <a:lnTo>
                        <a:pt x="5533" y="18667"/>
                      </a:lnTo>
                      <a:lnTo>
                        <a:pt x="5286" y="18683"/>
                      </a:lnTo>
                      <a:lnTo>
                        <a:pt x="5116" y="18683"/>
                      </a:lnTo>
                      <a:lnTo>
                        <a:pt x="5040" y="18699"/>
                      </a:lnTo>
                      <a:lnTo>
                        <a:pt x="5002" y="18748"/>
                      </a:lnTo>
                      <a:lnTo>
                        <a:pt x="4983" y="18829"/>
                      </a:lnTo>
                      <a:lnTo>
                        <a:pt x="4945" y="18991"/>
                      </a:lnTo>
                      <a:lnTo>
                        <a:pt x="4832" y="19072"/>
                      </a:lnTo>
                      <a:lnTo>
                        <a:pt x="4680" y="19072"/>
                      </a:lnTo>
                      <a:lnTo>
                        <a:pt x="4509" y="19007"/>
                      </a:lnTo>
                      <a:lnTo>
                        <a:pt x="4187" y="18878"/>
                      </a:lnTo>
                      <a:lnTo>
                        <a:pt x="3865" y="19007"/>
                      </a:lnTo>
                      <a:lnTo>
                        <a:pt x="3695" y="19105"/>
                      </a:lnTo>
                      <a:lnTo>
                        <a:pt x="3467" y="19072"/>
                      </a:lnTo>
                      <a:lnTo>
                        <a:pt x="3259" y="19056"/>
                      </a:lnTo>
                      <a:lnTo>
                        <a:pt x="3107" y="19137"/>
                      </a:lnTo>
                      <a:lnTo>
                        <a:pt x="2994" y="19218"/>
                      </a:lnTo>
                      <a:lnTo>
                        <a:pt x="2918" y="19218"/>
                      </a:lnTo>
                      <a:lnTo>
                        <a:pt x="2766" y="19218"/>
                      </a:lnTo>
                      <a:lnTo>
                        <a:pt x="2501" y="19267"/>
                      </a:lnTo>
                      <a:lnTo>
                        <a:pt x="2236" y="19348"/>
                      </a:lnTo>
                      <a:lnTo>
                        <a:pt x="2160" y="19461"/>
                      </a:lnTo>
                      <a:lnTo>
                        <a:pt x="2141" y="19574"/>
                      </a:lnTo>
                      <a:lnTo>
                        <a:pt x="2046" y="19639"/>
                      </a:lnTo>
                      <a:lnTo>
                        <a:pt x="1876" y="19720"/>
                      </a:lnTo>
                      <a:lnTo>
                        <a:pt x="1667" y="19866"/>
                      </a:lnTo>
                      <a:lnTo>
                        <a:pt x="1478" y="20028"/>
                      </a:lnTo>
                      <a:lnTo>
                        <a:pt x="1402" y="20125"/>
                      </a:lnTo>
                      <a:lnTo>
                        <a:pt x="1459" y="20206"/>
                      </a:lnTo>
                      <a:lnTo>
                        <a:pt x="1592" y="20320"/>
                      </a:lnTo>
                      <a:lnTo>
                        <a:pt x="1705" y="20433"/>
                      </a:lnTo>
                      <a:lnTo>
                        <a:pt x="1762" y="20531"/>
                      </a:lnTo>
                      <a:lnTo>
                        <a:pt x="1686" y="20644"/>
                      </a:lnTo>
                      <a:lnTo>
                        <a:pt x="1516" y="20774"/>
                      </a:lnTo>
                      <a:lnTo>
                        <a:pt x="1307" y="20871"/>
                      </a:lnTo>
                      <a:lnTo>
                        <a:pt x="1099" y="20936"/>
                      </a:lnTo>
                      <a:lnTo>
                        <a:pt x="909" y="21000"/>
                      </a:lnTo>
                      <a:lnTo>
                        <a:pt x="891" y="21162"/>
                      </a:lnTo>
                      <a:lnTo>
                        <a:pt x="909" y="21308"/>
                      </a:lnTo>
                      <a:lnTo>
                        <a:pt x="834" y="21406"/>
                      </a:lnTo>
                      <a:lnTo>
                        <a:pt x="682" y="21454"/>
                      </a:lnTo>
                      <a:lnTo>
                        <a:pt x="436" y="21438"/>
                      </a:lnTo>
                      <a:lnTo>
                        <a:pt x="171" y="21438"/>
                      </a:lnTo>
                      <a:lnTo>
                        <a:pt x="0" y="21503"/>
                      </a:lnTo>
                      <a:lnTo>
                        <a:pt x="76" y="21551"/>
                      </a:lnTo>
                      <a:lnTo>
                        <a:pt x="227" y="21568"/>
                      </a:lnTo>
                      <a:lnTo>
                        <a:pt x="417" y="21568"/>
                      </a:lnTo>
                      <a:lnTo>
                        <a:pt x="701" y="21584"/>
                      </a:lnTo>
                      <a:lnTo>
                        <a:pt x="1080" y="21584"/>
                      </a:lnTo>
                      <a:lnTo>
                        <a:pt x="1554" y="21584"/>
                      </a:lnTo>
                      <a:lnTo>
                        <a:pt x="2141" y="21600"/>
                      </a:lnTo>
                      <a:lnTo>
                        <a:pt x="2861" y="21600"/>
                      </a:lnTo>
                      <a:lnTo>
                        <a:pt x="3695" y="21600"/>
                      </a:lnTo>
                      <a:lnTo>
                        <a:pt x="4680" y="21600"/>
                      </a:lnTo>
                      <a:lnTo>
                        <a:pt x="5836" y="21600"/>
                      </a:lnTo>
                      <a:lnTo>
                        <a:pt x="7143" y="21600"/>
                      </a:lnTo>
                      <a:lnTo>
                        <a:pt x="8621" y="21600"/>
                      </a:lnTo>
                      <a:lnTo>
                        <a:pt x="10288" y="21600"/>
                      </a:lnTo>
                      <a:lnTo>
                        <a:pt x="11444" y="21600"/>
                      </a:lnTo>
                      <a:lnTo>
                        <a:pt x="12543" y="21600"/>
                      </a:lnTo>
                      <a:lnTo>
                        <a:pt x="13585" y="21600"/>
                      </a:lnTo>
                      <a:lnTo>
                        <a:pt x="14571" y="21600"/>
                      </a:lnTo>
                      <a:lnTo>
                        <a:pt x="15480" y="21600"/>
                      </a:lnTo>
                      <a:lnTo>
                        <a:pt x="16333" y="21600"/>
                      </a:lnTo>
                      <a:lnTo>
                        <a:pt x="17128" y="21584"/>
                      </a:lnTo>
                      <a:lnTo>
                        <a:pt x="17829" y="21584"/>
                      </a:lnTo>
                      <a:lnTo>
                        <a:pt x="18474" y="21584"/>
                      </a:lnTo>
                      <a:lnTo>
                        <a:pt x="19023" y="21584"/>
                      </a:lnTo>
                      <a:lnTo>
                        <a:pt x="19497" y="21568"/>
                      </a:lnTo>
                      <a:lnTo>
                        <a:pt x="19895" y="21568"/>
                      </a:lnTo>
                      <a:lnTo>
                        <a:pt x="20198" y="21568"/>
                      </a:lnTo>
                      <a:lnTo>
                        <a:pt x="20406" y="21551"/>
                      </a:lnTo>
                      <a:lnTo>
                        <a:pt x="20558" y="21551"/>
                      </a:lnTo>
                      <a:lnTo>
                        <a:pt x="20444" y="21487"/>
                      </a:lnTo>
                      <a:lnTo>
                        <a:pt x="20387" y="21422"/>
                      </a:lnTo>
                      <a:lnTo>
                        <a:pt x="20274" y="21389"/>
                      </a:lnTo>
                      <a:lnTo>
                        <a:pt x="20198" y="21373"/>
                      </a:lnTo>
                      <a:lnTo>
                        <a:pt x="20103" y="21292"/>
                      </a:lnTo>
                      <a:lnTo>
                        <a:pt x="20046" y="21179"/>
                      </a:lnTo>
                      <a:lnTo>
                        <a:pt x="20027" y="21065"/>
                      </a:lnTo>
                      <a:lnTo>
                        <a:pt x="19876" y="21098"/>
                      </a:lnTo>
                      <a:lnTo>
                        <a:pt x="19648" y="21162"/>
                      </a:lnTo>
                      <a:lnTo>
                        <a:pt x="19421" y="21260"/>
                      </a:lnTo>
                      <a:lnTo>
                        <a:pt x="19213" y="21325"/>
                      </a:lnTo>
                      <a:lnTo>
                        <a:pt x="19080" y="21325"/>
                      </a:lnTo>
                      <a:lnTo>
                        <a:pt x="18966" y="21244"/>
                      </a:lnTo>
                      <a:lnTo>
                        <a:pt x="18853" y="21098"/>
                      </a:lnTo>
                      <a:lnTo>
                        <a:pt x="18739" y="20936"/>
                      </a:lnTo>
                      <a:lnTo>
                        <a:pt x="18568" y="20887"/>
                      </a:lnTo>
                      <a:lnTo>
                        <a:pt x="18398" y="20822"/>
                      </a:lnTo>
                      <a:lnTo>
                        <a:pt x="18341" y="20628"/>
                      </a:lnTo>
                      <a:lnTo>
                        <a:pt x="18341" y="20498"/>
                      </a:lnTo>
                      <a:lnTo>
                        <a:pt x="18398" y="20401"/>
                      </a:lnTo>
                      <a:lnTo>
                        <a:pt x="18493" y="20304"/>
                      </a:lnTo>
                      <a:lnTo>
                        <a:pt x="18720" y="20190"/>
                      </a:lnTo>
                      <a:lnTo>
                        <a:pt x="19004" y="19996"/>
                      </a:lnTo>
                      <a:lnTo>
                        <a:pt x="19175" y="19801"/>
                      </a:lnTo>
                      <a:lnTo>
                        <a:pt x="19269" y="19623"/>
                      </a:lnTo>
                      <a:lnTo>
                        <a:pt x="19364" y="19526"/>
                      </a:lnTo>
                      <a:lnTo>
                        <a:pt x="19459" y="19493"/>
                      </a:lnTo>
                      <a:lnTo>
                        <a:pt x="19573" y="19526"/>
                      </a:lnTo>
                      <a:lnTo>
                        <a:pt x="19705" y="19558"/>
                      </a:lnTo>
                      <a:lnTo>
                        <a:pt x="19819" y="19526"/>
                      </a:lnTo>
                      <a:lnTo>
                        <a:pt x="19989" y="19510"/>
                      </a:lnTo>
                      <a:lnTo>
                        <a:pt x="19971" y="19461"/>
                      </a:lnTo>
                      <a:lnTo>
                        <a:pt x="19895" y="19267"/>
                      </a:lnTo>
                      <a:lnTo>
                        <a:pt x="19857" y="19186"/>
                      </a:lnTo>
                      <a:lnTo>
                        <a:pt x="19724" y="19153"/>
                      </a:lnTo>
                      <a:lnTo>
                        <a:pt x="19592" y="19169"/>
                      </a:lnTo>
                      <a:lnTo>
                        <a:pt x="19478" y="19234"/>
                      </a:lnTo>
                      <a:lnTo>
                        <a:pt x="19326" y="19315"/>
                      </a:lnTo>
                      <a:lnTo>
                        <a:pt x="19118" y="19364"/>
                      </a:lnTo>
                      <a:lnTo>
                        <a:pt x="18909" y="19380"/>
                      </a:lnTo>
                      <a:lnTo>
                        <a:pt x="18758" y="19331"/>
                      </a:lnTo>
                      <a:lnTo>
                        <a:pt x="18531" y="19218"/>
                      </a:lnTo>
                      <a:lnTo>
                        <a:pt x="18171" y="19056"/>
                      </a:lnTo>
                      <a:lnTo>
                        <a:pt x="17697" y="18894"/>
                      </a:lnTo>
                      <a:lnTo>
                        <a:pt x="17261" y="18862"/>
                      </a:lnTo>
                      <a:lnTo>
                        <a:pt x="16939" y="18829"/>
                      </a:lnTo>
                      <a:lnTo>
                        <a:pt x="16731" y="18780"/>
                      </a:lnTo>
                      <a:lnTo>
                        <a:pt x="16541" y="18667"/>
                      </a:lnTo>
                      <a:lnTo>
                        <a:pt x="16389" y="18602"/>
                      </a:lnTo>
                      <a:lnTo>
                        <a:pt x="16257" y="18602"/>
                      </a:lnTo>
                      <a:lnTo>
                        <a:pt x="16162" y="18635"/>
                      </a:lnTo>
                      <a:lnTo>
                        <a:pt x="16048" y="18683"/>
                      </a:lnTo>
                      <a:lnTo>
                        <a:pt x="15916" y="18683"/>
                      </a:lnTo>
                      <a:lnTo>
                        <a:pt x="15764" y="18635"/>
                      </a:lnTo>
                      <a:lnTo>
                        <a:pt x="15556" y="18521"/>
                      </a:lnTo>
                      <a:lnTo>
                        <a:pt x="15291" y="18408"/>
                      </a:lnTo>
                      <a:lnTo>
                        <a:pt x="15006" y="18392"/>
                      </a:lnTo>
                      <a:lnTo>
                        <a:pt x="14760" y="18408"/>
                      </a:lnTo>
                      <a:lnTo>
                        <a:pt x="14646" y="18408"/>
                      </a:lnTo>
                      <a:lnTo>
                        <a:pt x="14533" y="18424"/>
                      </a:lnTo>
                      <a:lnTo>
                        <a:pt x="14267" y="18440"/>
                      </a:lnTo>
                      <a:lnTo>
                        <a:pt x="13964" y="18489"/>
                      </a:lnTo>
                      <a:lnTo>
                        <a:pt x="13775" y="18570"/>
                      </a:lnTo>
                      <a:lnTo>
                        <a:pt x="13642" y="18651"/>
                      </a:lnTo>
                      <a:lnTo>
                        <a:pt x="13528" y="18586"/>
                      </a:lnTo>
                      <a:lnTo>
                        <a:pt x="13415" y="18521"/>
                      </a:lnTo>
                      <a:lnTo>
                        <a:pt x="13244" y="18505"/>
                      </a:lnTo>
                      <a:lnTo>
                        <a:pt x="13036" y="18489"/>
                      </a:lnTo>
                      <a:lnTo>
                        <a:pt x="12827" y="18359"/>
                      </a:lnTo>
                      <a:lnTo>
                        <a:pt x="12600" y="18230"/>
                      </a:lnTo>
                      <a:lnTo>
                        <a:pt x="12373" y="18278"/>
                      </a:lnTo>
                      <a:lnTo>
                        <a:pt x="12145" y="18311"/>
                      </a:lnTo>
                      <a:lnTo>
                        <a:pt x="12032" y="18262"/>
                      </a:lnTo>
                      <a:lnTo>
                        <a:pt x="11994" y="18149"/>
                      </a:lnTo>
                      <a:lnTo>
                        <a:pt x="11937" y="17889"/>
                      </a:lnTo>
                      <a:lnTo>
                        <a:pt x="11880" y="17517"/>
                      </a:lnTo>
                      <a:lnTo>
                        <a:pt x="11842" y="17063"/>
                      </a:lnTo>
                      <a:lnTo>
                        <a:pt x="11804" y="16577"/>
                      </a:lnTo>
                      <a:lnTo>
                        <a:pt x="11766" y="16058"/>
                      </a:lnTo>
                      <a:lnTo>
                        <a:pt x="11766" y="15929"/>
                      </a:lnTo>
                      <a:lnTo>
                        <a:pt x="11728" y="15686"/>
                      </a:lnTo>
                      <a:lnTo>
                        <a:pt x="11709" y="15442"/>
                      </a:lnTo>
                      <a:lnTo>
                        <a:pt x="11728" y="15329"/>
                      </a:lnTo>
                      <a:lnTo>
                        <a:pt x="11728" y="15264"/>
                      </a:lnTo>
                      <a:lnTo>
                        <a:pt x="11728" y="14843"/>
                      </a:lnTo>
                      <a:lnTo>
                        <a:pt x="11747" y="14665"/>
                      </a:lnTo>
                      <a:lnTo>
                        <a:pt x="11766" y="14454"/>
                      </a:lnTo>
                      <a:lnTo>
                        <a:pt x="11842" y="14260"/>
                      </a:lnTo>
                      <a:lnTo>
                        <a:pt x="11956" y="14065"/>
                      </a:lnTo>
                      <a:lnTo>
                        <a:pt x="12107" y="13854"/>
                      </a:lnTo>
                      <a:lnTo>
                        <a:pt x="12145" y="13806"/>
                      </a:lnTo>
                      <a:lnTo>
                        <a:pt x="12354" y="13579"/>
                      </a:lnTo>
                      <a:lnTo>
                        <a:pt x="12676" y="13239"/>
                      </a:lnTo>
                      <a:lnTo>
                        <a:pt x="12884" y="13044"/>
                      </a:lnTo>
                      <a:lnTo>
                        <a:pt x="13434" y="12510"/>
                      </a:lnTo>
                      <a:lnTo>
                        <a:pt x="14002" y="11991"/>
                      </a:lnTo>
                      <a:lnTo>
                        <a:pt x="14571" y="11489"/>
                      </a:lnTo>
                      <a:lnTo>
                        <a:pt x="15120" y="11019"/>
                      </a:lnTo>
                      <a:lnTo>
                        <a:pt x="15613" y="10614"/>
                      </a:lnTo>
                      <a:lnTo>
                        <a:pt x="15688" y="10533"/>
                      </a:lnTo>
                      <a:lnTo>
                        <a:pt x="15897" y="10354"/>
                      </a:lnTo>
                      <a:lnTo>
                        <a:pt x="16105" y="10128"/>
                      </a:lnTo>
                      <a:lnTo>
                        <a:pt x="16295" y="9868"/>
                      </a:lnTo>
                      <a:lnTo>
                        <a:pt x="16389" y="9641"/>
                      </a:lnTo>
                      <a:lnTo>
                        <a:pt x="16446" y="9512"/>
                      </a:lnTo>
                      <a:lnTo>
                        <a:pt x="16484" y="9463"/>
                      </a:lnTo>
                      <a:lnTo>
                        <a:pt x="16693" y="9447"/>
                      </a:lnTo>
                      <a:lnTo>
                        <a:pt x="17128" y="9479"/>
                      </a:lnTo>
                      <a:lnTo>
                        <a:pt x="17735" y="9544"/>
                      </a:lnTo>
                      <a:lnTo>
                        <a:pt x="18493" y="9609"/>
                      </a:lnTo>
                      <a:lnTo>
                        <a:pt x="19232" y="9690"/>
                      </a:lnTo>
                      <a:lnTo>
                        <a:pt x="19838" y="9755"/>
                      </a:lnTo>
                      <a:lnTo>
                        <a:pt x="20274" y="9787"/>
                      </a:lnTo>
                      <a:lnTo>
                        <a:pt x="20425" y="9803"/>
                      </a:lnTo>
                      <a:lnTo>
                        <a:pt x="20444" y="9722"/>
                      </a:lnTo>
                      <a:lnTo>
                        <a:pt x="20482" y="9544"/>
                      </a:lnTo>
                      <a:lnTo>
                        <a:pt x="20539" y="9269"/>
                      </a:lnTo>
                      <a:lnTo>
                        <a:pt x="20596" y="8896"/>
                      </a:lnTo>
                      <a:lnTo>
                        <a:pt x="20653" y="8459"/>
                      </a:lnTo>
                      <a:lnTo>
                        <a:pt x="20728" y="7972"/>
                      </a:lnTo>
                      <a:lnTo>
                        <a:pt x="20804" y="7438"/>
                      </a:lnTo>
                      <a:lnTo>
                        <a:pt x="20899" y="6871"/>
                      </a:lnTo>
                      <a:lnTo>
                        <a:pt x="20918" y="6676"/>
                      </a:lnTo>
                      <a:lnTo>
                        <a:pt x="20956" y="6417"/>
                      </a:lnTo>
                      <a:lnTo>
                        <a:pt x="20994" y="6093"/>
                      </a:lnTo>
                      <a:lnTo>
                        <a:pt x="21051" y="5720"/>
                      </a:lnTo>
                      <a:lnTo>
                        <a:pt x="21107" y="5315"/>
                      </a:lnTo>
                      <a:lnTo>
                        <a:pt x="21183" y="4894"/>
                      </a:lnTo>
                      <a:lnTo>
                        <a:pt x="21240" y="4456"/>
                      </a:lnTo>
                      <a:lnTo>
                        <a:pt x="21316" y="4019"/>
                      </a:lnTo>
                      <a:lnTo>
                        <a:pt x="21373" y="3581"/>
                      </a:lnTo>
                      <a:lnTo>
                        <a:pt x="21429" y="3192"/>
                      </a:lnTo>
                      <a:lnTo>
                        <a:pt x="21486" y="2836"/>
                      </a:lnTo>
                      <a:lnTo>
                        <a:pt x="21524" y="2512"/>
                      </a:lnTo>
                      <a:lnTo>
                        <a:pt x="21562" y="2252"/>
                      </a:lnTo>
                      <a:lnTo>
                        <a:pt x="21581" y="2058"/>
                      </a:lnTo>
                      <a:lnTo>
                        <a:pt x="21600" y="1928"/>
                      </a:lnTo>
                      <a:lnTo>
                        <a:pt x="21600" y="1880"/>
                      </a:lnTo>
                      <a:lnTo>
                        <a:pt x="21543" y="1880"/>
                      </a:lnTo>
                      <a:lnTo>
                        <a:pt x="21392" y="1863"/>
                      </a:lnTo>
                      <a:lnTo>
                        <a:pt x="21145" y="1831"/>
                      </a:lnTo>
                      <a:lnTo>
                        <a:pt x="20804" y="1799"/>
                      </a:lnTo>
                      <a:lnTo>
                        <a:pt x="20425" y="1750"/>
                      </a:lnTo>
                      <a:lnTo>
                        <a:pt x="19971" y="1701"/>
                      </a:lnTo>
                      <a:lnTo>
                        <a:pt x="19478" y="1653"/>
                      </a:lnTo>
                      <a:lnTo>
                        <a:pt x="18947" y="1588"/>
                      </a:lnTo>
                      <a:lnTo>
                        <a:pt x="17053" y="1394"/>
                      </a:lnTo>
                      <a:lnTo>
                        <a:pt x="15234" y="1199"/>
                      </a:lnTo>
                      <a:lnTo>
                        <a:pt x="13509" y="1021"/>
                      </a:lnTo>
                      <a:lnTo>
                        <a:pt x="11899" y="859"/>
                      </a:lnTo>
                      <a:lnTo>
                        <a:pt x="10364" y="697"/>
                      </a:lnTo>
                      <a:lnTo>
                        <a:pt x="8943" y="551"/>
                      </a:lnTo>
                      <a:lnTo>
                        <a:pt x="7617" y="405"/>
                      </a:lnTo>
                      <a:lnTo>
                        <a:pt x="6404" y="275"/>
                      </a:lnTo>
                      <a:lnTo>
                        <a:pt x="5779" y="211"/>
                      </a:lnTo>
                      <a:lnTo>
                        <a:pt x="5192" y="162"/>
                      </a:lnTo>
                      <a:lnTo>
                        <a:pt x="4661" y="97"/>
                      </a:lnTo>
                      <a:lnTo>
                        <a:pt x="4187" y="65"/>
                      </a:lnTo>
                      <a:lnTo>
                        <a:pt x="3789" y="32"/>
                      </a:lnTo>
                      <a:lnTo>
                        <a:pt x="3505" y="16"/>
                      </a:lnTo>
                      <a:lnTo>
                        <a:pt x="3297" y="0"/>
                      </a:lnTo>
                      <a:lnTo>
                        <a:pt x="3240" y="0"/>
                      </a:lnTo>
                      <a:close/>
                      <a:moveTo>
                        <a:pt x="7863" y="8556"/>
                      </a:moveTo>
                      <a:lnTo>
                        <a:pt x="8109" y="8556"/>
                      </a:lnTo>
                      <a:lnTo>
                        <a:pt x="8583" y="8588"/>
                      </a:lnTo>
                      <a:lnTo>
                        <a:pt x="8886" y="8621"/>
                      </a:lnTo>
                      <a:lnTo>
                        <a:pt x="9076" y="8653"/>
                      </a:lnTo>
                      <a:lnTo>
                        <a:pt x="9152" y="8718"/>
                      </a:lnTo>
                      <a:lnTo>
                        <a:pt x="9133" y="8783"/>
                      </a:lnTo>
                      <a:lnTo>
                        <a:pt x="9057" y="8945"/>
                      </a:lnTo>
                      <a:lnTo>
                        <a:pt x="9019" y="9042"/>
                      </a:lnTo>
                      <a:lnTo>
                        <a:pt x="8924" y="9155"/>
                      </a:lnTo>
                      <a:lnTo>
                        <a:pt x="8848" y="9236"/>
                      </a:lnTo>
                      <a:lnTo>
                        <a:pt x="8848" y="9301"/>
                      </a:lnTo>
                      <a:lnTo>
                        <a:pt x="8829" y="9431"/>
                      </a:lnTo>
                      <a:lnTo>
                        <a:pt x="8773" y="9528"/>
                      </a:lnTo>
                      <a:lnTo>
                        <a:pt x="8773" y="9674"/>
                      </a:lnTo>
                      <a:lnTo>
                        <a:pt x="8773" y="9803"/>
                      </a:lnTo>
                      <a:lnTo>
                        <a:pt x="8735" y="9901"/>
                      </a:lnTo>
                      <a:lnTo>
                        <a:pt x="8697" y="10014"/>
                      </a:lnTo>
                      <a:lnTo>
                        <a:pt x="8754" y="10192"/>
                      </a:lnTo>
                      <a:lnTo>
                        <a:pt x="8829" y="10435"/>
                      </a:lnTo>
                      <a:lnTo>
                        <a:pt x="8886" y="10678"/>
                      </a:lnTo>
                      <a:lnTo>
                        <a:pt x="8962" y="10824"/>
                      </a:lnTo>
                      <a:lnTo>
                        <a:pt x="9152" y="11051"/>
                      </a:lnTo>
                      <a:lnTo>
                        <a:pt x="9322" y="11278"/>
                      </a:lnTo>
                      <a:lnTo>
                        <a:pt x="9360" y="11391"/>
                      </a:lnTo>
                      <a:lnTo>
                        <a:pt x="9227" y="11424"/>
                      </a:lnTo>
                      <a:lnTo>
                        <a:pt x="9019" y="11294"/>
                      </a:lnTo>
                      <a:lnTo>
                        <a:pt x="8867" y="11197"/>
                      </a:lnTo>
                      <a:lnTo>
                        <a:pt x="8754" y="11148"/>
                      </a:lnTo>
                      <a:lnTo>
                        <a:pt x="8583" y="11067"/>
                      </a:lnTo>
                      <a:lnTo>
                        <a:pt x="8469" y="10970"/>
                      </a:lnTo>
                      <a:lnTo>
                        <a:pt x="8223" y="10824"/>
                      </a:lnTo>
                      <a:lnTo>
                        <a:pt x="7920" y="10614"/>
                      </a:lnTo>
                      <a:lnTo>
                        <a:pt x="7674" y="10403"/>
                      </a:lnTo>
                      <a:lnTo>
                        <a:pt x="7503" y="10225"/>
                      </a:lnTo>
                      <a:lnTo>
                        <a:pt x="7427" y="10111"/>
                      </a:lnTo>
                      <a:lnTo>
                        <a:pt x="7314" y="9982"/>
                      </a:lnTo>
                      <a:lnTo>
                        <a:pt x="7238" y="9868"/>
                      </a:lnTo>
                      <a:lnTo>
                        <a:pt x="7200" y="9771"/>
                      </a:lnTo>
                      <a:lnTo>
                        <a:pt x="7124" y="9706"/>
                      </a:lnTo>
                      <a:lnTo>
                        <a:pt x="7143" y="9593"/>
                      </a:lnTo>
                      <a:lnTo>
                        <a:pt x="7238" y="9431"/>
                      </a:lnTo>
                      <a:lnTo>
                        <a:pt x="7408" y="9236"/>
                      </a:lnTo>
                      <a:lnTo>
                        <a:pt x="7617" y="8977"/>
                      </a:lnTo>
                      <a:lnTo>
                        <a:pt x="7731" y="8734"/>
                      </a:lnTo>
                      <a:lnTo>
                        <a:pt x="7768" y="8604"/>
                      </a:lnTo>
                      <a:lnTo>
                        <a:pt x="7863" y="8556"/>
                      </a:lnTo>
                      <a:close/>
                      <a:moveTo>
                        <a:pt x="13377" y="9107"/>
                      </a:moveTo>
                      <a:lnTo>
                        <a:pt x="13566" y="9188"/>
                      </a:lnTo>
                      <a:lnTo>
                        <a:pt x="13699" y="9285"/>
                      </a:lnTo>
                      <a:lnTo>
                        <a:pt x="13737" y="9398"/>
                      </a:lnTo>
                      <a:lnTo>
                        <a:pt x="13813" y="9593"/>
                      </a:lnTo>
                      <a:lnTo>
                        <a:pt x="14002" y="9884"/>
                      </a:lnTo>
                      <a:lnTo>
                        <a:pt x="14192" y="10144"/>
                      </a:lnTo>
                      <a:lnTo>
                        <a:pt x="14267" y="10322"/>
                      </a:lnTo>
                      <a:lnTo>
                        <a:pt x="14267" y="10468"/>
                      </a:lnTo>
                      <a:lnTo>
                        <a:pt x="14192" y="10597"/>
                      </a:lnTo>
                      <a:lnTo>
                        <a:pt x="14059" y="10711"/>
                      </a:lnTo>
                      <a:lnTo>
                        <a:pt x="13869" y="10808"/>
                      </a:lnTo>
                      <a:lnTo>
                        <a:pt x="13680" y="10905"/>
                      </a:lnTo>
                      <a:lnTo>
                        <a:pt x="13509" y="10954"/>
                      </a:lnTo>
                      <a:lnTo>
                        <a:pt x="13301" y="11051"/>
                      </a:lnTo>
                      <a:lnTo>
                        <a:pt x="13036" y="11246"/>
                      </a:lnTo>
                      <a:lnTo>
                        <a:pt x="12808" y="11424"/>
                      </a:lnTo>
                      <a:lnTo>
                        <a:pt x="12676" y="11505"/>
                      </a:lnTo>
                      <a:lnTo>
                        <a:pt x="12581" y="11424"/>
                      </a:lnTo>
                      <a:lnTo>
                        <a:pt x="12695" y="11262"/>
                      </a:lnTo>
                      <a:lnTo>
                        <a:pt x="12827" y="11148"/>
                      </a:lnTo>
                      <a:lnTo>
                        <a:pt x="12922" y="11019"/>
                      </a:lnTo>
                      <a:lnTo>
                        <a:pt x="12998" y="10889"/>
                      </a:lnTo>
                      <a:lnTo>
                        <a:pt x="13055" y="10792"/>
                      </a:lnTo>
                      <a:lnTo>
                        <a:pt x="13225" y="10468"/>
                      </a:lnTo>
                      <a:lnTo>
                        <a:pt x="13320" y="10111"/>
                      </a:lnTo>
                      <a:lnTo>
                        <a:pt x="13339" y="9787"/>
                      </a:lnTo>
                      <a:lnTo>
                        <a:pt x="13282" y="9560"/>
                      </a:lnTo>
                      <a:lnTo>
                        <a:pt x="13282" y="9447"/>
                      </a:lnTo>
                      <a:lnTo>
                        <a:pt x="13225" y="9382"/>
                      </a:lnTo>
                      <a:lnTo>
                        <a:pt x="13168" y="9269"/>
                      </a:lnTo>
                      <a:lnTo>
                        <a:pt x="13244" y="9171"/>
                      </a:lnTo>
                      <a:lnTo>
                        <a:pt x="13377" y="9107"/>
                      </a:lnTo>
                      <a:close/>
                      <a:moveTo>
                        <a:pt x="9606" y="16528"/>
                      </a:moveTo>
                      <a:lnTo>
                        <a:pt x="9796" y="16625"/>
                      </a:lnTo>
                      <a:lnTo>
                        <a:pt x="9909" y="16787"/>
                      </a:lnTo>
                      <a:lnTo>
                        <a:pt x="9985" y="16982"/>
                      </a:lnTo>
                      <a:lnTo>
                        <a:pt x="9985" y="17192"/>
                      </a:lnTo>
                      <a:lnTo>
                        <a:pt x="9947" y="17225"/>
                      </a:lnTo>
                      <a:lnTo>
                        <a:pt x="10004" y="17290"/>
                      </a:lnTo>
                      <a:lnTo>
                        <a:pt x="10080" y="17500"/>
                      </a:lnTo>
                      <a:lnTo>
                        <a:pt x="10137" y="17841"/>
                      </a:lnTo>
                      <a:lnTo>
                        <a:pt x="10156" y="18051"/>
                      </a:lnTo>
                      <a:lnTo>
                        <a:pt x="10156" y="18197"/>
                      </a:lnTo>
                      <a:lnTo>
                        <a:pt x="10137" y="18278"/>
                      </a:lnTo>
                      <a:lnTo>
                        <a:pt x="10080" y="18343"/>
                      </a:lnTo>
                      <a:lnTo>
                        <a:pt x="9928" y="18408"/>
                      </a:lnTo>
                      <a:lnTo>
                        <a:pt x="9758" y="18440"/>
                      </a:lnTo>
                      <a:lnTo>
                        <a:pt x="9606" y="18440"/>
                      </a:lnTo>
                      <a:lnTo>
                        <a:pt x="9493" y="18392"/>
                      </a:lnTo>
                      <a:lnTo>
                        <a:pt x="9417" y="18375"/>
                      </a:lnTo>
                      <a:lnTo>
                        <a:pt x="9265" y="18343"/>
                      </a:lnTo>
                      <a:lnTo>
                        <a:pt x="9038" y="18327"/>
                      </a:lnTo>
                      <a:lnTo>
                        <a:pt x="8792" y="18311"/>
                      </a:lnTo>
                      <a:lnTo>
                        <a:pt x="8545" y="18311"/>
                      </a:lnTo>
                      <a:lnTo>
                        <a:pt x="8337" y="18294"/>
                      </a:lnTo>
                      <a:lnTo>
                        <a:pt x="8185" y="18294"/>
                      </a:lnTo>
                      <a:lnTo>
                        <a:pt x="8128" y="18294"/>
                      </a:lnTo>
                      <a:lnTo>
                        <a:pt x="8185" y="18181"/>
                      </a:lnTo>
                      <a:lnTo>
                        <a:pt x="8318" y="17938"/>
                      </a:lnTo>
                      <a:lnTo>
                        <a:pt x="8469" y="17679"/>
                      </a:lnTo>
                      <a:lnTo>
                        <a:pt x="8583" y="17517"/>
                      </a:lnTo>
                      <a:lnTo>
                        <a:pt x="8659" y="17484"/>
                      </a:lnTo>
                      <a:lnTo>
                        <a:pt x="8678" y="17468"/>
                      </a:lnTo>
                      <a:lnTo>
                        <a:pt x="8735" y="17355"/>
                      </a:lnTo>
                      <a:lnTo>
                        <a:pt x="8754" y="17338"/>
                      </a:lnTo>
                      <a:lnTo>
                        <a:pt x="8754" y="17322"/>
                      </a:lnTo>
                      <a:lnTo>
                        <a:pt x="8773" y="17306"/>
                      </a:lnTo>
                      <a:lnTo>
                        <a:pt x="8829" y="17209"/>
                      </a:lnTo>
                      <a:lnTo>
                        <a:pt x="8943" y="17047"/>
                      </a:lnTo>
                      <a:lnTo>
                        <a:pt x="9189" y="16739"/>
                      </a:lnTo>
                      <a:lnTo>
                        <a:pt x="9417" y="16577"/>
                      </a:lnTo>
                      <a:lnTo>
                        <a:pt x="9606" y="16528"/>
                      </a:lnTo>
                      <a:close/>
                      <a:moveTo>
                        <a:pt x="19648" y="19672"/>
                      </a:moveTo>
                      <a:lnTo>
                        <a:pt x="19629" y="19720"/>
                      </a:lnTo>
                      <a:lnTo>
                        <a:pt x="19686" y="19882"/>
                      </a:lnTo>
                      <a:lnTo>
                        <a:pt x="19781" y="19850"/>
                      </a:lnTo>
                      <a:lnTo>
                        <a:pt x="19724" y="19704"/>
                      </a:lnTo>
                      <a:lnTo>
                        <a:pt x="19648" y="19672"/>
                      </a:lnTo>
                      <a:close/>
                    </a:path>
                  </a:pathLst>
                </a:custGeom>
                <a:ln w="12700" cap="flat">
                  <a:noFill/>
                  <a:miter lim="400000"/>
                </a:ln>
                <a:effectLst/>
              </p:spPr>
            </p:pic>
            <p:sp>
              <p:nvSpPr>
                <p:cNvPr id="794" name="One"/>
                <p:cNvSpPr/>
                <p:nvPr/>
              </p:nvSpPr>
              <p:spPr>
                <a:xfrm rot="479464">
                  <a:off x="9453" y="43408"/>
                  <a:ext cx="637114" cy="1805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r>
                    <a:rPr sz="1969"/>
                    <a:t>One</a:t>
                  </a:r>
                </a:p>
              </p:txBody>
            </p:sp>
            <p:pic>
              <p:nvPicPr>
                <p:cNvPr id="795" name="iStock_blank sign 2598785XSmall.jpg" descr="iStock_blank sign 2598785XSmall.jpg"/>
                <p:cNvPicPr>
                  <a:picLocks noChangeAspect="1"/>
                </p:cNvPicPr>
                <p:nvPr/>
              </p:nvPicPr>
              <p:blipFill>
                <a:blip r:embed="rId3">
                  <a:extLst/>
                </a:blip>
                <a:srcRect l="7374" t="4236" r="11004" b="48"/>
                <a:stretch>
                  <a:fillRect/>
                </a:stretch>
              </p:blipFill>
              <p:spPr>
                <a:xfrm>
                  <a:off x="527024" y="47654"/>
                  <a:ext cx="452438" cy="529035"/>
                </a:xfrm>
                <a:custGeom>
                  <a:avLst/>
                  <a:gdLst/>
                  <a:ahLst/>
                  <a:cxnLst>
                    <a:cxn ang="0">
                      <a:pos x="wd2" y="hd2"/>
                    </a:cxn>
                    <a:cxn ang="5400000">
                      <a:pos x="wd2" y="hd2"/>
                    </a:cxn>
                    <a:cxn ang="10800000">
                      <a:pos x="wd2" y="hd2"/>
                    </a:cxn>
                    <a:cxn ang="16200000">
                      <a:pos x="wd2" y="hd2"/>
                    </a:cxn>
                  </a:cxnLst>
                  <a:rect l="0" t="0" r="r" b="b"/>
                  <a:pathLst>
                    <a:path w="21600" h="21600" extrusionOk="0">
                      <a:moveTo>
                        <a:pt x="3240" y="0"/>
                      </a:moveTo>
                      <a:lnTo>
                        <a:pt x="3202" y="65"/>
                      </a:lnTo>
                      <a:lnTo>
                        <a:pt x="3164" y="211"/>
                      </a:lnTo>
                      <a:lnTo>
                        <a:pt x="3126" y="405"/>
                      </a:lnTo>
                      <a:lnTo>
                        <a:pt x="3088" y="648"/>
                      </a:lnTo>
                      <a:lnTo>
                        <a:pt x="3069" y="826"/>
                      </a:lnTo>
                      <a:lnTo>
                        <a:pt x="3032" y="1134"/>
                      </a:lnTo>
                      <a:lnTo>
                        <a:pt x="2956" y="1523"/>
                      </a:lnTo>
                      <a:lnTo>
                        <a:pt x="2899" y="2009"/>
                      </a:lnTo>
                      <a:lnTo>
                        <a:pt x="2804" y="2560"/>
                      </a:lnTo>
                      <a:lnTo>
                        <a:pt x="2709" y="3176"/>
                      </a:lnTo>
                      <a:lnTo>
                        <a:pt x="2615" y="3808"/>
                      </a:lnTo>
                      <a:lnTo>
                        <a:pt x="2520" y="4472"/>
                      </a:lnTo>
                      <a:lnTo>
                        <a:pt x="2406" y="5137"/>
                      </a:lnTo>
                      <a:lnTo>
                        <a:pt x="2312" y="5752"/>
                      </a:lnTo>
                      <a:lnTo>
                        <a:pt x="2236" y="6303"/>
                      </a:lnTo>
                      <a:lnTo>
                        <a:pt x="2160" y="6789"/>
                      </a:lnTo>
                      <a:lnTo>
                        <a:pt x="2103" y="7195"/>
                      </a:lnTo>
                      <a:lnTo>
                        <a:pt x="2046" y="7502"/>
                      </a:lnTo>
                      <a:lnTo>
                        <a:pt x="2027" y="7697"/>
                      </a:lnTo>
                      <a:lnTo>
                        <a:pt x="2008" y="7778"/>
                      </a:lnTo>
                      <a:lnTo>
                        <a:pt x="2122" y="7810"/>
                      </a:lnTo>
                      <a:lnTo>
                        <a:pt x="2425" y="7859"/>
                      </a:lnTo>
                      <a:lnTo>
                        <a:pt x="2880" y="7908"/>
                      </a:lnTo>
                      <a:lnTo>
                        <a:pt x="3448" y="7972"/>
                      </a:lnTo>
                      <a:lnTo>
                        <a:pt x="4017" y="8037"/>
                      </a:lnTo>
                      <a:lnTo>
                        <a:pt x="4491" y="8086"/>
                      </a:lnTo>
                      <a:lnTo>
                        <a:pt x="4832" y="8134"/>
                      </a:lnTo>
                      <a:lnTo>
                        <a:pt x="4983" y="8167"/>
                      </a:lnTo>
                      <a:lnTo>
                        <a:pt x="5078" y="8215"/>
                      </a:lnTo>
                      <a:lnTo>
                        <a:pt x="5116" y="8296"/>
                      </a:lnTo>
                      <a:lnTo>
                        <a:pt x="5135" y="8442"/>
                      </a:lnTo>
                      <a:lnTo>
                        <a:pt x="5192" y="8588"/>
                      </a:lnTo>
                      <a:lnTo>
                        <a:pt x="5324" y="8912"/>
                      </a:lnTo>
                      <a:lnTo>
                        <a:pt x="5514" y="9285"/>
                      </a:lnTo>
                      <a:lnTo>
                        <a:pt x="5760" y="9641"/>
                      </a:lnTo>
                      <a:lnTo>
                        <a:pt x="5987" y="9901"/>
                      </a:lnTo>
                      <a:lnTo>
                        <a:pt x="6063" y="9998"/>
                      </a:lnTo>
                      <a:lnTo>
                        <a:pt x="6158" y="10144"/>
                      </a:lnTo>
                      <a:lnTo>
                        <a:pt x="6291" y="10322"/>
                      </a:lnTo>
                      <a:lnTo>
                        <a:pt x="6404" y="10516"/>
                      </a:lnTo>
                      <a:lnTo>
                        <a:pt x="6556" y="10776"/>
                      </a:lnTo>
                      <a:lnTo>
                        <a:pt x="6802" y="11100"/>
                      </a:lnTo>
                      <a:lnTo>
                        <a:pt x="7086" y="11456"/>
                      </a:lnTo>
                      <a:lnTo>
                        <a:pt x="7371" y="11829"/>
                      </a:lnTo>
                      <a:lnTo>
                        <a:pt x="7693" y="12202"/>
                      </a:lnTo>
                      <a:lnTo>
                        <a:pt x="7920" y="12493"/>
                      </a:lnTo>
                      <a:lnTo>
                        <a:pt x="8091" y="12753"/>
                      </a:lnTo>
                      <a:lnTo>
                        <a:pt x="8204" y="12947"/>
                      </a:lnTo>
                      <a:lnTo>
                        <a:pt x="8280" y="13109"/>
                      </a:lnTo>
                      <a:lnTo>
                        <a:pt x="8299" y="13158"/>
                      </a:lnTo>
                      <a:lnTo>
                        <a:pt x="8299" y="13223"/>
                      </a:lnTo>
                      <a:lnTo>
                        <a:pt x="8337" y="13352"/>
                      </a:lnTo>
                      <a:lnTo>
                        <a:pt x="8337" y="13563"/>
                      </a:lnTo>
                      <a:lnTo>
                        <a:pt x="8318" y="13806"/>
                      </a:lnTo>
                      <a:lnTo>
                        <a:pt x="8299" y="14098"/>
                      </a:lnTo>
                      <a:lnTo>
                        <a:pt x="8242" y="14373"/>
                      </a:lnTo>
                      <a:lnTo>
                        <a:pt x="8166" y="14632"/>
                      </a:lnTo>
                      <a:lnTo>
                        <a:pt x="8072" y="14924"/>
                      </a:lnTo>
                      <a:lnTo>
                        <a:pt x="7920" y="15248"/>
                      </a:lnTo>
                      <a:lnTo>
                        <a:pt x="7731" y="15621"/>
                      </a:lnTo>
                      <a:lnTo>
                        <a:pt x="7503" y="16042"/>
                      </a:lnTo>
                      <a:lnTo>
                        <a:pt x="7200" y="16561"/>
                      </a:lnTo>
                      <a:lnTo>
                        <a:pt x="6916" y="17063"/>
                      </a:lnTo>
                      <a:lnTo>
                        <a:pt x="6651" y="17517"/>
                      </a:lnTo>
                      <a:lnTo>
                        <a:pt x="6442" y="17889"/>
                      </a:lnTo>
                      <a:lnTo>
                        <a:pt x="6328" y="18100"/>
                      </a:lnTo>
                      <a:lnTo>
                        <a:pt x="6215" y="18311"/>
                      </a:lnTo>
                      <a:lnTo>
                        <a:pt x="6082" y="18489"/>
                      </a:lnTo>
                      <a:lnTo>
                        <a:pt x="5949" y="18586"/>
                      </a:lnTo>
                      <a:lnTo>
                        <a:pt x="5855" y="18586"/>
                      </a:lnTo>
                      <a:lnTo>
                        <a:pt x="5779" y="18586"/>
                      </a:lnTo>
                      <a:lnTo>
                        <a:pt x="5684" y="18618"/>
                      </a:lnTo>
                      <a:lnTo>
                        <a:pt x="5533" y="18667"/>
                      </a:lnTo>
                      <a:lnTo>
                        <a:pt x="5286" y="18683"/>
                      </a:lnTo>
                      <a:lnTo>
                        <a:pt x="5116" y="18683"/>
                      </a:lnTo>
                      <a:lnTo>
                        <a:pt x="5040" y="18699"/>
                      </a:lnTo>
                      <a:lnTo>
                        <a:pt x="5002" y="18748"/>
                      </a:lnTo>
                      <a:lnTo>
                        <a:pt x="4983" y="18829"/>
                      </a:lnTo>
                      <a:lnTo>
                        <a:pt x="4945" y="18991"/>
                      </a:lnTo>
                      <a:lnTo>
                        <a:pt x="4832" y="19072"/>
                      </a:lnTo>
                      <a:lnTo>
                        <a:pt x="4680" y="19072"/>
                      </a:lnTo>
                      <a:lnTo>
                        <a:pt x="4509" y="19007"/>
                      </a:lnTo>
                      <a:lnTo>
                        <a:pt x="4187" y="18878"/>
                      </a:lnTo>
                      <a:lnTo>
                        <a:pt x="3865" y="19007"/>
                      </a:lnTo>
                      <a:lnTo>
                        <a:pt x="3695" y="19105"/>
                      </a:lnTo>
                      <a:lnTo>
                        <a:pt x="3467" y="19072"/>
                      </a:lnTo>
                      <a:lnTo>
                        <a:pt x="3259" y="19056"/>
                      </a:lnTo>
                      <a:lnTo>
                        <a:pt x="3107" y="19137"/>
                      </a:lnTo>
                      <a:lnTo>
                        <a:pt x="2994" y="19218"/>
                      </a:lnTo>
                      <a:lnTo>
                        <a:pt x="2918" y="19218"/>
                      </a:lnTo>
                      <a:lnTo>
                        <a:pt x="2766" y="19218"/>
                      </a:lnTo>
                      <a:lnTo>
                        <a:pt x="2501" y="19267"/>
                      </a:lnTo>
                      <a:lnTo>
                        <a:pt x="2236" y="19348"/>
                      </a:lnTo>
                      <a:lnTo>
                        <a:pt x="2160" y="19461"/>
                      </a:lnTo>
                      <a:lnTo>
                        <a:pt x="2141" y="19574"/>
                      </a:lnTo>
                      <a:lnTo>
                        <a:pt x="2046" y="19639"/>
                      </a:lnTo>
                      <a:lnTo>
                        <a:pt x="1876" y="19720"/>
                      </a:lnTo>
                      <a:lnTo>
                        <a:pt x="1667" y="19866"/>
                      </a:lnTo>
                      <a:lnTo>
                        <a:pt x="1478" y="20028"/>
                      </a:lnTo>
                      <a:lnTo>
                        <a:pt x="1402" y="20125"/>
                      </a:lnTo>
                      <a:lnTo>
                        <a:pt x="1459" y="20206"/>
                      </a:lnTo>
                      <a:lnTo>
                        <a:pt x="1592" y="20320"/>
                      </a:lnTo>
                      <a:lnTo>
                        <a:pt x="1705" y="20433"/>
                      </a:lnTo>
                      <a:lnTo>
                        <a:pt x="1762" y="20531"/>
                      </a:lnTo>
                      <a:lnTo>
                        <a:pt x="1686" y="20644"/>
                      </a:lnTo>
                      <a:lnTo>
                        <a:pt x="1516" y="20774"/>
                      </a:lnTo>
                      <a:lnTo>
                        <a:pt x="1307" y="20871"/>
                      </a:lnTo>
                      <a:lnTo>
                        <a:pt x="1099" y="20936"/>
                      </a:lnTo>
                      <a:lnTo>
                        <a:pt x="909" y="21000"/>
                      </a:lnTo>
                      <a:lnTo>
                        <a:pt x="891" y="21162"/>
                      </a:lnTo>
                      <a:lnTo>
                        <a:pt x="909" y="21308"/>
                      </a:lnTo>
                      <a:lnTo>
                        <a:pt x="834" y="21406"/>
                      </a:lnTo>
                      <a:lnTo>
                        <a:pt x="682" y="21454"/>
                      </a:lnTo>
                      <a:lnTo>
                        <a:pt x="436" y="21438"/>
                      </a:lnTo>
                      <a:lnTo>
                        <a:pt x="171" y="21438"/>
                      </a:lnTo>
                      <a:lnTo>
                        <a:pt x="0" y="21503"/>
                      </a:lnTo>
                      <a:lnTo>
                        <a:pt x="76" y="21551"/>
                      </a:lnTo>
                      <a:lnTo>
                        <a:pt x="227" y="21568"/>
                      </a:lnTo>
                      <a:lnTo>
                        <a:pt x="417" y="21568"/>
                      </a:lnTo>
                      <a:lnTo>
                        <a:pt x="701" y="21584"/>
                      </a:lnTo>
                      <a:lnTo>
                        <a:pt x="1080" y="21584"/>
                      </a:lnTo>
                      <a:lnTo>
                        <a:pt x="1554" y="21584"/>
                      </a:lnTo>
                      <a:lnTo>
                        <a:pt x="2141" y="21600"/>
                      </a:lnTo>
                      <a:lnTo>
                        <a:pt x="2861" y="21600"/>
                      </a:lnTo>
                      <a:lnTo>
                        <a:pt x="3695" y="21600"/>
                      </a:lnTo>
                      <a:lnTo>
                        <a:pt x="4680" y="21600"/>
                      </a:lnTo>
                      <a:lnTo>
                        <a:pt x="5836" y="21600"/>
                      </a:lnTo>
                      <a:lnTo>
                        <a:pt x="7143" y="21600"/>
                      </a:lnTo>
                      <a:lnTo>
                        <a:pt x="8621" y="21600"/>
                      </a:lnTo>
                      <a:lnTo>
                        <a:pt x="10288" y="21600"/>
                      </a:lnTo>
                      <a:lnTo>
                        <a:pt x="11444" y="21600"/>
                      </a:lnTo>
                      <a:lnTo>
                        <a:pt x="12543" y="21600"/>
                      </a:lnTo>
                      <a:lnTo>
                        <a:pt x="13585" y="21600"/>
                      </a:lnTo>
                      <a:lnTo>
                        <a:pt x="14571" y="21600"/>
                      </a:lnTo>
                      <a:lnTo>
                        <a:pt x="15480" y="21600"/>
                      </a:lnTo>
                      <a:lnTo>
                        <a:pt x="16333" y="21600"/>
                      </a:lnTo>
                      <a:lnTo>
                        <a:pt x="17128" y="21584"/>
                      </a:lnTo>
                      <a:lnTo>
                        <a:pt x="17829" y="21584"/>
                      </a:lnTo>
                      <a:lnTo>
                        <a:pt x="18474" y="21584"/>
                      </a:lnTo>
                      <a:lnTo>
                        <a:pt x="19023" y="21584"/>
                      </a:lnTo>
                      <a:lnTo>
                        <a:pt x="19497" y="21568"/>
                      </a:lnTo>
                      <a:lnTo>
                        <a:pt x="19895" y="21568"/>
                      </a:lnTo>
                      <a:lnTo>
                        <a:pt x="20198" y="21568"/>
                      </a:lnTo>
                      <a:lnTo>
                        <a:pt x="20406" y="21551"/>
                      </a:lnTo>
                      <a:lnTo>
                        <a:pt x="20558" y="21551"/>
                      </a:lnTo>
                      <a:lnTo>
                        <a:pt x="20444" y="21487"/>
                      </a:lnTo>
                      <a:lnTo>
                        <a:pt x="20387" y="21422"/>
                      </a:lnTo>
                      <a:lnTo>
                        <a:pt x="20274" y="21389"/>
                      </a:lnTo>
                      <a:lnTo>
                        <a:pt x="20198" y="21373"/>
                      </a:lnTo>
                      <a:lnTo>
                        <a:pt x="20103" y="21292"/>
                      </a:lnTo>
                      <a:lnTo>
                        <a:pt x="20046" y="21179"/>
                      </a:lnTo>
                      <a:lnTo>
                        <a:pt x="20027" y="21065"/>
                      </a:lnTo>
                      <a:lnTo>
                        <a:pt x="19876" y="21098"/>
                      </a:lnTo>
                      <a:lnTo>
                        <a:pt x="19648" y="21162"/>
                      </a:lnTo>
                      <a:lnTo>
                        <a:pt x="19421" y="21260"/>
                      </a:lnTo>
                      <a:lnTo>
                        <a:pt x="19213" y="21325"/>
                      </a:lnTo>
                      <a:lnTo>
                        <a:pt x="19080" y="21325"/>
                      </a:lnTo>
                      <a:lnTo>
                        <a:pt x="18966" y="21244"/>
                      </a:lnTo>
                      <a:lnTo>
                        <a:pt x="18853" y="21098"/>
                      </a:lnTo>
                      <a:lnTo>
                        <a:pt x="18739" y="20936"/>
                      </a:lnTo>
                      <a:lnTo>
                        <a:pt x="18568" y="20887"/>
                      </a:lnTo>
                      <a:lnTo>
                        <a:pt x="18398" y="20822"/>
                      </a:lnTo>
                      <a:lnTo>
                        <a:pt x="18341" y="20628"/>
                      </a:lnTo>
                      <a:lnTo>
                        <a:pt x="18341" y="20498"/>
                      </a:lnTo>
                      <a:lnTo>
                        <a:pt x="18398" y="20401"/>
                      </a:lnTo>
                      <a:lnTo>
                        <a:pt x="18493" y="20304"/>
                      </a:lnTo>
                      <a:lnTo>
                        <a:pt x="18720" y="20190"/>
                      </a:lnTo>
                      <a:lnTo>
                        <a:pt x="19004" y="19996"/>
                      </a:lnTo>
                      <a:lnTo>
                        <a:pt x="19175" y="19801"/>
                      </a:lnTo>
                      <a:lnTo>
                        <a:pt x="19269" y="19623"/>
                      </a:lnTo>
                      <a:lnTo>
                        <a:pt x="19364" y="19526"/>
                      </a:lnTo>
                      <a:lnTo>
                        <a:pt x="19459" y="19493"/>
                      </a:lnTo>
                      <a:lnTo>
                        <a:pt x="19573" y="19526"/>
                      </a:lnTo>
                      <a:lnTo>
                        <a:pt x="19705" y="19558"/>
                      </a:lnTo>
                      <a:lnTo>
                        <a:pt x="19819" y="19526"/>
                      </a:lnTo>
                      <a:lnTo>
                        <a:pt x="19989" y="19510"/>
                      </a:lnTo>
                      <a:lnTo>
                        <a:pt x="19971" y="19461"/>
                      </a:lnTo>
                      <a:lnTo>
                        <a:pt x="19895" y="19267"/>
                      </a:lnTo>
                      <a:lnTo>
                        <a:pt x="19857" y="19186"/>
                      </a:lnTo>
                      <a:lnTo>
                        <a:pt x="19724" y="19153"/>
                      </a:lnTo>
                      <a:lnTo>
                        <a:pt x="19592" y="19169"/>
                      </a:lnTo>
                      <a:lnTo>
                        <a:pt x="19478" y="19234"/>
                      </a:lnTo>
                      <a:lnTo>
                        <a:pt x="19326" y="19315"/>
                      </a:lnTo>
                      <a:lnTo>
                        <a:pt x="19118" y="19364"/>
                      </a:lnTo>
                      <a:lnTo>
                        <a:pt x="18909" y="19380"/>
                      </a:lnTo>
                      <a:lnTo>
                        <a:pt x="18758" y="19331"/>
                      </a:lnTo>
                      <a:lnTo>
                        <a:pt x="18531" y="19218"/>
                      </a:lnTo>
                      <a:lnTo>
                        <a:pt x="18171" y="19056"/>
                      </a:lnTo>
                      <a:lnTo>
                        <a:pt x="17697" y="18894"/>
                      </a:lnTo>
                      <a:lnTo>
                        <a:pt x="17261" y="18862"/>
                      </a:lnTo>
                      <a:lnTo>
                        <a:pt x="16939" y="18829"/>
                      </a:lnTo>
                      <a:lnTo>
                        <a:pt x="16731" y="18780"/>
                      </a:lnTo>
                      <a:lnTo>
                        <a:pt x="16541" y="18667"/>
                      </a:lnTo>
                      <a:lnTo>
                        <a:pt x="16389" y="18602"/>
                      </a:lnTo>
                      <a:lnTo>
                        <a:pt x="16257" y="18602"/>
                      </a:lnTo>
                      <a:lnTo>
                        <a:pt x="16162" y="18635"/>
                      </a:lnTo>
                      <a:lnTo>
                        <a:pt x="16048" y="18683"/>
                      </a:lnTo>
                      <a:lnTo>
                        <a:pt x="15916" y="18683"/>
                      </a:lnTo>
                      <a:lnTo>
                        <a:pt x="15764" y="18635"/>
                      </a:lnTo>
                      <a:lnTo>
                        <a:pt x="15556" y="18521"/>
                      </a:lnTo>
                      <a:lnTo>
                        <a:pt x="15291" y="18408"/>
                      </a:lnTo>
                      <a:lnTo>
                        <a:pt x="15006" y="18392"/>
                      </a:lnTo>
                      <a:lnTo>
                        <a:pt x="14760" y="18408"/>
                      </a:lnTo>
                      <a:lnTo>
                        <a:pt x="14646" y="18408"/>
                      </a:lnTo>
                      <a:lnTo>
                        <a:pt x="14533" y="18424"/>
                      </a:lnTo>
                      <a:lnTo>
                        <a:pt x="14267" y="18440"/>
                      </a:lnTo>
                      <a:lnTo>
                        <a:pt x="13964" y="18489"/>
                      </a:lnTo>
                      <a:lnTo>
                        <a:pt x="13775" y="18570"/>
                      </a:lnTo>
                      <a:lnTo>
                        <a:pt x="13642" y="18651"/>
                      </a:lnTo>
                      <a:lnTo>
                        <a:pt x="13528" y="18586"/>
                      </a:lnTo>
                      <a:lnTo>
                        <a:pt x="13415" y="18521"/>
                      </a:lnTo>
                      <a:lnTo>
                        <a:pt x="13244" y="18505"/>
                      </a:lnTo>
                      <a:lnTo>
                        <a:pt x="13036" y="18489"/>
                      </a:lnTo>
                      <a:lnTo>
                        <a:pt x="12827" y="18359"/>
                      </a:lnTo>
                      <a:lnTo>
                        <a:pt x="12600" y="18230"/>
                      </a:lnTo>
                      <a:lnTo>
                        <a:pt x="12373" y="18278"/>
                      </a:lnTo>
                      <a:lnTo>
                        <a:pt x="12145" y="18311"/>
                      </a:lnTo>
                      <a:lnTo>
                        <a:pt x="12032" y="18262"/>
                      </a:lnTo>
                      <a:lnTo>
                        <a:pt x="11994" y="18149"/>
                      </a:lnTo>
                      <a:lnTo>
                        <a:pt x="11937" y="17889"/>
                      </a:lnTo>
                      <a:lnTo>
                        <a:pt x="11880" y="17517"/>
                      </a:lnTo>
                      <a:lnTo>
                        <a:pt x="11842" y="17063"/>
                      </a:lnTo>
                      <a:lnTo>
                        <a:pt x="11804" y="16577"/>
                      </a:lnTo>
                      <a:lnTo>
                        <a:pt x="11766" y="16058"/>
                      </a:lnTo>
                      <a:lnTo>
                        <a:pt x="11766" y="15929"/>
                      </a:lnTo>
                      <a:lnTo>
                        <a:pt x="11728" y="15686"/>
                      </a:lnTo>
                      <a:lnTo>
                        <a:pt x="11709" y="15442"/>
                      </a:lnTo>
                      <a:lnTo>
                        <a:pt x="11728" y="15329"/>
                      </a:lnTo>
                      <a:lnTo>
                        <a:pt x="11728" y="15264"/>
                      </a:lnTo>
                      <a:lnTo>
                        <a:pt x="11728" y="14843"/>
                      </a:lnTo>
                      <a:lnTo>
                        <a:pt x="11747" y="14665"/>
                      </a:lnTo>
                      <a:lnTo>
                        <a:pt x="11766" y="14454"/>
                      </a:lnTo>
                      <a:lnTo>
                        <a:pt x="11842" y="14260"/>
                      </a:lnTo>
                      <a:lnTo>
                        <a:pt x="11956" y="14065"/>
                      </a:lnTo>
                      <a:lnTo>
                        <a:pt x="12107" y="13854"/>
                      </a:lnTo>
                      <a:lnTo>
                        <a:pt x="12145" y="13806"/>
                      </a:lnTo>
                      <a:lnTo>
                        <a:pt x="12354" y="13579"/>
                      </a:lnTo>
                      <a:lnTo>
                        <a:pt x="12676" y="13239"/>
                      </a:lnTo>
                      <a:lnTo>
                        <a:pt x="12884" y="13044"/>
                      </a:lnTo>
                      <a:lnTo>
                        <a:pt x="13434" y="12510"/>
                      </a:lnTo>
                      <a:lnTo>
                        <a:pt x="14002" y="11991"/>
                      </a:lnTo>
                      <a:lnTo>
                        <a:pt x="14571" y="11489"/>
                      </a:lnTo>
                      <a:lnTo>
                        <a:pt x="15120" y="11019"/>
                      </a:lnTo>
                      <a:lnTo>
                        <a:pt x="15613" y="10614"/>
                      </a:lnTo>
                      <a:lnTo>
                        <a:pt x="15688" y="10533"/>
                      </a:lnTo>
                      <a:lnTo>
                        <a:pt x="15897" y="10354"/>
                      </a:lnTo>
                      <a:lnTo>
                        <a:pt x="16105" y="10128"/>
                      </a:lnTo>
                      <a:lnTo>
                        <a:pt x="16295" y="9868"/>
                      </a:lnTo>
                      <a:lnTo>
                        <a:pt x="16389" y="9641"/>
                      </a:lnTo>
                      <a:lnTo>
                        <a:pt x="16446" y="9512"/>
                      </a:lnTo>
                      <a:lnTo>
                        <a:pt x="16484" y="9463"/>
                      </a:lnTo>
                      <a:lnTo>
                        <a:pt x="16693" y="9447"/>
                      </a:lnTo>
                      <a:lnTo>
                        <a:pt x="17128" y="9479"/>
                      </a:lnTo>
                      <a:lnTo>
                        <a:pt x="17735" y="9544"/>
                      </a:lnTo>
                      <a:lnTo>
                        <a:pt x="18493" y="9609"/>
                      </a:lnTo>
                      <a:lnTo>
                        <a:pt x="19232" y="9690"/>
                      </a:lnTo>
                      <a:lnTo>
                        <a:pt x="19838" y="9755"/>
                      </a:lnTo>
                      <a:lnTo>
                        <a:pt x="20274" y="9787"/>
                      </a:lnTo>
                      <a:lnTo>
                        <a:pt x="20425" y="9803"/>
                      </a:lnTo>
                      <a:lnTo>
                        <a:pt x="20444" y="9722"/>
                      </a:lnTo>
                      <a:lnTo>
                        <a:pt x="20482" y="9544"/>
                      </a:lnTo>
                      <a:lnTo>
                        <a:pt x="20539" y="9269"/>
                      </a:lnTo>
                      <a:lnTo>
                        <a:pt x="20596" y="8896"/>
                      </a:lnTo>
                      <a:lnTo>
                        <a:pt x="20653" y="8459"/>
                      </a:lnTo>
                      <a:lnTo>
                        <a:pt x="20728" y="7972"/>
                      </a:lnTo>
                      <a:lnTo>
                        <a:pt x="20804" y="7438"/>
                      </a:lnTo>
                      <a:lnTo>
                        <a:pt x="20899" y="6871"/>
                      </a:lnTo>
                      <a:lnTo>
                        <a:pt x="20918" y="6676"/>
                      </a:lnTo>
                      <a:lnTo>
                        <a:pt x="20956" y="6417"/>
                      </a:lnTo>
                      <a:lnTo>
                        <a:pt x="20994" y="6093"/>
                      </a:lnTo>
                      <a:lnTo>
                        <a:pt x="21051" y="5720"/>
                      </a:lnTo>
                      <a:lnTo>
                        <a:pt x="21107" y="5315"/>
                      </a:lnTo>
                      <a:lnTo>
                        <a:pt x="21183" y="4894"/>
                      </a:lnTo>
                      <a:lnTo>
                        <a:pt x="21240" y="4456"/>
                      </a:lnTo>
                      <a:lnTo>
                        <a:pt x="21316" y="4019"/>
                      </a:lnTo>
                      <a:lnTo>
                        <a:pt x="21373" y="3581"/>
                      </a:lnTo>
                      <a:lnTo>
                        <a:pt x="21429" y="3192"/>
                      </a:lnTo>
                      <a:lnTo>
                        <a:pt x="21486" y="2836"/>
                      </a:lnTo>
                      <a:lnTo>
                        <a:pt x="21524" y="2512"/>
                      </a:lnTo>
                      <a:lnTo>
                        <a:pt x="21562" y="2252"/>
                      </a:lnTo>
                      <a:lnTo>
                        <a:pt x="21581" y="2058"/>
                      </a:lnTo>
                      <a:lnTo>
                        <a:pt x="21600" y="1928"/>
                      </a:lnTo>
                      <a:lnTo>
                        <a:pt x="21600" y="1880"/>
                      </a:lnTo>
                      <a:lnTo>
                        <a:pt x="21543" y="1880"/>
                      </a:lnTo>
                      <a:lnTo>
                        <a:pt x="21392" y="1863"/>
                      </a:lnTo>
                      <a:lnTo>
                        <a:pt x="21145" y="1831"/>
                      </a:lnTo>
                      <a:lnTo>
                        <a:pt x="20804" y="1799"/>
                      </a:lnTo>
                      <a:lnTo>
                        <a:pt x="20425" y="1750"/>
                      </a:lnTo>
                      <a:lnTo>
                        <a:pt x="19971" y="1701"/>
                      </a:lnTo>
                      <a:lnTo>
                        <a:pt x="19478" y="1653"/>
                      </a:lnTo>
                      <a:lnTo>
                        <a:pt x="18947" y="1588"/>
                      </a:lnTo>
                      <a:lnTo>
                        <a:pt x="17053" y="1394"/>
                      </a:lnTo>
                      <a:lnTo>
                        <a:pt x="15234" y="1199"/>
                      </a:lnTo>
                      <a:lnTo>
                        <a:pt x="13509" y="1021"/>
                      </a:lnTo>
                      <a:lnTo>
                        <a:pt x="11899" y="859"/>
                      </a:lnTo>
                      <a:lnTo>
                        <a:pt x="10364" y="697"/>
                      </a:lnTo>
                      <a:lnTo>
                        <a:pt x="8943" y="551"/>
                      </a:lnTo>
                      <a:lnTo>
                        <a:pt x="7617" y="405"/>
                      </a:lnTo>
                      <a:lnTo>
                        <a:pt x="6404" y="275"/>
                      </a:lnTo>
                      <a:lnTo>
                        <a:pt x="5779" y="211"/>
                      </a:lnTo>
                      <a:lnTo>
                        <a:pt x="5192" y="162"/>
                      </a:lnTo>
                      <a:lnTo>
                        <a:pt x="4661" y="97"/>
                      </a:lnTo>
                      <a:lnTo>
                        <a:pt x="4187" y="65"/>
                      </a:lnTo>
                      <a:lnTo>
                        <a:pt x="3789" y="32"/>
                      </a:lnTo>
                      <a:lnTo>
                        <a:pt x="3505" y="16"/>
                      </a:lnTo>
                      <a:lnTo>
                        <a:pt x="3297" y="0"/>
                      </a:lnTo>
                      <a:lnTo>
                        <a:pt x="3240" y="0"/>
                      </a:lnTo>
                      <a:close/>
                      <a:moveTo>
                        <a:pt x="7863" y="8556"/>
                      </a:moveTo>
                      <a:lnTo>
                        <a:pt x="8109" y="8556"/>
                      </a:lnTo>
                      <a:lnTo>
                        <a:pt x="8583" y="8588"/>
                      </a:lnTo>
                      <a:lnTo>
                        <a:pt x="8886" y="8621"/>
                      </a:lnTo>
                      <a:lnTo>
                        <a:pt x="9076" y="8653"/>
                      </a:lnTo>
                      <a:lnTo>
                        <a:pt x="9152" y="8718"/>
                      </a:lnTo>
                      <a:lnTo>
                        <a:pt x="9133" y="8783"/>
                      </a:lnTo>
                      <a:lnTo>
                        <a:pt x="9057" y="8945"/>
                      </a:lnTo>
                      <a:lnTo>
                        <a:pt x="9019" y="9042"/>
                      </a:lnTo>
                      <a:lnTo>
                        <a:pt x="8924" y="9155"/>
                      </a:lnTo>
                      <a:lnTo>
                        <a:pt x="8848" y="9236"/>
                      </a:lnTo>
                      <a:lnTo>
                        <a:pt x="8848" y="9301"/>
                      </a:lnTo>
                      <a:lnTo>
                        <a:pt x="8829" y="9431"/>
                      </a:lnTo>
                      <a:lnTo>
                        <a:pt x="8773" y="9528"/>
                      </a:lnTo>
                      <a:lnTo>
                        <a:pt x="8773" y="9674"/>
                      </a:lnTo>
                      <a:lnTo>
                        <a:pt x="8773" y="9803"/>
                      </a:lnTo>
                      <a:lnTo>
                        <a:pt x="8735" y="9901"/>
                      </a:lnTo>
                      <a:lnTo>
                        <a:pt x="8697" y="10014"/>
                      </a:lnTo>
                      <a:lnTo>
                        <a:pt x="8754" y="10192"/>
                      </a:lnTo>
                      <a:lnTo>
                        <a:pt x="8829" y="10435"/>
                      </a:lnTo>
                      <a:lnTo>
                        <a:pt x="8886" y="10678"/>
                      </a:lnTo>
                      <a:lnTo>
                        <a:pt x="8962" y="10824"/>
                      </a:lnTo>
                      <a:lnTo>
                        <a:pt x="9152" y="11051"/>
                      </a:lnTo>
                      <a:lnTo>
                        <a:pt x="9322" y="11278"/>
                      </a:lnTo>
                      <a:lnTo>
                        <a:pt x="9360" y="11391"/>
                      </a:lnTo>
                      <a:lnTo>
                        <a:pt x="9227" y="11424"/>
                      </a:lnTo>
                      <a:lnTo>
                        <a:pt x="9019" y="11294"/>
                      </a:lnTo>
                      <a:lnTo>
                        <a:pt x="8867" y="11197"/>
                      </a:lnTo>
                      <a:lnTo>
                        <a:pt x="8754" y="11148"/>
                      </a:lnTo>
                      <a:lnTo>
                        <a:pt x="8583" y="11067"/>
                      </a:lnTo>
                      <a:lnTo>
                        <a:pt x="8469" y="10970"/>
                      </a:lnTo>
                      <a:lnTo>
                        <a:pt x="8223" y="10824"/>
                      </a:lnTo>
                      <a:lnTo>
                        <a:pt x="7920" y="10614"/>
                      </a:lnTo>
                      <a:lnTo>
                        <a:pt x="7674" y="10403"/>
                      </a:lnTo>
                      <a:lnTo>
                        <a:pt x="7503" y="10225"/>
                      </a:lnTo>
                      <a:lnTo>
                        <a:pt x="7427" y="10111"/>
                      </a:lnTo>
                      <a:lnTo>
                        <a:pt x="7314" y="9982"/>
                      </a:lnTo>
                      <a:lnTo>
                        <a:pt x="7238" y="9868"/>
                      </a:lnTo>
                      <a:lnTo>
                        <a:pt x="7200" y="9771"/>
                      </a:lnTo>
                      <a:lnTo>
                        <a:pt x="7124" y="9706"/>
                      </a:lnTo>
                      <a:lnTo>
                        <a:pt x="7143" y="9593"/>
                      </a:lnTo>
                      <a:lnTo>
                        <a:pt x="7238" y="9431"/>
                      </a:lnTo>
                      <a:lnTo>
                        <a:pt x="7408" y="9236"/>
                      </a:lnTo>
                      <a:lnTo>
                        <a:pt x="7617" y="8977"/>
                      </a:lnTo>
                      <a:lnTo>
                        <a:pt x="7731" y="8734"/>
                      </a:lnTo>
                      <a:lnTo>
                        <a:pt x="7768" y="8604"/>
                      </a:lnTo>
                      <a:lnTo>
                        <a:pt x="7863" y="8556"/>
                      </a:lnTo>
                      <a:close/>
                      <a:moveTo>
                        <a:pt x="13377" y="9107"/>
                      </a:moveTo>
                      <a:lnTo>
                        <a:pt x="13566" y="9188"/>
                      </a:lnTo>
                      <a:lnTo>
                        <a:pt x="13699" y="9285"/>
                      </a:lnTo>
                      <a:lnTo>
                        <a:pt x="13737" y="9398"/>
                      </a:lnTo>
                      <a:lnTo>
                        <a:pt x="13813" y="9593"/>
                      </a:lnTo>
                      <a:lnTo>
                        <a:pt x="14002" y="9884"/>
                      </a:lnTo>
                      <a:lnTo>
                        <a:pt x="14192" y="10144"/>
                      </a:lnTo>
                      <a:lnTo>
                        <a:pt x="14267" y="10322"/>
                      </a:lnTo>
                      <a:lnTo>
                        <a:pt x="14267" y="10468"/>
                      </a:lnTo>
                      <a:lnTo>
                        <a:pt x="14192" y="10597"/>
                      </a:lnTo>
                      <a:lnTo>
                        <a:pt x="14059" y="10711"/>
                      </a:lnTo>
                      <a:lnTo>
                        <a:pt x="13869" y="10808"/>
                      </a:lnTo>
                      <a:lnTo>
                        <a:pt x="13680" y="10905"/>
                      </a:lnTo>
                      <a:lnTo>
                        <a:pt x="13509" y="10954"/>
                      </a:lnTo>
                      <a:lnTo>
                        <a:pt x="13301" y="11051"/>
                      </a:lnTo>
                      <a:lnTo>
                        <a:pt x="13036" y="11246"/>
                      </a:lnTo>
                      <a:lnTo>
                        <a:pt x="12808" y="11424"/>
                      </a:lnTo>
                      <a:lnTo>
                        <a:pt x="12676" y="11505"/>
                      </a:lnTo>
                      <a:lnTo>
                        <a:pt x="12581" y="11424"/>
                      </a:lnTo>
                      <a:lnTo>
                        <a:pt x="12695" y="11262"/>
                      </a:lnTo>
                      <a:lnTo>
                        <a:pt x="12827" y="11148"/>
                      </a:lnTo>
                      <a:lnTo>
                        <a:pt x="12922" y="11019"/>
                      </a:lnTo>
                      <a:lnTo>
                        <a:pt x="12998" y="10889"/>
                      </a:lnTo>
                      <a:lnTo>
                        <a:pt x="13055" y="10792"/>
                      </a:lnTo>
                      <a:lnTo>
                        <a:pt x="13225" y="10468"/>
                      </a:lnTo>
                      <a:lnTo>
                        <a:pt x="13320" y="10111"/>
                      </a:lnTo>
                      <a:lnTo>
                        <a:pt x="13339" y="9787"/>
                      </a:lnTo>
                      <a:lnTo>
                        <a:pt x="13282" y="9560"/>
                      </a:lnTo>
                      <a:lnTo>
                        <a:pt x="13282" y="9447"/>
                      </a:lnTo>
                      <a:lnTo>
                        <a:pt x="13225" y="9382"/>
                      </a:lnTo>
                      <a:lnTo>
                        <a:pt x="13168" y="9269"/>
                      </a:lnTo>
                      <a:lnTo>
                        <a:pt x="13244" y="9171"/>
                      </a:lnTo>
                      <a:lnTo>
                        <a:pt x="13377" y="9107"/>
                      </a:lnTo>
                      <a:close/>
                      <a:moveTo>
                        <a:pt x="9606" y="16528"/>
                      </a:moveTo>
                      <a:lnTo>
                        <a:pt x="9796" y="16625"/>
                      </a:lnTo>
                      <a:lnTo>
                        <a:pt x="9909" y="16787"/>
                      </a:lnTo>
                      <a:lnTo>
                        <a:pt x="9985" y="16982"/>
                      </a:lnTo>
                      <a:lnTo>
                        <a:pt x="9985" y="17192"/>
                      </a:lnTo>
                      <a:lnTo>
                        <a:pt x="9947" y="17225"/>
                      </a:lnTo>
                      <a:lnTo>
                        <a:pt x="10004" y="17290"/>
                      </a:lnTo>
                      <a:lnTo>
                        <a:pt x="10080" y="17500"/>
                      </a:lnTo>
                      <a:lnTo>
                        <a:pt x="10137" y="17841"/>
                      </a:lnTo>
                      <a:lnTo>
                        <a:pt x="10156" y="18051"/>
                      </a:lnTo>
                      <a:lnTo>
                        <a:pt x="10156" y="18197"/>
                      </a:lnTo>
                      <a:lnTo>
                        <a:pt x="10137" y="18278"/>
                      </a:lnTo>
                      <a:lnTo>
                        <a:pt x="10080" y="18343"/>
                      </a:lnTo>
                      <a:lnTo>
                        <a:pt x="9928" y="18408"/>
                      </a:lnTo>
                      <a:lnTo>
                        <a:pt x="9758" y="18440"/>
                      </a:lnTo>
                      <a:lnTo>
                        <a:pt x="9606" y="18440"/>
                      </a:lnTo>
                      <a:lnTo>
                        <a:pt x="9493" y="18392"/>
                      </a:lnTo>
                      <a:lnTo>
                        <a:pt x="9417" y="18375"/>
                      </a:lnTo>
                      <a:lnTo>
                        <a:pt x="9265" y="18343"/>
                      </a:lnTo>
                      <a:lnTo>
                        <a:pt x="9038" y="18327"/>
                      </a:lnTo>
                      <a:lnTo>
                        <a:pt x="8792" y="18311"/>
                      </a:lnTo>
                      <a:lnTo>
                        <a:pt x="8545" y="18311"/>
                      </a:lnTo>
                      <a:lnTo>
                        <a:pt x="8337" y="18294"/>
                      </a:lnTo>
                      <a:lnTo>
                        <a:pt x="8185" y="18294"/>
                      </a:lnTo>
                      <a:lnTo>
                        <a:pt x="8128" y="18294"/>
                      </a:lnTo>
                      <a:lnTo>
                        <a:pt x="8185" y="18181"/>
                      </a:lnTo>
                      <a:lnTo>
                        <a:pt x="8318" y="17938"/>
                      </a:lnTo>
                      <a:lnTo>
                        <a:pt x="8469" y="17679"/>
                      </a:lnTo>
                      <a:lnTo>
                        <a:pt x="8583" y="17517"/>
                      </a:lnTo>
                      <a:lnTo>
                        <a:pt x="8659" y="17484"/>
                      </a:lnTo>
                      <a:lnTo>
                        <a:pt x="8678" y="17468"/>
                      </a:lnTo>
                      <a:lnTo>
                        <a:pt x="8735" y="17355"/>
                      </a:lnTo>
                      <a:lnTo>
                        <a:pt x="8754" y="17338"/>
                      </a:lnTo>
                      <a:lnTo>
                        <a:pt x="8754" y="17322"/>
                      </a:lnTo>
                      <a:lnTo>
                        <a:pt x="8773" y="17306"/>
                      </a:lnTo>
                      <a:lnTo>
                        <a:pt x="8829" y="17209"/>
                      </a:lnTo>
                      <a:lnTo>
                        <a:pt x="8943" y="17047"/>
                      </a:lnTo>
                      <a:lnTo>
                        <a:pt x="9189" y="16739"/>
                      </a:lnTo>
                      <a:lnTo>
                        <a:pt x="9417" y="16577"/>
                      </a:lnTo>
                      <a:lnTo>
                        <a:pt x="9606" y="16528"/>
                      </a:lnTo>
                      <a:close/>
                      <a:moveTo>
                        <a:pt x="19648" y="19672"/>
                      </a:moveTo>
                      <a:lnTo>
                        <a:pt x="19629" y="19720"/>
                      </a:lnTo>
                      <a:lnTo>
                        <a:pt x="19686" y="19882"/>
                      </a:lnTo>
                      <a:lnTo>
                        <a:pt x="19781" y="19850"/>
                      </a:lnTo>
                      <a:lnTo>
                        <a:pt x="19724" y="19704"/>
                      </a:lnTo>
                      <a:lnTo>
                        <a:pt x="19648" y="19672"/>
                      </a:lnTo>
                      <a:close/>
                    </a:path>
                  </a:pathLst>
                </a:custGeom>
                <a:ln w="12700" cap="flat">
                  <a:noFill/>
                  <a:miter lim="400000"/>
                </a:ln>
                <a:effectLst/>
              </p:spPr>
            </p:pic>
            <p:sp>
              <p:nvSpPr>
                <p:cNvPr id="796" name="One"/>
                <p:cNvSpPr/>
                <p:nvPr/>
              </p:nvSpPr>
              <p:spPr>
                <a:xfrm rot="479464">
                  <a:off x="468810" y="75756"/>
                  <a:ext cx="637114" cy="1805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r>
                    <a:rPr sz="1969"/>
                    <a:t>One</a:t>
                  </a:r>
                </a:p>
              </p:txBody>
            </p:sp>
            <p:pic>
              <p:nvPicPr>
                <p:cNvPr id="797" name="iStock_blank sign 2598785XSmall.jpg" descr="iStock_blank sign 2598785XSmall.jpg"/>
                <p:cNvPicPr>
                  <a:picLocks noChangeAspect="1"/>
                </p:cNvPicPr>
                <p:nvPr/>
              </p:nvPicPr>
              <p:blipFill>
                <a:blip r:embed="rId3">
                  <a:extLst/>
                </a:blip>
                <a:srcRect l="7374" t="4236" r="11004" b="48"/>
                <a:stretch>
                  <a:fillRect/>
                </a:stretch>
              </p:blipFill>
              <p:spPr>
                <a:xfrm flipH="1">
                  <a:off x="976172" y="47654"/>
                  <a:ext cx="452439" cy="529035"/>
                </a:xfrm>
                <a:custGeom>
                  <a:avLst/>
                  <a:gdLst/>
                  <a:ahLst/>
                  <a:cxnLst>
                    <a:cxn ang="0">
                      <a:pos x="wd2" y="hd2"/>
                    </a:cxn>
                    <a:cxn ang="5400000">
                      <a:pos x="wd2" y="hd2"/>
                    </a:cxn>
                    <a:cxn ang="10800000">
                      <a:pos x="wd2" y="hd2"/>
                    </a:cxn>
                    <a:cxn ang="16200000">
                      <a:pos x="wd2" y="hd2"/>
                    </a:cxn>
                  </a:cxnLst>
                  <a:rect l="0" t="0" r="r" b="b"/>
                  <a:pathLst>
                    <a:path w="21600" h="21600" extrusionOk="0">
                      <a:moveTo>
                        <a:pt x="3240" y="0"/>
                      </a:moveTo>
                      <a:lnTo>
                        <a:pt x="3202" y="65"/>
                      </a:lnTo>
                      <a:lnTo>
                        <a:pt x="3164" y="211"/>
                      </a:lnTo>
                      <a:lnTo>
                        <a:pt x="3126" y="405"/>
                      </a:lnTo>
                      <a:lnTo>
                        <a:pt x="3088" y="648"/>
                      </a:lnTo>
                      <a:lnTo>
                        <a:pt x="3069" y="826"/>
                      </a:lnTo>
                      <a:lnTo>
                        <a:pt x="3032" y="1134"/>
                      </a:lnTo>
                      <a:lnTo>
                        <a:pt x="2956" y="1523"/>
                      </a:lnTo>
                      <a:lnTo>
                        <a:pt x="2899" y="2009"/>
                      </a:lnTo>
                      <a:lnTo>
                        <a:pt x="2804" y="2560"/>
                      </a:lnTo>
                      <a:lnTo>
                        <a:pt x="2709" y="3176"/>
                      </a:lnTo>
                      <a:lnTo>
                        <a:pt x="2615" y="3808"/>
                      </a:lnTo>
                      <a:lnTo>
                        <a:pt x="2520" y="4472"/>
                      </a:lnTo>
                      <a:lnTo>
                        <a:pt x="2406" y="5137"/>
                      </a:lnTo>
                      <a:lnTo>
                        <a:pt x="2312" y="5752"/>
                      </a:lnTo>
                      <a:lnTo>
                        <a:pt x="2236" y="6303"/>
                      </a:lnTo>
                      <a:lnTo>
                        <a:pt x="2160" y="6789"/>
                      </a:lnTo>
                      <a:lnTo>
                        <a:pt x="2103" y="7195"/>
                      </a:lnTo>
                      <a:lnTo>
                        <a:pt x="2046" y="7502"/>
                      </a:lnTo>
                      <a:lnTo>
                        <a:pt x="2027" y="7697"/>
                      </a:lnTo>
                      <a:lnTo>
                        <a:pt x="2008" y="7778"/>
                      </a:lnTo>
                      <a:lnTo>
                        <a:pt x="2122" y="7810"/>
                      </a:lnTo>
                      <a:lnTo>
                        <a:pt x="2425" y="7859"/>
                      </a:lnTo>
                      <a:lnTo>
                        <a:pt x="2880" y="7908"/>
                      </a:lnTo>
                      <a:lnTo>
                        <a:pt x="3448" y="7972"/>
                      </a:lnTo>
                      <a:lnTo>
                        <a:pt x="4017" y="8037"/>
                      </a:lnTo>
                      <a:lnTo>
                        <a:pt x="4491" y="8086"/>
                      </a:lnTo>
                      <a:lnTo>
                        <a:pt x="4832" y="8134"/>
                      </a:lnTo>
                      <a:lnTo>
                        <a:pt x="4983" y="8167"/>
                      </a:lnTo>
                      <a:lnTo>
                        <a:pt x="5078" y="8215"/>
                      </a:lnTo>
                      <a:lnTo>
                        <a:pt x="5116" y="8296"/>
                      </a:lnTo>
                      <a:lnTo>
                        <a:pt x="5135" y="8442"/>
                      </a:lnTo>
                      <a:lnTo>
                        <a:pt x="5192" y="8588"/>
                      </a:lnTo>
                      <a:lnTo>
                        <a:pt x="5324" y="8912"/>
                      </a:lnTo>
                      <a:lnTo>
                        <a:pt x="5514" y="9285"/>
                      </a:lnTo>
                      <a:lnTo>
                        <a:pt x="5760" y="9641"/>
                      </a:lnTo>
                      <a:lnTo>
                        <a:pt x="5987" y="9901"/>
                      </a:lnTo>
                      <a:lnTo>
                        <a:pt x="6063" y="9998"/>
                      </a:lnTo>
                      <a:lnTo>
                        <a:pt x="6158" y="10144"/>
                      </a:lnTo>
                      <a:lnTo>
                        <a:pt x="6291" y="10322"/>
                      </a:lnTo>
                      <a:lnTo>
                        <a:pt x="6404" y="10516"/>
                      </a:lnTo>
                      <a:lnTo>
                        <a:pt x="6556" y="10776"/>
                      </a:lnTo>
                      <a:lnTo>
                        <a:pt x="6802" y="11100"/>
                      </a:lnTo>
                      <a:lnTo>
                        <a:pt x="7086" y="11456"/>
                      </a:lnTo>
                      <a:lnTo>
                        <a:pt x="7371" y="11829"/>
                      </a:lnTo>
                      <a:lnTo>
                        <a:pt x="7693" y="12202"/>
                      </a:lnTo>
                      <a:lnTo>
                        <a:pt x="7920" y="12493"/>
                      </a:lnTo>
                      <a:lnTo>
                        <a:pt x="8091" y="12753"/>
                      </a:lnTo>
                      <a:lnTo>
                        <a:pt x="8204" y="12947"/>
                      </a:lnTo>
                      <a:lnTo>
                        <a:pt x="8280" y="13109"/>
                      </a:lnTo>
                      <a:lnTo>
                        <a:pt x="8299" y="13158"/>
                      </a:lnTo>
                      <a:lnTo>
                        <a:pt x="8299" y="13223"/>
                      </a:lnTo>
                      <a:lnTo>
                        <a:pt x="8337" y="13352"/>
                      </a:lnTo>
                      <a:lnTo>
                        <a:pt x="8337" y="13563"/>
                      </a:lnTo>
                      <a:lnTo>
                        <a:pt x="8318" y="13806"/>
                      </a:lnTo>
                      <a:lnTo>
                        <a:pt x="8299" y="14098"/>
                      </a:lnTo>
                      <a:lnTo>
                        <a:pt x="8242" y="14373"/>
                      </a:lnTo>
                      <a:lnTo>
                        <a:pt x="8166" y="14632"/>
                      </a:lnTo>
                      <a:lnTo>
                        <a:pt x="8072" y="14924"/>
                      </a:lnTo>
                      <a:lnTo>
                        <a:pt x="7920" y="15248"/>
                      </a:lnTo>
                      <a:lnTo>
                        <a:pt x="7731" y="15621"/>
                      </a:lnTo>
                      <a:lnTo>
                        <a:pt x="7503" y="16042"/>
                      </a:lnTo>
                      <a:lnTo>
                        <a:pt x="7200" y="16561"/>
                      </a:lnTo>
                      <a:lnTo>
                        <a:pt x="6916" y="17063"/>
                      </a:lnTo>
                      <a:lnTo>
                        <a:pt x="6651" y="17517"/>
                      </a:lnTo>
                      <a:lnTo>
                        <a:pt x="6442" y="17889"/>
                      </a:lnTo>
                      <a:lnTo>
                        <a:pt x="6328" y="18100"/>
                      </a:lnTo>
                      <a:lnTo>
                        <a:pt x="6215" y="18311"/>
                      </a:lnTo>
                      <a:lnTo>
                        <a:pt x="6082" y="18489"/>
                      </a:lnTo>
                      <a:lnTo>
                        <a:pt x="5949" y="18586"/>
                      </a:lnTo>
                      <a:lnTo>
                        <a:pt x="5855" y="18586"/>
                      </a:lnTo>
                      <a:lnTo>
                        <a:pt x="5779" y="18586"/>
                      </a:lnTo>
                      <a:lnTo>
                        <a:pt x="5684" y="18618"/>
                      </a:lnTo>
                      <a:lnTo>
                        <a:pt x="5533" y="18667"/>
                      </a:lnTo>
                      <a:lnTo>
                        <a:pt x="5286" y="18683"/>
                      </a:lnTo>
                      <a:lnTo>
                        <a:pt x="5116" y="18683"/>
                      </a:lnTo>
                      <a:lnTo>
                        <a:pt x="5040" y="18699"/>
                      </a:lnTo>
                      <a:lnTo>
                        <a:pt x="5002" y="18748"/>
                      </a:lnTo>
                      <a:lnTo>
                        <a:pt x="4983" y="18829"/>
                      </a:lnTo>
                      <a:lnTo>
                        <a:pt x="4945" y="18991"/>
                      </a:lnTo>
                      <a:lnTo>
                        <a:pt x="4832" y="19072"/>
                      </a:lnTo>
                      <a:lnTo>
                        <a:pt x="4680" y="19072"/>
                      </a:lnTo>
                      <a:lnTo>
                        <a:pt x="4509" y="19007"/>
                      </a:lnTo>
                      <a:lnTo>
                        <a:pt x="4187" y="18878"/>
                      </a:lnTo>
                      <a:lnTo>
                        <a:pt x="3865" y="19007"/>
                      </a:lnTo>
                      <a:lnTo>
                        <a:pt x="3695" y="19105"/>
                      </a:lnTo>
                      <a:lnTo>
                        <a:pt x="3467" y="19072"/>
                      </a:lnTo>
                      <a:lnTo>
                        <a:pt x="3259" y="19056"/>
                      </a:lnTo>
                      <a:lnTo>
                        <a:pt x="3107" y="19137"/>
                      </a:lnTo>
                      <a:lnTo>
                        <a:pt x="2994" y="19218"/>
                      </a:lnTo>
                      <a:lnTo>
                        <a:pt x="2918" y="19218"/>
                      </a:lnTo>
                      <a:lnTo>
                        <a:pt x="2766" y="19218"/>
                      </a:lnTo>
                      <a:lnTo>
                        <a:pt x="2501" y="19267"/>
                      </a:lnTo>
                      <a:lnTo>
                        <a:pt x="2236" y="19348"/>
                      </a:lnTo>
                      <a:lnTo>
                        <a:pt x="2160" y="19461"/>
                      </a:lnTo>
                      <a:lnTo>
                        <a:pt x="2141" y="19574"/>
                      </a:lnTo>
                      <a:lnTo>
                        <a:pt x="2046" y="19639"/>
                      </a:lnTo>
                      <a:lnTo>
                        <a:pt x="1876" y="19720"/>
                      </a:lnTo>
                      <a:lnTo>
                        <a:pt x="1667" y="19866"/>
                      </a:lnTo>
                      <a:lnTo>
                        <a:pt x="1478" y="20028"/>
                      </a:lnTo>
                      <a:lnTo>
                        <a:pt x="1402" y="20125"/>
                      </a:lnTo>
                      <a:lnTo>
                        <a:pt x="1459" y="20206"/>
                      </a:lnTo>
                      <a:lnTo>
                        <a:pt x="1592" y="20320"/>
                      </a:lnTo>
                      <a:lnTo>
                        <a:pt x="1705" y="20433"/>
                      </a:lnTo>
                      <a:lnTo>
                        <a:pt x="1762" y="20531"/>
                      </a:lnTo>
                      <a:lnTo>
                        <a:pt x="1686" y="20644"/>
                      </a:lnTo>
                      <a:lnTo>
                        <a:pt x="1516" y="20774"/>
                      </a:lnTo>
                      <a:lnTo>
                        <a:pt x="1307" y="20871"/>
                      </a:lnTo>
                      <a:lnTo>
                        <a:pt x="1099" y="20936"/>
                      </a:lnTo>
                      <a:lnTo>
                        <a:pt x="909" y="21000"/>
                      </a:lnTo>
                      <a:lnTo>
                        <a:pt x="891" y="21162"/>
                      </a:lnTo>
                      <a:lnTo>
                        <a:pt x="909" y="21308"/>
                      </a:lnTo>
                      <a:lnTo>
                        <a:pt x="834" y="21406"/>
                      </a:lnTo>
                      <a:lnTo>
                        <a:pt x="682" y="21454"/>
                      </a:lnTo>
                      <a:lnTo>
                        <a:pt x="436" y="21438"/>
                      </a:lnTo>
                      <a:lnTo>
                        <a:pt x="171" y="21438"/>
                      </a:lnTo>
                      <a:lnTo>
                        <a:pt x="0" y="21503"/>
                      </a:lnTo>
                      <a:lnTo>
                        <a:pt x="76" y="21551"/>
                      </a:lnTo>
                      <a:lnTo>
                        <a:pt x="227" y="21568"/>
                      </a:lnTo>
                      <a:lnTo>
                        <a:pt x="417" y="21568"/>
                      </a:lnTo>
                      <a:lnTo>
                        <a:pt x="701" y="21584"/>
                      </a:lnTo>
                      <a:lnTo>
                        <a:pt x="1080" y="21584"/>
                      </a:lnTo>
                      <a:lnTo>
                        <a:pt x="1554" y="21584"/>
                      </a:lnTo>
                      <a:lnTo>
                        <a:pt x="2141" y="21600"/>
                      </a:lnTo>
                      <a:lnTo>
                        <a:pt x="2861" y="21600"/>
                      </a:lnTo>
                      <a:lnTo>
                        <a:pt x="3695" y="21600"/>
                      </a:lnTo>
                      <a:lnTo>
                        <a:pt x="4680" y="21600"/>
                      </a:lnTo>
                      <a:lnTo>
                        <a:pt x="5836" y="21600"/>
                      </a:lnTo>
                      <a:lnTo>
                        <a:pt x="7143" y="21600"/>
                      </a:lnTo>
                      <a:lnTo>
                        <a:pt x="8621" y="21600"/>
                      </a:lnTo>
                      <a:lnTo>
                        <a:pt x="10288" y="21600"/>
                      </a:lnTo>
                      <a:lnTo>
                        <a:pt x="11444" y="21600"/>
                      </a:lnTo>
                      <a:lnTo>
                        <a:pt x="12543" y="21600"/>
                      </a:lnTo>
                      <a:lnTo>
                        <a:pt x="13585" y="21600"/>
                      </a:lnTo>
                      <a:lnTo>
                        <a:pt x="14571" y="21600"/>
                      </a:lnTo>
                      <a:lnTo>
                        <a:pt x="15480" y="21600"/>
                      </a:lnTo>
                      <a:lnTo>
                        <a:pt x="16333" y="21600"/>
                      </a:lnTo>
                      <a:lnTo>
                        <a:pt x="17128" y="21584"/>
                      </a:lnTo>
                      <a:lnTo>
                        <a:pt x="17829" y="21584"/>
                      </a:lnTo>
                      <a:lnTo>
                        <a:pt x="18474" y="21584"/>
                      </a:lnTo>
                      <a:lnTo>
                        <a:pt x="19023" y="21584"/>
                      </a:lnTo>
                      <a:lnTo>
                        <a:pt x="19497" y="21568"/>
                      </a:lnTo>
                      <a:lnTo>
                        <a:pt x="19895" y="21568"/>
                      </a:lnTo>
                      <a:lnTo>
                        <a:pt x="20198" y="21568"/>
                      </a:lnTo>
                      <a:lnTo>
                        <a:pt x="20406" y="21551"/>
                      </a:lnTo>
                      <a:lnTo>
                        <a:pt x="20558" y="21551"/>
                      </a:lnTo>
                      <a:lnTo>
                        <a:pt x="20444" y="21487"/>
                      </a:lnTo>
                      <a:lnTo>
                        <a:pt x="20387" y="21422"/>
                      </a:lnTo>
                      <a:lnTo>
                        <a:pt x="20274" y="21389"/>
                      </a:lnTo>
                      <a:lnTo>
                        <a:pt x="20198" y="21373"/>
                      </a:lnTo>
                      <a:lnTo>
                        <a:pt x="20103" y="21292"/>
                      </a:lnTo>
                      <a:lnTo>
                        <a:pt x="20046" y="21179"/>
                      </a:lnTo>
                      <a:lnTo>
                        <a:pt x="20027" y="21065"/>
                      </a:lnTo>
                      <a:lnTo>
                        <a:pt x="19876" y="21098"/>
                      </a:lnTo>
                      <a:lnTo>
                        <a:pt x="19648" y="21162"/>
                      </a:lnTo>
                      <a:lnTo>
                        <a:pt x="19421" y="21260"/>
                      </a:lnTo>
                      <a:lnTo>
                        <a:pt x="19213" y="21325"/>
                      </a:lnTo>
                      <a:lnTo>
                        <a:pt x="19080" y="21325"/>
                      </a:lnTo>
                      <a:lnTo>
                        <a:pt x="18966" y="21244"/>
                      </a:lnTo>
                      <a:lnTo>
                        <a:pt x="18853" y="21098"/>
                      </a:lnTo>
                      <a:lnTo>
                        <a:pt x="18739" y="20936"/>
                      </a:lnTo>
                      <a:lnTo>
                        <a:pt x="18568" y="20887"/>
                      </a:lnTo>
                      <a:lnTo>
                        <a:pt x="18398" y="20822"/>
                      </a:lnTo>
                      <a:lnTo>
                        <a:pt x="18341" y="20628"/>
                      </a:lnTo>
                      <a:lnTo>
                        <a:pt x="18341" y="20498"/>
                      </a:lnTo>
                      <a:lnTo>
                        <a:pt x="18398" y="20401"/>
                      </a:lnTo>
                      <a:lnTo>
                        <a:pt x="18493" y="20304"/>
                      </a:lnTo>
                      <a:lnTo>
                        <a:pt x="18720" y="20190"/>
                      </a:lnTo>
                      <a:lnTo>
                        <a:pt x="19004" y="19996"/>
                      </a:lnTo>
                      <a:lnTo>
                        <a:pt x="19175" y="19801"/>
                      </a:lnTo>
                      <a:lnTo>
                        <a:pt x="19269" y="19623"/>
                      </a:lnTo>
                      <a:lnTo>
                        <a:pt x="19364" y="19526"/>
                      </a:lnTo>
                      <a:lnTo>
                        <a:pt x="19459" y="19493"/>
                      </a:lnTo>
                      <a:lnTo>
                        <a:pt x="19573" y="19526"/>
                      </a:lnTo>
                      <a:lnTo>
                        <a:pt x="19705" y="19558"/>
                      </a:lnTo>
                      <a:lnTo>
                        <a:pt x="19819" y="19526"/>
                      </a:lnTo>
                      <a:lnTo>
                        <a:pt x="19989" y="19510"/>
                      </a:lnTo>
                      <a:lnTo>
                        <a:pt x="19971" y="19461"/>
                      </a:lnTo>
                      <a:lnTo>
                        <a:pt x="19895" y="19267"/>
                      </a:lnTo>
                      <a:lnTo>
                        <a:pt x="19857" y="19186"/>
                      </a:lnTo>
                      <a:lnTo>
                        <a:pt x="19724" y="19153"/>
                      </a:lnTo>
                      <a:lnTo>
                        <a:pt x="19592" y="19169"/>
                      </a:lnTo>
                      <a:lnTo>
                        <a:pt x="19478" y="19234"/>
                      </a:lnTo>
                      <a:lnTo>
                        <a:pt x="19326" y="19315"/>
                      </a:lnTo>
                      <a:lnTo>
                        <a:pt x="19118" y="19364"/>
                      </a:lnTo>
                      <a:lnTo>
                        <a:pt x="18909" y="19380"/>
                      </a:lnTo>
                      <a:lnTo>
                        <a:pt x="18758" y="19331"/>
                      </a:lnTo>
                      <a:lnTo>
                        <a:pt x="18531" y="19218"/>
                      </a:lnTo>
                      <a:lnTo>
                        <a:pt x="18171" y="19056"/>
                      </a:lnTo>
                      <a:lnTo>
                        <a:pt x="17697" y="18894"/>
                      </a:lnTo>
                      <a:lnTo>
                        <a:pt x="17261" y="18862"/>
                      </a:lnTo>
                      <a:lnTo>
                        <a:pt x="16939" y="18829"/>
                      </a:lnTo>
                      <a:lnTo>
                        <a:pt x="16731" y="18780"/>
                      </a:lnTo>
                      <a:lnTo>
                        <a:pt x="16541" y="18667"/>
                      </a:lnTo>
                      <a:lnTo>
                        <a:pt x="16389" y="18602"/>
                      </a:lnTo>
                      <a:lnTo>
                        <a:pt x="16257" y="18602"/>
                      </a:lnTo>
                      <a:lnTo>
                        <a:pt x="16162" y="18635"/>
                      </a:lnTo>
                      <a:lnTo>
                        <a:pt x="16048" y="18683"/>
                      </a:lnTo>
                      <a:lnTo>
                        <a:pt x="15916" y="18683"/>
                      </a:lnTo>
                      <a:lnTo>
                        <a:pt x="15764" y="18635"/>
                      </a:lnTo>
                      <a:lnTo>
                        <a:pt x="15556" y="18521"/>
                      </a:lnTo>
                      <a:lnTo>
                        <a:pt x="15291" y="18408"/>
                      </a:lnTo>
                      <a:lnTo>
                        <a:pt x="15006" y="18392"/>
                      </a:lnTo>
                      <a:lnTo>
                        <a:pt x="14760" y="18408"/>
                      </a:lnTo>
                      <a:lnTo>
                        <a:pt x="14646" y="18408"/>
                      </a:lnTo>
                      <a:lnTo>
                        <a:pt x="14533" y="18424"/>
                      </a:lnTo>
                      <a:lnTo>
                        <a:pt x="14267" y="18440"/>
                      </a:lnTo>
                      <a:lnTo>
                        <a:pt x="13964" y="18489"/>
                      </a:lnTo>
                      <a:lnTo>
                        <a:pt x="13775" y="18570"/>
                      </a:lnTo>
                      <a:lnTo>
                        <a:pt x="13642" y="18651"/>
                      </a:lnTo>
                      <a:lnTo>
                        <a:pt x="13528" y="18586"/>
                      </a:lnTo>
                      <a:lnTo>
                        <a:pt x="13415" y="18521"/>
                      </a:lnTo>
                      <a:lnTo>
                        <a:pt x="13244" y="18505"/>
                      </a:lnTo>
                      <a:lnTo>
                        <a:pt x="13036" y="18489"/>
                      </a:lnTo>
                      <a:lnTo>
                        <a:pt x="12827" y="18359"/>
                      </a:lnTo>
                      <a:lnTo>
                        <a:pt x="12600" y="18230"/>
                      </a:lnTo>
                      <a:lnTo>
                        <a:pt x="12373" y="18278"/>
                      </a:lnTo>
                      <a:lnTo>
                        <a:pt x="12145" y="18311"/>
                      </a:lnTo>
                      <a:lnTo>
                        <a:pt x="12032" y="18262"/>
                      </a:lnTo>
                      <a:lnTo>
                        <a:pt x="11994" y="18149"/>
                      </a:lnTo>
                      <a:lnTo>
                        <a:pt x="11937" y="17889"/>
                      </a:lnTo>
                      <a:lnTo>
                        <a:pt x="11880" y="17517"/>
                      </a:lnTo>
                      <a:lnTo>
                        <a:pt x="11842" y="17063"/>
                      </a:lnTo>
                      <a:lnTo>
                        <a:pt x="11804" y="16577"/>
                      </a:lnTo>
                      <a:lnTo>
                        <a:pt x="11766" y="16058"/>
                      </a:lnTo>
                      <a:lnTo>
                        <a:pt x="11766" y="15929"/>
                      </a:lnTo>
                      <a:lnTo>
                        <a:pt x="11728" y="15686"/>
                      </a:lnTo>
                      <a:lnTo>
                        <a:pt x="11709" y="15442"/>
                      </a:lnTo>
                      <a:lnTo>
                        <a:pt x="11728" y="15329"/>
                      </a:lnTo>
                      <a:lnTo>
                        <a:pt x="11728" y="15264"/>
                      </a:lnTo>
                      <a:lnTo>
                        <a:pt x="11728" y="14843"/>
                      </a:lnTo>
                      <a:lnTo>
                        <a:pt x="11747" y="14665"/>
                      </a:lnTo>
                      <a:lnTo>
                        <a:pt x="11766" y="14454"/>
                      </a:lnTo>
                      <a:lnTo>
                        <a:pt x="11842" y="14260"/>
                      </a:lnTo>
                      <a:lnTo>
                        <a:pt x="11956" y="14065"/>
                      </a:lnTo>
                      <a:lnTo>
                        <a:pt x="12107" y="13854"/>
                      </a:lnTo>
                      <a:lnTo>
                        <a:pt x="12145" y="13806"/>
                      </a:lnTo>
                      <a:lnTo>
                        <a:pt x="12354" y="13579"/>
                      </a:lnTo>
                      <a:lnTo>
                        <a:pt x="12676" y="13239"/>
                      </a:lnTo>
                      <a:lnTo>
                        <a:pt x="12884" y="13044"/>
                      </a:lnTo>
                      <a:lnTo>
                        <a:pt x="13434" y="12510"/>
                      </a:lnTo>
                      <a:lnTo>
                        <a:pt x="14002" y="11991"/>
                      </a:lnTo>
                      <a:lnTo>
                        <a:pt x="14571" y="11489"/>
                      </a:lnTo>
                      <a:lnTo>
                        <a:pt x="15120" y="11019"/>
                      </a:lnTo>
                      <a:lnTo>
                        <a:pt x="15613" y="10614"/>
                      </a:lnTo>
                      <a:lnTo>
                        <a:pt x="15688" y="10533"/>
                      </a:lnTo>
                      <a:lnTo>
                        <a:pt x="15897" y="10354"/>
                      </a:lnTo>
                      <a:lnTo>
                        <a:pt x="16105" y="10128"/>
                      </a:lnTo>
                      <a:lnTo>
                        <a:pt x="16295" y="9868"/>
                      </a:lnTo>
                      <a:lnTo>
                        <a:pt x="16389" y="9641"/>
                      </a:lnTo>
                      <a:lnTo>
                        <a:pt x="16446" y="9512"/>
                      </a:lnTo>
                      <a:lnTo>
                        <a:pt x="16484" y="9463"/>
                      </a:lnTo>
                      <a:lnTo>
                        <a:pt x="16693" y="9447"/>
                      </a:lnTo>
                      <a:lnTo>
                        <a:pt x="17128" y="9479"/>
                      </a:lnTo>
                      <a:lnTo>
                        <a:pt x="17735" y="9544"/>
                      </a:lnTo>
                      <a:lnTo>
                        <a:pt x="18493" y="9609"/>
                      </a:lnTo>
                      <a:lnTo>
                        <a:pt x="19232" y="9690"/>
                      </a:lnTo>
                      <a:lnTo>
                        <a:pt x="19838" y="9755"/>
                      </a:lnTo>
                      <a:lnTo>
                        <a:pt x="20274" y="9787"/>
                      </a:lnTo>
                      <a:lnTo>
                        <a:pt x="20425" y="9803"/>
                      </a:lnTo>
                      <a:lnTo>
                        <a:pt x="20444" y="9722"/>
                      </a:lnTo>
                      <a:lnTo>
                        <a:pt x="20482" y="9544"/>
                      </a:lnTo>
                      <a:lnTo>
                        <a:pt x="20539" y="9269"/>
                      </a:lnTo>
                      <a:lnTo>
                        <a:pt x="20596" y="8896"/>
                      </a:lnTo>
                      <a:lnTo>
                        <a:pt x="20653" y="8459"/>
                      </a:lnTo>
                      <a:lnTo>
                        <a:pt x="20728" y="7972"/>
                      </a:lnTo>
                      <a:lnTo>
                        <a:pt x="20804" y="7438"/>
                      </a:lnTo>
                      <a:lnTo>
                        <a:pt x="20899" y="6871"/>
                      </a:lnTo>
                      <a:lnTo>
                        <a:pt x="20918" y="6676"/>
                      </a:lnTo>
                      <a:lnTo>
                        <a:pt x="20956" y="6417"/>
                      </a:lnTo>
                      <a:lnTo>
                        <a:pt x="20994" y="6093"/>
                      </a:lnTo>
                      <a:lnTo>
                        <a:pt x="21051" y="5720"/>
                      </a:lnTo>
                      <a:lnTo>
                        <a:pt x="21107" y="5315"/>
                      </a:lnTo>
                      <a:lnTo>
                        <a:pt x="21183" y="4894"/>
                      </a:lnTo>
                      <a:lnTo>
                        <a:pt x="21240" y="4456"/>
                      </a:lnTo>
                      <a:lnTo>
                        <a:pt x="21316" y="4019"/>
                      </a:lnTo>
                      <a:lnTo>
                        <a:pt x="21373" y="3581"/>
                      </a:lnTo>
                      <a:lnTo>
                        <a:pt x="21429" y="3192"/>
                      </a:lnTo>
                      <a:lnTo>
                        <a:pt x="21486" y="2836"/>
                      </a:lnTo>
                      <a:lnTo>
                        <a:pt x="21524" y="2512"/>
                      </a:lnTo>
                      <a:lnTo>
                        <a:pt x="21562" y="2252"/>
                      </a:lnTo>
                      <a:lnTo>
                        <a:pt x="21581" y="2058"/>
                      </a:lnTo>
                      <a:lnTo>
                        <a:pt x="21600" y="1928"/>
                      </a:lnTo>
                      <a:lnTo>
                        <a:pt x="21600" y="1880"/>
                      </a:lnTo>
                      <a:lnTo>
                        <a:pt x="21543" y="1880"/>
                      </a:lnTo>
                      <a:lnTo>
                        <a:pt x="21392" y="1863"/>
                      </a:lnTo>
                      <a:lnTo>
                        <a:pt x="21145" y="1831"/>
                      </a:lnTo>
                      <a:lnTo>
                        <a:pt x="20804" y="1799"/>
                      </a:lnTo>
                      <a:lnTo>
                        <a:pt x="20425" y="1750"/>
                      </a:lnTo>
                      <a:lnTo>
                        <a:pt x="19971" y="1701"/>
                      </a:lnTo>
                      <a:lnTo>
                        <a:pt x="19478" y="1653"/>
                      </a:lnTo>
                      <a:lnTo>
                        <a:pt x="18947" y="1588"/>
                      </a:lnTo>
                      <a:lnTo>
                        <a:pt x="17053" y="1394"/>
                      </a:lnTo>
                      <a:lnTo>
                        <a:pt x="15234" y="1199"/>
                      </a:lnTo>
                      <a:lnTo>
                        <a:pt x="13509" y="1021"/>
                      </a:lnTo>
                      <a:lnTo>
                        <a:pt x="11899" y="859"/>
                      </a:lnTo>
                      <a:lnTo>
                        <a:pt x="10364" y="697"/>
                      </a:lnTo>
                      <a:lnTo>
                        <a:pt x="8943" y="551"/>
                      </a:lnTo>
                      <a:lnTo>
                        <a:pt x="7617" y="405"/>
                      </a:lnTo>
                      <a:lnTo>
                        <a:pt x="6404" y="275"/>
                      </a:lnTo>
                      <a:lnTo>
                        <a:pt x="5779" y="211"/>
                      </a:lnTo>
                      <a:lnTo>
                        <a:pt x="5192" y="162"/>
                      </a:lnTo>
                      <a:lnTo>
                        <a:pt x="4661" y="97"/>
                      </a:lnTo>
                      <a:lnTo>
                        <a:pt x="4187" y="65"/>
                      </a:lnTo>
                      <a:lnTo>
                        <a:pt x="3789" y="32"/>
                      </a:lnTo>
                      <a:lnTo>
                        <a:pt x="3505" y="16"/>
                      </a:lnTo>
                      <a:lnTo>
                        <a:pt x="3297" y="0"/>
                      </a:lnTo>
                      <a:lnTo>
                        <a:pt x="3240" y="0"/>
                      </a:lnTo>
                      <a:close/>
                      <a:moveTo>
                        <a:pt x="7863" y="8556"/>
                      </a:moveTo>
                      <a:lnTo>
                        <a:pt x="8109" y="8556"/>
                      </a:lnTo>
                      <a:lnTo>
                        <a:pt x="8583" y="8588"/>
                      </a:lnTo>
                      <a:lnTo>
                        <a:pt x="8886" y="8621"/>
                      </a:lnTo>
                      <a:lnTo>
                        <a:pt x="9076" y="8653"/>
                      </a:lnTo>
                      <a:lnTo>
                        <a:pt x="9152" y="8718"/>
                      </a:lnTo>
                      <a:lnTo>
                        <a:pt x="9133" y="8783"/>
                      </a:lnTo>
                      <a:lnTo>
                        <a:pt x="9057" y="8945"/>
                      </a:lnTo>
                      <a:lnTo>
                        <a:pt x="9019" y="9042"/>
                      </a:lnTo>
                      <a:lnTo>
                        <a:pt x="8924" y="9155"/>
                      </a:lnTo>
                      <a:lnTo>
                        <a:pt x="8848" y="9236"/>
                      </a:lnTo>
                      <a:lnTo>
                        <a:pt x="8848" y="9301"/>
                      </a:lnTo>
                      <a:lnTo>
                        <a:pt x="8829" y="9431"/>
                      </a:lnTo>
                      <a:lnTo>
                        <a:pt x="8773" y="9528"/>
                      </a:lnTo>
                      <a:lnTo>
                        <a:pt x="8773" y="9674"/>
                      </a:lnTo>
                      <a:lnTo>
                        <a:pt x="8773" y="9803"/>
                      </a:lnTo>
                      <a:lnTo>
                        <a:pt x="8735" y="9901"/>
                      </a:lnTo>
                      <a:lnTo>
                        <a:pt x="8697" y="10014"/>
                      </a:lnTo>
                      <a:lnTo>
                        <a:pt x="8754" y="10192"/>
                      </a:lnTo>
                      <a:lnTo>
                        <a:pt x="8829" y="10435"/>
                      </a:lnTo>
                      <a:lnTo>
                        <a:pt x="8886" y="10678"/>
                      </a:lnTo>
                      <a:lnTo>
                        <a:pt x="8962" y="10824"/>
                      </a:lnTo>
                      <a:lnTo>
                        <a:pt x="9152" y="11051"/>
                      </a:lnTo>
                      <a:lnTo>
                        <a:pt x="9322" y="11278"/>
                      </a:lnTo>
                      <a:lnTo>
                        <a:pt x="9360" y="11391"/>
                      </a:lnTo>
                      <a:lnTo>
                        <a:pt x="9227" y="11424"/>
                      </a:lnTo>
                      <a:lnTo>
                        <a:pt x="9019" y="11294"/>
                      </a:lnTo>
                      <a:lnTo>
                        <a:pt x="8867" y="11197"/>
                      </a:lnTo>
                      <a:lnTo>
                        <a:pt x="8754" y="11148"/>
                      </a:lnTo>
                      <a:lnTo>
                        <a:pt x="8583" y="11067"/>
                      </a:lnTo>
                      <a:lnTo>
                        <a:pt x="8469" y="10970"/>
                      </a:lnTo>
                      <a:lnTo>
                        <a:pt x="8223" y="10824"/>
                      </a:lnTo>
                      <a:lnTo>
                        <a:pt x="7920" y="10614"/>
                      </a:lnTo>
                      <a:lnTo>
                        <a:pt x="7674" y="10403"/>
                      </a:lnTo>
                      <a:lnTo>
                        <a:pt x="7503" y="10225"/>
                      </a:lnTo>
                      <a:lnTo>
                        <a:pt x="7427" y="10111"/>
                      </a:lnTo>
                      <a:lnTo>
                        <a:pt x="7314" y="9982"/>
                      </a:lnTo>
                      <a:lnTo>
                        <a:pt x="7238" y="9868"/>
                      </a:lnTo>
                      <a:lnTo>
                        <a:pt x="7200" y="9771"/>
                      </a:lnTo>
                      <a:lnTo>
                        <a:pt x="7124" y="9706"/>
                      </a:lnTo>
                      <a:lnTo>
                        <a:pt x="7143" y="9593"/>
                      </a:lnTo>
                      <a:lnTo>
                        <a:pt x="7238" y="9431"/>
                      </a:lnTo>
                      <a:lnTo>
                        <a:pt x="7408" y="9236"/>
                      </a:lnTo>
                      <a:lnTo>
                        <a:pt x="7617" y="8977"/>
                      </a:lnTo>
                      <a:lnTo>
                        <a:pt x="7731" y="8734"/>
                      </a:lnTo>
                      <a:lnTo>
                        <a:pt x="7768" y="8604"/>
                      </a:lnTo>
                      <a:lnTo>
                        <a:pt x="7863" y="8556"/>
                      </a:lnTo>
                      <a:close/>
                      <a:moveTo>
                        <a:pt x="13377" y="9107"/>
                      </a:moveTo>
                      <a:lnTo>
                        <a:pt x="13566" y="9188"/>
                      </a:lnTo>
                      <a:lnTo>
                        <a:pt x="13699" y="9285"/>
                      </a:lnTo>
                      <a:lnTo>
                        <a:pt x="13737" y="9398"/>
                      </a:lnTo>
                      <a:lnTo>
                        <a:pt x="13813" y="9593"/>
                      </a:lnTo>
                      <a:lnTo>
                        <a:pt x="14002" y="9884"/>
                      </a:lnTo>
                      <a:lnTo>
                        <a:pt x="14192" y="10144"/>
                      </a:lnTo>
                      <a:lnTo>
                        <a:pt x="14267" y="10322"/>
                      </a:lnTo>
                      <a:lnTo>
                        <a:pt x="14267" y="10468"/>
                      </a:lnTo>
                      <a:lnTo>
                        <a:pt x="14192" y="10597"/>
                      </a:lnTo>
                      <a:lnTo>
                        <a:pt x="14059" y="10711"/>
                      </a:lnTo>
                      <a:lnTo>
                        <a:pt x="13869" y="10808"/>
                      </a:lnTo>
                      <a:lnTo>
                        <a:pt x="13680" y="10905"/>
                      </a:lnTo>
                      <a:lnTo>
                        <a:pt x="13509" y="10954"/>
                      </a:lnTo>
                      <a:lnTo>
                        <a:pt x="13301" y="11051"/>
                      </a:lnTo>
                      <a:lnTo>
                        <a:pt x="13036" y="11246"/>
                      </a:lnTo>
                      <a:lnTo>
                        <a:pt x="12808" y="11424"/>
                      </a:lnTo>
                      <a:lnTo>
                        <a:pt x="12676" y="11505"/>
                      </a:lnTo>
                      <a:lnTo>
                        <a:pt x="12581" y="11424"/>
                      </a:lnTo>
                      <a:lnTo>
                        <a:pt x="12695" y="11262"/>
                      </a:lnTo>
                      <a:lnTo>
                        <a:pt x="12827" y="11148"/>
                      </a:lnTo>
                      <a:lnTo>
                        <a:pt x="12922" y="11019"/>
                      </a:lnTo>
                      <a:lnTo>
                        <a:pt x="12998" y="10889"/>
                      </a:lnTo>
                      <a:lnTo>
                        <a:pt x="13055" y="10792"/>
                      </a:lnTo>
                      <a:lnTo>
                        <a:pt x="13225" y="10468"/>
                      </a:lnTo>
                      <a:lnTo>
                        <a:pt x="13320" y="10111"/>
                      </a:lnTo>
                      <a:lnTo>
                        <a:pt x="13339" y="9787"/>
                      </a:lnTo>
                      <a:lnTo>
                        <a:pt x="13282" y="9560"/>
                      </a:lnTo>
                      <a:lnTo>
                        <a:pt x="13282" y="9447"/>
                      </a:lnTo>
                      <a:lnTo>
                        <a:pt x="13225" y="9382"/>
                      </a:lnTo>
                      <a:lnTo>
                        <a:pt x="13168" y="9269"/>
                      </a:lnTo>
                      <a:lnTo>
                        <a:pt x="13244" y="9171"/>
                      </a:lnTo>
                      <a:lnTo>
                        <a:pt x="13377" y="9107"/>
                      </a:lnTo>
                      <a:close/>
                      <a:moveTo>
                        <a:pt x="9606" y="16528"/>
                      </a:moveTo>
                      <a:lnTo>
                        <a:pt x="9796" y="16625"/>
                      </a:lnTo>
                      <a:lnTo>
                        <a:pt x="9909" y="16787"/>
                      </a:lnTo>
                      <a:lnTo>
                        <a:pt x="9985" y="16982"/>
                      </a:lnTo>
                      <a:lnTo>
                        <a:pt x="9985" y="17192"/>
                      </a:lnTo>
                      <a:lnTo>
                        <a:pt x="9947" y="17225"/>
                      </a:lnTo>
                      <a:lnTo>
                        <a:pt x="10004" y="17290"/>
                      </a:lnTo>
                      <a:lnTo>
                        <a:pt x="10080" y="17500"/>
                      </a:lnTo>
                      <a:lnTo>
                        <a:pt x="10137" y="17841"/>
                      </a:lnTo>
                      <a:lnTo>
                        <a:pt x="10156" y="18051"/>
                      </a:lnTo>
                      <a:lnTo>
                        <a:pt x="10156" y="18197"/>
                      </a:lnTo>
                      <a:lnTo>
                        <a:pt x="10137" y="18278"/>
                      </a:lnTo>
                      <a:lnTo>
                        <a:pt x="10080" y="18343"/>
                      </a:lnTo>
                      <a:lnTo>
                        <a:pt x="9928" y="18408"/>
                      </a:lnTo>
                      <a:lnTo>
                        <a:pt x="9758" y="18440"/>
                      </a:lnTo>
                      <a:lnTo>
                        <a:pt x="9606" y="18440"/>
                      </a:lnTo>
                      <a:lnTo>
                        <a:pt x="9493" y="18392"/>
                      </a:lnTo>
                      <a:lnTo>
                        <a:pt x="9417" y="18375"/>
                      </a:lnTo>
                      <a:lnTo>
                        <a:pt x="9265" y="18343"/>
                      </a:lnTo>
                      <a:lnTo>
                        <a:pt x="9038" y="18327"/>
                      </a:lnTo>
                      <a:lnTo>
                        <a:pt x="8792" y="18311"/>
                      </a:lnTo>
                      <a:lnTo>
                        <a:pt x="8545" y="18311"/>
                      </a:lnTo>
                      <a:lnTo>
                        <a:pt x="8337" y="18294"/>
                      </a:lnTo>
                      <a:lnTo>
                        <a:pt x="8185" y="18294"/>
                      </a:lnTo>
                      <a:lnTo>
                        <a:pt x="8128" y="18294"/>
                      </a:lnTo>
                      <a:lnTo>
                        <a:pt x="8185" y="18181"/>
                      </a:lnTo>
                      <a:lnTo>
                        <a:pt x="8318" y="17938"/>
                      </a:lnTo>
                      <a:lnTo>
                        <a:pt x="8469" y="17679"/>
                      </a:lnTo>
                      <a:lnTo>
                        <a:pt x="8583" y="17517"/>
                      </a:lnTo>
                      <a:lnTo>
                        <a:pt x="8659" y="17484"/>
                      </a:lnTo>
                      <a:lnTo>
                        <a:pt x="8678" y="17468"/>
                      </a:lnTo>
                      <a:lnTo>
                        <a:pt x="8735" y="17355"/>
                      </a:lnTo>
                      <a:lnTo>
                        <a:pt x="8754" y="17338"/>
                      </a:lnTo>
                      <a:lnTo>
                        <a:pt x="8754" y="17322"/>
                      </a:lnTo>
                      <a:lnTo>
                        <a:pt x="8773" y="17306"/>
                      </a:lnTo>
                      <a:lnTo>
                        <a:pt x="8829" y="17209"/>
                      </a:lnTo>
                      <a:lnTo>
                        <a:pt x="8943" y="17047"/>
                      </a:lnTo>
                      <a:lnTo>
                        <a:pt x="9189" y="16739"/>
                      </a:lnTo>
                      <a:lnTo>
                        <a:pt x="9417" y="16577"/>
                      </a:lnTo>
                      <a:lnTo>
                        <a:pt x="9606" y="16528"/>
                      </a:lnTo>
                      <a:close/>
                      <a:moveTo>
                        <a:pt x="19648" y="19672"/>
                      </a:moveTo>
                      <a:lnTo>
                        <a:pt x="19629" y="19720"/>
                      </a:lnTo>
                      <a:lnTo>
                        <a:pt x="19686" y="19882"/>
                      </a:lnTo>
                      <a:lnTo>
                        <a:pt x="19781" y="19850"/>
                      </a:lnTo>
                      <a:lnTo>
                        <a:pt x="19724" y="19704"/>
                      </a:lnTo>
                      <a:lnTo>
                        <a:pt x="19648" y="19672"/>
                      </a:lnTo>
                      <a:close/>
                    </a:path>
                  </a:pathLst>
                </a:custGeom>
                <a:ln w="12700" cap="flat">
                  <a:noFill/>
                  <a:miter lim="400000"/>
                </a:ln>
                <a:effectLst/>
              </p:spPr>
            </p:pic>
            <p:sp>
              <p:nvSpPr>
                <p:cNvPr id="798" name="One"/>
                <p:cNvSpPr/>
                <p:nvPr/>
              </p:nvSpPr>
              <p:spPr>
                <a:xfrm rot="21056494">
                  <a:off x="883841" y="49909"/>
                  <a:ext cx="637113" cy="18050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r>
                    <a:rPr sz="1969"/>
                    <a:t>One</a:t>
                  </a:r>
                </a:p>
              </p:txBody>
            </p:sp>
          </p:grpSp>
          <p:grpSp>
            <p:nvGrpSpPr>
              <p:cNvPr id="806" name="Group"/>
              <p:cNvGrpSpPr/>
              <p:nvPr/>
            </p:nvGrpSpPr>
            <p:grpSpPr>
              <a:xfrm>
                <a:off x="3804761" y="0"/>
                <a:ext cx="1531191" cy="576689"/>
                <a:chOff x="0" y="0"/>
                <a:chExt cx="1531190" cy="576688"/>
              </a:xfrm>
            </p:grpSpPr>
            <p:pic>
              <p:nvPicPr>
                <p:cNvPr id="800" name="iStock_blank sign 2598785XSmall.jpg" descr="iStock_blank sign 2598785XSmall.jpg"/>
                <p:cNvPicPr>
                  <a:picLocks noChangeAspect="1"/>
                </p:cNvPicPr>
                <p:nvPr/>
              </p:nvPicPr>
              <p:blipFill>
                <a:blip r:embed="rId3">
                  <a:extLst/>
                </a:blip>
                <a:srcRect l="7374" t="4236" r="11004" b="48"/>
                <a:stretch>
                  <a:fillRect/>
                </a:stretch>
              </p:blipFill>
              <p:spPr>
                <a:xfrm>
                  <a:off x="100325" y="47654"/>
                  <a:ext cx="452438" cy="529035"/>
                </a:xfrm>
                <a:custGeom>
                  <a:avLst/>
                  <a:gdLst/>
                  <a:ahLst/>
                  <a:cxnLst>
                    <a:cxn ang="0">
                      <a:pos x="wd2" y="hd2"/>
                    </a:cxn>
                    <a:cxn ang="5400000">
                      <a:pos x="wd2" y="hd2"/>
                    </a:cxn>
                    <a:cxn ang="10800000">
                      <a:pos x="wd2" y="hd2"/>
                    </a:cxn>
                    <a:cxn ang="16200000">
                      <a:pos x="wd2" y="hd2"/>
                    </a:cxn>
                  </a:cxnLst>
                  <a:rect l="0" t="0" r="r" b="b"/>
                  <a:pathLst>
                    <a:path w="21600" h="21600" extrusionOk="0">
                      <a:moveTo>
                        <a:pt x="3240" y="0"/>
                      </a:moveTo>
                      <a:lnTo>
                        <a:pt x="3202" y="65"/>
                      </a:lnTo>
                      <a:lnTo>
                        <a:pt x="3164" y="211"/>
                      </a:lnTo>
                      <a:lnTo>
                        <a:pt x="3126" y="405"/>
                      </a:lnTo>
                      <a:lnTo>
                        <a:pt x="3088" y="648"/>
                      </a:lnTo>
                      <a:lnTo>
                        <a:pt x="3069" y="826"/>
                      </a:lnTo>
                      <a:lnTo>
                        <a:pt x="3032" y="1134"/>
                      </a:lnTo>
                      <a:lnTo>
                        <a:pt x="2956" y="1523"/>
                      </a:lnTo>
                      <a:lnTo>
                        <a:pt x="2899" y="2009"/>
                      </a:lnTo>
                      <a:lnTo>
                        <a:pt x="2804" y="2560"/>
                      </a:lnTo>
                      <a:lnTo>
                        <a:pt x="2709" y="3176"/>
                      </a:lnTo>
                      <a:lnTo>
                        <a:pt x="2615" y="3808"/>
                      </a:lnTo>
                      <a:lnTo>
                        <a:pt x="2520" y="4472"/>
                      </a:lnTo>
                      <a:lnTo>
                        <a:pt x="2406" y="5137"/>
                      </a:lnTo>
                      <a:lnTo>
                        <a:pt x="2312" y="5752"/>
                      </a:lnTo>
                      <a:lnTo>
                        <a:pt x="2236" y="6303"/>
                      </a:lnTo>
                      <a:lnTo>
                        <a:pt x="2160" y="6789"/>
                      </a:lnTo>
                      <a:lnTo>
                        <a:pt x="2103" y="7195"/>
                      </a:lnTo>
                      <a:lnTo>
                        <a:pt x="2046" y="7502"/>
                      </a:lnTo>
                      <a:lnTo>
                        <a:pt x="2027" y="7697"/>
                      </a:lnTo>
                      <a:lnTo>
                        <a:pt x="2008" y="7778"/>
                      </a:lnTo>
                      <a:lnTo>
                        <a:pt x="2122" y="7810"/>
                      </a:lnTo>
                      <a:lnTo>
                        <a:pt x="2425" y="7859"/>
                      </a:lnTo>
                      <a:lnTo>
                        <a:pt x="2880" y="7908"/>
                      </a:lnTo>
                      <a:lnTo>
                        <a:pt x="3448" y="7972"/>
                      </a:lnTo>
                      <a:lnTo>
                        <a:pt x="4017" y="8037"/>
                      </a:lnTo>
                      <a:lnTo>
                        <a:pt x="4491" y="8086"/>
                      </a:lnTo>
                      <a:lnTo>
                        <a:pt x="4832" y="8134"/>
                      </a:lnTo>
                      <a:lnTo>
                        <a:pt x="4983" y="8167"/>
                      </a:lnTo>
                      <a:lnTo>
                        <a:pt x="5078" y="8215"/>
                      </a:lnTo>
                      <a:lnTo>
                        <a:pt x="5116" y="8296"/>
                      </a:lnTo>
                      <a:lnTo>
                        <a:pt x="5135" y="8442"/>
                      </a:lnTo>
                      <a:lnTo>
                        <a:pt x="5192" y="8588"/>
                      </a:lnTo>
                      <a:lnTo>
                        <a:pt x="5324" y="8912"/>
                      </a:lnTo>
                      <a:lnTo>
                        <a:pt x="5514" y="9285"/>
                      </a:lnTo>
                      <a:lnTo>
                        <a:pt x="5760" y="9641"/>
                      </a:lnTo>
                      <a:lnTo>
                        <a:pt x="5987" y="9901"/>
                      </a:lnTo>
                      <a:lnTo>
                        <a:pt x="6063" y="9998"/>
                      </a:lnTo>
                      <a:lnTo>
                        <a:pt x="6158" y="10144"/>
                      </a:lnTo>
                      <a:lnTo>
                        <a:pt x="6291" y="10322"/>
                      </a:lnTo>
                      <a:lnTo>
                        <a:pt x="6404" y="10516"/>
                      </a:lnTo>
                      <a:lnTo>
                        <a:pt x="6556" y="10776"/>
                      </a:lnTo>
                      <a:lnTo>
                        <a:pt x="6802" y="11100"/>
                      </a:lnTo>
                      <a:lnTo>
                        <a:pt x="7086" y="11456"/>
                      </a:lnTo>
                      <a:lnTo>
                        <a:pt x="7371" y="11829"/>
                      </a:lnTo>
                      <a:lnTo>
                        <a:pt x="7693" y="12202"/>
                      </a:lnTo>
                      <a:lnTo>
                        <a:pt x="7920" y="12493"/>
                      </a:lnTo>
                      <a:lnTo>
                        <a:pt x="8091" y="12753"/>
                      </a:lnTo>
                      <a:lnTo>
                        <a:pt x="8204" y="12947"/>
                      </a:lnTo>
                      <a:lnTo>
                        <a:pt x="8280" y="13109"/>
                      </a:lnTo>
                      <a:lnTo>
                        <a:pt x="8299" y="13158"/>
                      </a:lnTo>
                      <a:lnTo>
                        <a:pt x="8299" y="13223"/>
                      </a:lnTo>
                      <a:lnTo>
                        <a:pt x="8337" y="13352"/>
                      </a:lnTo>
                      <a:lnTo>
                        <a:pt x="8337" y="13563"/>
                      </a:lnTo>
                      <a:lnTo>
                        <a:pt x="8318" y="13806"/>
                      </a:lnTo>
                      <a:lnTo>
                        <a:pt x="8299" y="14098"/>
                      </a:lnTo>
                      <a:lnTo>
                        <a:pt x="8242" y="14373"/>
                      </a:lnTo>
                      <a:lnTo>
                        <a:pt x="8166" y="14632"/>
                      </a:lnTo>
                      <a:lnTo>
                        <a:pt x="8072" y="14924"/>
                      </a:lnTo>
                      <a:lnTo>
                        <a:pt x="7920" y="15248"/>
                      </a:lnTo>
                      <a:lnTo>
                        <a:pt x="7731" y="15621"/>
                      </a:lnTo>
                      <a:lnTo>
                        <a:pt x="7503" y="16042"/>
                      </a:lnTo>
                      <a:lnTo>
                        <a:pt x="7200" y="16561"/>
                      </a:lnTo>
                      <a:lnTo>
                        <a:pt x="6916" y="17063"/>
                      </a:lnTo>
                      <a:lnTo>
                        <a:pt x="6651" y="17517"/>
                      </a:lnTo>
                      <a:lnTo>
                        <a:pt x="6442" y="17889"/>
                      </a:lnTo>
                      <a:lnTo>
                        <a:pt x="6328" y="18100"/>
                      </a:lnTo>
                      <a:lnTo>
                        <a:pt x="6215" y="18311"/>
                      </a:lnTo>
                      <a:lnTo>
                        <a:pt x="6082" y="18489"/>
                      </a:lnTo>
                      <a:lnTo>
                        <a:pt x="5949" y="18586"/>
                      </a:lnTo>
                      <a:lnTo>
                        <a:pt x="5855" y="18586"/>
                      </a:lnTo>
                      <a:lnTo>
                        <a:pt x="5779" y="18586"/>
                      </a:lnTo>
                      <a:lnTo>
                        <a:pt x="5684" y="18618"/>
                      </a:lnTo>
                      <a:lnTo>
                        <a:pt x="5533" y="18667"/>
                      </a:lnTo>
                      <a:lnTo>
                        <a:pt x="5286" y="18683"/>
                      </a:lnTo>
                      <a:lnTo>
                        <a:pt x="5116" y="18683"/>
                      </a:lnTo>
                      <a:lnTo>
                        <a:pt x="5040" y="18699"/>
                      </a:lnTo>
                      <a:lnTo>
                        <a:pt x="5002" y="18748"/>
                      </a:lnTo>
                      <a:lnTo>
                        <a:pt x="4983" y="18829"/>
                      </a:lnTo>
                      <a:lnTo>
                        <a:pt x="4945" y="18991"/>
                      </a:lnTo>
                      <a:lnTo>
                        <a:pt x="4832" y="19072"/>
                      </a:lnTo>
                      <a:lnTo>
                        <a:pt x="4680" y="19072"/>
                      </a:lnTo>
                      <a:lnTo>
                        <a:pt x="4509" y="19007"/>
                      </a:lnTo>
                      <a:lnTo>
                        <a:pt x="4187" y="18878"/>
                      </a:lnTo>
                      <a:lnTo>
                        <a:pt x="3865" y="19007"/>
                      </a:lnTo>
                      <a:lnTo>
                        <a:pt x="3695" y="19105"/>
                      </a:lnTo>
                      <a:lnTo>
                        <a:pt x="3467" y="19072"/>
                      </a:lnTo>
                      <a:lnTo>
                        <a:pt x="3259" y="19056"/>
                      </a:lnTo>
                      <a:lnTo>
                        <a:pt x="3107" y="19137"/>
                      </a:lnTo>
                      <a:lnTo>
                        <a:pt x="2994" y="19218"/>
                      </a:lnTo>
                      <a:lnTo>
                        <a:pt x="2918" y="19218"/>
                      </a:lnTo>
                      <a:lnTo>
                        <a:pt x="2766" y="19218"/>
                      </a:lnTo>
                      <a:lnTo>
                        <a:pt x="2501" y="19267"/>
                      </a:lnTo>
                      <a:lnTo>
                        <a:pt x="2236" y="19348"/>
                      </a:lnTo>
                      <a:lnTo>
                        <a:pt x="2160" y="19461"/>
                      </a:lnTo>
                      <a:lnTo>
                        <a:pt x="2141" y="19574"/>
                      </a:lnTo>
                      <a:lnTo>
                        <a:pt x="2046" y="19639"/>
                      </a:lnTo>
                      <a:lnTo>
                        <a:pt x="1876" y="19720"/>
                      </a:lnTo>
                      <a:lnTo>
                        <a:pt x="1667" y="19866"/>
                      </a:lnTo>
                      <a:lnTo>
                        <a:pt x="1478" y="20028"/>
                      </a:lnTo>
                      <a:lnTo>
                        <a:pt x="1402" y="20125"/>
                      </a:lnTo>
                      <a:lnTo>
                        <a:pt x="1459" y="20206"/>
                      </a:lnTo>
                      <a:lnTo>
                        <a:pt x="1592" y="20320"/>
                      </a:lnTo>
                      <a:lnTo>
                        <a:pt x="1705" y="20433"/>
                      </a:lnTo>
                      <a:lnTo>
                        <a:pt x="1762" y="20531"/>
                      </a:lnTo>
                      <a:lnTo>
                        <a:pt x="1686" y="20644"/>
                      </a:lnTo>
                      <a:lnTo>
                        <a:pt x="1516" y="20774"/>
                      </a:lnTo>
                      <a:lnTo>
                        <a:pt x="1307" y="20871"/>
                      </a:lnTo>
                      <a:lnTo>
                        <a:pt x="1099" y="20936"/>
                      </a:lnTo>
                      <a:lnTo>
                        <a:pt x="909" y="21000"/>
                      </a:lnTo>
                      <a:lnTo>
                        <a:pt x="891" y="21162"/>
                      </a:lnTo>
                      <a:lnTo>
                        <a:pt x="909" y="21308"/>
                      </a:lnTo>
                      <a:lnTo>
                        <a:pt x="834" y="21406"/>
                      </a:lnTo>
                      <a:lnTo>
                        <a:pt x="682" y="21454"/>
                      </a:lnTo>
                      <a:lnTo>
                        <a:pt x="436" y="21438"/>
                      </a:lnTo>
                      <a:lnTo>
                        <a:pt x="171" y="21438"/>
                      </a:lnTo>
                      <a:lnTo>
                        <a:pt x="0" y="21503"/>
                      </a:lnTo>
                      <a:lnTo>
                        <a:pt x="76" y="21551"/>
                      </a:lnTo>
                      <a:lnTo>
                        <a:pt x="227" y="21568"/>
                      </a:lnTo>
                      <a:lnTo>
                        <a:pt x="417" y="21568"/>
                      </a:lnTo>
                      <a:lnTo>
                        <a:pt x="701" y="21584"/>
                      </a:lnTo>
                      <a:lnTo>
                        <a:pt x="1080" y="21584"/>
                      </a:lnTo>
                      <a:lnTo>
                        <a:pt x="1554" y="21584"/>
                      </a:lnTo>
                      <a:lnTo>
                        <a:pt x="2141" y="21600"/>
                      </a:lnTo>
                      <a:lnTo>
                        <a:pt x="2861" y="21600"/>
                      </a:lnTo>
                      <a:lnTo>
                        <a:pt x="3695" y="21600"/>
                      </a:lnTo>
                      <a:lnTo>
                        <a:pt x="4680" y="21600"/>
                      </a:lnTo>
                      <a:lnTo>
                        <a:pt x="5836" y="21600"/>
                      </a:lnTo>
                      <a:lnTo>
                        <a:pt x="7143" y="21600"/>
                      </a:lnTo>
                      <a:lnTo>
                        <a:pt x="8621" y="21600"/>
                      </a:lnTo>
                      <a:lnTo>
                        <a:pt x="10288" y="21600"/>
                      </a:lnTo>
                      <a:lnTo>
                        <a:pt x="11444" y="21600"/>
                      </a:lnTo>
                      <a:lnTo>
                        <a:pt x="12543" y="21600"/>
                      </a:lnTo>
                      <a:lnTo>
                        <a:pt x="13585" y="21600"/>
                      </a:lnTo>
                      <a:lnTo>
                        <a:pt x="14571" y="21600"/>
                      </a:lnTo>
                      <a:lnTo>
                        <a:pt x="15480" y="21600"/>
                      </a:lnTo>
                      <a:lnTo>
                        <a:pt x="16333" y="21600"/>
                      </a:lnTo>
                      <a:lnTo>
                        <a:pt x="17128" y="21584"/>
                      </a:lnTo>
                      <a:lnTo>
                        <a:pt x="17829" y="21584"/>
                      </a:lnTo>
                      <a:lnTo>
                        <a:pt x="18474" y="21584"/>
                      </a:lnTo>
                      <a:lnTo>
                        <a:pt x="19023" y="21584"/>
                      </a:lnTo>
                      <a:lnTo>
                        <a:pt x="19497" y="21568"/>
                      </a:lnTo>
                      <a:lnTo>
                        <a:pt x="19895" y="21568"/>
                      </a:lnTo>
                      <a:lnTo>
                        <a:pt x="20198" y="21568"/>
                      </a:lnTo>
                      <a:lnTo>
                        <a:pt x="20406" y="21551"/>
                      </a:lnTo>
                      <a:lnTo>
                        <a:pt x="20558" y="21551"/>
                      </a:lnTo>
                      <a:lnTo>
                        <a:pt x="20444" y="21487"/>
                      </a:lnTo>
                      <a:lnTo>
                        <a:pt x="20387" y="21422"/>
                      </a:lnTo>
                      <a:lnTo>
                        <a:pt x="20274" y="21389"/>
                      </a:lnTo>
                      <a:lnTo>
                        <a:pt x="20198" y="21373"/>
                      </a:lnTo>
                      <a:lnTo>
                        <a:pt x="20103" y="21292"/>
                      </a:lnTo>
                      <a:lnTo>
                        <a:pt x="20046" y="21179"/>
                      </a:lnTo>
                      <a:lnTo>
                        <a:pt x="20027" y="21065"/>
                      </a:lnTo>
                      <a:lnTo>
                        <a:pt x="19876" y="21098"/>
                      </a:lnTo>
                      <a:lnTo>
                        <a:pt x="19648" y="21162"/>
                      </a:lnTo>
                      <a:lnTo>
                        <a:pt x="19421" y="21260"/>
                      </a:lnTo>
                      <a:lnTo>
                        <a:pt x="19213" y="21325"/>
                      </a:lnTo>
                      <a:lnTo>
                        <a:pt x="19080" y="21325"/>
                      </a:lnTo>
                      <a:lnTo>
                        <a:pt x="18966" y="21244"/>
                      </a:lnTo>
                      <a:lnTo>
                        <a:pt x="18853" y="21098"/>
                      </a:lnTo>
                      <a:lnTo>
                        <a:pt x="18739" y="20936"/>
                      </a:lnTo>
                      <a:lnTo>
                        <a:pt x="18568" y="20887"/>
                      </a:lnTo>
                      <a:lnTo>
                        <a:pt x="18398" y="20822"/>
                      </a:lnTo>
                      <a:lnTo>
                        <a:pt x="18341" y="20628"/>
                      </a:lnTo>
                      <a:lnTo>
                        <a:pt x="18341" y="20498"/>
                      </a:lnTo>
                      <a:lnTo>
                        <a:pt x="18398" y="20401"/>
                      </a:lnTo>
                      <a:lnTo>
                        <a:pt x="18493" y="20304"/>
                      </a:lnTo>
                      <a:lnTo>
                        <a:pt x="18720" y="20190"/>
                      </a:lnTo>
                      <a:lnTo>
                        <a:pt x="19004" y="19996"/>
                      </a:lnTo>
                      <a:lnTo>
                        <a:pt x="19175" y="19801"/>
                      </a:lnTo>
                      <a:lnTo>
                        <a:pt x="19269" y="19623"/>
                      </a:lnTo>
                      <a:lnTo>
                        <a:pt x="19364" y="19526"/>
                      </a:lnTo>
                      <a:lnTo>
                        <a:pt x="19459" y="19493"/>
                      </a:lnTo>
                      <a:lnTo>
                        <a:pt x="19573" y="19526"/>
                      </a:lnTo>
                      <a:lnTo>
                        <a:pt x="19705" y="19558"/>
                      </a:lnTo>
                      <a:lnTo>
                        <a:pt x="19819" y="19526"/>
                      </a:lnTo>
                      <a:lnTo>
                        <a:pt x="19989" y="19510"/>
                      </a:lnTo>
                      <a:lnTo>
                        <a:pt x="19971" y="19461"/>
                      </a:lnTo>
                      <a:lnTo>
                        <a:pt x="19895" y="19267"/>
                      </a:lnTo>
                      <a:lnTo>
                        <a:pt x="19857" y="19186"/>
                      </a:lnTo>
                      <a:lnTo>
                        <a:pt x="19724" y="19153"/>
                      </a:lnTo>
                      <a:lnTo>
                        <a:pt x="19592" y="19169"/>
                      </a:lnTo>
                      <a:lnTo>
                        <a:pt x="19478" y="19234"/>
                      </a:lnTo>
                      <a:lnTo>
                        <a:pt x="19326" y="19315"/>
                      </a:lnTo>
                      <a:lnTo>
                        <a:pt x="19118" y="19364"/>
                      </a:lnTo>
                      <a:lnTo>
                        <a:pt x="18909" y="19380"/>
                      </a:lnTo>
                      <a:lnTo>
                        <a:pt x="18758" y="19331"/>
                      </a:lnTo>
                      <a:lnTo>
                        <a:pt x="18531" y="19218"/>
                      </a:lnTo>
                      <a:lnTo>
                        <a:pt x="18171" y="19056"/>
                      </a:lnTo>
                      <a:lnTo>
                        <a:pt x="17697" y="18894"/>
                      </a:lnTo>
                      <a:lnTo>
                        <a:pt x="17261" y="18862"/>
                      </a:lnTo>
                      <a:lnTo>
                        <a:pt x="16939" y="18829"/>
                      </a:lnTo>
                      <a:lnTo>
                        <a:pt x="16731" y="18780"/>
                      </a:lnTo>
                      <a:lnTo>
                        <a:pt x="16541" y="18667"/>
                      </a:lnTo>
                      <a:lnTo>
                        <a:pt x="16389" y="18602"/>
                      </a:lnTo>
                      <a:lnTo>
                        <a:pt x="16257" y="18602"/>
                      </a:lnTo>
                      <a:lnTo>
                        <a:pt x="16162" y="18635"/>
                      </a:lnTo>
                      <a:lnTo>
                        <a:pt x="16048" y="18683"/>
                      </a:lnTo>
                      <a:lnTo>
                        <a:pt x="15916" y="18683"/>
                      </a:lnTo>
                      <a:lnTo>
                        <a:pt x="15764" y="18635"/>
                      </a:lnTo>
                      <a:lnTo>
                        <a:pt x="15556" y="18521"/>
                      </a:lnTo>
                      <a:lnTo>
                        <a:pt x="15291" y="18408"/>
                      </a:lnTo>
                      <a:lnTo>
                        <a:pt x="15006" y="18392"/>
                      </a:lnTo>
                      <a:lnTo>
                        <a:pt x="14760" y="18408"/>
                      </a:lnTo>
                      <a:lnTo>
                        <a:pt x="14646" y="18408"/>
                      </a:lnTo>
                      <a:lnTo>
                        <a:pt x="14533" y="18424"/>
                      </a:lnTo>
                      <a:lnTo>
                        <a:pt x="14267" y="18440"/>
                      </a:lnTo>
                      <a:lnTo>
                        <a:pt x="13964" y="18489"/>
                      </a:lnTo>
                      <a:lnTo>
                        <a:pt x="13775" y="18570"/>
                      </a:lnTo>
                      <a:lnTo>
                        <a:pt x="13642" y="18651"/>
                      </a:lnTo>
                      <a:lnTo>
                        <a:pt x="13528" y="18586"/>
                      </a:lnTo>
                      <a:lnTo>
                        <a:pt x="13415" y="18521"/>
                      </a:lnTo>
                      <a:lnTo>
                        <a:pt x="13244" y="18505"/>
                      </a:lnTo>
                      <a:lnTo>
                        <a:pt x="13036" y="18489"/>
                      </a:lnTo>
                      <a:lnTo>
                        <a:pt x="12827" y="18359"/>
                      </a:lnTo>
                      <a:lnTo>
                        <a:pt x="12600" y="18230"/>
                      </a:lnTo>
                      <a:lnTo>
                        <a:pt x="12373" y="18278"/>
                      </a:lnTo>
                      <a:lnTo>
                        <a:pt x="12145" y="18311"/>
                      </a:lnTo>
                      <a:lnTo>
                        <a:pt x="12032" y="18262"/>
                      </a:lnTo>
                      <a:lnTo>
                        <a:pt x="11994" y="18149"/>
                      </a:lnTo>
                      <a:lnTo>
                        <a:pt x="11937" y="17889"/>
                      </a:lnTo>
                      <a:lnTo>
                        <a:pt x="11880" y="17517"/>
                      </a:lnTo>
                      <a:lnTo>
                        <a:pt x="11842" y="17063"/>
                      </a:lnTo>
                      <a:lnTo>
                        <a:pt x="11804" y="16577"/>
                      </a:lnTo>
                      <a:lnTo>
                        <a:pt x="11766" y="16058"/>
                      </a:lnTo>
                      <a:lnTo>
                        <a:pt x="11766" y="15929"/>
                      </a:lnTo>
                      <a:lnTo>
                        <a:pt x="11728" y="15686"/>
                      </a:lnTo>
                      <a:lnTo>
                        <a:pt x="11709" y="15442"/>
                      </a:lnTo>
                      <a:lnTo>
                        <a:pt x="11728" y="15329"/>
                      </a:lnTo>
                      <a:lnTo>
                        <a:pt x="11728" y="15264"/>
                      </a:lnTo>
                      <a:lnTo>
                        <a:pt x="11728" y="14843"/>
                      </a:lnTo>
                      <a:lnTo>
                        <a:pt x="11747" y="14665"/>
                      </a:lnTo>
                      <a:lnTo>
                        <a:pt x="11766" y="14454"/>
                      </a:lnTo>
                      <a:lnTo>
                        <a:pt x="11842" y="14260"/>
                      </a:lnTo>
                      <a:lnTo>
                        <a:pt x="11956" y="14065"/>
                      </a:lnTo>
                      <a:lnTo>
                        <a:pt x="12107" y="13854"/>
                      </a:lnTo>
                      <a:lnTo>
                        <a:pt x="12145" y="13806"/>
                      </a:lnTo>
                      <a:lnTo>
                        <a:pt x="12354" y="13579"/>
                      </a:lnTo>
                      <a:lnTo>
                        <a:pt x="12676" y="13239"/>
                      </a:lnTo>
                      <a:lnTo>
                        <a:pt x="12884" y="13044"/>
                      </a:lnTo>
                      <a:lnTo>
                        <a:pt x="13434" y="12510"/>
                      </a:lnTo>
                      <a:lnTo>
                        <a:pt x="14002" y="11991"/>
                      </a:lnTo>
                      <a:lnTo>
                        <a:pt x="14571" y="11489"/>
                      </a:lnTo>
                      <a:lnTo>
                        <a:pt x="15120" y="11019"/>
                      </a:lnTo>
                      <a:lnTo>
                        <a:pt x="15613" y="10614"/>
                      </a:lnTo>
                      <a:lnTo>
                        <a:pt x="15688" y="10533"/>
                      </a:lnTo>
                      <a:lnTo>
                        <a:pt x="15897" y="10354"/>
                      </a:lnTo>
                      <a:lnTo>
                        <a:pt x="16105" y="10128"/>
                      </a:lnTo>
                      <a:lnTo>
                        <a:pt x="16295" y="9868"/>
                      </a:lnTo>
                      <a:lnTo>
                        <a:pt x="16389" y="9641"/>
                      </a:lnTo>
                      <a:lnTo>
                        <a:pt x="16446" y="9512"/>
                      </a:lnTo>
                      <a:lnTo>
                        <a:pt x="16484" y="9463"/>
                      </a:lnTo>
                      <a:lnTo>
                        <a:pt x="16693" y="9447"/>
                      </a:lnTo>
                      <a:lnTo>
                        <a:pt x="17128" y="9479"/>
                      </a:lnTo>
                      <a:lnTo>
                        <a:pt x="17735" y="9544"/>
                      </a:lnTo>
                      <a:lnTo>
                        <a:pt x="18493" y="9609"/>
                      </a:lnTo>
                      <a:lnTo>
                        <a:pt x="19232" y="9690"/>
                      </a:lnTo>
                      <a:lnTo>
                        <a:pt x="19838" y="9755"/>
                      </a:lnTo>
                      <a:lnTo>
                        <a:pt x="20274" y="9787"/>
                      </a:lnTo>
                      <a:lnTo>
                        <a:pt x="20425" y="9803"/>
                      </a:lnTo>
                      <a:lnTo>
                        <a:pt x="20444" y="9722"/>
                      </a:lnTo>
                      <a:lnTo>
                        <a:pt x="20482" y="9544"/>
                      </a:lnTo>
                      <a:lnTo>
                        <a:pt x="20539" y="9269"/>
                      </a:lnTo>
                      <a:lnTo>
                        <a:pt x="20596" y="8896"/>
                      </a:lnTo>
                      <a:lnTo>
                        <a:pt x="20653" y="8459"/>
                      </a:lnTo>
                      <a:lnTo>
                        <a:pt x="20728" y="7972"/>
                      </a:lnTo>
                      <a:lnTo>
                        <a:pt x="20804" y="7438"/>
                      </a:lnTo>
                      <a:lnTo>
                        <a:pt x="20899" y="6871"/>
                      </a:lnTo>
                      <a:lnTo>
                        <a:pt x="20918" y="6676"/>
                      </a:lnTo>
                      <a:lnTo>
                        <a:pt x="20956" y="6417"/>
                      </a:lnTo>
                      <a:lnTo>
                        <a:pt x="20994" y="6093"/>
                      </a:lnTo>
                      <a:lnTo>
                        <a:pt x="21051" y="5720"/>
                      </a:lnTo>
                      <a:lnTo>
                        <a:pt x="21107" y="5315"/>
                      </a:lnTo>
                      <a:lnTo>
                        <a:pt x="21183" y="4894"/>
                      </a:lnTo>
                      <a:lnTo>
                        <a:pt x="21240" y="4456"/>
                      </a:lnTo>
                      <a:lnTo>
                        <a:pt x="21316" y="4019"/>
                      </a:lnTo>
                      <a:lnTo>
                        <a:pt x="21373" y="3581"/>
                      </a:lnTo>
                      <a:lnTo>
                        <a:pt x="21429" y="3192"/>
                      </a:lnTo>
                      <a:lnTo>
                        <a:pt x="21486" y="2836"/>
                      </a:lnTo>
                      <a:lnTo>
                        <a:pt x="21524" y="2512"/>
                      </a:lnTo>
                      <a:lnTo>
                        <a:pt x="21562" y="2252"/>
                      </a:lnTo>
                      <a:lnTo>
                        <a:pt x="21581" y="2058"/>
                      </a:lnTo>
                      <a:lnTo>
                        <a:pt x="21600" y="1928"/>
                      </a:lnTo>
                      <a:lnTo>
                        <a:pt x="21600" y="1880"/>
                      </a:lnTo>
                      <a:lnTo>
                        <a:pt x="21543" y="1880"/>
                      </a:lnTo>
                      <a:lnTo>
                        <a:pt x="21392" y="1863"/>
                      </a:lnTo>
                      <a:lnTo>
                        <a:pt x="21145" y="1831"/>
                      </a:lnTo>
                      <a:lnTo>
                        <a:pt x="20804" y="1799"/>
                      </a:lnTo>
                      <a:lnTo>
                        <a:pt x="20425" y="1750"/>
                      </a:lnTo>
                      <a:lnTo>
                        <a:pt x="19971" y="1701"/>
                      </a:lnTo>
                      <a:lnTo>
                        <a:pt x="19478" y="1653"/>
                      </a:lnTo>
                      <a:lnTo>
                        <a:pt x="18947" y="1588"/>
                      </a:lnTo>
                      <a:lnTo>
                        <a:pt x="17053" y="1394"/>
                      </a:lnTo>
                      <a:lnTo>
                        <a:pt x="15234" y="1199"/>
                      </a:lnTo>
                      <a:lnTo>
                        <a:pt x="13509" y="1021"/>
                      </a:lnTo>
                      <a:lnTo>
                        <a:pt x="11899" y="859"/>
                      </a:lnTo>
                      <a:lnTo>
                        <a:pt x="10364" y="697"/>
                      </a:lnTo>
                      <a:lnTo>
                        <a:pt x="8943" y="551"/>
                      </a:lnTo>
                      <a:lnTo>
                        <a:pt x="7617" y="405"/>
                      </a:lnTo>
                      <a:lnTo>
                        <a:pt x="6404" y="275"/>
                      </a:lnTo>
                      <a:lnTo>
                        <a:pt x="5779" y="211"/>
                      </a:lnTo>
                      <a:lnTo>
                        <a:pt x="5192" y="162"/>
                      </a:lnTo>
                      <a:lnTo>
                        <a:pt x="4661" y="97"/>
                      </a:lnTo>
                      <a:lnTo>
                        <a:pt x="4187" y="65"/>
                      </a:lnTo>
                      <a:lnTo>
                        <a:pt x="3789" y="32"/>
                      </a:lnTo>
                      <a:lnTo>
                        <a:pt x="3505" y="16"/>
                      </a:lnTo>
                      <a:lnTo>
                        <a:pt x="3297" y="0"/>
                      </a:lnTo>
                      <a:lnTo>
                        <a:pt x="3240" y="0"/>
                      </a:lnTo>
                      <a:close/>
                      <a:moveTo>
                        <a:pt x="7863" y="8556"/>
                      </a:moveTo>
                      <a:lnTo>
                        <a:pt x="8109" y="8556"/>
                      </a:lnTo>
                      <a:lnTo>
                        <a:pt x="8583" y="8588"/>
                      </a:lnTo>
                      <a:lnTo>
                        <a:pt x="8886" y="8621"/>
                      </a:lnTo>
                      <a:lnTo>
                        <a:pt x="9076" y="8653"/>
                      </a:lnTo>
                      <a:lnTo>
                        <a:pt x="9152" y="8718"/>
                      </a:lnTo>
                      <a:lnTo>
                        <a:pt x="9133" y="8783"/>
                      </a:lnTo>
                      <a:lnTo>
                        <a:pt x="9057" y="8945"/>
                      </a:lnTo>
                      <a:lnTo>
                        <a:pt x="9019" y="9042"/>
                      </a:lnTo>
                      <a:lnTo>
                        <a:pt x="8924" y="9155"/>
                      </a:lnTo>
                      <a:lnTo>
                        <a:pt x="8848" y="9236"/>
                      </a:lnTo>
                      <a:lnTo>
                        <a:pt x="8848" y="9301"/>
                      </a:lnTo>
                      <a:lnTo>
                        <a:pt x="8829" y="9431"/>
                      </a:lnTo>
                      <a:lnTo>
                        <a:pt x="8773" y="9528"/>
                      </a:lnTo>
                      <a:lnTo>
                        <a:pt x="8773" y="9674"/>
                      </a:lnTo>
                      <a:lnTo>
                        <a:pt x="8773" y="9803"/>
                      </a:lnTo>
                      <a:lnTo>
                        <a:pt x="8735" y="9901"/>
                      </a:lnTo>
                      <a:lnTo>
                        <a:pt x="8697" y="10014"/>
                      </a:lnTo>
                      <a:lnTo>
                        <a:pt x="8754" y="10192"/>
                      </a:lnTo>
                      <a:lnTo>
                        <a:pt x="8829" y="10435"/>
                      </a:lnTo>
                      <a:lnTo>
                        <a:pt x="8886" y="10678"/>
                      </a:lnTo>
                      <a:lnTo>
                        <a:pt x="8962" y="10824"/>
                      </a:lnTo>
                      <a:lnTo>
                        <a:pt x="9152" y="11051"/>
                      </a:lnTo>
                      <a:lnTo>
                        <a:pt x="9322" y="11278"/>
                      </a:lnTo>
                      <a:lnTo>
                        <a:pt x="9360" y="11391"/>
                      </a:lnTo>
                      <a:lnTo>
                        <a:pt x="9227" y="11424"/>
                      </a:lnTo>
                      <a:lnTo>
                        <a:pt x="9019" y="11294"/>
                      </a:lnTo>
                      <a:lnTo>
                        <a:pt x="8867" y="11197"/>
                      </a:lnTo>
                      <a:lnTo>
                        <a:pt x="8754" y="11148"/>
                      </a:lnTo>
                      <a:lnTo>
                        <a:pt x="8583" y="11067"/>
                      </a:lnTo>
                      <a:lnTo>
                        <a:pt x="8469" y="10970"/>
                      </a:lnTo>
                      <a:lnTo>
                        <a:pt x="8223" y="10824"/>
                      </a:lnTo>
                      <a:lnTo>
                        <a:pt x="7920" y="10614"/>
                      </a:lnTo>
                      <a:lnTo>
                        <a:pt x="7674" y="10403"/>
                      </a:lnTo>
                      <a:lnTo>
                        <a:pt x="7503" y="10225"/>
                      </a:lnTo>
                      <a:lnTo>
                        <a:pt x="7427" y="10111"/>
                      </a:lnTo>
                      <a:lnTo>
                        <a:pt x="7314" y="9982"/>
                      </a:lnTo>
                      <a:lnTo>
                        <a:pt x="7238" y="9868"/>
                      </a:lnTo>
                      <a:lnTo>
                        <a:pt x="7200" y="9771"/>
                      </a:lnTo>
                      <a:lnTo>
                        <a:pt x="7124" y="9706"/>
                      </a:lnTo>
                      <a:lnTo>
                        <a:pt x="7143" y="9593"/>
                      </a:lnTo>
                      <a:lnTo>
                        <a:pt x="7238" y="9431"/>
                      </a:lnTo>
                      <a:lnTo>
                        <a:pt x="7408" y="9236"/>
                      </a:lnTo>
                      <a:lnTo>
                        <a:pt x="7617" y="8977"/>
                      </a:lnTo>
                      <a:lnTo>
                        <a:pt x="7731" y="8734"/>
                      </a:lnTo>
                      <a:lnTo>
                        <a:pt x="7768" y="8604"/>
                      </a:lnTo>
                      <a:lnTo>
                        <a:pt x="7863" y="8556"/>
                      </a:lnTo>
                      <a:close/>
                      <a:moveTo>
                        <a:pt x="13377" y="9107"/>
                      </a:moveTo>
                      <a:lnTo>
                        <a:pt x="13566" y="9188"/>
                      </a:lnTo>
                      <a:lnTo>
                        <a:pt x="13699" y="9285"/>
                      </a:lnTo>
                      <a:lnTo>
                        <a:pt x="13737" y="9398"/>
                      </a:lnTo>
                      <a:lnTo>
                        <a:pt x="13813" y="9593"/>
                      </a:lnTo>
                      <a:lnTo>
                        <a:pt x="14002" y="9884"/>
                      </a:lnTo>
                      <a:lnTo>
                        <a:pt x="14192" y="10144"/>
                      </a:lnTo>
                      <a:lnTo>
                        <a:pt x="14267" y="10322"/>
                      </a:lnTo>
                      <a:lnTo>
                        <a:pt x="14267" y="10468"/>
                      </a:lnTo>
                      <a:lnTo>
                        <a:pt x="14192" y="10597"/>
                      </a:lnTo>
                      <a:lnTo>
                        <a:pt x="14059" y="10711"/>
                      </a:lnTo>
                      <a:lnTo>
                        <a:pt x="13869" y="10808"/>
                      </a:lnTo>
                      <a:lnTo>
                        <a:pt x="13680" y="10905"/>
                      </a:lnTo>
                      <a:lnTo>
                        <a:pt x="13509" y="10954"/>
                      </a:lnTo>
                      <a:lnTo>
                        <a:pt x="13301" y="11051"/>
                      </a:lnTo>
                      <a:lnTo>
                        <a:pt x="13036" y="11246"/>
                      </a:lnTo>
                      <a:lnTo>
                        <a:pt x="12808" y="11424"/>
                      </a:lnTo>
                      <a:lnTo>
                        <a:pt x="12676" y="11505"/>
                      </a:lnTo>
                      <a:lnTo>
                        <a:pt x="12581" y="11424"/>
                      </a:lnTo>
                      <a:lnTo>
                        <a:pt x="12695" y="11262"/>
                      </a:lnTo>
                      <a:lnTo>
                        <a:pt x="12827" y="11148"/>
                      </a:lnTo>
                      <a:lnTo>
                        <a:pt x="12922" y="11019"/>
                      </a:lnTo>
                      <a:lnTo>
                        <a:pt x="12998" y="10889"/>
                      </a:lnTo>
                      <a:lnTo>
                        <a:pt x="13055" y="10792"/>
                      </a:lnTo>
                      <a:lnTo>
                        <a:pt x="13225" y="10468"/>
                      </a:lnTo>
                      <a:lnTo>
                        <a:pt x="13320" y="10111"/>
                      </a:lnTo>
                      <a:lnTo>
                        <a:pt x="13339" y="9787"/>
                      </a:lnTo>
                      <a:lnTo>
                        <a:pt x="13282" y="9560"/>
                      </a:lnTo>
                      <a:lnTo>
                        <a:pt x="13282" y="9447"/>
                      </a:lnTo>
                      <a:lnTo>
                        <a:pt x="13225" y="9382"/>
                      </a:lnTo>
                      <a:lnTo>
                        <a:pt x="13168" y="9269"/>
                      </a:lnTo>
                      <a:lnTo>
                        <a:pt x="13244" y="9171"/>
                      </a:lnTo>
                      <a:lnTo>
                        <a:pt x="13377" y="9107"/>
                      </a:lnTo>
                      <a:close/>
                      <a:moveTo>
                        <a:pt x="9606" y="16528"/>
                      </a:moveTo>
                      <a:lnTo>
                        <a:pt x="9796" y="16625"/>
                      </a:lnTo>
                      <a:lnTo>
                        <a:pt x="9909" y="16787"/>
                      </a:lnTo>
                      <a:lnTo>
                        <a:pt x="9985" y="16982"/>
                      </a:lnTo>
                      <a:lnTo>
                        <a:pt x="9985" y="17192"/>
                      </a:lnTo>
                      <a:lnTo>
                        <a:pt x="9947" y="17225"/>
                      </a:lnTo>
                      <a:lnTo>
                        <a:pt x="10004" y="17290"/>
                      </a:lnTo>
                      <a:lnTo>
                        <a:pt x="10080" y="17500"/>
                      </a:lnTo>
                      <a:lnTo>
                        <a:pt x="10137" y="17841"/>
                      </a:lnTo>
                      <a:lnTo>
                        <a:pt x="10156" y="18051"/>
                      </a:lnTo>
                      <a:lnTo>
                        <a:pt x="10156" y="18197"/>
                      </a:lnTo>
                      <a:lnTo>
                        <a:pt x="10137" y="18278"/>
                      </a:lnTo>
                      <a:lnTo>
                        <a:pt x="10080" y="18343"/>
                      </a:lnTo>
                      <a:lnTo>
                        <a:pt x="9928" y="18408"/>
                      </a:lnTo>
                      <a:lnTo>
                        <a:pt x="9758" y="18440"/>
                      </a:lnTo>
                      <a:lnTo>
                        <a:pt x="9606" y="18440"/>
                      </a:lnTo>
                      <a:lnTo>
                        <a:pt x="9493" y="18392"/>
                      </a:lnTo>
                      <a:lnTo>
                        <a:pt x="9417" y="18375"/>
                      </a:lnTo>
                      <a:lnTo>
                        <a:pt x="9265" y="18343"/>
                      </a:lnTo>
                      <a:lnTo>
                        <a:pt x="9038" y="18327"/>
                      </a:lnTo>
                      <a:lnTo>
                        <a:pt x="8792" y="18311"/>
                      </a:lnTo>
                      <a:lnTo>
                        <a:pt x="8545" y="18311"/>
                      </a:lnTo>
                      <a:lnTo>
                        <a:pt x="8337" y="18294"/>
                      </a:lnTo>
                      <a:lnTo>
                        <a:pt x="8185" y="18294"/>
                      </a:lnTo>
                      <a:lnTo>
                        <a:pt x="8128" y="18294"/>
                      </a:lnTo>
                      <a:lnTo>
                        <a:pt x="8185" y="18181"/>
                      </a:lnTo>
                      <a:lnTo>
                        <a:pt x="8318" y="17938"/>
                      </a:lnTo>
                      <a:lnTo>
                        <a:pt x="8469" y="17679"/>
                      </a:lnTo>
                      <a:lnTo>
                        <a:pt x="8583" y="17517"/>
                      </a:lnTo>
                      <a:lnTo>
                        <a:pt x="8659" y="17484"/>
                      </a:lnTo>
                      <a:lnTo>
                        <a:pt x="8678" y="17468"/>
                      </a:lnTo>
                      <a:lnTo>
                        <a:pt x="8735" y="17355"/>
                      </a:lnTo>
                      <a:lnTo>
                        <a:pt x="8754" y="17338"/>
                      </a:lnTo>
                      <a:lnTo>
                        <a:pt x="8754" y="17322"/>
                      </a:lnTo>
                      <a:lnTo>
                        <a:pt x="8773" y="17306"/>
                      </a:lnTo>
                      <a:lnTo>
                        <a:pt x="8829" y="17209"/>
                      </a:lnTo>
                      <a:lnTo>
                        <a:pt x="8943" y="17047"/>
                      </a:lnTo>
                      <a:lnTo>
                        <a:pt x="9189" y="16739"/>
                      </a:lnTo>
                      <a:lnTo>
                        <a:pt x="9417" y="16577"/>
                      </a:lnTo>
                      <a:lnTo>
                        <a:pt x="9606" y="16528"/>
                      </a:lnTo>
                      <a:close/>
                      <a:moveTo>
                        <a:pt x="19648" y="19672"/>
                      </a:moveTo>
                      <a:lnTo>
                        <a:pt x="19629" y="19720"/>
                      </a:lnTo>
                      <a:lnTo>
                        <a:pt x="19686" y="19882"/>
                      </a:lnTo>
                      <a:lnTo>
                        <a:pt x="19781" y="19850"/>
                      </a:lnTo>
                      <a:lnTo>
                        <a:pt x="19724" y="19704"/>
                      </a:lnTo>
                      <a:lnTo>
                        <a:pt x="19648" y="19672"/>
                      </a:lnTo>
                      <a:close/>
                    </a:path>
                  </a:pathLst>
                </a:custGeom>
                <a:ln w="12700" cap="flat">
                  <a:noFill/>
                  <a:miter lim="400000"/>
                </a:ln>
                <a:effectLst/>
              </p:spPr>
            </p:pic>
            <p:sp>
              <p:nvSpPr>
                <p:cNvPr id="801" name="One"/>
                <p:cNvSpPr/>
                <p:nvPr/>
              </p:nvSpPr>
              <p:spPr>
                <a:xfrm rot="479464">
                  <a:off x="9453" y="43408"/>
                  <a:ext cx="637114" cy="1805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r>
                    <a:rPr sz="1969"/>
                    <a:t>One</a:t>
                  </a:r>
                </a:p>
              </p:txBody>
            </p:sp>
            <p:pic>
              <p:nvPicPr>
                <p:cNvPr id="802" name="iStock_blank sign 2598785XSmall.jpg" descr="iStock_blank sign 2598785XSmall.jpg"/>
                <p:cNvPicPr>
                  <a:picLocks noChangeAspect="1"/>
                </p:cNvPicPr>
                <p:nvPr/>
              </p:nvPicPr>
              <p:blipFill>
                <a:blip r:embed="rId3">
                  <a:extLst/>
                </a:blip>
                <a:srcRect l="7374" t="4236" r="11004" b="48"/>
                <a:stretch>
                  <a:fillRect/>
                </a:stretch>
              </p:blipFill>
              <p:spPr>
                <a:xfrm>
                  <a:off x="527024" y="47654"/>
                  <a:ext cx="452438" cy="529035"/>
                </a:xfrm>
                <a:custGeom>
                  <a:avLst/>
                  <a:gdLst/>
                  <a:ahLst/>
                  <a:cxnLst>
                    <a:cxn ang="0">
                      <a:pos x="wd2" y="hd2"/>
                    </a:cxn>
                    <a:cxn ang="5400000">
                      <a:pos x="wd2" y="hd2"/>
                    </a:cxn>
                    <a:cxn ang="10800000">
                      <a:pos x="wd2" y="hd2"/>
                    </a:cxn>
                    <a:cxn ang="16200000">
                      <a:pos x="wd2" y="hd2"/>
                    </a:cxn>
                  </a:cxnLst>
                  <a:rect l="0" t="0" r="r" b="b"/>
                  <a:pathLst>
                    <a:path w="21600" h="21600" extrusionOk="0">
                      <a:moveTo>
                        <a:pt x="3240" y="0"/>
                      </a:moveTo>
                      <a:lnTo>
                        <a:pt x="3202" y="65"/>
                      </a:lnTo>
                      <a:lnTo>
                        <a:pt x="3164" y="211"/>
                      </a:lnTo>
                      <a:lnTo>
                        <a:pt x="3126" y="405"/>
                      </a:lnTo>
                      <a:lnTo>
                        <a:pt x="3088" y="648"/>
                      </a:lnTo>
                      <a:lnTo>
                        <a:pt x="3069" y="826"/>
                      </a:lnTo>
                      <a:lnTo>
                        <a:pt x="3032" y="1134"/>
                      </a:lnTo>
                      <a:lnTo>
                        <a:pt x="2956" y="1523"/>
                      </a:lnTo>
                      <a:lnTo>
                        <a:pt x="2899" y="2009"/>
                      </a:lnTo>
                      <a:lnTo>
                        <a:pt x="2804" y="2560"/>
                      </a:lnTo>
                      <a:lnTo>
                        <a:pt x="2709" y="3176"/>
                      </a:lnTo>
                      <a:lnTo>
                        <a:pt x="2615" y="3808"/>
                      </a:lnTo>
                      <a:lnTo>
                        <a:pt x="2520" y="4472"/>
                      </a:lnTo>
                      <a:lnTo>
                        <a:pt x="2406" y="5137"/>
                      </a:lnTo>
                      <a:lnTo>
                        <a:pt x="2312" y="5752"/>
                      </a:lnTo>
                      <a:lnTo>
                        <a:pt x="2236" y="6303"/>
                      </a:lnTo>
                      <a:lnTo>
                        <a:pt x="2160" y="6789"/>
                      </a:lnTo>
                      <a:lnTo>
                        <a:pt x="2103" y="7195"/>
                      </a:lnTo>
                      <a:lnTo>
                        <a:pt x="2046" y="7502"/>
                      </a:lnTo>
                      <a:lnTo>
                        <a:pt x="2027" y="7697"/>
                      </a:lnTo>
                      <a:lnTo>
                        <a:pt x="2008" y="7778"/>
                      </a:lnTo>
                      <a:lnTo>
                        <a:pt x="2122" y="7810"/>
                      </a:lnTo>
                      <a:lnTo>
                        <a:pt x="2425" y="7859"/>
                      </a:lnTo>
                      <a:lnTo>
                        <a:pt x="2880" y="7908"/>
                      </a:lnTo>
                      <a:lnTo>
                        <a:pt x="3448" y="7972"/>
                      </a:lnTo>
                      <a:lnTo>
                        <a:pt x="4017" y="8037"/>
                      </a:lnTo>
                      <a:lnTo>
                        <a:pt x="4491" y="8086"/>
                      </a:lnTo>
                      <a:lnTo>
                        <a:pt x="4832" y="8134"/>
                      </a:lnTo>
                      <a:lnTo>
                        <a:pt x="4983" y="8167"/>
                      </a:lnTo>
                      <a:lnTo>
                        <a:pt x="5078" y="8215"/>
                      </a:lnTo>
                      <a:lnTo>
                        <a:pt x="5116" y="8296"/>
                      </a:lnTo>
                      <a:lnTo>
                        <a:pt x="5135" y="8442"/>
                      </a:lnTo>
                      <a:lnTo>
                        <a:pt x="5192" y="8588"/>
                      </a:lnTo>
                      <a:lnTo>
                        <a:pt x="5324" y="8912"/>
                      </a:lnTo>
                      <a:lnTo>
                        <a:pt x="5514" y="9285"/>
                      </a:lnTo>
                      <a:lnTo>
                        <a:pt x="5760" y="9641"/>
                      </a:lnTo>
                      <a:lnTo>
                        <a:pt x="5987" y="9901"/>
                      </a:lnTo>
                      <a:lnTo>
                        <a:pt x="6063" y="9998"/>
                      </a:lnTo>
                      <a:lnTo>
                        <a:pt x="6158" y="10144"/>
                      </a:lnTo>
                      <a:lnTo>
                        <a:pt x="6291" y="10322"/>
                      </a:lnTo>
                      <a:lnTo>
                        <a:pt x="6404" y="10516"/>
                      </a:lnTo>
                      <a:lnTo>
                        <a:pt x="6556" y="10776"/>
                      </a:lnTo>
                      <a:lnTo>
                        <a:pt x="6802" y="11100"/>
                      </a:lnTo>
                      <a:lnTo>
                        <a:pt x="7086" y="11456"/>
                      </a:lnTo>
                      <a:lnTo>
                        <a:pt x="7371" y="11829"/>
                      </a:lnTo>
                      <a:lnTo>
                        <a:pt x="7693" y="12202"/>
                      </a:lnTo>
                      <a:lnTo>
                        <a:pt x="7920" y="12493"/>
                      </a:lnTo>
                      <a:lnTo>
                        <a:pt x="8091" y="12753"/>
                      </a:lnTo>
                      <a:lnTo>
                        <a:pt x="8204" y="12947"/>
                      </a:lnTo>
                      <a:lnTo>
                        <a:pt x="8280" y="13109"/>
                      </a:lnTo>
                      <a:lnTo>
                        <a:pt x="8299" y="13158"/>
                      </a:lnTo>
                      <a:lnTo>
                        <a:pt x="8299" y="13223"/>
                      </a:lnTo>
                      <a:lnTo>
                        <a:pt x="8337" y="13352"/>
                      </a:lnTo>
                      <a:lnTo>
                        <a:pt x="8337" y="13563"/>
                      </a:lnTo>
                      <a:lnTo>
                        <a:pt x="8318" y="13806"/>
                      </a:lnTo>
                      <a:lnTo>
                        <a:pt x="8299" y="14098"/>
                      </a:lnTo>
                      <a:lnTo>
                        <a:pt x="8242" y="14373"/>
                      </a:lnTo>
                      <a:lnTo>
                        <a:pt x="8166" y="14632"/>
                      </a:lnTo>
                      <a:lnTo>
                        <a:pt x="8072" y="14924"/>
                      </a:lnTo>
                      <a:lnTo>
                        <a:pt x="7920" y="15248"/>
                      </a:lnTo>
                      <a:lnTo>
                        <a:pt x="7731" y="15621"/>
                      </a:lnTo>
                      <a:lnTo>
                        <a:pt x="7503" y="16042"/>
                      </a:lnTo>
                      <a:lnTo>
                        <a:pt x="7200" y="16561"/>
                      </a:lnTo>
                      <a:lnTo>
                        <a:pt x="6916" y="17063"/>
                      </a:lnTo>
                      <a:lnTo>
                        <a:pt x="6651" y="17517"/>
                      </a:lnTo>
                      <a:lnTo>
                        <a:pt x="6442" y="17889"/>
                      </a:lnTo>
                      <a:lnTo>
                        <a:pt x="6328" y="18100"/>
                      </a:lnTo>
                      <a:lnTo>
                        <a:pt x="6215" y="18311"/>
                      </a:lnTo>
                      <a:lnTo>
                        <a:pt x="6082" y="18489"/>
                      </a:lnTo>
                      <a:lnTo>
                        <a:pt x="5949" y="18586"/>
                      </a:lnTo>
                      <a:lnTo>
                        <a:pt x="5855" y="18586"/>
                      </a:lnTo>
                      <a:lnTo>
                        <a:pt x="5779" y="18586"/>
                      </a:lnTo>
                      <a:lnTo>
                        <a:pt x="5684" y="18618"/>
                      </a:lnTo>
                      <a:lnTo>
                        <a:pt x="5533" y="18667"/>
                      </a:lnTo>
                      <a:lnTo>
                        <a:pt x="5286" y="18683"/>
                      </a:lnTo>
                      <a:lnTo>
                        <a:pt x="5116" y="18683"/>
                      </a:lnTo>
                      <a:lnTo>
                        <a:pt x="5040" y="18699"/>
                      </a:lnTo>
                      <a:lnTo>
                        <a:pt x="5002" y="18748"/>
                      </a:lnTo>
                      <a:lnTo>
                        <a:pt x="4983" y="18829"/>
                      </a:lnTo>
                      <a:lnTo>
                        <a:pt x="4945" y="18991"/>
                      </a:lnTo>
                      <a:lnTo>
                        <a:pt x="4832" y="19072"/>
                      </a:lnTo>
                      <a:lnTo>
                        <a:pt x="4680" y="19072"/>
                      </a:lnTo>
                      <a:lnTo>
                        <a:pt x="4509" y="19007"/>
                      </a:lnTo>
                      <a:lnTo>
                        <a:pt x="4187" y="18878"/>
                      </a:lnTo>
                      <a:lnTo>
                        <a:pt x="3865" y="19007"/>
                      </a:lnTo>
                      <a:lnTo>
                        <a:pt x="3695" y="19105"/>
                      </a:lnTo>
                      <a:lnTo>
                        <a:pt x="3467" y="19072"/>
                      </a:lnTo>
                      <a:lnTo>
                        <a:pt x="3259" y="19056"/>
                      </a:lnTo>
                      <a:lnTo>
                        <a:pt x="3107" y="19137"/>
                      </a:lnTo>
                      <a:lnTo>
                        <a:pt x="2994" y="19218"/>
                      </a:lnTo>
                      <a:lnTo>
                        <a:pt x="2918" y="19218"/>
                      </a:lnTo>
                      <a:lnTo>
                        <a:pt x="2766" y="19218"/>
                      </a:lnTo>
                      <a:lnTo>
                        <a:pt x="2501" y="19267"/>
                      </a:lnTo>
                      <a:lnTo>
                        <a:pt x="2236" y="19348"/>
                      </a:lnTo>
                      <a:lnTo>
                        <a:pt x="2160" y="19461"/>
                      </a:lnTo>
                      <a:lnTo>
                        <a:pt x="2141" y="19574"/>
                      </a:lnTo>
                      <a:lnTo>
                        <a:pt x="2046" y="19639"/>
                      </a:lnTo>
                      <a:lnTo>
                        <a:pt x="1876" y="19720"/>
                      </a:lnTo>
                      <a:lnTo>
                        <a:pt x="1667" y="19866"/>
                      </a:lnTo>
                      <a:lnTo>
                        <a:pt x="1478" y="20028"/>
                      </a:lnTo>
                      <a:lnTo>
                        <a:pt x="1402" y="20125"/>
                      </a:lnTo>
                      <a:lnTo>
                        <a:pt x="1459" y="20206"/>
                      </a:lnTo>
                      <a:lnTo>
                        <a:pt x="1592" y="20320"/>
                      </a:lnTo>
                      <a:lnTo>
                        <a:pt x="1705" y="20433"/>
                      </a:lnTo>
                      <a:lnTo>
                        <a:pt x="1762" y="20531"/>
                      </a:lnTo>
                      <a:lnTo>
                        <a:pt x="1686" y="20644"/>
                      </a:lnTo>
                      <a:lnTo>
                        <a:pt x="1516" y="20774"/>
                      </a:lnTo>
                      <a:lnTo>
                        <a:pt x="1307" y="20871"/>
                      </a:lnTo>
                      <a:lnTo>
                        <a:pt x="1099" y="20936"/>
                      </a:lnTo>
                      <a:lnTo>
                        <a:pt x="909" y="21000"/>
                      </a:lnTo>
                      <a:lnTo>
                        <a:pt x="891" y="21162"/>
                      </a:lnTo>
                      <a:lnTo>
                        <a:pt x="909" y="21308"/>
                      </a:lnTo>
                      <a:lnTo>
                        <a:pt x="834" y="21406"/>
                      </a:lnTo>
                      <a:lnTo>
                        <a:pt x="682" y="21454"/>
                      </a:lnTo>
                      <a:lnTo>
                        <a:pt x="436" y="21438"/>
                      </a:lnTo>
                      <a:lnTo>
                        <a:pt x="171" y="21438"/>
                      </a:lnTo>
                      <a:lnTo>
                        <a:pt x="0" y="21503"/>
                      </a:lnTo>
                      <a:lnTo>
                        <a:pt x="76" y="21551"/>
                      </a:lnTo>
                      <a:lnTo>
                        <a:pt x="227" y="21568"/>
                      </a:lnTo>
                      <a:lnTo>
                        <a:pt x="417" y="21568"/>
                      </a:lnTo>
                      <a:lnTo>
                        <a:pt x="701" y="21584"/>
                      </a:lnTo>
                      <a:lnTo>
                        <a:pt x="1080" y="21584"/>
                      </a:lnTo>
                      <a:lnTo>
                        <a:pt x="1554" y="21584"/>
                      </a:lnTo>
                      <a:lnTo>
                        <a:pt x="2141" y="21600"/>
                      </a:lnTo>
                      <a:lnTo>
                        <a:pt x="2861" y="21600"/>
                      </a:lnTo>
                      <a:lnTo>
                        <a:pt x="3695" y="21600"/>
                      </a:lnTo>
                      <a:lnTo>
                        <a:pt x="4680" y="21600"/>
                      </a:lnTo>
                      <a:lnTo>
                        <a:pt x="5836" y="21600"/>
                      </a:lnTo>
                      <a:lnTo>
                        <a:pt x="7143" y="21600"/>
                      </a:lnTo>
                      <a:lnTo>
                        <a:pt x="8621" y="21600"/>
                      </a:lnTo>
                      <a:lnTo>
                        <a:pt x="10288" y="21600"/>
                      </a:lnTo>
                      <a:lnTo>
                        <a:pt x="11444" y="21600"/>
                      </a:lnTo>
                      <a:lnTo>
                        <a:pt x="12543" y="21600"/>
                      </a:lnTo>
                      <a:lnTo>
                        <a:pt x="13585" y="21600"/>
                      </a:lnTo>
                      <a:lnTo>
                        <a:pt x="14571" y="21600"/>
                      </a:lnTo>
                      <a:lnTo>
                        <a:pt x="15480" y="21600"/>
                      </a:lnTo>
                      <a:lnTo>
                        <a:pt x="16333" y="21600"/>
                      </a:lnTo>
                      <a:lnTo>
                        <a:pt x="17128" y="21584"/>
                      </a:lnTo>
                      <a:lnTo>
                        <a:pt x="17829" y="21584"/>
                      </a:lnTo>
                      <a:lnTo>
                        <a:pt x="18474" y="21584"/>
                      </a:lnTo>
                      <a:lnTo>
                        <a:pt x="19023" y="21584"/>
                      </a:lnTo>
                      <a:lnTo>
                        <a:pt x="19497" y="21568"/>
                      </a:lnTo>
                      <a:lnTo>
                        <a:pt x="19895" y="21568"/>
                      </a:lnTo>
                      <a:lnTo>
                        <a:pt x="20198" y="21568"/>
                      </a:lnTo>
                      <a:lnTo>
                        <a:pt x="20406" y="21551"/>
                      </a:lnTo>
                      <a:lnTo>
                        <a:pt x="20558" y="21551"/>
                      </a:lnTo>
                      <a:lnTo>
                        <a:pt x="20444" y="21487"/>
                      </a:lnTo>
                      <a:lnTo>
                        <a:pt x="20387" y="21422"/>
                      </a:lnTo>
                      <a:lnTo>
                        <a:pt x="20274" y="21389"/>
                      </a:lnTo>
                      <a:lnTo>
                        <a:pt x="20198" y="21373"/>
                      </a:lnTo>
                      <a:lnTo>
                        <a:pt x="20103" y="21292"/>
                      </a:lnTo>
                      <a:lnTo>
                        <a:pt x="20046" y="21179"/>
                      </a:lnTo>
                      <a:lnTo>
                        <a:pt x="20027" y="21065"/>
                      </a:lnTo>
                      <a:lnTo>
                        <a:pt x="19876" y="21098"/>
                      </a:lnTo>
                      <a:lnTo>
                        <a:pt x="19648" y="21162"/>
                      </a:lnTo>
                      <a:lnTo>
                        <a:pt x="19421" y="21260"/>
                      </a:lnTo>
                      <a:lnTo>
                        <a:pt x="19213" y="21325"/>
                      </a:lnTo>
                      <a:lnTo>
                        <a:pt x="19080" y="21325"/>
                      </a:lnTo>
                      <a:lnTo>
                        <a:pt x="18966" y="21244"/>
                      </a:lnTo>
                      <a:lnTo>
                        <a:pt x="18853" y="21098"/>
                      </a:lnTo>
                      <a:lnTo>
                        <a:pt x="18739" y="20936"/>
                      </a:lnTo>
                      <a:lnTo>
                        <a:pt x="18568" y="20887"/>
                      </a:lnTo>
                      <a:lnTo>
                        <a:pt x="18398" y="20822"/>
                      </a:lnTo>
                      <a:lnTo>
                        <a:pt x="18341" y="20628"/>
                      </a:lnTo>
                      <a:lnTo>
                        <a:pt x="18341" y="20498"/>
                      </a:lnTo>
                      <a:lnTo>
                        <a:pt x="18398" y="20401"/>
                      </a:lnTo>
                      <a:lnTo>
                        <a:pt x="18493" y="20304"/>
                      </a:lnTo>
                      <a:lnTo>
                        <a:pt x="18720" y="20190"/>
                      </a:lnTo>
                      <a:lnTo>
                        <a:pt x="19004" y="19996"/>
                      </a:lnTo>
                      <a:lnTo>
                        <a:pt x="19175" y="19801"/>
                      </a:lnTo>
                      <a:lnTo>
                        <a:pt x="19269" y="19623"/>
                      </a:lnTo>
                      <a:lnTo>
                        <a:pt x="19364" y="19526"/>
                      </a:lnTo>
                      <a:lnTo>
                        <a:pt x="19459" y="19493"/>
                      </a:lnTo>
                      <a:lnTo>
                        <a:pt x="19573" y="19526"/>
                      </a:lnTo>
                      <a:lnTo>
                        <a:pt x="19705" y="19558"/>
                      </a:lnTo>
                      <a:lnTo>
                        <a:pt x="19819" y="19526"/>
                      </a:lnTo>
                      <a:lnTo>
                        <a:pt x="19989" y="19510"/>
                      </a:lnTo>
                      <a:lnTo>
                        <a:pt x="19971" y="19461"/>
                      </a:lnTo>
                      <a:lnTo>
                        <a:pt x="19895" y="19267"/>
                      </a:lnTo>
                      <a:lnTo>
                        <a:pt x="19857" y="19186"/>
                      </a:lnTo>
                      <a:lnTo>
                        <a:pt x="19724" y="19153"/>
                      </a:lnTo>
                      <a:lnTo>
                        <a:pt x="19592" y="19169"/>
                      </a:lnTo>
                      <a:lnTo>
                        <a:pt x="19478" y="19234"/>
                      </a:lnTo>
                      <a:lnTo>
                        <a:pt x="19326" y="19315"/>
                      </a:lnTo>
                      <a:lnTo>
                        <a:pt x="19118" y="19364"/>
                      </a:lnTo>
                      <a:lnTo>
                        <a:pt x="18909" y="19380"/>
                      </a:lnTo>
                      <a:lnTo>
                        <a:pt x="18758" y="19331"/>
                      </a:lnTo>
                      <a:lnTo>
                        <a:pt x="18531" y="19218"/>
                      </a:lnTo>
                      <a:lnTo>
                        <a:pt x="18171" y="19056"/>
                      </a:lnTo>
                      <a:lnTo>
                        <a:pt x="17697" y="18894"/>
                      </a:lnTo>
                      <a:lnTo>
                        <a:pt x="17261" y="18862"/>
                      </a:lnTo>
                      <a:lnTo>
                        <a:pt x="16939" y="18829"/>
                      </a:lnTo>
                      <a:lnTo>
                        <a:pt x="16731" y="18780"/>
                      </a:lnTo>
                      <a:lnTo>
                        <a:pt x="16541" y="18667"/>
                      </a:lnTo>
                      <a:lnTo>
                        <a:pt x="16389" y="18602"/>
                      </a:lnTo>
                      <a:lnTo>
                        <a:pt x="16257" y="18602"/>
                      </a:lnTo>
                      <a:lnTo>
                        <a:pt x="16162" y="18635"/>
                      </a:lnTo>
                      <a:lnTo>
                        <a:pt x="16048" y="18683"/>
                      </a:lnTo>
                      <a:lnTo>
                        <a:pt x="15916" y="18683"/>
                      </a:lnTo>
                      <a:lnTo>
                        <a:pt x="15764" y="18635"/>
                      </a:lnTo>
                      <a:lnTo>
                        <a:pt x="15556" y="18521"/>
                      </a:lnTo>
                      <a:lnTo>
                        <a:pt x="15291" y="18408"/>
                      </a:lnTo>
                      <a:lnTo>
                        <a:pt x="15006" y="18392"/>
                      </a:lnTo>
                      <a:lnTo>
                        <a:pt x="14760" y="18408"/>
                      </a:lnTo>
                      <a:lnTo>
                        <a:pt x="14646" y="18408"/>
                      </a:lnTo>
                      <a:lnTo>
                        <a:pt x="14533" y="18424"/>
                      </a:lnTo>
                      <a:lnTo>
                        <a:pt x="14267" y="18440"/>
                      </a:lnTo>
                      <a:lnTo>
                        <a:pt x="13964" y="18489"/>
                      </a:lnTo>
                      <a:lnTo>
                        <a:pt x="13775" y="18570"/>
                      </a:lnTo>
                      <a:lnTo>
                        <a:pt x="13642" y="18651"/>
                      </a:lnTo>
                      <a:lnTo>
                        <a:pt x="13528" y="18586"/>
                      </a:lnTo>
                      <a:lnTo>
                        <a:pt x="13415" y="18521"/>
                      </a:lnTo>
                      <a:lnTo>
                        <a:pt x="13244" y="18505"/>
                      </a:lnTo>
                      <a:lnTo>
                        <a:pt x="13036" y="18489"/>
                      </a:lnTo>
                      <a:lnTo>
                        <a:pt x="12827" y="18359"/>
                      </a:lnTo>
                      <a:lnTo>
                        <a:pt x="12600" y="18230"/>
                      </a:lnTo>
                      <a:lnTo>
                        <a:pt x="12373" y="18278"/>
                      </a:lnTo>
                      <a:lnTo>
                        <a:pt x="12145" y="18311"/>
                      </a:lnTo>
                      <a:lnTo>
                        <a:pt x="12032" y="18262"/>
                      </a:lnTo>
                      <a:lnTo>
                        <a:pt x="11994" y="18149"/>
                      </a:lnTo>
                      <a:lnTo>
                        <a:pt x="11937" y="17889"/>
                      </a:lnTo>
                      <a:lnTo>
                        <a:pt x="11880" y="17517"/>
                      </a:lnTo>
                      <a:lnTo>
                        <a:pt x="11842" y="17063"/>
                      </a:lnTo>
                      <a:lnTo>
                        <a:pt x="11804" y="16577"/>
                      </a:lnTo>
                      <a:lnTo>
                        <a:pt x="11766" y="16058"/>
                      </a:lnTo>
                      <a:lnTo>
                        <a:pt x="11766" y="15929"/>
                      </a:lnTo>
                      <a:lnTo>
                        <a:pt x="11728" y="15686"/>
                      </a:lnTo>
                      <a:lnTo>
                        <a:pt x="11709" y="15442"/>
                      </a:lnTo>
                      <a:lnTo>
                        <a:pt x="11728" y="15329"/>
                      </a:lnTo>
                      <a:lnTo>
                        <a:pt x="11728" y="15264"/>
                      </a:lnTo>
                      <a:lnTo>
                        <a:pt x="11728" y="14843"/>
                      </a:lnTo>
                      <a:lnTo>
                        <a:pt x="11747" y="14665"/>
                      </a:lnTo>
                      <a:lnTo>
                        <a:pt x="11766" y="14454"/>
                      </a:lnTo>
                      <a:lnTo>
                        <a:pt x="11842" y="14260"/>
                      </a:lnTo>
                      <a:lnTo>
                        <a:pt x="11956" y="14065"/>
                      </a:lnTo>
                      <a:lnTo>
                        <a:pt x="12107" y="13854"/>
                      </a:lnTo>
                      <a:lnTo>
                        <a:pt x="12145" y="13806"/>
                      </a:lnTo>
                      <a:lnTo>
                        <a:pt x="12354" y="13579"/>
                      </a:lnTo>
                      <a:lnTo>
                        <a:pt x="12676" y="13239"/>
                      </a:lnTo>
                      <a:lnTo>
                        <a:pt x="12884" y="13044"/>
                      </a:lnTo>
                      <a:lnTo>
                        <a:pt x="13434" y="12510"/>
                      </a:lnTo>
                      <a:lnTo>
                        <a:pt x="14002" y="11991"/>
                      </a:lnTo>
                      <a:lnTo>
                        <a:pt x="14571" y="11489"/>
                      </a:lnTo>
                      <a:lnTo>
                        <a:pt x="15120" y="11019"/>
                      </a:lnTo>
                      <a:lnTo>
                        <a:pt x="15613" y="10614"/>
                      </a:lnTo>
                      <a:lnTo>
                        <a:pt x="15688" y="10533"/>
                      </a:lnTo>
                      <a:lnTo>
                        <a:pt x="15897" y="10354"/>
                      </a:lnTo>
                      <a:lnTo>
                        <a:pt x="16105" y="10128"/>
                      </a:lnTo>
                      <a:lnTo>
                        <a:pt x="16295" y="9868"/>
                      </a:lnTo>
                      <a:lnTo>
                        <a:pt x="16389" y="9641"/>
                      </a:lnTo>
                      <a:lnTo>
                        <a:pt x="16446" y="9512"/>
                      </a:lnTo>
                      <a:lnTo>
                        <a:pt x="16484" y="9463"/>
                      </a:lnTo>
                      <a:lnTo>
                        <a:pt x="16693" y="9447"/>
                      </a:lnTo>
                      <a:lnTo>
                        <a:pt x="17128" y="9479"/>
                      </a:lnTo>
                      <a:lnTo>
                        <a:pt x="17735" y="9544"/>
                      </a:lnTo>
                      <a:lnTo>
                        <a:pt x="18493" y="9609"/>
                      </a:lnTo>
                      <a:lnTo>
                        <a:pt x="19232" y="9690"/>
                      </a:lnTo>
                      <a:lnTo>
                        <a:pt x="19838" y="9755"/>
                      </a:lnTo>
                      <a:lnTo>
                        <a:pt x="20274" y="9787"/>
                      </a:lnTo>
                      <a:lnTo>
                        <a:pt x="20425" y="9803"/>
                      </a:lnTo>
                      <a:lnTo>
                        <a:pt x="20444" y="9722"/>
                      </a:lnTo>
                      <a:lnTo>
                        <a:pt x="20482" y="9544"/>
                      </a:lnTo>
                      <a:lnTo>
                        <a:pt x="20539" y="9269"/>
                      </a:lnTo>
                      <a:lnTo>
                        <a:pt x="20596" y="8896"/>
                      </a:lnTo>
                      <a:lnTo>
                        <a:pt x="20653" y="8459"/>
                      </a:lnTo>
                      <a:lnTo>
                        <a:pt x="20728" y="7972"/>
                      </a:lnTo>
                      <a:lnTo>
                        <a:pt x="20804" y="7438"/>
                      </a:lnTo>
                      <a:lnTo>
                        <a:pt x="20899" y="6871"/>
                      </a:lnTo>
                      <a:lnTo>
                        <a:pt x="20918" y="6676"/>
                      </a:lnTo>
                      <a:lnTo>
                        <a:pt x="20956" y="6417"/>
                      </a:lnTo>
                      <a:lnTo>
                        <a:pt x="20994" y="6093"/>
                      </a:lnTo>
                      <a:lnTo>
                        <a:pt x="21051" y="5720"/>
                      </a:lnTo>
                      <a:lnTo>
                        <a:pt x="21107" y="5315"/>
                      </a:lnTo>
                      <a:lnTo>
                        <a:pt x="21183" y="4894"/>
                      </a:lnTo>
                      <a:lnTo>
                        <a:pt x="21240" y="4456"/>
                      </a:lnTo>
                      <a:lnTo>
                        <a:pt x="21316" y="4019"/>
                      </a:lnTo>
                      <a:lnTo>
                        <a:pt x="21373" y="3581"/>
                      </a:lnTo>
                      <a:lnTo>
                        <a:pt x="21429" y="3192"/>
                      </a:lnTo>
                      <a:lnTo>
                        <a:pt x="21486" y="2836"/>
                      </a:lnTo>
                      <a:lnTo>
                        <a:pt x="21524" y="2512"/>
                      </a:lnTo>
                      <a:lnTo>
                        <a:pt x="21562" y="2252"/>
                      </a:lnTo>
                      <a:lnTo>
                        <a:pt x="21581" y="2058"/>
                      </a:lnTo>
                      <a:lnTo>
                        <a:pt x="21600" y="1928"/>
                      </a:lnTo>
                      <a:lnTo>
                        <a:pt x="21600" y="1880"/>
                      </a:lnTo>
                      <a:lnTo>
                        <a:pt x="21543" y="1880"/>
                      </a:lnTo>
                      <a:lnTo>
                        <a:pt x="21392" y="1863"/>
                      </a:lnTo>
                      <a:lnTo>
                        <a:pt x="21145" y="1831"/>
                      </a:lnTo>
                      <a:lnTo>
                        <a:pt x="20804" y="1799"/>
                      </a:lnTo>
                      <a:lnTo>
                        <a:pt x="20425" y="1750"/>
                      </a:lnTo>
                      <a:lnTo>
                        <a:pt x="19971" y="1701"/>
                      </a:lnTo>
                      <a:lnTo>
                        <a:pt x="19478" y="1653"/>
                      </a:lnTo>
                      <a:lnTo>
                        <a:pt x="18947" y="1588"/>
                      </a:lnTo>
                      <a:lnTo>
                        <a:pt x="17053" y="1394"/>
                      </a:lnTo>
                      <a:lnTo>
                        <a:pt x="15234" y="1199"/>
                      </a:lnTo>
                      <a:lnTo>
                        <a:pt x="13509" y="1021"/>
                      </a:lnTo>
                      <a:lnTo>
                        <a:pt x="11899" y="859"/>
                      </a:lnTo>
                      <a:lnTo>
                        <a:pt x="10364" y="697"/>
                      </a:lnTo>
                      <a:lnTo>
                        <a:pt x="8943" y="551"/>
                      </a:lnTo>
                      <a:lnTo>
                        <a:pt x="7617" y="405"/>
                      </a:lnTo>
                      <a:lnTo>
                        <a:pt x="6404" y="275"/>
                      </a:lnTo>
                      <a:lnTo>
                        <a:pt x="5779" y="211"/>
                      </a:lnTo>
                      <a:lnTo>
                        <a:pt x="5192" y="162"/>
                      </a:lnTo>
                      <a:lnTo>
                        <a:pt x="4661" y="97"/>
                      </a:lnTo>
                      <a:lnTo>
                        <a:pt x="4187" y="65"/>
                      </a:lnTo>
                      <a:lnTo>
                        <a:pt x="3789" y="32"/>
                      </a:lnTo>
                      <a:lnTo>
                        <a:pt x="3505" y="16"/>
                      </a:lnTo>
                      <a:lnTo>
                        <a:pt x="3297" y="0"/>
                      </a:lnTo>
                      <a:lnTo>
                        <a:pt x="3240" y="0"/>
                      </a:lnTo>
                      <a:close/>
                      <a:moveTo>
                        <a:pt x="7863" y="8556"/>
                      </a:moveTo>
                      <a:lnTo>
                        <a:pt x="8109" y="8556"/>
                      </a:lnTo>
                      <a:lnTo>
                        <a:pt x="8583" y="8588"/>
                      </a:lnTo>
                      <a:lnTo>
                        <a:pt x="8886" y="8621"/>
                      </a:lnTo>
                      <a:lnTo>
                        <a:pt x="9076" y="8653"/>
                      </a:lnTo>
                      <a:lnTo>
                        <a:pt x="9152" y="8718"/>
                      </a:lnTo>
                      <a:lnTo>
                        <a:pt x="9133" y="8783"/>
                      </a:lnTo>
                      <a:lnTo>
                        <a:pt x="9057" y="8945"/>
                      </a:lnTo>
                      <a:lnTo>
                        <a:pt x="9019" y="9042"/>
                      </a:lnTo>
                      <a:lnTo>
                        <a:pt x="8924" y="9155"/>
                      </a:lnTo>
                      <a:lnTo>
                        <a:pt x="8848" y="9236"/>
                      </a:lnTo>
                      <a:lnTo>
                        <a:pt x="8848" y="9301"/>
                      </a:lnTo>
                      <a:lnTo>
                        <a:pt x="8829" y="9431"/>
                      </a:lnTo>
                      <a:lnTo>
                        <a:pt x="8773" y="9528"/>
                      </a:lnTo>
                      <a:lnTo>
                        <a:pt x="8773" y="9674"/>
                      </a:lnTo>
                      <a:lnTo>
                        <a:pt x="8773" y="9803"/>
                      </a:lnTo>
                      <a:lnTo>
                        <a:pt x="8735" y="9901"/>
                      </a:lnTo>
                      <a:lnTo>
                        <a:pt x="8697" y="10014"/>
                      </a:lnTo>
                      <a:lnTo>
                        <a:pt x="8754" y="10192"/>
                      </a:lnTo>
                      <a:lnTo>
                        <a:pt x="8829" y="10435"/>
                      </a:lnTo>
                      <a:lnTo>
                        <a:pt x="8886" y="10678"/>
                      </a:lnTo>
                      <a:lnTo>
                        <a:pt x="8962" y="10824"/>
                      </a:lnTo>
                      <a:lnTo>
                        <a:pt x="9152" y="11051"/>
                      </a:lnTo>
                      <a:lnTo>
                        <a:pt x="9322" y="11278"/>
                      </a:lnTo>
                      <a:lnTo>
                        <a:pt x="9360" y="11391"/>
                      </a:lnTo>
                      <a:lnTo>
                        <a:pt x="9227" y="11424"/>
                      </a:lnTo>
                      <a:lnTo>
                        <a:pt x="9019" y="11294"/>
                      </a:lnTo>
                      <a:lnTo>
                        <a:pt x="8867" y="11197"/>
                      </a:lnTo>
                      <a:lnTo>
                        <a:pt x="8754" y="11148"/>
                      </a:lnTo>
                      <a:lnTo>
                        <a:pt x="8583" y="11067"/>
                      </a:lnTo>
                      <a:lnTo>
                        <a:pt x="8469" y="10970"/>
                      </a:lnTo>
                      <a:lnTo>
                        <a:pt x="8223" y="10824"/>
                      </a:lnTo>
                      <a:lnTo>
                        <a:pt x="7920" y="10614"/>
                      </a:lnTo>
                      <a:lnTo>
                        <a:pt x="7674" y="10403"/>
                      </a:lnTo>
                      <a:lnTo>
                        <a:pt x="7503" y="10225"/>
                      </a:lnTo>
                      <a:lnTo>
                        <a:pt x="7427" y="10111"/>
                      </a:lnTo>
                      <a:lnTo>
                        <a:pt x="7314" y="9982"/>
                      </a:lnTo>
                      <a:lnTo>
                        <a:pt x="7238" y="9868"/>
                      </a:lnTo>
                      <a:lnTo>
                        <a:pt x="7200" y="9771"/>
                      </a:lnTo>
                      <a:lnTo>
                        <a:pt x="7124" y="9706"/>
                      </a:lnTo>
                      <a:lnTo>
                        <a:pt x="7143" y="9593"/>
                      </a:lnTo>
                      <a:lnTo>
                        <a:pt x="7238" y="9431"/>
                      </a:lnTo>
                      <a:lnTo>
                        <a:pt x="7408" y="9236"/>
                      </a:lnTo>
                      <a:lnTo>
                        <a:pt x="7617" y="8977"/>
                      </a:lnTo>
                      <a:lnTo>
                        <a:pt x="7731" y="8734"/>
                      </a:lnTo>
                      <a:lnTo>
                        <a:pt x="7768" y="8604"/>
                      </a:lnTo>
                      <a:lnTo>
                        <a:pt x="7863" y="8556"/>
                      </a:lnTo>
                      <a:close/>
                      <a:moveTo>
                        <a:pt x="13377" y="9107"/>
                      </a:moveTo>
                      <a:lnTo>
                        <a:pt x="13566" y="9188"/>
                      </a:lnTo>
                      <a:lnTo>
                        <a:pt x="13699" y="9285"/>
                      </a:lnTo>
                      <a:lnTo>
                        <a:pt x="13737" y="9398"/>
                      </a:lnTo>
                      <a:lnTo>
                        <a:pt x="13813" y="9593"/>
                      </a:lnTo>
                      <a:lnTo>
                        <a:pt x="14002" y="9884"/>
                      </a:lnTo>
                      <a:lnTo>
                        <a:pt x="14192" y="10144"/>
                      </a:lnTo>
                      <a:lnTo>
                        <a:pt x="14267" y="10322"/>
                      </a:lnTo>
                      <a:lnTo>
                        <a:pt x="14267" y="10468"/>
                      </a:lnTo>
                      <a:lnTo>
                        <a:pt x="14192" y="10597"/>
                      </a:lnTo>
                      <a:lnTo>
                        <a:pt x="14059" y="10711"/>
                      </a:lnTo>
                      <a:lnTo>
                        <a:pt x="13869" y="10808"/>
                      </a:lnTo>
                      <a:lnTo>
                        <a:pt x="13680" y="10905"/>
                      </a:lnTo>
                      <a:lnTo>
                        <a:pt x="13509" y="10954"/>
                      </a:lnTo>
                      <a:lnTo>
                        <a:pt x="13301" y="11051"/>
                      </a:lnTo>
                      <a:lnTo>
                        <a:pt x="13036" y="11246"/>
                      </a:lnTo>
                      <a:lnTo>
                        <a:pt x="12808" y="11424"/>
                      </a:lnTo>
                      <a:lnTo>
                        <a:pt x="12676" y="11505"/>
                      </a:lnTo>
                      <a:lnTo>
                        <a:pt x="12581" y="11424"/>
                      </a:lnTo>
                      <a:lnTo>
                        <a:pt x="12695" y="11262"/>
                      </a:lnTo>
                      <a:lnTo>
                        <a:pt x="12827" y="11148"/>
                      </a:lnTo>
                      <a:lnTo>
                        <a:pt x="12922" y="11019"/>
                      </a:lnTo>
                      <a:lnTo>
                        <a:pt x="12998" y="10889"/>
                      </a:lnTo>
                      <a:lnTo>
                        <a:pt x="13055" y="10792"/>
                      </a:lnTo>
                      <a:lnTo>
                        <a:pt x="13225" y="10468"/>
                      </a:lnTo>
                      <a:lnTo>
                        <a:pt x="13320" y="10111"/>
                      </a:lnTo>
                      <a:lnTo>
                        <a:pt x="13339" y="9787"/>
                      </a:lnTo>
                      <a:lnTo>
                        <a:pt x="13282" y="9560"/>
                      </a:lnTo>
                      <a:lnTo>
                        <a:pt x="13282" y="9447"/>
                      </a:lnTo>
                      <a:lnTo>
                        <a:pt x="13225" y="9382"/>
                      </a:lnTo>
                      <a:lnTo>
                        <a:pt x="13168" y="9269"/>
                      </a:lnTo>
                      <a:lnTo>
                        <a:pt x="13244" y="9171"/>
                      </a:lnTo>
                      <a:lnTo>
                        <a:pt x="13377" y="9107"/>
                      </a:lnTo>
                      <a:close/>
                      <a:moveTo>
                        <a:pt x="9606" y="16528"/>
                      </a:moveTo>
                      <a:lnTo>
                        <a:pt x="9796" y="16625"/>
                      </a:lnTo>
                      <a:lnTo>
                        <a:pt x="9909" y="16787"/>
                      </a:lnTo>
                      <a:lnTo>
                        <a:pt x="9985" y="16982"/>
                      </a:lnTo>
                      <a:lnTo>
                        <a:pt x="9985" y="17192"/>
                      </a:lnTo>
                      <a:lnTo>
                        <a:pt x="9947" y="17225"/>
                      </a:lnTo>
                      <a:lnTo>
                        <a:pt x="10004" y="17290"/>
                      </a:lnTo>
                      <a:lnTo>
                        <a:pt x="10080" y="17500"/>
                      </a:lnTo>
                      <a:lnTo>
                        <a:pt x="10137" y="17841"/>
                      </a:lnTo>
                      <a:lnTo>
                        <a:pt x="10156" y="18051"/>
                      </a:lnTo>
                      <a:lnTo>
                        <a:pt x="10156" y="18197"/>
                      </a:lnTo>
                      <a:lnTo>
                        <a:pt x="10137" y="18278"/>
                      </a:lnTo>
                      <a:lnTo>
                        <a:pt x="10080" y="18343"/>
                      </a:lnTo>
                      <a:lnTo>
                        <a:pt x="9928" y="18408"/>
                      </a:lnTo>
                      <a:lnTo>
                        <a:pt x="9758" y="18440"/>
                      </a:lnTo>
                      <a:lnTo>
                        <a:pt x="9606" y="18440"/>
                      </a:lnTo>
                      <a:lnTo>
                        <a:pt x="9493" y="18392"/>
                      </a:lnTo>
                      <a:lnTo>
                        <a:pt x="9417" y="18375"/>
                      </a:lnTo>
                      <a:lnTo>
                        <a:pt x="9265" y="18343"/>
                      </a:lnTo>
                      <a:lnTo>
                        <a:pt x="9038" y="18327"/>
                      </a:lnTo>
                      <a:lnTo>
                        <a:pt x="8792" y="18311"/>
                      </a:lnTo>
                      <a:lnTo>
                        <a:pt x="8545" y="18311"/>
                      </a:lnTo>
                      <a:lnTo>
                        <a:pt x="8337" y="18294"/>
                      </a:lnTo>
                      <a:lnTo>
                        <a:pt x="8185" y="18294"/>
                      </a:lnTo>
                      <a:lnTo>
                        <a:pt x="8128" y="18294"/>
                      </a:lnTo>
                      <a:lnTo>
                        <a:pt x="8185" y="18181"/>
                      </a:lnTo>
                      <a:lnTo>
                        <a:pt x="8318" y="17938"/>
                      </a:lnTo>
                      <a:lnTo>
                        <a:pt x="8469" y="17679"/>
                      </a:lnTo>
                      <a:lnTo>
                        <a:pt x="8583" y="17517"/>
                      </a:lnTo>
                      <a:lnTo>
                        <a:pt x="8659" y="17484"/>
                      </a:lnTo>
                      <a:lnTo>
                        <a:pt x="8678" y="17468"/>
                      </a:lnTo>
                      <a:lnTo>
                        <a:pt x="8735" y="17355"/>
                      </a:lnTo>
                      <a:lnTo>
                        <a:pt x="8754" y="17338"/>
                      </a:lnTo>
                      <a:lnTo>
                        <a:pt x="8754" y="17322"/>
                      </a:lnTo>
                      <a:lnTo>
                        <a:pt x="8773" y="17306"/>
                      </a:lnTo>
                      <a:lnTo>
                        <a:pt x="8829" y="17209"/>
                      </a:lnTo>
                      <a:lnTo>
                        <a:pt x="8943" y="17047"/>
                      </a:lnTo>
                      <a:lnTo>
                        <a:pt x="9189" y="16739"/>
                      </a:lnTo>
                      <a:lnTo>
                        <a:pt x="9417" y="16577"/>
                      </a:lnTo>
                      <a:lnTo>
                        <a:pt x="9606" y="16528"/>
                      </a:lnTo>
                      <a:close/>
                      <a:moveTo>
                        <a:pt x="19648" y="19672"/>
                      </a:moveTo>
                      <a:lnTo>
                        <a:pt x="19629" y="19720"/>
                      </a:lnTo>
                      <a:lnTo>
                        <a:pt x="19686" y="19882"/>
                      </a:lnTo>
                      <a:lnTo>
                        <a:pt x="19781" y="19850"/>
                      </a:lnTo>
                      <a:lnTo>
                        <a:pt x="19724" y="19704"/>
                      </a:lnTo>
                      <a:lnTo>
                        <a:pt x="19648" y="19672"/>
                      </a:lnTo>
                      <a:close/>
                    </a:path>
                  </a:pathLst>
                </a:custGeom>
                <a:ln w="12700" cap="flat">
                  <a:noFill/>
                  <a:miter lim="400000"/>
                </a:ln>
                <a:effectLst/>
              </p:spPr>
            </p:pic>
            <p:sp>
              <p:nvSpPr>
                <p:cNvPr id="803" name="One"/>
                <p:cNvSpPr/>
                <p:nvPr/>
              </p:nvSpPr>
              <p:spPr>
                <a:xfrm rot="479464">
                  <a:off x="468810" y="75756"/>
                  <a:ext cx="637114" cy="1805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r>
                    <a:rPr sz="1969"/>
                    <a:t>One</a:t>
                  </a:r>
                </a:p>
              </p:txBody>
            </p:sp>
            <p:pic>
              <p:nvPicPr>
                <p:cNvPr id="804" name="iStock_blank sign 2598785XSmall.jpg" descr="iStock_blank sign 2598785XSmall.jpg"/>
                <p:cNvPicPr>
                  <a:picLocks noChangeAspect="1"/>
                </p:cNvPicPr>
                <p:nvPr/>
              </p:nvPicPr>
              <p:blipFill>
                <a:blip r:embed="rId3">
                  <a:extLst/>
                </a:blip>
                <a:srcRect l="7374" t="4236" r="11004" b="48"/>
                <a:stretch>
                  <a:fillRect/>
                </a:stretch>
              </p:blipFill>
              <p:spPr>
                <a:xfrm flipH="1">
                  <a:off x="976172" y="47654"/>
                  <a:ext cx="452439" cy="529035"/>
                </a:xfrm>
                <a:custGeom>
                  <a:avLst/>
                  <a:gdLst/>
                  <a:ahLst/>
                  <a:cxnLst>
                    <a:cxn ang="0">
                      <a:pos x="wd2" y="hd2"/>
                    </a:cxn>
                    <a:cxn ang="5400000">
                      <a:pos x="wd2" y="hd2"/>
                    </a:cxn>
                    <a:cxn ang="10800000">
                      <a:pos x="wd2" y="hd2"/>
                    </a:cxn>
                    <a:cxn ang="16200000">
                      <a:pos x="wd2" y="hd2"/>
                    </a:cxn>
                  </a:cxnLst>
                  <a:rect l="0" t="0" r="r" b="b"/>
                  <a:pathLst>
                    <a:path w="21600" h="21600" extrusionOk="0">
                      <a:moveTo>
                        <a:pt x="3240" y="0"/>
                      </a:moveTo>
                      <a:lnTo>
                        <a:pt x="3202" y="65"/>
                      </a:lnTo>
                      <a:lnTo>
                        <a:pt x="3164" y="211"/>
                      </a:lnTo>
                      <a:lnTo>
                        <a:pt x="3126" y="405"/>
                      </a:lnTo>
                      <a:lnTo>
                        <a:pt x="3088" y="648"/>
                      </a:lnTo>
                      <a:lnTo>
                        <a:pt x="3069" y="826"/>
                      </a:lnTo>
                      <a:lnTo>
                        <a:pt x="3032" y="1134"/>
                      </a:lnTo>
                      <a:lnTo>
                        <a:pt x="2956" y="1523"/>
                      </a:lnTo>
                      <a:lnTo>
                        <a:pt x="2899" y="2009"/>
                      </a:lnTo>
                      <a:lnTo>
                        <a:pt x="2804" y="2560"/>
                      </a:lnTo>
                      <a:lnTo>
                        <a:pt x="2709" y="3176"/>
                      </a:lnTo>
                      <a:lnTo>
                        <a:pt x="2615" y="3808"/>
                      </a:lnTo>
                      <a:lnTo>
                        <a:pt x="2520" y="4472"/>
                      </a:lnTo>
                      <a:lnTo>
                        <a:pt x="2406" y="5137"/>
                      </a:lnTo>
                      <a:lnTo>
                        <a:pt x="2312" y="5752"/>
                      </a:lnTo>
                      <a:lnTo>
                        <a:pt x="2236" y="6303"/>
                      </a:lnTo>
                      <a:lnTo>
                        <a:pt x="2160" y="6789"/>
                      </a:lnTo>
                      <a:lnTo>
                        <a:pt x="2103" y="7195"/>
                      </a:lnTo>
                      <a:lnTo>
                        <a:pt x="2046" y="7502"/>
                      </a:lnTo>
                      <a:lnTo>
                        <a:pt x="2027" y="7697"/>
                      </a:lnTo>
                      <a:lnTo>
                        <a:pt x="2008" y="7778"/>
                      </a:lnTo>
                      <a:lnTo>
                        <a:pt x="2122" y="7810"/>
                      </a:lnTo>
                      <a:lnTo>
                        <a:pt x="2425" y="7859"/>
                      </a:lnTo>
                      <a:lnTo>
                        <a:pt x="2880" y="7908"/>
                      </a:lnTo>
                      <a:lnTo>
                        <a:pt x="3448" y="7972"/>
                      </a:lnTo>
                      <a:lnTo>
                        <a:pt x="4017" y="8037"/>
                      </a:lnTo>
                      <a:lnTo>
                        <a:pt x="4491" y="8086"/>
                      </a:lnTo>
                      <a:lnTo>
                        <a:pt x="4832" y="8134"/>
                      </a:lnTo>
                      <a:lnTo>
                        <a:pt x="4983" y="8167"/>
                      </a:lnTo>
                      <a:lnTo>
                        <a:pt x="5078" y="8215"/>
                      </a:lnTo>
                      <a:lnTo>
                        <a:pt x="5116" y="8296"/>
                      </a:lnTo>
                      <a:lnTo>
                        <a:pt x="5135" y="8442"/>
                      </a:lnTo>
                      <a:lnTo>
                        <a:pt x="5192" y="8588"/>
                      </a:lnTo>
                      <a:lnTo>
                        <a:pt x="5324" y="8912"/>
                      </a:lnTo>
                      <a:lnTo>
                        <a:pt x="5514" y="9285"/>
                      </a:lnTo>
                      <a:lnTo>
                        <a:pt x="5760" y="9641"/>
                      </a:lnTo>
                      <a:lnTo>
                        <a:pt x="5987" y="9901"/>
                      </a:lnTo>
                      <a:lnTo>
                        <a:pt x="6063" y="9998"/>
                      </a:lnTo>
                      <a:lnTo>
                        <a:pt x="6158" y="10144"/>
                      </a:lnTo>
                      <a:lnTo>
                        <a:pt x="6291" y="10322"/>
                      </a:lnTo>
                      <a:lnTo>
                        <a:pt x="6404" y="10516"/>
                      </a:lnTo>
                      <a:lnTo>
                        <a:pt x="6556" y="10776"/>
                      </a:lnTo>
                      <a:lnTo>
                        <a:pt x="6802" y="11100"/>
                      </a:lnTo>
                      <a:lnTo>
                        <a:pt x="7086" y="11456"/>
                      </a:lnTo>
                      <a:lnTo>
                        <a:pt x="7371" y="11829"/>
                      </a:lnTo>
                      <a:lnTo>
                        <a:pt x="7693" y="12202"/>
                      </a:lnTo>
                      <a:lnTo>
                        <a:pt x="7920" y="12493"/>
                      </a:lnTo>
                      <a:lnTo>
                        <a:pt x="8091" y="12753"/>
                      </a:lnTo>
                      <a:lnTo>
                        <a:pt x="8204" y="12947"/>
                      </a:lnTo>
                      <a:lnTo>
                        <a:pt x="8280" y="13109"/>
                      </a:lnTo>
                      <a:lnTo>
                        <a:pt x="8299" y="13158"/>
                      </a:lnTo>
                      <a:lnTo>
                        <a:pt x="8299" y="13223"/>
                      </a:lnTo>
                      <a:lnTo>
                        <a:pt x="8337" y="13352"/>
                      </a:lnTo>
                      <a:lnTo>
                        <a:pt x="8337" y="13563"/>
                      </a:lnTo>
                      <a:lnTo>
                        <a:pt x="8318" y="13806"/>
                      </a:lnTo>
                      <a:lnTo>
                        <a:pt x="8299" y="14098"/>
                      </a:lnTo>
                      <a:lnTo>
                        <a:pt x="8242" y="14373"/>
                      </a:lnTo>
                      <a:lnTo>
                        <a:pt x="8166" y="14632"/>
                      </a:lnTo>
                      <a:lnTo>
                        <a:pt x="8072" y="14924"/>
                      </a:lnTo>
                      <a:lnTo>
                        <a:pt x="7920" y="15248"/>
                      </a:lnTo>
                      <a:lnTo>
                        <a:pt x="7731" y="15621"/>
                      </a:lnTo>
                      <a:lnTo>
                        <a:pt x="7503" y="16042"/>
                      </a:lnTo>
                      <a:lnTo>
                        <a:pt x="7200" y="16561"/>
                      </a:lnTo>
                      <a:lnTo>
                        <a:pt x="6916" y="17063"/>
                      </a:lnTo>
                      <a:lnTo>
                        <a:pt x="6651" y="17517"/>
                      </a:lnTo>
                      <a:lnTo>
                        <a:pt x="6442" y="17889"/>
                      </a:lnTo>
                      <a:lnTo>
                        <a:pt x="6328" y="18100"/>
                      </a:lnTo>
                      <a:lnTo>
                        <a:pt x="6215" y="18311"/>
                      </a:lnTo>
                      <a:lnTo>
                        <a:pt x="6082" y="18489"/>
                      </a:lnTo>
                      <a:lnTo>
                        <a:pt x="5949" y="18586"/>
                      </a:lnTo>
                      <a:lnTo>
                        <a:pt x="5855" y="18586"/>
                      </a:lnTo>
                      <a:lnTo>
                        <a:pt x="5779" y="18586"/>
                      </a:lnTo>
                      <a:lnTo>
                        <a:pt x="5684" y="18618"/>
                      </a:lnTo>
                      <a:lnTo>
                        <a:pt x="5533" y="18667"/>
                      </a:lnTo>
                      <a:lnTo>
                        <a:pt x="5286" y="18683"/>
                      </a:lnTo>
                      <a:lnTo>
                        <a:pt x="5116" y="18683"/>
                      </a:lnTo>
                      <a:lnTo>
                        <a:pt x="5040" y="18699"/>
                      </a:lnTo>
                      <a:lnTo>
                        <a:pt x="5002" y="18748"/>
                      </a:lnTo>
                      <a:lnTo>
                        <a:pt x="4983" y="18829"/>
                      </a:lnTo>
                      <a:lnTo>
                        <a:pt x="4945" y="18991"/>
                      </a:lnTo>
                      <a:lnTo>
                        <a:pt x="4832" y="19072"/>
                      </a:lnTo>
                      <a:lnTo>
                        <a:pt x="4680" y="19072"/>
                      </a:lnTo>
                      <a:lnTo>
                        <a:pt x="4509" y="19007"/>
                      </a:lnTo>
                      <a:lnTo>
                        <a:pt x="4187" y="18878"/>
                      </a:lnTo>
                      <a:lnTo>
                        <a:pt x="3865" y="19007"/>
                      </a:lnTo>
                      <a:lnTo>
                        <a:pt x="3695" y="19105"/>
                      </a:lnTo>
                      <a:lnTo>
                        <a:pt x="3467" y="19072"/>
                      </a:lnTo>
                      <a:lnTo>
                        <a:pt x="3259" y="19056"/>
                      </a:lnTo>
                      <a:lnTo>
                        <a:pt x="3107" y="19137"/>
                      </a:lnTo>
                      <a:lnTo>
                        <a:pt x="2994" y="19218"/>
                      </a:lnTo>
                      <a:lnTo>
                        <a:pt x="2918" y="19218"/>
                      </a:lnTo>
                      <a:lnTo>
                        <a:pt x="2766" y="19218"/>
                      </a:lnTo>
                      <a:lnTo>
                        <a:pt x="2501" y="19267"/>
                      </a:lnTo>
                      <a:lnTo>
                        <a:pt x="2236" y="19348"/>
                      </a:lnTo>
                      <a:lnTo>
                        <a:pt x="2160" y="19461"/>
                      </a:lnTo>
                      <a:lnTo>
                        <a:pt x="2141" y="19574"/>
                      </a:lnTo>
                      <a:lnTo>
                        <a:pt x="2046" y="19639"/>
                      </a:lnTo>
                      <a:lnTo>
                        <a:pt x="1876" y="19720"/>
                      </a:lnTo>
                      <a:lnTo>
                        <a:pt x="1667" y="19866"/>
                      </a:lnTo>
                      <a:lnTo>
                        <a:pt x="1478" y="20028"/>
                      </a:lnTo>
                      <a:lnTo>
                        <a:pt x="1402" y="20125"/>
                      </a:lnTo>
                      <a:lnTo>
                        <a:pt x="1459" y="20206"/>
                      </a:lnTo>
                      <a:lnTo>
                        <a:pt x="1592" y="20320"/>
                      </a:lnTo>
                      <a:lnTo>
                        <a:pt x="1705" y="20433"/>
                      </a:lnTo>
                      <a:lnTo>
                        <a:pt x="1762" y="20531"/>
                      </a:lnTo>
                      <a:lnTo>
                        <a:pt x="1686" y="20644"/>
                      </a:lnTo>
                      <a:lnTo>
                        <a:pt x="1516" y="20774"/>
                      </a:lnTo>
                      <a:lnTo>
                        <a:pt x="1307" y="20871"/>
                      </a:lnTo>
                      <a:lnTo>
                        <a:pt x="1099" y="20936"/>
                      </a:lnTo>
                      <a:lnTo>
                        <a:pt x="909" y="21000"/>
                      </a:lnTo>
                      <a:lnTo>
                        <a:pt x="891" y="21162"/>
                      </a:lnTo>
                      <a:lnTo>
                        <a:pt x="909" y="21308"/>
                      </a:lnTo>
                      <a:lnTo>
                        <a:pt x="834" y="21406"/>
                      </a:lnTo>
                      <a:lnTo>
                        <a:pt x="682" y="21454"/>
                      </a:lnTo>
                      <a:lnTo>
                        <a:pt x="436" y="21438"/>
                      </a:lnTo>
                      <a:lnTo>
                        <a:pt x="171" y="21438"/>
                      </a:lnTo>
                      <a:lnTo>
                        <a:pt x="0" y="21503"/>
                      </a:lnTo>
                      <a:lnTo>
                        <a:pt x="76" y="21551"/>
                      </a:lnTo>
                      <a:lnTo>
                        <a:pt x="227" y="21568"/>
                      </a:lnTo>
                      <a:lnTo>
                        <a:pt x="417" y="21568"/>
                      </a:lnTo>
                      <a:lnTo>
                        <a:pt x="701" y="21584"/>
                      </a:lnTo>
                      <a:lnTo>
                        <a:pt x="1080" y="21584"/>
                      </a:lnTo>
                      <a:lnTo>
                        <a:pt x="1554" y="21584"/>
                      </a:lnTo>
                      <a:lnTo>
                        <a:pt x="2141" y="21600"/>
                      </a:lnTo>
                      <a:lnTo>
                        <a:pt x="2861" y="21600"/>
                      </a:lnTo>
                      <a:lnTo>
                        <a:pt x="3695" y="21600"/>
                      </a:lnTo>
                      <a:lnTo>
                        <a:pt x="4680" y="21600"/>
                      </a:lnTo>
                      <a:lnTo>
                        <a:pt x="5836" y="21600"/>
                      </a:lnTo>
                      <a:lnTo>
                        <a:pt x="7143" y="21600"/>
                      </a:lnTo>
                      <a:lnTo>
                        <a:pt x="8621" y="21600"/>
                      </a:lnTo>
                      <a:lnTo>
                        <a:pt x="10288" y="21600"/>
                      </a:lnTo>
                      <a:lnTo>
                        <a:pt x="11444" y="21600"/>
                      </a:lnTo>
                      <a:lnTo>
                        <a:pt x="12543" y="21600"/>
                      </a:lnTo>
                      <a:lnTo>
                        <a:pt x="13585" y="21600"/>
                      </a:lnTo>
                      <a:lnTo>
                        <a:pt x="14571" y="21600"/>
                      </a:lnTo>
                      <a:lnTo>
                        <a:pt x="15480" y="21600"/>
                      </a:lnTo>
                      <a:lnTo>
                        <a:pt x="16333" y="21600"/>
                      </a:lnTo>
                      <a:lnTo>
                        <a:pt x="17128" y="21584"/>
                      </a:lnTo>
                      <a:lnTo>
                        <a:pt x="17829" y="21584"/>
                      </a:lnTo>
                      <a:lnTo>
                        <a:pt x="18474" y="21584"/>
                      </a:lnTo>
                      <a:lnTo>
                        <a:pt x="19023" y="21584"/>
                      </a:lnTo>
                      <a:lnTo>
                        <a:pt x="19497" y="21568"/>
                      </a:lnTo>
                      <a:lnTo>
                        <a:pt x="19895" y="21568"/>
                      </a:lnTo>
                      <a:lnTo>
                        <a:pt x="20198" y="21568"/>
                      </a:lnTo>
                      <a:lnTo>
                        <a:pt x="20406" y="21551"/>
                      </a:lnTo>
                      <a:lnTo>
                        <a:pt x="20558" y="21551"/>
                      </a:lnTo>
                      <a:lnTo>
                        <a:pt x="20444" y="21487"/>
                      </a:lnTo>
                      <a:lnTo>
                        <a:pt x="20387" y="21422"/>
                      </a:lnTo>
                      <a:lnTo>
                        <a:pt x="20274" y="21389"/>
                      </a:lnTo>
                      <a:lnTo>
                        <a:pt x="20198" y="21373"/>
                      </a:lnTo>
                      <a:lnTo>
                        <a:pt x="20103" y="21292"/>
                      </a:lnTo>
                      <a:lnTo>
                        <a:pt x="20046" y="21179"/>
                      </a:lnTo>
                      <a:lnTo>
                        <a:pt x="20027" y="21065"/>
                      </a:lnTo>
                      <a:lnTo>
                        <a:pt x="19876" y="21098"/>
                      </a:lnTo>
                      <a:lnTo>
                        <a:pt x="19648" y="21162"/>
                      </a:lnTo>
                      <a:lnTo>
                        <a:pt x="19421" y="21260"/>
                      </a:lnTo>
                      <a:lnTo>
                        <a:pt x="19213" y="21325"/>
                      </a:lnTo>
                      <a:lnTo>
                        <a:pt x="19080" y="21325"/>
                      </a:lnTo>
                      <a:lnTo>
                        <a:pt x="18966" y="21244"/>
                      </a:lnTo>
                      <a:lnTo>
                        <a:pt x="18853" y="21098"/>
                      </a:lnTo>
                      <a:lnTo>
                        <a:pt x="18739" y="20936"/>
                      </a:lnTo>
                      <a:lnTo>
                        <a:pt x="18568" y="20887"/>
                      </a:lnTo>
                      <a:lnTo>
                        <a:pt x="18398" y="20822"/>
                      </a:lnTo>
                      <a:lnTo>
                        <a:pt x="18341" y="20628"/>
                      </a:lnTo>
                      <a:lnTo>
                        <a:pt x="18341" y="20498"/>
                      </a:lnTo>
                      <a:lnTo>
                        <a:pt x="18398" y="20401"/>
                      </a:lnTo>
                      <a:lnTo>
                        <a:pt x="18493" y="20304"/>
                      </a:lnTo>
                      <a:lnTo>
                        <a:pt x="18720" y="20190"/>
                      </a:lnTo>
                      <a:lnTo>
                        <a:pt x="19004" y="19996"/>
                      </a:lnTo>
                      <a:lnTo>
                        <a:pt x="19175" y="19801"/>
                      </a:lnTo>
                      <a:lnTo>
                        <a:pt x="19269" y="19623"/>
                      </a:lnTo>
                      <a:lnTo>
                        <a:pt x="19364" y="19526"/>
                      </a:lnTo>
                      <a:lnTo>
                        <a:pt x="19459" y="19493"/>
                      </a:lnTo>
                      <a:lnTo>
                        <a:pt x="19573" y="19526"/>
                      </a:lnTo>
                      <a:lnTo>
                        <a:pt x="19705" y="19558"/>
                      </a:lnTo>
                      <a:lnTo>
                        <a:pt x="19819" y="19526"/>
                      </a:lnTo>
                      <a:lnTo>
                        <a:pt x="19989" y="19510"/>
                      </a:lnTo>
                      <a:lnTo>
                        <a:pt x="19971" y="19461"/>
                      </a:lnTo>
                      <a:lnTo>
                        <a:pt x="19895" y="19267"/>
                      </a:lnTo>
                      <a:lnTo>
                        <a:pt x="19857" y="19186"/>
                      </a:lnTo>
                      <a:lnTo>
                        <a:pt x="19724" y="19153"/>
                      </a:lnTo>
                      <a:lnTo>
                        <a:pt x="19592" y="19169"/>
                      </a:lnTo>
                      <a:lnTo>
                        <a:pt x="19478" y="19234"/>
                      </a:lnTo>
                      <a:lnTo>
                        <a:pt x="19326" y="19315"/>
                      </a:lnTo>
                      <a:lnTo>
                        <a:pt x="19118" y="19364"/>
                      </a:lnTo>
                      <a:lnTo>
                        <a:pt x="18909" y="19380"/>
                      </a:lnTo>
                      <a:lnTo>
                        <a:pt x="18758" y="19331"/>
                      </a:lnTo>
                      <a:lnTo>
                        <a:pt x="18531" y="19218"/>
                      </a:lnTo>
                      <a:lnTo>
                        <a:pt x="18171" y="19056"/>
                      </a:lnTo>
                      <a:lnTo>
                        <a:pt x="17697" y="18894"/>
                      </a:lnTo>
                      <a:lnTo>
                        <a:pt x="17261" y="18862"/>
                      </a:lnTo>
                      <a:lnTo>
                        <a:pt x="16939" y="18829"/>
                      </a:lnTo>
                      <a:lnTo>
                        <a:pt x="16731" y="18780"/>
                      </a:lnTo>
                      <a:lnTo>
                        <a:pt x="16541" y="18667"/>
                      </a:lnTo>
                      <a:lnTo>
                        <a:pt x="16389" y="18602"/>
                      </a:lnTo>
                      <a:lnTo>
                        <a:pt x="16257" y="18602"/>
                      </a:lnTo>
                      <a:lnTo>
                        <a:pt x="16162" y="18635"/>
                      </a:lnTo>
                      <a:lnTo>
                        <a:pt x="16048" y="18683"/>
                      </a:lnTo>
                      <a:lnTo>
                        <a:pt x="15916" y="18683"/>
                      </a:lnTo>
                      <a:lnTo>
                        <a:pt x="15764" y="18635"/>
                      </a:lnTo>
                      <a:lnTo>
                        <a:pt x="15556" y="18521"/>
                      </a:lnTo>
                      <a:lnTo>
                        <a:pt x="15291" y="18408"/>
                      </a:lnTo>
                      <a:lnTo>
                        <a:pt x="15006" y="18392"/>
                      </a:lnTo>
                      <a:lnTo>
                        <a:pt x="14760" y="18408"/>
                      </a:lnTo>
                      <a:lnTo>
                        <a:pt x="14646" y="18408"/>
                      </a:lnTo>
                      <a:lnTo>
                        <a:pt x="14533" y="18424"/>
                      </a:lnTo>
                      <a:lnTo>
                        <a:pt x="14267" y="18440"/>
                      </a:lnTo>
                      <a:lnTo>
                        <a:pt x="13964" y="18489"/>
                      </a:lnTo>
                      <a:lnTo>
                        <a:pt x="13775" y="18570"/>
                      </a:lnTo>
                      <a:lnTo>
                        <a:pt x="13642" y="18651"/>
                      </a:lnTo>
                      <a:lnTo>
                        <a:pt x="13528" y="18586"/>
                      </a:lnTo>
                      <a:lnTo>
                        <a:pt x="13415" y="18521"/>
                      </a:lnTo>
                      <a:lnTo>
                        <a:pt x="13244" y="18505"/>
                      </a:lnTo>
                      <a:lnTo>
                        <a:pt x="13036" y="18489"/>
                      </a:lnTo>
                      <a:lnTo>
                        <a:pt x="12827" y="18359"/>
                      </a:lnTo>
                      <a:lnTo>
                        <a:pt x="12600" y="18230"/>
                      </a:lnTo>
                      <a:lnTo>
                        <a:pt x="12373" y="18278"/>
                      </a:lnTo>
                      <a:lnTo>
                        <a:pt x="12145" y="18311"/>
                      </a:lnTo>
                      <a:lnTo>
                        <a:pt x="12032" y="18262"/>
                      </a:lnTo>
                      <a:lnTo>
                        <a:pt x="11994" y="18149"/>
                      </a:lnTo>
                      <a:lnTo>
                        <a:pt x="11937" y="17889"/>
                      </a:lnTo>
                      <a:lnTo>
                        <a:pt x="11880" y="17517"/>
                      </a:lnTo>
                      <a:lnTo>
                        <a:pt x="11842" y="17063"/>
                      </a:lnTo>
                      <a:lnTo>
                        <a:pt x="11804" y="16577"/>
                      </a:lnTo>
                      <a:lnTo>
                        <a:pt x="11766" y="16058"/>
                      </a:lnTo>
                      <a:lnTo>
                        <a:pt x="11766" y="15929"/>
                      </a:lnTo>
                      <a:lnTo>
                        <a:pt x="11728" y="15686"/>
                      </a:lnTo>
                      <a:lnTo>
                        <a:pt x="11709" y="15442"/>
                      </a:lnTo>
                      <a:lnTo>
                        <a:pt x="11728" y="15329"/>
                      </a:lnTo>
                      <a:lnTo>
                        <a:pt x="11728" y="15264"/>
                      </a:lnTo>
                      <a:lnTo>
                        <a:pt x="11728" y="14843"/>
                      </a:lnTo>
                      <a:lnTo>
                        <a:pt x="11747" y="14665"/>
                      </a:lnTo>
                      <a:lnTo>
                        <a:pt x="11766" y="14454"/>
                      </a:lnTo>
                      <a:lnTo>
                        <a:pt x="11842" y="14260"/>
                      </a:lnTo>
                      <a:lnTo>
                        <a:pt x="11956" y="14065"/>
                      </a:lnTo>
                      <a:lnTo>
                        <a:pt x="12107" y="13854"/>
                      </a:lnTo>
                      <a:lnTo>
                        <a:pt x="12145" y="13806"/>
                      </a:lnTo>
                      <a:lnTo>
                        <a:pt x="12354" y="13579"/>
                      </a:lnTo>
                      <a:lnTo>
                        <a:pt x="12676" y="13239"/>
                      </a:lnTo>
                      <a:lnTo>
                        <a:pt x="12884" y="13044"/>
                      </a:lnTo>
                      <a:lnTo>
                        <a:pt x="13434" y="12510"/>
                      </a:lnTo>
                      <a:lnTo>
                        <a:pt x="14002" y="11991"/>
                      </a:lnTo>
                      <a:lnTo>
                        <a:pt x="14571" y="11489"/>
                      </a:lnTo>
                      <a:lnTo>
                        <a:pt x="15120" y="11019"/>
                      </a:lnTo>
                      <a:lnTo>
                        <a:pt x="15613" y="10614"/>
                      </a:lnTo>
                      <a:lnTo>
                        <a:pt x="15688" y="10533"/>
                      </a:lnTo>
                      <a:lnTo>
                        <a:pt x="15897" y="10354"/>
                      </a:lnTo>
                      <a:lnTo>
                        <a:pt x="16105" y="10128"/>
                      </a:lnTo>
                      <a:lnTo>
                        <a:pt x="16295" y="9868"/>
                      </a:lnTo>
                      <a:lnTo>
                        <a:pt x="16389" y="9641"/>
                      </a:lnTo>
                      <a:lnTo>
                        <a:pt x="16446" y="9512"/>
                      </a:lnTo>
                      <a:lnTo>
                        <a:pt x="16484" y="9463"/>
                      </a:lnTo>
                      <a:lnTo>
                        <a:pt x="16693" y="9447"/>
                      </a:lnTo>
                      <a:lnTo>
                        <a:pt x="17128" y="9479"/>
                      </a:lnTo>
                      <a:lnTo>
                        <a:pt x="17735" y="9544"/>
                      </a:lnTo>
                      <a:lnTo>
                        <a:pt x="18493" y="9609"/>
                      </a:lnTo>
                      <a:lnTo>
                        <a:pt x="19232" y="9690"/>
                      </a:lnTo>
                      <a:lnTo>
                        <a:pt x="19838" y="9755"/>
                      </a:lnTo>
                      <a:lnTo>
                        <a:pt x="20274" y="9787"/>
                      </a:lnTo>
                      <a:lnTo>
                        <a:pt x="20425" y="9803"/>
                      </a:lnTo>
                      <a:lnTo>
                        <a:pt x="20444" y="9722"/>
                      </a:lnTo>
                      <a:lnTo>
                        <a:pt x="20482" y="9544"/>
                      </a:lnTo>
                      <a:lnTo>
                        <a:pt x="20539" y="9269"/>
                      </a:lnTo>
                      <a:lnTo>
                        <a:pt x="20596" y="8896"/>
                      </a:lnTo>
                      <a:lnTo>
                        <a:pt x="20653" y="8459"/>
                      </a:lnTo>
                      <a:lnTo>
                        <a:pt x="20728" y="7972"/>
                      </a:lnTo>
                      <a:lnTo>
                        <a:pt x="20804" y="7438"/>
                      </a:lnTo>
                      <a:lnTo>
                        <a:pt x="20899" y="6871"/>
                      </a:lnTo>
                      <a:lnTo>
                        <a:pt x="20918" y="6676"/>
                      </a:lnTo>
                      <a:lnTo>
                        <a:pt x="20956" y="6417"/>
                      </a:lnTo>
                      <a:lnTo>
                        <a:pt x="20994" y="6093"/>
                      </a:lnTo>
                      <a:lnTo>
                        <a:pt x="21051" y="5720"/>
                      </a:lnTo>
                      <a:lnTo>
                        <a:pt x="21107" y="5315"/>
                      </a:lnTo>
                      <a:lnTo>
                        <a:pt x="21183" y="4894"/>
                      </a:lnTo>
                      <a:lnTo>
                        <a:pt x="21240" y="4456"/>
                      </a:lnTo>
                      <a:lnTo>
                        <a:pt x="21316" y="4019"/>
                      </a:lnTo>
                      <a:lnTo>
                        <a:pt x="21373" y="3581"/>
                      </a:lnTo>
                      <a:lnTo>
                        <a:pt x="21429" y="3192"/>
                      </a:lnTo>
                      <a:lnTo>
                        <a:pt x="21486" y="2836"/>
                      </a:lnTo>
                      <a:lnTo>
                        <a:pt x="21524" y="2512"/>
                      </a:lnTo>
                      <a:lnTo>
                        <a:pt x="21562" y="2252"/>
                      </a:lnTo>
                      <a:lnTo>
                        <a:pt x="21581" y="2058"/>
                      </a:lnTo>
                      <a:lnTo>
                        <a:pt x="21600" y="1928"/>
                      </a:lnTo>
                      <a:lnTo>
                        <a:pt x="21600" y="1880"/>
                      </a:lnTo>
                      <a:lnTo>
                        <a:pt x="21543" y="1880"/>
                      </a:lnTo>
                      <a:lnTo>
                        <a:pt x="21392" y="1863"/>
                      </a:lnTo>
                      <a:lnTo>
                        <a:pt x="21145" y="1831"/>
                      </a:lnTo>
                      <a:lnTo>
                        <a:pt x="20804" y="1799"/>
                      </a:lnTo>
                      <a:lnTo>
                        <a:pt x="20425" y="1750"/>
                      </a:lnTo>
                      <a:lnTo>
                        <a:pt x="19971" y="1701"/>
                      </a:lnTo>
                      <a:lnTo>
                        <a:pt x="19478" y="1653"/>
                      </a:lnTo>
                      <a:lnTo>
                        <a:pt x="18947" y="1588"/>
                      </a:lnTo>
                      <a:lnTo>
                        <a:pt x="17053" y="1394"/>
                      </a:lnTo>
                      <a:lnTo>
                        <a:pt x="15234" y="1199"/>
                      </a:lnTo>
                      <a:lnTo>
                        <a:pt x="13509" y="1021"/>
                      </a:lnTo>
                      <a:lnTo>
                        <a:pt x="11899" y="859"/>
                      </a:lnTo>
                      <a:lnTo>
                        <a:pt x="10364" y="697"/>
                      </a:lnTo>
                      <a:lnTo>
                        <a:pt x="8943" y="551"/>
                      </a:lnTo>
                      <a:lnTo>
                        <a:pt x="7617" y="405"/>
                      </a:lnTo>
                      <a:lnTo>
                        <a:pt x="6404" y="275"/>
                      </a:lnTo>
                      <a:lnTo>
                        <a:pt x="5779" y="211"/>
                      </a:lnTo>
                      <a:lnTo>
                        <a:pt x="5192" y="162"/>
                      </a:lnTo>
                      <a:lnTo>
                        <a:pt x="4661" y="97"/>
                      </a:lnTo>
                      <a:lnTo>
                        <a:pt x="4187" y="65"/>
                      </a:lnTo>
                      <a:lnTo>
                        <a:pt x="3789" y="32"/>
                      </a:lnTo>
                      <a:lnTo>
                        <a:pt x="3505" y="16"/>
                      </a:lnTo>
                      <a:lnTo>
                        <a:pt x="3297" y="0"/>
                      </a:lnTo>
                      <a:lnTo>
                        <a:pt x="3240" y="0"/>
                      </a:lnTo>
                      <a:close/>
                      <a:moveTo>
                        <a:pt x="7863" y="8556"/>
                      </a:moveTo>
                      <a:lnTo>
                        <a:pt x="8109" y="8556"/>
                      </a:lnTo>
                      <a:lnTo>
                        <a:pt x="8583" y="8588"/>
                      </a:lnTo>
                      <a:lnTo>
                        <a:pt x="8886" y="8621"/>
                      </a:lnTo>
                      <a:lnTo>
                        <a:pt x="9076" y="8653"/>
                      </a:lnTo>
                      <a:lnTo>
                        <a:pt x="9152" y="8718"/>
                      </a:lnTo>
                      <a:lnTo>
                        <a:pt x="9133" y="8783"/>
                      </a:lnTo>
                      <a:lnTo>
                        <a:pt x="9057" y="8945"/>
                      </a:lnTo>
                      <a:lnTo>
                        <a:pt x="9019" y="9042"/>
                      </a:lnTo>
                      <a:lnTo>
                        <a:pt x="8924" y="9155"/>
                      </a:lnTo>
                      <a:lnTo>
                        <a:pt x="8848" y="9236"/>
                      </a:lnTo>
                      <a:lnTo>
                        <a:pt x="8848" y="9301"/>
                      </a:lnTo>
                      <a:lnTo>
                        <a:pt x="8829" y="9431"/>
                      </a:lnTo>
                      <a:lnTo>
                        <a:pt x="8773" y="9528"/>
                      </a:lnTo>
                      <a:lnTo>
                        <a:pt x="8773" y="9674"/>
                      </a:lnTo>
                      <a:lnTo>
                        <a:pt x="8773" y="9803"/>
                      </a:lnTo>
                      <a:lnTo>
                        <a:pt x="8735" y="9901"/>
                      </a:lnTo>
                      <a:lnTo>
                        <a:pt x="8697" y="10014"/>
                      </a:lnTo>
                      <a:lnTo>
                        <a:pt x="8754" y="10192"/>
                      </a:lnTo>
                      <a:lnTo>
                        <a:pt x="8829" y="10435"/>
                      </a:lnTo>
                      <a:lnTo>
                        <a:pt x="8886" y="10678"/>
                      </a:lnTo>
                      <a:lnTo>
                        <a:pt x="8962" y="10824"/>
                      </a:lnTo>
                      <a:lnTo>
                        <a:pt x="9152" y="11051"/>
                      </a:lnTo>
                      <a:lnTo>
                        <a:pt x="9322" y="11278"/>
                      </a:lnTo>
                      <a:lnTo>
                        <a:pt x="9360" y="11391"/>
                      </a:lnTo>
                      <a:lnTo>
                        <a:pt x="9227" y="11424"/>
                      </a:lnTo>
                      <a:lnTo>
                        <a:pt x="9019" y="11294"/>
                      </a:lnTo>
                      <a:lnTo>
                        <a:pt x="8867" y="11197"/>
                      </a:lnTo>
                      <a:lnTo>
                        <a:pt x="8754" y="11148"/>
                      </a:lnTo>
                      <a:lnTo>
                        <a:pt x="8583" y="11067"/>
                      </a:lnTo>
                      <a:lnTo>
                        <a:pt x="8469" y="10970"/>
                      </a:lnTo>
                      <a:lnTo>
                        <a:pt x="8223" y="10824"/>
                      </a:lnTo>
                      <a:lnTo>
                        <a:pt x="7920" y="10614"/>
                      </a:lnTo>
                      <a:lnTo>
                        <a:pt x="7674" y="10403"/>
                      </a:lnTo>
                      <a:lnTo>
                        <a:pt x="7503" y="10225"/>
                      </a:lnTo>
                      <a:lnTo>
                        <a:pt x="7427" y="10111"/>
                      </a:lnTo>
                      <a:lnTo>
                        <a:pt x="7314" y="9982"/>
                      </a:lnTo>
                      <a:lnTo>
                        <a:pt x="7238" y="9868"/>
                      </a:lnTo>
                      <a:lnTo>
                        <a:pt x="7200" y="9771"/>
                      </a:lnTo>
                      <a:lnTo>
                        <a:pt x="7124" y="9706"/>
                      </a:lnTo>
                      <a:lnTo>
                        <a:pt x="7143" y="9593"/>
                      </a:lnTo>
                      <a:lnTo>
                        <a:pt x="7238" y="9431"/>
                      </a:lnTo>
                      <a:lnTo>
                        <a:pt x="7408" y="9236"/>
                      </a:lnTo>
                      <a:lnTo>
                        <a:pt x="7617" y="8977"/>
                      </a:lnTo>
                      <a:lnTo>
                        <a:pt x="7731" y="8734"/>
                      </a:lnTo>
                      <a:lnTo>
                        <a:pt x="7768" y="8604"/>
                      </a:lnTo>
                      <a:lnTo>
                        <a:pt x="7863" y="8556"/>
                      </a:lnTo>
                      <a:close/>
                      <a:moveTo>
                        <a:pt x="13377" y="9107"/>
                      </a:moveTo>
                      <a:lnTo>
                        <a:pt x="13566" y="9188"/>
                      </a:lnTo>
                      <a:lnTo>
                        <a:pt x="13699" y="9285"/>
                      </a:lnTo>
                      <a:lnTo>
                        <a:pt x="13737" y="9398"/>
                      </a:lnTo>
                      <a:lnTo>
                        <a:pt x="13813" y="9593"/>
                      </a:lnTo>
                      <a:lnTo>
                        <a:pt x="14002" y="9884"/>
                      </a:lnTo>
                      <a:lnTo>
                        <a:pt x="14192" y="10144"/>
                      </a:lnTo>
                      <a:lnTo>
                        <a:pt x="14267" y="10322"/>
                      </a:lnTo>
                      <a:lnTo>
                        <a:pt x="14267" y="10468"/>
                      </a:lnTo>
                      <a:lnTo>
                        <a:pt x="14192" y="10597"/>
                      </a:lnTo>
                      <a:lnTo>
                        <a:pt x="14059" y="10711"/>
                      </a:lnTo>
                      <a:lnTo>
                        <a:pt x="13869" y="10808"/>
                      </a:lnTo>
                      <a:lnTo>
                        <a:pt x="13680" y="10905"/>
                      </a:lnTo>
                      <a:lnTo>
                        <a:pt x="13509" y="10954"/>
                      </a:lnTo>
                      <a:lnTo>
                        <a:pt x="13301" y="11051"/>
                      </a:lnTo>
                      <a:lnTo>
                        <a:pt x="13036" y="11246"/>
                      </a:lnTo>
                      <a:lnTo>
                        <a:pt x="12808" y="11424"/>
                      </a:lnTo>
                      <a:lnTo>
                        <a:pt x="12676" y="11505"/>
                      </a:lnTo>
                      <a:lnTo>
                        <a:pt x="12581" y="11424"/>
                      </a:lnTo>
                      <a:lnTo>
                        <a:pt x="12695" y="11262"/>
                      </a:lnTo>
                      <a:lnTo>
                        <a:pt x="12827" y="11148"/>
                      </a:lnTo>
                      <a:lnTo>
                        <a:pt x="12922" y="11019"/>
                      </a:lnTo>
                      <a:lnTo>
                        <a:pt x="12998" y="10889"/>
                      </a:lnTo>
                      <a:lnTo>
                        <a:pt x="13055" y="10792"/>
                      </a:lnTo>
                      <a:lnTo>
                        <a:pt x="13225" y="10468"/>
                      </a:lnTo>
                      <a:lnTo>
                        <a:pt x="13320" y="10111"/>
                      </a:lnTo>
                      <a:lnTo>
                        <a:pt x="13339" y="9787"/>
                      </a:lnTo>
                      <a:lnTo>
                        <a:pt x="13282" y="9560"/>
                      </a:lnTo>
                      <a:lnTo>
                        <a:pt x="13282" y="9447"/>
                      </a:lnTo>
                      <a:lnTo>
                        <a:pt x="13225" y="9382"/>
                      </a:lnTo>
                      <a:lnTo>
                        <a:pt x="13168" y="9269"/>
                      </a:lnTo>
                      <a:lnTo>
                        <a:pt x="13244" y="9171"/>
                      </a:lnTo>
                      <a:lnTo>
                        <a:pt x="13377" y="9107"/>
                      </a:lnTo>
                      <a:close/>
                      <a:moveTo>
                        <a:pt x="9606" y="16528"/>
                      </a:moveTo>
                      <a:lnTo>
                        <a:pt x="9796" y="16625"/>
                      </a:lnTo>
                      <a:lnTo>
                        <a:pt x="9909" y="16787"/>
                      </a:lnTo>
                      <a:lnTo>
                        <a:pt x="9985" y="16982"/>
                      </a:lnTo>
                      <a:lnTo>
                        <a:pt x="9985" y="17192"/>
                      </a:lnTo>
                      <a:lnTo>
                        <a:pt x="9947" y="17225"/>
                      </a:lnTo>
                      <a:lnTo>
                        <a:pt x="10004" y="17290"/>
                      </a:lnTo>
                      <a:lnTo>
                        <a:pt x="10080" y="17500"/>
                      </a:lnTo>
                      <a:lnTo>
                        <a:pt x="10137" y="17841"/>
                      </a:lnTo>
                      <a:lnTo>
                        <a:pt x="10156" y="18051"/>
                      </a:lnTo>
                      <a:lnTo>
                        <a:pt x="10156" y="18197"/>
                      </a:lnTo>
                      <a:lnTo>
                        <a:pt x="10137" y="18278"/>
                      </a:lnTo>
                      <a:lnTo>
                        <a:pt x="10080" y="18343"/>
                      </a:lnTo>
                      <a:lnTo>
                        <a:pt x="9928" y="18408"/>
                      </a:lnTo>
                      <a:lnTo>
                        <a:pt x="9758" y="18440"/>
                      </a:lnTo>
                      <a:lnTo>
                        <a:pt x="9606" y="18440"/>
                      </a:lnTo>
                      <a:lnTo>
                        <a:pt x="9493" y="18392"/>
                      </a:lnTo>
                      <a:lnTo>
                        <a:pt x="9417" y="18375"/>
                      </a:lnTo>
                      <a:lnTo>
                        <a:pt x="9265" y="18343"/>
                      </a:lnTo>
                      <a:lnTo>
                        <a:pt x="9038" y="18327"/>
                      </a:lnTo>
                      <a:lnTo>
                        <a:pt x="8792" y="18311"/>
                      </a:lnTo>
                      <a:lnTo>
                        <a:pt x="8545" y="18311"/>
                      </a:lnTo>
                      <a:lnTo>
                        <a:pt x="8337" y="18294"/>
                      </a:lnTo>
                      <a:lnTo>
                        <a:pt x="8185" y="18294"/>
                      </a:lnTo>
                      <a:lnTo>
                        <a:pt x="8128" y="18294"/>
                      </a:lnTo>
                      <a:lnTo>
                        <a:pt x="8185" y="18181"/>
                      </a:lnTo>
                      <a:lnTo>
                        <a:pt x="8318" y="17938"/>
                      </a:lnTo>
                      <a:lnTo>
                        <a:pt x="8469" y="17679"/>
                      </a:lnTo>
                      <a:lnTo>
                        <a:pt x="8583" y="17517"/>
                      </a:lnTo>
                      <a:lnTo>
                        <a:pt x="8659" y="17484"/>
                      </a:lnTo>
                      <a:lnTo>
                        <a:pt x="8678" y="17468"/>
                      </a:lnTo>
                      <a:lnTo>
                        <a:pt x="8735" y="17355"/>
                      </a:lnTo>
                      <a:lnTo>
                        <a:pt x="8754" y="17338"/>
                      </a:lnTo>
                      <a:lnTo>
                        <a:pt x="8754" y="17322"/>
                      </a:lnTo>
                      <a:lnTo>
                        <a:pt x="8773" y="17306"/>
                      </a:lnTo>
                      <a:lnTo>
                        <a:pt x="8829" y="17209"/>
                      </a:lnTo>
                      <a:lnTo>
                        <a:pt x="8943" y="17047"/>
                      </a:lnTo>
                      <a:lnTo>
                        <a:pt x="9189" y="16739"/>
                      </a:lnTo>
                      <a:lnTo>
                        <a:pt x="9417" y="16577"/>
                      </a:lnTo>
                      <a:lnTo>
                        <a:pt x="9606" y="16528"/>
                      </a:lnTo>
                      <a:close/>
                      <a:moveTo>
                        <a:pt x="19648" y="19672"/>
                      </a:moveTo>
                      <a:lnTo>
                        <a:pt x="19629" y="19720"/>
                      </a:lnTo>
                      <a:lnTo>
                        <a:pt x="19686" y="19882"/>
                      </a:lnTo>
                      <a:lnTo>
                        <a:pt x="19781" y="19850"/>
                      </a:lnTo>
                      <a:lnTo>
                        <a:pt x="19724" y="19704"/>
                      </a:lnTo>
                      <a:lnTo>
                        <a:pt x="19648" y="19672"/>
                      </a:lnTo>
                      <a:close/>
                    </a:path>
                  </a:pathLst>
                </a:custGeom>
                <a:ln w="12700" cap="flat">
                  <a:noFill/>
                  <a:miter lim="400000"/>
                </a:ln>
                <a:effectLst/>
              </p:spPr>
            </p:pic>
            <p:sp>
              <p:nvSpPr>
                <p:cNvPr id="805" name="One"/>
                <p:cNvSpPr/>
                <p:nvPr/>
              </p:nvSpPr>
              <p:spPr>
                <a:xfrm rot="21056494">
                  <a:off x="883841" y="49909"/>
                  <a:ext cx="637113" cy="18050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r>
                    <a:rPr sz="1969"/>
                    <a:t>One</a:t>
                  </a:r>
                </a:p>
              </p:txBody>
            </p:sp>
          </p:grpSp>
        </p:grpSp>
        <p:grpSp>
          <p:nvGrpSpPr>
            <p:cNvPr id="865" name="Group"/>
            <p:cNvGrpSpPr/>
            <p:nvPr/>
          </p:nvGrpSpPr>
          <p:grpSpPr>
            <a:xfrm>
              <a:off x="20240" y="3719306"/>
              <a:ext cx="6524969" cy="272369"/>
              <a:chOff x="20240" y="0"/>
              <a:chExt cx="6524967" cy="272367"/>
            </a:xfrm>
          </p:grpSpPr>
          <p:grpSp>
            <p:nvGrpSpPr>
              <p:cNvPr id="826" name="Group"/>
              <p:cNvGrpSpPr/>
              <p:nvPr/>
            </p:nvGrpSpPr>
            <p:grpSpPr>
              <a:xfrm>
                <a:off x="20240" y="-1"/>
                <a:ext cx="2044362" cy="272369"/>
                <a:chOff x="20240" y="0"/>
                <a:chExt cx="2044361" cy="272367"/>
              </a:xfrm>
            </p:grpSpPr>
            <p:pic>
              <p:nvPicPr>
                <p:cNvPr id="808" name="iStock_blank sign 2598785XSmall.jpg" descr="iStock_blank sign 2598785XSmall.jpg"/>
                <p:cNvPicPr>
                  <a:picLocks noChangeAspect="1"/>
                </p:cNvPicPr>
                <p:nvPr/>
              </p:nvPicPr>
              <p:blipFill>
                <a:blip r:embed="rId3">
                  <a:extLst/>
                </a:blip>
                <a:srcRect l="7408" t="4225" r="10949" b="56"/>
                <a:stretch>
                  <a:fillRect/>
                </a:stretch>
              </p:blipFill>
              <p:spPr>
                <a:xfrm>
                  <a:off x="20240"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09" name="One"/>
                <p:cNvSpPr/>
                <p:nvPr/>
              </p:nvSpPr>
              <p:spPr>
                <a:xfrm rot="479464">
                  <a:off x="54875" y="11895"/>
                  <a:ext cx="177915" cy="970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pic>
              <p:nvPicPr>
                <p:cNvPr id="810" name="iStock_blank sign 2598785XSmall.jpg" descr="iStock_blank sign 2598785XSmall.jpg"/>
                <p:cNvPicPr>
                  <a:picLocks noChangeAspect="1"/>
                </p:cNvPicPr>
                <p:nvPr/>
              </p:nvPicPr>
              <p:blipFill>
                <a:blip r:embed="rId3">
                  <a:extLst/>
                </a:blip>
                <a:srcRect l="7408" t="4225" r="10949" b="56"/>
                <a:stretch>
                  <a:fillRect/>
                </a:stretch>
              </p:blipFill>
              <p:spPr>
                <a:xfrm>
                  <a:off x="254456"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11" name="One"/>
                <p:cNvSpPr/>
                <p:nvPr/>
              </p:nvSpPr>
              <p:spPr>
                <a:xfrm rot="479464">
                  <a:off x="289240" y="21750"/>
                  <a:ext cx="176629" cy="889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pic>
              <p:nvPicPr>
                <p:cNvPr id="812" name="iStock_blank sign 2598785XSmall.jpg" descr="iStock_blank sign 2598785XSmall.jpg"/>
                <p:cNvPicPr>
                  <a:picLocks noChangeAspect="1"/>
                </p:cNvPicPr>
                <p:nvPr/>
              </p:nvPicPr>
              <p:blipFill>
                <a:blip r:embed="rId3">
                  <a:extLst/>
                </a:blip>
                <a:srcRect l="7408" t="4225" r="10949" b="56"/>
                <a:stretch>
                  <a:fillRect/>
                </a:stretch>
              </p:blipFill>
              <p:spPr>
                <a:xfrm flipH="1">
                  <a:off x="506878"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13" name="One"/>
                <p:cNvSpPr/>
                <p:nvPr/>
              </p:nvSpPr>
              <p:spPr>
                <a:xfrm rot="21056494">
                  <a:off x="519722" y="23254"/>
                  <a:ext cx="176629" cy="889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pic>
              <p:nvPicPr>
                <p:cNvPr id="814" name="iStock_blank sign 2598785XSmall.jpg" descr="iStock_blank sign 2598785XSmall.jpg"/>
                <p:cNvPicPr>
                  <a:picLocks noChangeAspect="1"/>
                </p:cNvPicPr>
                <p:nvPr/>
              </p:nvPicPr>
              <p:blipFill>
                <a:blip r:embed="rId3">
                  <a:extLst/>
                </a:blip>
                <a:srcRect l="7408" t="4225" r="10949" b="56"/>
                <a:stretch>
                  <a:fillRect/>
                </a:stretch>
              </p:blipFill>
              <p:spPr>
                <a:xfrm>
                  <a:off x="722286"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15" name="One"/>
                <p:cNvSpPr/>
                <p:nvPr/>
              </p:nvSpPr>
              <p:spPr>
                <a:xfrm rot="479464">
                  <a:off x="757124" y="21750"/>
                  <a:ext cx="176629" cy="889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pic>
              <p:nvPicPr>
                <p:cNvPr id="816" name="iStock_blank sign 2598785XSmall.jpg" descr="iStock_blank sign 2598785XSmall.jpg"/>
                <p:cNvPicPr>
                  <a:picLocks noChangeAspect="1"/>
                </p:cNvPicPr>
                <p:nvPr/>
              </p:nvPicPr>
              <p:blipFill>
                <a:blip r:embed="rId3">
                  <a:extLst/>
                </a:blip>
                <a:srcRect l="7408" t="4225" r="10949" b="56"/>
                <a:stretch>
                  <a:fillRect/>
                </a:stretch>
              </p:blipFill>
              <p:spPr>
                <a:xfrm>
                  <a:off x="953624" y="11620"/>
                  <a:ext cx="223044"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17" name="One"/>
                <p:cNvSpPr/>
                <p:nvPr/>
              </p:nvSpPr>
              <p:spPr>
                <a:xfrm rot="479464">
                  <a:off x="988462" y="21750"/>
                  <a:ext cx="176629" cy="889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pic>
              <p:nvPicPr>
                <p:cNvPr id="818" name="iStock_blank sign 2598785XSmall.jpg" descr="iStock_blank sign 2598785XSmall.jpg"/>
                <p:cNvPicPr>
                  <a:picLocks noChangeAspect="1"/>
                </p:cNvPicPr>
                <p:nvPr/>
              </p:nvPicPr>
              <p:blipFill>
                <a:blip r:embed="rId3">
                  <a:extLst/>
                </a:blip>
                <a:srcRect l="7408" t="4225" r="10949" b="56"/>
                <a:stretch>
                  <a:fillRect/>
                </a:stretch>
              </p:blipFill>
              <p:spPr>
                <a:xfrm>
                  <a:off x="1414506"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19" name="One"/>
                <p:cNvSpPr/>
                <p:nvPr/>
              </p:nvSpPr>
              <p:spPr>
                <a:xfrm rot="479464">
                  <a:off x="1449345" y="21750"/>
                  <a:ext cx="176629" cy="889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pic>
              <p:nvPicPr>
                <p:cNvPr id="820" name="iStock_blank sign 2598785XSmall.jpg" descr="iStock_blank sign 2598785XSmall.jpg"/>
                <p:cNvPicPr>
                  <a:picLocks noChangeAspect="1"/>
                </p:cNvPicPr>
                <p:nvPr/>
              </p:nvPicPr>
              <p:blipFill>
                <a:blip r:embed="rId3">
                  <a:extLst/>
                </a:blip>
                <a:srcRect l="7408" t="4225" r="10949" b="56"/>
                <a:stretch>
                  <a:fillRect/>
                </a:stretch>
              </p:blipFill>
              <p:spPr>
                <a:xfrm flipH="1">
                  <a:off x="1190743"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21" name="One"/>
                <p:cNvSpPr/>
                <p:nvPr/>
              </p:nvSpPr>
              <p:spPr>
                <a:xfrm rot="21056494">
                  <a:off x="1203578" y="23254"/>
                  <a:ext cx="176629" cy="889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pic>
              <p:nvPicPr>
                <p:cNvPr id="822" name="iStock_blank sign 2598785XSmall.jpg" descr="iStock_blank sign 2598785XSmall.jpg"/>
                <p:cNvPicPr>
                  <a:picLocks noChangeAspect="1"/>
                </p:cNvPicPr>
                <p:nvPr/>
              </p:nvPicPr>
              <p:blipFill>
                <a:blip r:embed="rId3">
                  <a:extLst/>
                </a:blip>
                <a:srcRect l="7408" t="4225" r="10949" b="56"/>
                <a:stretch>
                  <a:fillRect/>
                </a:stretch>
              </p:blipFill>
              <p:spPr>
                <a:xfrm>
                  <a:off x="1635799" y="11620"/>
                  <a:ext cx="223044"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23" name="One"/>
                <p:cNvSpPr/>
                <p:nvPr/>
              </p:nvSpPr>
              <p:spPr>
                <a:xfrm rot="479464">
                  <a:off x="1670636" y="21750"/>
                  <a:ext cx="176629" cy="889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pic>
              <p:nvPicPr>
                <p:cNvPr id="824" name="iStock_blank sign 2598785XSmall.jpg" descr="iStock_blank sign 2598785XSmall.jpg"/>
                <p:cNvPicPr>
                  <a:picLocks noChangeAspect="1"/>
                </p:cNvPicPr>
                <p:nvPr/>
              </p:nvPicPr>
              <p:blipFill>
                <a:blip r:embed="rId3">
                  <a:extLst/>
                </a:blip>
                <a:srcRect l="7408" t="4225" r="10949" b="56"/>
                <a:stretch>
                  <a:fillRect/>
                </a:stretch>
              </p:blipFill>
              <p:spPr>
                <a:xfrm flipH="1">
                  <a:off x="1841558" y="11620"/>
                  <a:ext cx="223044"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25" name="One"/>
                <p:cNvSpPr/>
                <p:nvPr/>
              </p:nvSpPr>
              <p:spPr>
                <a:xfrm rot="21056494">
                  <a:off x="1854392" y="23254"/>
                  <a:ext cx="176629" cy="889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grpSp>
          <p:grpSp>
            <p:nvGrpSpPr>
              <p:cNvPr id="845" name="Group"/>
              <p:cNvGrpSpPr/>
              <p:nvPr/>
            </p:nvGrpSpPr>
            <p:grpSpPr>
              <a:xfrm>
                <a:off x="2260543" y="-1"/>
                <a:ext cx="2044362" cy="272369"/>
                <a:chOff x="20240" y="0"/>
                <a:chExt cx="2044360" cy="272367"/>
              </a:xfrm>
            </p:grpSpPr>
            <p:pic>
              <p:nvPicPr>
                <p:cNvPr id="827" name="iStock_blank sign 2598785XSmall.jpg" descr="iStock_blank sign 2598785XSmall.jpg"/>
                <p:cNvPicPr>
                  <a:picLocks noChangeAspect="1"/>
                </p:cNvPicPr>
                <p:nvPr/>
              </p:nvPicPr>
              <p:blipFill>
                <a:blip r:embed="rId3">
                  <a:extLst/>
                </a:blip>
                <a:srcRect l="7408" t="4225" r="10949" b="56"/>
                <a:stretch>
                  <a:fillRect/>
                </a:stretch>
              </p:blipFill>
              <p:spPr>
                <a:xfrm>
                  <a:off x="20240"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28" name="One"/>
                <p:cNvSpPr/>
                <p:nvPr/>
              </p:nvSpPr>
              <p:spPr>
                <a:xfrm rot="479464">
                  <a:off x="54876" y="11895"/>
                  <a:ext cx="177914" cy="970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pic>
              <p:nvPicPr>
                <p:cNvPr id="829" name="iStock_blank sign 2598785XSmall.jpg" descr="iStock_blank sign 2598785XSmall.jpg"/>
                <p:cNvPicPr>
                  <a:picLocks noChangeAspect="1"/>
                </p:cNvPicPr>
                <p:nvPr/>
              </p:nvPicPr>
              <p:blipFill>
                <a:blip r:embed="rId3">
                  <a:extLst/>
                </a:blip>
                <a:srcRect l="7408" t="4225" r="10949" b="56"/>
                <a:stretch>
                  <a:fillRect/>
                </a:stretch>
              </p:blipFill>
              <p:spPr>
                <a:xfrm>
                  <a:off x="254456"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30" name="One"/>
                <p:cNvSpPr/>
                <p:nvPr/>
              </p:nvSpPr>
              <p:spPr>
                <a:xfrm rot="479464">
                  <a:off x="289240" y="21750"/>
                  <a:ext cx="176629" cy="889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pic>
              <p:nvPicPr>
                <p:cNvPr id="831" name="iStock_blank sign 2598785XSmall.jpg" descr="iStock_blank sign 2598785XSmall.jpg"/>
                <p:cNvPicPr>
                  <a:picLocks noChangeAspect="1"/>
                </p:cNvPicPr>
                <p:nvPr/>
              </p:nvPicPr>
              <p:blipFill>
                <a:blip r:embed="rId3">
                  <a:extLst/>
                </a:blip>
                <a:srcRect l="7408" t="4225" r="10949" b="56"/>
                <a:stretch>
                  <a:fillRect/>
                </a:stretch>
              </p:blipFill>
              <p:spPr>
                <a:xfrm flipH="1">
                  <a:off x="506878"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32" name="One"/>
                <p:cNvSpPr/>
                <p:nvPr/>
              </p:nvSpPr>
              <p:spPr>
                <a:xfrm rot="21056494">
                  <a:off x="519722" y="23254"/>
                  <a:ext cx="176629" cy="889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pic>
              <p:nvPicPr>
                <p:cNvPr id="833" name="iStock_blank sign 2598785XSmall.jpg" descr="iStock_blank sign 2598785XSmall.jpg"/>
                <p:cNvPicPr>
                  <a:picLocks noChangeAspect="1"/>
                </p:cNvPicPr>
                <p:nvPr/>
              </p:nvPicPr>
              <p:blipFill>
                <a:blip r:embed="rId3">
                  <a:extLst/>
                </a:blip>
                <a:srcRect l="7408" t="4225" r="10949" b="56"/>
                <a:stretch>
                  <a:fillRect/>
                </a:stretch>
              </p:blipFill>
              <p:spPr>
                <a:xfrm>
                  <a:off x="722286"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34" name="One"/>
                <p:cNvSpPr/>
                <p:nvPr/>
              </p:nvSpPr>
              <p:spPr>
                <a:xfrm rot="479464">
                  <a:off x="757124" y="21750"/>
                  <a:ext cx="176629" cy="889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pic>
              <p:nvPicPr>
                <p:cNvPr id="835" name="iStock_blank sign 2598785XSmall.jpg" descr="iStock_blank sign 2598785XSmall.jpg"/>
                <p:cNvPicPr>
                  <a:picLocks noChangeAspect="1"/>
                </p:cNvPicPr>
                <p:nvPr/>
              </p:nvPicPr>
              <p:blipFill>
                <a:blip r:embed="rId3">
                  <a:extLst/>
                </a:blip>
                <a:srcRect l="7408" t="4225" r="10949" b="56"/>
                <a:stretch>
                  <a:fillRect/>
                </a:stretch>
              </p:blipFill>
              <p:spPr>
                <a:xfrm>
                  <a:off x="953624"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36" name="One"/>
                <p:cNvSpPr/>
                <p:nvPr/>
              </p:nvSpPr>
              <p:spPr>
                <a:xfrm rot="479464">
                  <a:off x="988462" y="21750"/>
                  <a:ext cx="176629" cy="889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pic>
              <p:nvPicPr>
                <p:cNvPr id="837" name="iStock_blank sign 2598785XSmall.jpg" descr="iStock_blank sign 2598785XSmall.jpg"/>
                <p:cNvPicPr>
                  <a:picLocks noChangeAspect="1"/>
                </p:cNvPicPr>
                <p:nvPr/>
              </p:nvPicPr>
              <p:blipFill>
                <a:blip r:embed="rId3">
                  <a:extLst/>
                </a:blip>
                <a:srcRect l="7408" t="4225" r="10949" b="56"/>
                <a:stretch>
                  <a:fillRect/>
                </a:stretch>
              </p:blipFill>
              <p:spPr>
                <a:xfrm>
                  <a:off x="1414506"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38" name="One"/>
                <p:cNvSpPr/>
                <p:nvPr/>
              </p:nvSpPr>
              <p:spPr>
                <a:xfrm rot="479464">
                  <a:off x="1449345" y="21750"/>
                  <a:ext cx="176629" cy="889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pic>
              <p:nvPicPr>
                <p:cNvPr id="839" name="iStock_blank sign 2598785XSmall.jpg" descr="iStock_blank sign 2598785XSmall.jpg"/>
                <p:cNvPicPr>
                  <a:picLocks noChangeAspect="1"/>
                </p:cNvPicPr>
                <p:nvPr/>
              </p:nvPicPr>
              <p:blipFill>
                <a:blip r:embed="rId3">
                  <a:extLst/>
                </a:blip>
                <a:srcRect l="7408" t="4225" r="10949" b="56"/>
                <a:stretch>
                  <a:fillRect/>
                </a:stretch>
              </p:blipFill>
              <p:spPr>
                <a:xfrm flipH="1">
                  <a:off x="1190743"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40" name="One"/>
                <p:cNvSpPr/>
                <p:nvPr/>
              </p:nvSpPr>
              <p:spPr>
                <a:xfrm rot="21056494">
                  <a:off x="1203578" y="23254"/>
                  <a:ext cx="176629" cy="889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pic>
              <p:nvPicPr>
                <p:cNvPr id="841" name="iStock_blank sign 2598785XSmall.jpg" descr="iStock_blank sign 2598785XSmall.jpg"/>
                <p:cNvPicPr>
                  <a:picLocks noChangeAspect="1"/>
                </p:cNvPicPr>
                <p:nvPr/>
              </p:nvPicPr>
              <p:blipFill>
                <a:blip r:embed="rId3">
                  <a:extLst/>
                </a:blip>
                <a:srcRect l="7408" t="4225" r="10949" b="56"/>
                <a:stretch>
                  <a:fillRect/>
                </a:stretch>
              </p:blipFill>
              <p:spPr>
                <a:xfrm>
                  <a:off x="1635799"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42" name="One"/>
                <p:cNvSpPr/>
                <p:nvPr/>
              </p:nvSpPr>
              <p:spPr>
                <a:xfrm rot="479464">
                  <a:off x="1670636" y="21750"/>
                  <a:ext cx="176630" cy="889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pic>
              <p:nvPicPr>
                <p:cNvPr id="843" name="iStock_blank sign 2598785XSmall.jpg" descr="iStock_blank sign 2598785XSmall.jpg"/>
                <p:cNvPicPr>
                  <a:picLocks noChangeAspect="1"/>
                </p:cNvPicPr>
                <p:nvPr/>
              </p:nvPicPr>
              <p:blipFill>
                <a:blip r:embed="rId3">
                  <a:extLst/>
                </a:blip>
                <a:srcRect l="7408" t="4225" r="10949" b="56"/>
                <a:stretch>
                  <a:fillRect/>
                </a:stretch>
              </p:blipFill>
              <p:spPr>
                <a:xfrm flipH="1">
                  <a:off x="1841557"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44" name="One"/>
                <p:cNvSpPr/>
                <p:nvPr/>
              </p:nvSpPr>
              <p:spPr>
                <a:xfrm rot="21056494">
                  <a:off x="1854393" y="23254"/>
                  <a:ext cx="176628" cy="889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grpSp>
          <p:grpSp>
            <p:nvGrpSpPr>
              <p:cNvPr id="864" name="Group"/>
              <p:cNvGrpSpPr/>
              <p:nvPr/>
            </p:nvGrpSpPr>
            <p:grpSpPr>
              <a:xfrm>
                <a:off x="4500846" y="-1"/>
                <a:ext cx="2044363" cy="272369"/>
                <a:chOff x="20240" y="0"/>
                <a:chExt cx="2044361" cy="272367"/>
              </a:xfrm>
            </p:grpSpPr>
            <p:pic>
              <p:nvPicPr>
                <p:cNvPr id="846" name="iStock_blank sign 2598785XSmall.jpg" descr="iStock_blank sign 2598785XSmall.jpg"/>
                <p:cNvPicPr>
                  <a:picLocks noChangeAspect="1"/>
                </p:cNvPicPr>
                <p:nvPr/>
              </p:nvPicPr>
              <p:blipFill>
                <a:blip r:embed="rId3">
                  <a:extLst/>
                </a:blip>
                <a:srcRect l="7408" t="4225" r="10949" b="56"/>
                <a:stretch>
                  <a:fillRect/>
                </a:stretch>
              </p:blipFill>
              <p:spPr>
                <a:xfrm>
                  <a:off x="20240"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47" name="One"/>
                <p:cNvSpPr/>
                <p:nvPr/>
              </p:nvSpPr>
              <p:spPr>
                <a:xfrm rot="479464">
                  <a:off x="54875" y="11895"/>
                  <a:ext cx="177915" cy="970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pic>
              <p:nvPicPr>
                <p:cNvPr id="848" name="iStock_blank sign 2598785XSmall.jpg" descr="iStock_blank sign 2598785XSmall.jpg"/>
                <p:cNvPicPr>
                  <a:picLocks noChangeAspect="1"/>
                </p:cNvPicPr>
                <p:nvPr/>
              </p:nvPicPr>
              <p:blipFill>
                <a:blip r:embed="rId3">
                  <a:extLst/>
                </a:blip>
                <a:srcRect l="7408" t="4225" r="10949" b="56"/>
                <a:stretch>
                  <a:fillRect/>
                </a:stretch>
              </p:blipFill>
              <p:spPr>
                <a:xfrm>
                  <a:off x="254456" y="11620"/>
                  <a:ext cx="223044"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49" name="One"/>
                <p:cNvSpPr/>
                <p:nvPr/>
              </p:nvSpPr>
              <p:spPr>
                <a:xfrm rot="479464">
                  <a:off x="289240" y="21750"/>
                  <a:ext cx="176629" cy="889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pic>
              <p:nvPicPr>
                <p:cNvPr id="850" name="iStock_blank sign 2598785XSmall.jpg" descr="iStock_blank sign 2598785XSmall.jpg"/>
                <p:cNvPicPr>
                  <a:picLocks noChangeAspect="1"/>
                </p:cNvPicPr>
                <p:nvPr/>
              </p:nvPicPr>
              <p:blipFill>
                <a:blip r:embed="rId3">
                  <a:extLst/>
                </a:blip>
                <a:srcRect l="7408" t="4225" r="10949" b="56"/>
                <a:stretch>
                  <a:fillRect/>
                </a:stretch>
              </p:blipFill>
              <p:spPr>
                <a:xfrm flipH="1">
                  <a:off x="506878"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51" name="One"/>
                <p:cNvSpPr/>
                <p:nvPr/>
              </p:nvSpPr>
              <p:spPr>
                <a:xfrm rot="21056494">
                  <a:off x="519722" y="23254"/>
                  <a:ext cx="176629" cy="889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pic>
              <p:nvPicPr>
                <p:cNvPr id="852" name="iStock_blank sign 2598785XSmall.jpg" descr="iStock_blank sign 2598785XSmall.jpg"/>
                <p:cNvPicPr>
                  <a:picLocks noChangeAspect="1"/>
                </p:cNvPicPr>
                <p:nvPr/>
              </p:nvPicPr>
              <p:blipFill>
                <a:blip r:embed="rId3">
                  <a:extLst/>
                </a:blip>
                <a:srcRect l="7408" t="4225" r="10949" b="56"/>
                <a:stretch>
                  <a:fillRect/>
                </a:stretch>
              </p:blipFill>
              <p:spPr>
                <a:xfrm>
                  <a:off x="722286" y="11620"/>
                  <a:ext cx="223044"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53" name="One"/>
                <p:cNvSpPr/>
                <p:nvPr/>
              </p:nvSpPr>
              <p:spPr>
                <a:xfrm rot="479464">
                  <a:off x="757124" y="21750"/>
                  <a:ext cx="176629" cy="889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pic>
              <p:nvPicPr>
                <p:cNvPr id="854" name="iStock_blank sign 2598785XSmall.jpg" descr="iStock_blank sign 2598785XSmall.jpg"/>
                <p:cNvPicPr>
                  <a:picLocks noChangeAspect="1"/>
                </p:cNvPicPr>
                <p:nvPr/>
              </p:nvPicPr>
              <p:blipFill>
                <a:blip r:embed="rId3">
                  <a:extLst/>
                </a:blip>
                <a:srcRect l="7408" t="4225" r="10949" b="56"/>
                <a:stretch>
                  <a:fillRect/>
                </a:stretch>
              </p:blipFill>
              <p:spPr>
                <a:xfrm>
                  <a:off x="953623"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55" name="One"/>
                <p:cNvSpPr/>
                <p:nvPr/>
              </p:nvSpPr>
              <p:spPr>
                <a:xfrm rot="479464">
                  <a:off x="988462" y="21750"/>
                  <a:ext cx="176629" cy="889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pic>
              <p:nvPicPr>
                <p:cNvPr id="856" name="iStock_blank sign 2598785XSmall.jpg" descr="iStock_blank sign 2598785XSmall.jpg"/>
                <p:cNvPicPr>
                  <a:picLocks noChangeAspect="1"/>
                </p:cNvPicPr>
                <p:nvPr/>
              </p:nvPicPr>
              <p:blipFill>
                <a:blip r:embed="rId3">
                  <a:extLst/>
                </a:blip>
                <a:srcRect l="7408" t="4225" r="10949" b="56"/>
                <a:stretch>
                  <a:fillRect/>
                </a:stretch>
              </p:blipFill>
              <p:spPr>
                <a:xfrm>
                  <a:off x="1414506"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57" name="One"/>
                <p:cNvSpPr/>
                <p:nvPr/>
              </p:nvSpPr>
              <p:spPr>
                <a:xfrm rot="479464">
                  <a:off x="1449345" y="21750"/>
                  <a:ext cx="176629" cy="889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pic>
              <p:nvPicPr>
                <p:cNvPr id="858" name="iStock_blank sign 2598785XSmall.jpg" descr="iStock_blank sign 2598785XSmall.jpg"/>
                <p:cNvPicPr>
                  <a:picLocks noChangeAspect="1"/>
                </p:cNvPicPr>
                <p:nvPr/>
              </p:nvPicPr>
              <p:blipFill>
                <a:blip r:embed="rId3">
                  <a:extLst/>
                </a:blip>
                <a:srcRect l="7408" t="4225" r="10949" b="56"/>
                <a:stretch>
                  <a:fillRect/>
                </a:stretch>
              </p:blipFill>
              <p:spPr>
                <a:xfrm flipH="1">
                  <a:off x="1190743" y="11620"/>
                  <a:ext cx="223044"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59" name="One"/>
                <p:cNvSpPr/>
                <p:nvPr/>
              </p:nvSpPr>
              <p:spPr>
                <a:xfrm rot="21056494">
                  <a:off x="1203578" y="23254"/>
                  <a:ext cx="176629" cy="889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pic>
              <p:nvPicPr>
                <p:cNvPr id="860" name="iStock_blank sign 2598785XSmall.jpg" descr="iStock_blank sign 2598785XSmall.jpg"/>
                <p:cNvPicPr>
                  <a:picLocks noChangeAspect="1"/>
                </p:cNvPicPr>
                <p:nvPr/>
              </p:nvPicPr>
              <p:blipFill>
                <a:blip r:embed="rId3">
                  <a:extLst/>
                </a:blip>
                <a:srcRect l="7408" t="4225" r="10949" b="56"/>
                <a:stretch>
                  <a:fillRect/>
                </a:stretch>
              </p:blipFill>
              <p:spPr>
                <a:xfrm>
                  <a:off x="1635798"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61" name="One"/>
                <p:cNvSpPr/>
                <p:nvPr/>
              </p:nvSpPr>
              <p:spPr>
                <a:xfrm rot="479464">
                  <a:off x="1670636" y="21750"/>
                  <a:ext cx="176630" cy="889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pic>
              <p:nvPicPr>
                <p:cNvPr id="862" name="iStock_blank sign 2598785XSmall.jpg" descr="iStock_blank sign 2598785XSmall.jpg"/>
                <p:cNvPicPr>
                  <a:picLocks noChangeAspect="1"/>
                </p:cNvPicPr>
                <p:nvPr/>
              </p:nvPicPr>
              <p:blipFill>
                <a:blip r:embed="rId3">
                  <a:extLst/>
                </a:blip>
                <a:srcRect l="7408" t="4225" r="10949" b="56"/>
                <a:stretch>
                  <a:fillRect/>
                </a:stretch>
              </p:blipFill>
              <p:spPr>
                <a:xfrm flipH="1">
                  <a:off x="1841558" y="11620"/>
                  <a:ext cx="223044"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63" name="One"/>
                <p:cNvSpPr/>
                <p:nvPr/>
              </p:nvSpPr>
              <p:spPr>
                <a:xfrm rot="21056494">
                  <a:off x="1854393" y="23254"/>
                  <a:ext cx="176628" cy="889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grpSp>
        </p:grpSp>
      </p:grpSp>
      <p:sp>
        <p:nvSpPr>
          <p:cNvPr id="867" name="“I’d rather earn 1% of the efforts of 100 people rather than 100% of my own efforts”"/>
          <p:cNvSpPr>
            <a:spLocks noGrp="1"/>
          </p:cNvSpPr>
          <p:nvPr>
            <p:ph type="title"/>
          </p:nvPr>
        </p:nvSpPr>
        <p:spPr>
          <a:xfrm>
            <a:off x="6017120" y="730215"/>
            <a:ext cx="13684044" cy="3105979"/>
          </a:xfrm>
          <a:prstGeom prst="rect">
            <a:avLst/>
          </a:prstGeom>
        </p:spPr>
        <p:txBody>
          <a:bodyPr>
            <a:normAutofit/>
          </a:bodyPr>
          <a:lstStyle>
            <a:lvl1pPr marR="65762" indent="46239" defTabSz="736938">
              <a:lnSpc>
                <a:spcPts val="4200"/>
              </a:lnSpc>
              <a:defRPr sz="3680">
                <a:solidFill>
                  <a:srgbClr val="FFFFFF"/>
                </a:solidFill>
                <a:uFill>
                  <a:solidFill>
                    <a:srgbClr val="002F73"/>
                  </a:solidFill>
                </a:uFill>
              </a:defRPr>
            </a:lvl1pPr>
          </a:lstStyle>
          <a:p>
            <a:r>
              <a:rPr lang="th-TH" sz="4800" dirty="0"/>
              <a:t>“ฉันอยากจะได้รับ 1% ของความพยายามของคน 100 คนมากกว่า 100% ของความพยายามของตัวเอง”</a:t>
            </a:r>
            <a:endParaRPr sz="4800" dirty="0"/>
          </a:p>
        </p:txBody>
      </p:sp>
      <p:sp>
        <p:nvSpPr>
          <p:cNvPr id="868" name="Shape"/>
          <p:cNvSpPr/>
          <p:nvPr/>
        </p:nvSpPr>
        <p:spPr>
          <a:xfrm flipH="1">
            <a:off x="16300133" y="8924485"/>
            <a:ext cx="2794199" cy="840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645" y="0"/>
                </a:lnTo>
                <a:lnTo>
                  <a:pt x="21600" y="10800"/>
                </a:lnTo>
                <a:lnTo>
                  <a:pt x="15645" y="21600"/>
                </a:lnTo>
                <a:lnTo>
                  <a:pt x="0" y="21600"/>
                </a:lnTo>
                <a:close/>
              </a:path>
            </a:pathLst>
          </a:custGeom>
          <a:solidFill>
            <a:srgbClr val="DDDDDD"/>
          </a:solidFill>
          <a:ln w="12700">
            <a:miter lim="400000"/>
          </a:ln>
        </p:spPr>
        <p:txBody>
          <a:bodyPr lIns="76199" tIns="76199" rIns="76199" bIns="76199" anchor="ctr"/>
          <a:lstStyle/>
          <a:p>
            <a:pPr marR="81280" defTabSz="1828865">
              <a:defRPr sz="3400">
                <a:solidFill>
                  <a:srgbClr val="DDDDDD"/>
                </a:solidFill>
                <a:uFill>
                  <a:solidFill>
                    <a:srgbClr val="000000"/>
                  </a:solidFill>
                </a:uFill>
                <a:latin typeface="Arial"/>
                <a:ea typeface="Arial"/>
                <a:cs typeface="Arial"/>
                <a:sym typeface="Arial"/>
              </a:defRPr>
            </a:pPr>
            <a:endParaRPr sz="4781"/>
          </a:p>
        </p:txBody>
      </p:sp>
      <p:sp>
        <p:nvSpPr>
          <p:cNvPr id="869" name="1 hr…"/>
          <p:cNvSpPr/>
          <p:nvPr/>
        </p:nvSpPr>
        <p:spPr>
          <a:xfrm>
            <a:off x="16300133" y="4774260"/>
            <a:ext cx="2794199" cy="6461979"/>
          </a:xfrm>
          <a:prstGeom prst="rect">
            <a:avLst/>
          </a:prstGeom>
          <a:ln w="12700">
            <a:miter lim="400000"/>
          </a:ln>
          <a:extLst>
            <a:ext uri="{C572A759-6A51-4108-AA02-DFA0A04FC94B}">
              <ma14:wrappingTextBoxFlag xmlns:ma14="http://schemas.microsoft.com/office/mac/drawingml/2011/main" xmlns="" val="1"/>
            </a:ext>
          </a:extLst>
        </p:spPr>
        <p:txBody>
          <a:bodyPr lIns="30137" tIns="30137" rIns="30137" bIns="30137"/>
          <a:lstStyle/>
          <a:p>
            <a:pPr defTabSz="1160901">
              <a:lnSpc>
                <a:spcPct val="60000"/>
              </a:lnSpc>
              <a:spcBef>
                <a:spcPts val="10547"/>
              </a:spcBef>
              <a:defRPr sz="2800">
                <a:solidFill>
                  <a:srgbClr val="0070C0"/>
                </a:solidFill>
                <a:latin typeface="Verdana"/>
                <a:ea typeface="Verdana"/>
                <a:cs typeface="Verdana"/>
                <a:sym typeface="Verdana"/>
              </a:defRPr>
            </a:pPr>
            <a:r>
              <a:rPr sz="3938" dirty="0"/>
              <a:t>1 </a:t>
            </a:r>
            <a:r>
              <a:rPr lang="th-TH" sz="3938" dirty="0"/>
              <a:t>ชม</a:t>
            </a:r>
            <a:endParaRPr sz="3938" dirty="0"/>
          </a:p>
          <a:p>
            <a:pPr defTabSz="1160901">
              <a:lnSpc>
                <a:spcPct val="10000"/>
              </a:lnSpc>
              <a:spcBef>
                <a:spcPts val="12516"/>
              </a:spcBef>
              <a:defRPr sz="2800">
                <a:solidFill>
                  <a:srgbClr val="0070C0"/>
                </a:solidFill>
                <a:latin typeface="Verdana"/>
                <a:ea typeface="Verdana"/>
                <a:cs typeface="Verdana"/>
                <a:sym typeface="Verdana"/>
              </a:defRPr>
            </a:pPr>
            <a:r>
              <a:rPr sz="3938" dirty="0"/>
              <a:t>+3 </a:t>
            </a:r>
            <a:r>
              <a:rPr lang="th-TH" sz="3938" dirty="0"/>
              <a:t>ชม</a:t>
            </a:r>
            <a:endParaRPr sz="6750" dirty="0"/>
          </a:p>
          <a:p>
            <a:pPr defTabSz="1160901">
              <a:spcBef>
                <a:spcPts val="8297"/>
              </a:spcBef>
              <a:defRPr sz="2800">
                <a:solidFill>
                  <a:srgbClr val="0070C0"/>
                </a:solidFill>
                <a:latin typeface="Verdana"/>
                <a:ea typeface="Verdana"/>
                <a:cs typeface="Verdana"/>
                <a:sym typeface="Verdana"/>
              </a:defRPr>
            </a:pPr>
            <a:r>
              <a:rPr lang="mr-IN" sz="3938" dirty="0"/>
              <a:t>+</a:t>
            </a:r>
            <a:r>
              <a:rPr lang="en-US" sz="3938" dirty="0"/>
              <a:t>9</a:t>
            </a:r>
            <a:r>
              <a:rPr lang="mr-IN" sz="3938" dirty="0"/>
              <a:t> </a:t>
            </a:r>
            <a:r>
              <a:rPr lang="th-TH" sz="3938" dirty="0"/>
              <a:t>ชม</a:t>
            </a:r>
            <a:endParaRPr lang="mr-IN" sz="6750" dirty="0"/>
          </a:p>
          <a:p>
            <a:pPr defTabSz="1160901">
              <a:spcBef>
                <a:spcPts val="4219"/>
              </a:spcBef>
              <a:defRPr sz="2800">
                <a:solidFill>
                  <a:srgbClr val="0070C0"/>
                </a:solidFill>
                <a:latin typeface="Verdana"/>
                <a:ea typeface="Verdana"/>
                <a:cs typeface="Verdana"/>
                <a:sym typeface="Verdana"/>
              </a:defRPr>
            </a:pPr>
            <a:r>
              <a:rPr sz="3938" u="sng" dirty="0"/>
              <a:t>+27 </a:t>
            </a:r>
            <a:r>
              <a:rPr lang="th-TH" sz="3938" u="sng" dirty="0"/>
              <a:t>ชม</a:t>
            </a:r>
            <a:endParaRPr sz="3938" u="sng" dirty="0"/>
          </a:p>
          <a:p>
            <a:pPr defTabSz="1160901">
              <a:lnSpc>
                <a:spcPct val="80000"/>
              </a:lnSpc>
              <a:defRPr sz="2800">
                <a:solidFill>
                  <a:srgbClr val="0070C0"/>
                </a:solidFill>
                <a:latin typeface="Verdana"/>
                <a:ea typeface="Verdana"/>
                <a:cs typeface="Verdana"/>
                <a:sym typeface="Verdana"/>
              </a:defRPr>
            </a:pPr>
            <a:r>
              <a:rPr sz="3938" b="1" dirty="0"/>
              <a:t>40 </a:t>
            </a:r>
            <a:r>
              <a:rPr lang="th-TH" sz="3938" b="1" dirty="0"/>
              <a:t>ชม/วัน</a:t>
            </a:r>
            <a:endParaRPr sz="3938" b="1" dirty="0"/>
          </a:p>
        </p:txBody>
      </p:sp>
      <p:sp>
        <p:nvSpPr>
          <p:cNvPr id="870" name="Line"/>
          <p:cNvSpPr/>
          <p:nvPr/>
        </p:nvSpPr>
        <p:spPr>
          <a:xfrm>
            <a:off x="17378549" y="10138630"/>
            <a:ext cx="1385297" cy="1"/>
          </a:xfrm>
          <a:prstGeom prst="line">
            <a:avLst/>
          </a:prstGeom>
          <a:ln w="38100">
            <a:solidFill>
              <a:srgbClr val="FF2600"/>
            </a:solidFill>
            <a:miter lim="400000"/>
          </a:ln>
        </p:spPr>
        <p:txBody>
          <a:bodyPr lIns="30137" tIns="30137" rIns="30137" bIns="30137" anchor="ctr"/>
          <a:lstStyle/>
          <a:p>
            <a:pPr defTabSz="642960">
              <a:defRPr sz="900">
                <a:solidFill>
                  <a:srgbClr val="000000"/>
                </a:solidFill>
                <a:latin typeface="Helvetica"/>
                <a:ea typeface="Helvetica"/>
                <a:cs typeface="Helvetica"/>
                <a:sym typeface="Helvetica"/>
              </a:defRPr>
            </a:pPr>
            <a:endParaRPr sz="1266"/>
          </a:p>
        </p:txBody>
      </p:sp>
    </p:spTree>
    <p:extLst>
      <p:ext uri="{BB962C8B-B14F-4D97-AF65-F5344CB8AC3E}">
        <p14:creationId xmlns:p14="http://schemas.microsoft.com/office/powerpoint/2010/main" val="3543334418"/>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0"/>
                                  </p:iterate>
                                  <p:childTnLst>
                                    <p:set>
                                      <p:cBhvr>
                                        <p:cTn id="6" dur="1" fill="hold">
                                          <p:stCondLst>
                                            <p:cond delay="0"/>
                                          </p:stCondLst>
                                        </p:cTn>
                                        <p:tgtEl>
                                          <p:spTgt spid="867"/>
                                        </p:tgtEl>
                                        <p:attrNameLst>
                                          <p:attrName>style.visibility</p:attrName>
                                        </p:attrNameLst>
                                      </p:cBhvr>
                                      <p:to>
                                        <p:strVal val="visible"/>
                                      </p:to>
                                    </p:set>
                                    <p:animEffect transition="in" filter="fade">
                                      <p:cBhvr>
                                        <p:cTn id="7" dur="500"/>
                                        <p:tgtEl>
                                          <p:spTgt spid="8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iterate>
                                    <p:tmAbs val="0"/>
                                  </p:iterate>
                                  <p:childTnLst>
                                    <p:set>
                                      <p:cBhvr>
                                        <p:cTn id="11" dur="1" fill="hold">
                                          <p:stCondLst>
                                            <p:cond delay="0"/>
                                          </p:stCondLst>
                                        </p:cTn>
                                        <p:tgtEl>
                                          <p:spTgt spid="866"/>
                                        </p:tgtEl>
                                        <p:attrNameLst>
                                          <p:attrName>style.visibility</p:attrName>
                                        </p:attrNameLst>
                                      </p:cBhvr>
                                      <p:to>
                                        <p:strVal val="visible"/>
                                      </p:to>
                                    </p:set>
                                    <p:animEffect transition="in" filter="wipe(down)">
                                      <p:cBhvr>
                                        <p:cTn id="12" dur="1000"/>
                                        <p:tgtEl>
                                          <p:spTgt spid="866"/>
                                        </p:tgtEl>
                                      </p:cBhvr>
                                    </p:animEffect>
                                  </p:childTnLst>
                                </p:cTn>
                              </p:par>
                            </p:childTnLst>
                          </p:cTn>
                        </p:par>
                        <p:par>
                          <p:cTn id="13" fill="hold">
                            <p:stCondLst>
                              <p:cond delay="1000"/>
                            </p:stCondLst>
                            <p:childTnLst>
                              <p:par>
                                <p:cTn id="14" presetID="22" presetClass="entr" presetSubtype="1" fill="hold" grpId="0" nodeType="afterEffect">
                                  <p:stCondLst>
                                    <p:cond delay="0"/>
                                  </p:stCondLst>
                                  <p:iterate>
                                    <p:tmAbs val="0"/>
                                  </p:iterate>
                                  <p:childTnLst>
                                    <p:set>
                                      <p:cBhvr>
                                        <p:cTn id="15" fill="hold"/>
                                        <p:tgtEl>
                                          <p:spTgt spid="869"/>
                                        </p:tgtEl>
                                        <p:attrNameLst>
                                          <p:attrName>style.visibility</p:attrName>
                                        </p:attrNameLst>
                                      </p:cBhvr>
                                      <p:to>
                                        <p:strVal val="visible"/>
                                      </p:to>
                                    </p:set>
                                    <p:animEffect transition="in" filter="wipe(up)">
                                      <p:cBhvr>
                                        <p:cTn id="16" dur="1000"/>
                                        <p:tgtEl>
                                          <p:spTgt spid="86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type="lt">
                                    <p:tmAbs val="100"/>
                                  </p:iterate>
                                  <p:childTnLst>
                                    <p:set>
                                      <p:cBhvr>
                                        <p:cTn id="20" fill="hold"/>
                                        <p:tgtEl>
                                          <p:spTgt spid="775"/>
                                        </p:tgtEl>
                                        <p:attrNameLst>
                                          <p:attrName>style.visibility</p:attrName>
                                        </p:attrNameLst>
                                      </p:cBhvr>
                                      <p:to>
                                        <p:strVal val="visible"/>
                                      </p:to>
                                    </p:set>
                                  </p:childTnLst>
                                </p:cTn>
                              </p:par>
                            </p:childTnLst>
                          </p:cTn>
                        </p:par>
                        <p:par>
                          <p:cTn id="21" fill="hold">
                            <p:stCondLst>
                              <p:cond delay="800"/>
                            </p:stCondLst>
                            <p:childTnLst>
                              <p:par>
                                <p:cTn id="22" presetID="23" presetClass="entr" presetSubtype="16" fill="hold" grpId="0" nodeType="afterEffect">
                                  <p:stCondLst>
                                    <p:cond delay="0"/>
                                  </p:stCondLst>
                                  <p:iterate>
                                    <p:tmAbs val="0"/>
                                  </p:iterate>
                                  <p:childTnLst>
                                    <p:set>
                                      <p:cBhvr>
                                        <p:cTn id="23" fill="hold"/>
                                        <p:tgtEl>
                                          <p:spTgt spid="870"/>
                                        </p:tgtEl>
                                        <p:attrNameLst>
                                          <p:attrName>style.visibility</p:attrName>
                                        </p:attrNameLst>
                                      </p:cBhvr>
                                      <p:to>
                                        <p:strVal val="visible"/>
                                      </p:to>
                                    </p:set>
                                    <p:anim calcmode="lin" valueType="num">
                                      <p:cBhvr>
                                        <p:cTn id="24" dur="1000" fill="hold"/>
                                        <p:tgtEl>
                                          <p:spTgt spid="870"/>
                                        </p:tgtEl>
                                        <p:attrNameLst>
                                          <p:attrName>ppt_w</p:attrName>
                                        </p:attrNameLst>
                                      </p:cBhvr>
                                      <p:tavLst>
                                        <p:tav tm="0">
                                          <p:val>
                                            <p:fltVal val="0"/>
                                          </p:val>
                                        </p:tav>
                                        <p:tav tm="100000">
                                          <p:val>
                                            <p:strVal val="#ppt_w"/>
                                          </p:val>
                                        </p:tav>
                                      </p:tavLst>
                                    </p:anim>
                                    <p:anim calcmode="lin" valueType="num">
                                      <p:cBhvr>
                                        <p:cTn id="25" dur="1000" fill="hold"/>
                                        <p:tgtEl>
                                          <p:spTgt spid="87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5" grpId="0" animBg="1" advAuto="0"/>
      <p:bldP spid="866" grpId="0" animBg="1" advAuto="0"/>
      <p:bldP spid="867" grpId="0" animBg="1"/>
      <p:bldP spid="869" grpId="0" animBg="1" advAuto="0"/>
      <p:bldP spid="870" grpId="0" animBg="1" advAuto="0"/>
    </p:bld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19" name="Rectangle"/>
          <p:cNvSpPr/>
          <p:nvPr/>
        </p:nvSpPr>
        <p:spPr>
          <a:xfrm>
            <a:off x="3059890" y="-14733"/>
            <a:ext cx="18276110" cy="1017324"/>
          </a:xfrm>
          <a:prstGeom prst="rect">
            <a:avLst/>
          </a:prstGeom>
          <a:solidFill>
            <a:srgbClr val="0070C0"/>
          </a:solidFill>
          <a:ln w="12700">
            <a:miter lim="400000"/>
          </a:ln>
        </p:spPr>
        <p:txBody>
          <a:bodyPr lIns="101600" tIns="101600" rIns="101600" bIns="101600" anchor="ctr"/>
          <a:lstStyle/>
          <a:p>
            <a:pPr marR="81278" defTabSz="1828800">
              <a:defRPr sz="4800">
                <a:uFill>
                  <a:solidFill>
                    <a:srgbClr val="000000"/>
                  </a:solidFill>
                </a:uFill>
                <a:latin typeface="Arial"/>
                <a:ea typeface="Arial"/>
                <a:cs typeface="Arial"/>
                <a:sym typeface="Arial"/>
              </a:defRPr>
            </a:pPr>
            <a:endParaRPr/>
          </a:p>
        </p:txBody>
      </p:sp>
      <p:sp>
        <p:nvSpPr>
          <p:cNvPr id="2420" name="Compensation Plan"/>
          <p:cNvSpPr/>
          <p:nvPr/>
        </p:nvSpPr>
        <p:spPr>
          <a:xfrm>
            <a:off x="5016050" y="247812"/>
            <a:ext cx="3119173" cy="483906"/>
          </a:xfrm>
          <a:prstGeom prst="rect">
            <a:avLst/>
          </a:prstGeom>
          <a:ln w="25400">
            <a:miter lim="400000"/>
          </a:ln>
          <a:extLst>
            <a:ext uri="{C572A759-6A51-4108-AA02-DFA0A04FC94B}">
              <ma14:wrappingTextBoxFlag xmlns:ma14="http://schemas.microsoft.com/office/mac/drawingml/2011/main" xmlns="" val="1"/>
            </a:ext>
          </a:extLst>
        </p:spPr>
        <p:txBody>
          <a:bodyPr lIns="91437" tIns="91437" rIns="91437" bIns="91437" anchor="ctr">
            <a:normAutofit/>
          </a:bodyPr>
          <a:lstStyle>
            <a:lvl1pPr defTabSz="910828">
              <a:lnSpc>
                <a:spcPct val="72000"/>
              </a:lnSpc>
              <a:defRPr>
                <a:solidFill>
                  <a:srgbClr val="FFFFFF"/>
                </a:solidFill>
                <a:uFill>
                  <a:solidFill>
                    <a:srgbClr val="002F73"/>
                  </a:solidFill>
                </a:uFill>
                <a:latin typeface="Calibri Light"/>
                <a:ea typeface="Calibri Light"/>
                <a:cs typeface="Calibri Light"/>
                <a:sym typeface="Calibri Light"/>
              </a:defRPr>
            </a:lvl1pPr>
          </a:lstStyle>
          <a:p>
            <a:r>
              <a:t>Compensation Plan</a:t>
            </a:r>
          </a:p>
        </p:txBody>
      </p:sp>
      <p:sp>
        <p:nvSpPr>
          <p:cNvPr id="2421" name="Arrow"/>
          <p:cNvSpPr/>
          <p:nvPr/>
        </p:nvSpPr>
        <p:spPr>
          <a:xfrm rot="18900775">
            <a:off x="842296" y="7721513"/>
            <a:ext cx="13011786" cy="1757519"/>
          </a:xfrm>
          <a:prstGeom prst="rightArrow">
            <a:avLst>
              <a:gd name="adj1" fmla="val 50000"/>
              <a:gd name="adj2" fmla="val 94469"/>
            </a:avLst>
          </a:prstGeom>
          <a:solidFill>
            <a:srgbClr val="BFBFBF">
              <a:alpha val="35000"/>
            </a:srgbClr>
          </a:solidFill>
          <a:ln w="12700">
            <a:miter lim="400000"/>
          </a:ln>
        </p:spPr>
        <p:txBody>
          <a:bodyPr lIns="101600" tIns="101600" rIns="101600" bIns="101600" anchor="ctr"/>
          <a:lstStyle/>
          <a:p>
            <a:pPr marR="82202" defTabSz="642935">
              <a:defRPr sz="2200">
                <a:solidFill>
                  <a:srgbClr val="FFFFFF"/>
                </a:solidFill>
                <a:uFill>
                  <a:solidFill>
                    <a:srgbClr val="000000"/>
                  </a:solidFill>
                </a:uFill>
                <a:latin typeface="Arial"/>
                <a:ea typeface="Arial"/>
                <a:cs typeface="Arial"/>
                <a:sym typeface="Arial"/>
              </a:defRPr>
            </a:pPr>
            <a:endParaRPr/>
          </a:p>
        </p:txBody>
      </p:sp>
      <p:pic>
        <p:nvPicPr>
          <p:cNvPr id="2422" name="image53.png" descr="image53.png"/>
          <p:cNvPicPr>
            <a:picLocks noChangeAspect="1"/>
          </p:cNvPicPr>
          <p:nvPr/>
        </p:nvPicPr>
        <p:blipFill>
          <a:blip r:embed="rId3">
            <a:extLst/>
          </a:blip>
          <a:stretch>
            <a:fillRect/>
          </a:stretch>
        </p:blipFill>
        <p:spPr>
          <a:xfrm>
            <a:off x="3286118" y="214314"/>
            <a:ext cx="1729933" cy="495452"/>
          </a:xfrm>
          <a:prstGeom prst="rect">
            <a:avLst/>
          </a:prstGeom>
          <a:ln w="12700">
            <a:miter lim="400000"/>
          </a:ln>
        </p:spPr>
      </p:pic>
      <p:sp>
        <p:nvSpPr>
          <p:cNvPr id="2423" name="8 Ways to Get Paid"/>
          <p:cNvSpPr/>
          <p:nvPr/>
        </p:nvSpPr>
        <p:spPr>
          <a:xfrm>
            <a:off x="18522629" y="237651"/>
            <a:ext cx="2504580" cy="504230"/>
          </a:xfrm>
          <a:prstGeom prst="rect">
            <a:avLst/>
          </a:prstGeom>
          <a:ln w="25400">
            <a:miter lim="400000"/>
          </a:ln>
          <a:extLst>
            <a:ext uri="{C572A759-6A51-4108-AA02-DFA0A04FC94B}">
              <ma14:wrappingTextBoxFlag xmlns:ma14="http://schemas.microsoft.com/office/mac/drawingml/2011/main" xmlns="" val="1"/>
            </a:ext>
          </a:extLst>
        </p:spPr>
        <p:txBody>
          <a:bodyPr wrap="none" lIns="101600" tIns="101600" rIns="101600" bIns="101600" anchor="ctr">
            <a:spAutoFit/>
          </a:bodyPr>
          <a:lstStyle>
            <a:lvl1pPr algn="r">
              <a:defRPr>
                <a:solidFill>
                  <a:srgbClr val="FFFFFF"/>
                </a:solidFill>
                <a:latin typeface="Calibri Light"/>
                <a:ea typeface="Calibri Light"/>
                <a:cs typeface="Calibri Light"/>
                <a:sym typeface="Calibri Light"/>
              </a:defRPr>
            </a:lvl1pPr>
          </a:lstStyle>
          <a:p>
            <a:r>
              <a:t>8 Ways to Get Paid</a:t>
            </a:r>
          </a:p>
        </p:txBody>
      </p:sp>
      <p:sp>
        <p:nvSpPr>
          <p:cNvPr id="2424" name="Shape"/>
          <p:cNvSpPr/>
          <p:nvPr/>
        </p:nvSpPr>
        <p:spPr>
          <a:xfrm rot="10800000">
            <a:off x="5249131" y="11826022"/>
            <a:ext cx="16294267" cy="11826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816" y="0"/>
                </a:lnTo>
                <a:lnTo>
                  <a:pt x="21600" y="10800"/>
                </a:lnTo>
                <a:lnTo>
                  <a:pt x="20816" y="21600"/>
                </a:lnTo>
                <a:lnTo>
                  <a:pt x="0" y="21600"/>
                </a:lnTo>
                <a:close/>
              </a:path>
            </a:pathLst>
          </a:custGeom>
          <a:solidFill>
            <a:srgbClr val="92D050">
              <a:alpha val="20000"/>
            </a:srgbClr>
          </a:solidFill>
          <a:ln w="12700">
            <a:miter lim="400000"/>
          </a:ln>
        </p:spPr>
        <p:txBody>
          <a:bodyPr lIns="101600" tIns="101600" rIns="101600" bIns="101600" anchor="ctr"/>
          <a:lstStyle/>
          <a:p>
            <a:pPr marR="81278" defTabSz="1828800">
              <a:defRPr sz="4800">
                <a:uFill>
                  <a:solidFill>
                    <a:srgbClr val="000000"/>
                  </a:solidFill>
                </a:uFill>
                <a:latin typeface="Arial"/>
                <a:ea typeface="Arial"/>
                <a:cs typeface="Arial"/>
                <a:sym typeface="Arial"/>
              </a:defRPr>
            </a:pPr>
            <a:endParaRPr/>
          </a:p>
        </p:txBody>
      </p:sp>
      <p:sp>
        <p:nvSpPr>
          <p:cNvPr id="2425" name="1) Retail Profits"/>
          <p:cNvSpPr/>
          <p:nvPr/>
        </p:nvSpPr>
        <p:spPr>
          <a:xfrm>
            <a:off x="7518265" y="12068236"/>
            <a:ext cx="3866106" cy="688973"/>
          </a:xfrm>
          <a:prstGeom prst="rect">
            <a:avLst/>
          </a:prstGeom>
          <a:ln w="25400">
            <a:miter lim="400000"/>
          </a:ln>
          <a:extLst>
            <a:ext uri="{C572A759-6A51-4108-AA02-DFA0A04FC94B}">
              <ma14:wrappingTextBoxFlag xmlns:ma14="http://schemas.microsoft.com/office/mac/drawingml/2011/main" xmlns="" val="1"/>
            </a:ext>
          </a:extLst>
        </p:spPr>
        <p:txBody>
          <a:bodyPr wrap="none" lIns="71435" tIns="71435" rIns="71435" bIns="71435">
            <a:spAutoFit/>
          </a:bodyPr>
          <a:lstStyle>
            <a:lvl1pPr marR="82202" indent="41101" defTabSz="642935">
              <a:defRPr sz="3600" b="1">
                <a:solidFill>
                  <a:srgbClr val="A7A7A7"/>
                </a:solidFill>
                <a:uFill>
                  <a:solidFill>
                    <a:srgbClr val="89A24C"/>
                  </a:solidFill>
                </a:uFill>
                <a:latin typeface="+mj-lt"/>
                <a:ea typeface="+mj-ea"/>
                <a:cs typeface="+mj-cs"/>
                <a:sym typeface="Lucida Grande"/>
              </a:defRPr>
            </a:lvl1pPr>
          </a:lstStyle>
          <a:p>
            <a:r>
              <a:t>1) Retail Profits</a:t>
            </a:r>
          </a:p>
        </p:txBody>
      </p:sp>
      <p:sp>
        <p:nvSpPr>
          <p:cNvPr id="2426" name="Shape"/>
          <p:cNvSpPr/>
          <p:nvPr/>
        </p:nvSpPr>
        <p:spPr>
          <a:xfrm rot="10800000">
            <a:off x="6628941" y="10420839"/>
            <a:ext cx="16063109" cy="11826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805" y="0"/>
                </a:lnTo>
                <a:lnTo>
                  <a:pt x="21600" y="10800"/>
                </a:lnTo>
                <a:lnTo>
                  <a:pt x="20805" y="21600"/>
                </a:lnTo>
                <a:lnTo>
                  <a:pt x="0" y="21600"/>
                </a:lnTo>
                <a:close/>
              </a:path>
            </a:pathLst>
          </a:custGeom>
          <a:solidFill>
            <a:srgbClr val="92D050">
              <a:alpha val="20000"/>
            </a:srgbClr>
          </a:solidFill>
          <a:ln w="12700">
            <a:miter lim="400000"/>
          </a:ln>
        </p:spPr>
        <p:txBody>
          <a:bodyPr lIns="101600" tIns="101600" rIns="101600" bIns="101600" anchor="ctr"/>
          <a:lstStyle/>
          <a:p>
            <a:pPr marR="81278" defTabSz="1828800">
              <a:defRPr sz="4800">
                <a:uFill>
                  <a:solidFill>
                    <a:srgbClr val="000000"/>
                  </a:solidFill>
                </a:uFill>
                <a:latin typeface="Arial"/>
                <a:ea typeface="Arial"/>
                <a:cs typeface="Arial"/>
                <a:sym typeface="Arial"/>
              </a:defRPr>
            </a:pPr>
            <a:endParaRPr/>
          </a:p>
        </p:txBody>
      </p:sp>
      <p:sp>
        <p:nvSpPr>
          <p:cNvPr id="2427" name="2) Preferred Customer Bonus"/>
          <p:cNvSpPr/>
          <p:nvPr/>
        </p:nvSpPr>
        <p:spPr>
          <a:xfrm>
            <a:off x="8618925" y="10677248"/>
            <a:ext cx="7039717" cy="688973"/>
          </a:xfrm>
          <a:prstGeom prst="rect">
            <a:avLst/>
          </a:prstGeom>
          <a:ln w="25400">
            <a:miter lim="400000"/>
          </a:ln>
          <a:extLst>
            <a:ext uri="{C572A759-6A51-4108-AA02-DFA0A04FC94B}">
              <ma14:wrappingTextBoxFlag xmlns:ma14="http://schemas.microsoft.com/office/mac/drawingml/2011/main" xmlns="" val="1"/>
            </a:ext>
          </a:extLst>
        </p:spPr>
        <p:txBody>
          <a:bodyPr wrap="none" lIns="71435" tIns="71435" rIns="71435" bIns="71435">
            <a:spAutoFit/>
          </a:bodyPr>
          <a:lstStyle>
            <a:lvl1pPr marR="82202" indent="41101" defTabSz="642935">
              <a:defRPr sz="3600" b="1">
                <a:solidFill>
                  <a:srgbClr val="A7A7A7"/>
                </a:solidFill>
                <a:uFill>
                  <a:solidFill>
                    <a:srgbClr val="89A24C"/>
                  </a:solidFill>
                </a:uFill>
                <a:latin typeface="+mj-lt"/>
                <a:ea typeface="+mj-ea"/>
                <a:cs typeface="+mj-cs"/>
                <a:sym typeface="Lucida Grande"/>
              </a:defRPr>
            </a:lvl1pPr>
          </a:lstStyle>
          <a:p>
            <a:r>
              <a:t>2) Preferred Customer Bonus</a:t>
            </a:r>
          </a:p>
        </p:txBody>
      </p:sp>
      <p:sp>
        <p:nvSpPr>
          <p:cNvPr id="2428" name="Shape"/>
          <p:cNvSpPr/>
          <p:nvPr/>
        </p:nvSpPr>
        <p:spPr>
          <a:xfrm rot="10800000">
            <a:off x="8091422" y="8995054"/>
            <a:ext cx="15880977" cy="11826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796" y="0"/>
                </a:lnTo>
                <a:lnTo>
                  <a:pt x="21600" y="10800"/>
                </a:lnTo>
                <a:lnTo>
                  <a:pt x="20796" y="21600"/>
                </a:lnTo>
                <a:lnTo>
                  <a:pt x="0" y="21600"/>
                </a:lnTo>
                <a:close/>
              </a:path>
            </a:pathLst>
          </a:custGeom>
          <a:solidFill>
            <a:srgbClr val="92D050">
              <a:alpha val="20000"/>
            </a:srgbClr>
          </a:solidFill>
          <a:ln w="12700">
            <a:miter lim="400000"/>
          </a:ln>
        </p:spPr>
        <p:txBody>
          <a:bodyPr lIns="101600" tIns="101600" rIns="101600" bIns="101600" anchor="ctr"/>
          <a:lstStyle/>
          <a:p>
            <a:pPr marR="81278" defTabSz="1828800">
              <a:defRPr sz="4800">
                <a:uFill>
                  <a:solidFill>
                    <a:srgbClr val="000000"/>
                  </a:solidFill>
                </a:uFill>
                <a:latin typeface="Arial"/>
                <a:ea typeface="Arial"/>
                <a:cs typeface="Arial"/>
                <a:sym typeface="Arial"/>
              </a:defRPr>
            </a:pPr>
            <a:endParaRPr/>
          </a:p>
        </p:txBody>
      </p:sp>
      <p:sp>
        <p:nvSpPr>
          <p:cNvPr id="2429" name="3) Fast Start Bonus"/>
          <p:cNvSpPr/>
          <p:nvPr/>
        </p:nvSpPr>
        <p:spPr>
          <a:xfrm>
            <a:off x="9769257" y="9262199"/>
            <a:ext cx="4642319" cy="688973"/>
          </a:xfrm>
          <a:prstGeom prst="rect">
            <a:avLst/>
          </a:prstGeom>
          <a:ln w="25400">
            <a:miter lim="400000"/>
          </a:ln>
          <a:extLst>
            <a:ext uri="{C572A759-6A51-4108-AA02-DFA0A04FC94B}">
              <ma14:wrappingTextBoxFlag xmlns:ma14="http://schemas.microsoft.com/office/mac/drawingml/2011/main" xmlns="" val="1"/>
            </a:ext>
          </a:extLst>
        </p:spPr>
        <p:txBody>
          <a:bodyPr wrap="none" lIns="71435" tIns="71435" rIns="71435" bIns="71435">
            <a:spAutoFit/>
          </a:bodyPr>
          <a:lstStyle>
            <a:lvl1pPr marR="82202" indent="41101" defTabSz="642935">
              <a:defRPr sz="3600" b="1">
                <a:solidFill>
                  <a:srgbClr val="A7A7A7"/>
                </a:solidFill>
                <a:uFill>
                  <a:solidFill>
                    <a:srgbClr val="89A24C"/>
                  </a:solidFill>
                </a:uFill>
                <a:latin typeface="+mj-lt"/>
                <a:ea typeface="+mj-ea"/>
                <a:cs typeface="+mj-cs"/>
                <a:sym typeface="Lucida Grande"/>
              </a:defRPr>
            </a:lvl1pPr>
          </a:lstStyle>
          <a:p>
            <a:r>
              <a:t>3) Fast Start Bonus</a:t>
            </a:r>
          </a:p>
        </p:txBody>
      </p:sp>
      <p:sp>
        <p:nvSpPr>
          <p:cNvPr id="2430" name="Shape"/>
          <p:cNvSpPr/>
          <p:nvPr/>
        </p:nvSpPr>
        <p:spPr>
          <a:xfrm rot="10800000">
            <a:off x="9530934" y="7559179"/>
            <a:ext cx="15732755" cy="11826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788" y="0"/>
                </a:lnTo>
                <a:lnTo>
                  <a:pt x="21600" y="10800"/>
                </a:lnTo>
                <a:lnTo>
                  <a:pt x="20788" y="21600"/>
                </a:lnTo>
                <a:lnTo>
                  <a:pt x="0" y="21600"/>
                </a:lnTo>
                <a:close/>
              </a:path>
            </a:pathLst>
          </a:custGeom>
          <a:solidFill>
            <a:schemeClr val="accent3">
              <a:alpha val="20000"/>
            </a:schemeClr>
          </a:solidFill>
          <a:ln w="12700">
            <a:miter lim="400000"/>
          </a:ln>
        </p:spPr>
        <p:txBody>
          <a:bodyPr lIns="101600" tIns="101600" rIns="101600" bIns="101600" anchor="ctr"/>
          <a:lstStyle/>
          <a:p>
            <a:pPr marR="81278" defTabSz="1828800">
              <a:defRPr sz="4800">
                <a:uFill>
                  <a:solidFill>
                    <a:srgbClr val="000000"/>
                  </a:solidFill>
                </a:uFill>
                <a:latin typeface="Arial"/>
                <a:ea typeface="Arial"/>
                <a:cs typeface="Arial"/>
                <a:sym typeface="Arial"/>
              </a:defRPr>
            </a:pPr>
            <a:endParaRPr/>
          </a:p>
        </p:txBody>
      </p:sp>
      <p:sp>
        <p:nvSpPr>
          <p:cNvPr id="2431" name="4) Director Bonus"/>
          <p:cNvSpPr/>
          <p:nvPr/>
        </p:nvSpPr>
        <p:spPr>
          <a:xfrm>
            <a:off x="11045856" y="7801394"/>
            <a:ext cx="7018738" cy="688973"/>
          </a:xfrm>
          <a:prstGeom prst="rect">
            <a:avLst/>
          </a:prstGeom>
          <a:ln w="25400">
            <a:miter lim="400000"/>
          </a:ln>
          <a:extLst>
            <a:ext uri="{C572A759-6A51-4108-AA02-DFA0A04FC94B}">
              <ma14:wrappingTextBoxFlag xmlns:ma14="http://schemas.microsoft.com/office/mac/drawingml/2011/main" xmlns="" val="1"/>
            </a:ext>
          </a:extLst>
        </p:spPr>
        <p:txBody>
          <a:bodyPr lIns="71435" tIns="71435" rIns="71435" bIns="71435">
            <a:spAutoFit/>
          </a:bodyPr>
          <a:lstStyle>
            <a:lvl1pPr marR="82202" indent="41101" defTabSz="642935">
              <a:defRPr sz="3600" b="1">
                <a:solidFill>
                  <a:srgbClr val="A7A7A7"/>
                </a:solidFill>
                <a:uFill>
                  <a:solidFill>
                    <a:srgbClr val="EB8104"/>
                  </a:solidFill>
                </a:uFill>
                <a:latin typeface="+mj-lt"/>
                <a:ea typeface="+mj-ea"/>
                <a:cs typeface="+mj-cs"/>
                <a:sym typeface="Lucida Grande"/>
              </a:defRPr>
            </a:lvl1pPr>
          </a:lstStyle>
          <a:p>
            <a:r>
              <a:t>4) Director Bonus</a:t>
            </a:r>
          </a:p>
        </p:txBody>
      </p:sp>
      <p:sp>
        <p:nvSpPr>
          <p:cNvPr id="2432" name="Shape"/>
          <p:cNvSpPr/>
          <p:nvPr/>
        </p:nvSpPr>
        <p:spPr>
          <a:xfrm rot="10800000">
            <a:off x="10954547" y="6128127"/>
            <a:ext cx="15657514" cy="11826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784" y="0"/>
                </a:lnTo>
                <a:lnTo>
                  <a:pt x="21600" y="10800"/>
                </a:lnTo>
                <a:lnTo>
                  <a:pt x="20784" y="21600"/>
                </a:lnTo>
                <a:lnTo>
                  <a:pt x="0" y="21600"/>
                </a:lnTo>
                <a:close/>
              </a:path>
            </a:pathLst>
          </a:custGeom>
          <a:solidFill>
            <a:srgbClr val="FA694E">
              <a:alpha val="20000"/>
            </a:srgbClr>
          </a:solidFill>
          <a:ln w="12700">
            <a:miter lim="400000"/>
          </a:ln>
        </p:spPr>
        <p:txBody>
          <a:bodyPr lIns="101600" tIns="101600" rIns="101600" bIns="101600" anchor="ctr"/>
          <a:lstStyle/>
          <a:p>
            <a:pPr marR="81278" defTabSz="1828800">
              <a:defRPr sz="4800">
                <a:uFill>
                  <a:solidFill>
                    <a:srgbClr val="000000"/>
                  </a:solidFill>
                </a:uFill>
                <a:latin typeface="Arial"/>
                <a:ea typeface="Arial"/>
                <a:cs typeface="Arial"/>
                <a:sym typeface="Arial"/>
              </a:defRPr>
            </a:pPr>
            <a:endParaRPr/>
          </a:p>
        </p:txBody>
      </p:sp>
      <p:sp>
        <p:nvSpPr>
          <p:cNvPr id="2433" name="5) Team Commissions to $10,000 usd"/>
          <p:cNvSpPr/>
          <p:nvPr/>
        </p:nvSpPr>
        <p:spPr>
          <a:xfrm>
            <a:off x="12287485" y="6382303"/>
            <a:ext cx="8906154" cy="688973"/>
          </a:xfrm>
          <a:prstGeom prst="rect">
            <a:avLst/>
          </a:prstGeom>
          <a:ln w="25400">
            <a:miter lim="400000"/>
          </a:ln>
          <a:extLst>
            <a:ext uri="{C572A759-6A51-4108-AA02-DFA0A04FC94B}">
              <ma14:wrappingTextBoxFlag xmlns:ma14="http://schemas.microsoft.com/office/mac/drawingml/2011/main" xmlns="" val="1"/>
            </a:ext>
          </a:extLst>
        </p:spPr>
        <p:txBody>
          <a:bodyPr lIns="71435" tIns="71435" rIns="71435" bIns="71435">
            <a:spAutoFit/>
          </a:bodyPr>
          <a:lstStyle/>
          <a:p>
            <a:pPr marR="82202" indent="41101" defTabSz="642935">
              <a:defRPr sz="3600" b="1">
                <a:solidFill>
                  <a:srgbClr val="A7A7A7"/>
                </a:solidFill>
                <a:uFill>
                  <a:solidFill>
                    <a:srgbClr val="002F73"/>
                  </a:solidFill>
                </a:uFill>
                <a:latin typeface="+mj-lt"/>
                <a:ea typeface="+mj-ea"/>
                <a:cs typeface="+mj-cs"/>
                <a:sym typeface="Lucida Grande"/>
              </a:defRPr>
            </a:pPr>
            <a:r>
              <a:t>5) Team Commissions </a:t>
            </a:r>
            <a:r>
              <a:rPr sz="2400"/>
              <a:t>to $10,000 usd</a:t>
            </a:r>
          </a:p>
        </p:txBody>
      </p:sp>
      <p:sp>
        <p:nvSpPr>
          <p:cNvPr id="2434" name="Shape"/>
          <p:cNvSpPr/>
          <p:nvPr/>
        </p:nvSpPr>
        <p:spPr>
          <a:xfrm rot="10800000">
            <a:off x="12400069" y="4698348"/>
            <a:ext cx="15436983" cy="11826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773" y="0"/>
                </a:lnTo>
                <a:lnTo>
                  <a:pt x="21600" y="10800"/>
                </a:lnTo>
                <a:lnTo>
                  <a:pt x="20773" y="21600"/>
                </a:lnTo>
                <a:lnTo>
                  <a:pt x="0" y="21600"/>
                </a:lnTo>
                <a:close/>
              </a:path>
            </a:pathLst>
          </a:custGeom>
          <a:solidFill>
            <a:srgbClr val="00B0F0">
              <a:alpha val="20000"/>
            </a:srgbClr>
          </a:solidFill>
          <a:ln w="12700">
            <a:miter lim="400000"/>
          </a:ln>
        </p:spPr>
        <p:txBody>
          <a:bodyPr lIns="101600" tIns="101600" rIns="101600" bIns="101600" anchor="ctr"/>
          <a:lstStyle/>
          <a:p>
            <a:pPr marR="81278" defTabSz="1828800">
              <a:defRPr sz="4800">
                <a:uFill>
                  <a:solidFill>
                    <a:srgbClr val="000000"/>
                  </a:solidFill>
                </a:uFill>
                <a:latin typeface="Arial"/>
                <a:ea typeface="Arial"/>
                <a:cs typeface="Arial"/>
                <a:sym typeface="Arial"/>
              </a:defRPr>
            </a:pPr>
            <a:endParaRPr/>
          </a:p>
        </p:txBody>
      </p:sp>
      <p:sp>
        <p:nvSpPr>
          <p:cNvPr id="2435" name="Shape"/>
          <p:cNvSpPr/>
          <p:nvPr/>
        </p:nvSpPr>
        <p:spPr>
          <a:xfrm rot="10800000">
            <a:off x="13844764" y="3253313"/>
            <a:ext cx="15397273" cy="11826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770" y="0"/>
                </a:lnTo>
                <a:lnTo>
                  <a:pt x="21600" y="10800"/>
                </a:lnTo>
                <a:lnTo>
                  <a:pt x="20770" y="21600"/>
                </a:lnTo>
                <a:lnTo>
                  <a:pt x="0" y="21600"/>
                </a:lnTo>
                <a:close/>
              </a:path>
            </a:pathLst>
          </a:custGeom>
          <a:solidFill>
            <a:srgbClr val="00B0F0">
              <a:alpha val="20000"/>
            </a:srgbClr>
          </a:solidFill>
          <a:ln w="12700">
            <a:miter lim="400000"/>
          </a:ln>
        </p:spPr>
        <p:txBody>
          <a:bodyPr lIns="101600" tIns="101600" rIns="101600" bIns="101600" anchor="ctr"/>
          <a:lstStyle/>
          <a:p>
            <a:pPr marR="81278" defTabSz="1828800">
              <a:defRPr sz="4800">
                <a:uFill>
                  <a:solidFill>
                    <a:srgbClr val="000000"/>
                  </a:solidFill>
                </a:uFill>
                <a:latin typeface="Arial"/>
                <a:ea typeface="Arial"/>
                <a:cs typeface="Arial"/>
                <a:sym typeface="Arial"/>
              </a:defRPr>
            </a:pPr>
            <a:endParaRPr/>
          </a:p>
        </p:txBody>
      </p:sp>
      <p:sp>
        <p:nvSpPr>
          <p:cNvPr id="2436" name="6) Executive Momentum Pool"/>
          <p:cNvSpPr/>
          <p:nvPr/>
        </p:nvSpPr>
        <p:spPr>
          <a:xfrm>
            <a:off x="13538089" y="4958002"/>
            <a:ext cx="8429627" cy="1781173"/>
          </a:xfrm>
          <a:prstGeom prst="rect">
            <a:avLst/>
          </a:prstGeom>
          <a:ln w="25400">
            <a:miter lim="400000"/>
          </a:ln>
          <a:extLst>
            <a:ext uri="{C572A759-6A51-4108-AA02-DFA0A04FC94B}">
              <ma14:wrappingTextBoxFlag xmlns:ma14="http://schemas.microsoft.com/office/mac/drawingml/2011/main" xmlns="" val="1"/>
            </a:ext>
          </a:extLst>
        </p:spPr>
        <p:txBody>
          <a:bodyPr lIns="71435" tIns="71435" rIns="71435" bIns="71435">
            <a:spAutoFit/>
          </a:bodyPr>
          <a:lstStyle/>
          <a:p>
            <a:pPr marL="703221" marR="82202" indent="-662121" defTabSz="642935">
              <a:defRPr sz="3600" b="1">
                <a:solidFill>
                  <a:srgbClr val="A7A7A7"/>
                </a:solidFill>
                <a:uFill>
                  <a:solidFill>
                    <a:srgbClr val="FF2600"/>
                  </a:solidFill>
                </a:uFill>
                <a:latin typeface="+mj-lt"/>
                <a:ea typeface="+mj-ea"/>
                <a:cs typeface="+mj-cs"/>
                <a:sym typeface="Lucida Grande"/>
              </a:defRPr>
            </a:pPr>
            <a:r>
              <a:t>6) Executive Momentum Pool</a:t>
            </a:r>
          </a:p>
          <a:p>
            <a:pPr marL="703221" marR="82202" indent="-662121" defTabSz="642935">
              <a:defRPr sz="3600" b="1">
                <a:solidFill>
                  <a:srgbClr val="A7A7A7"/>
                </a:solidFill>
                <a:uFill>
                  <a:solidFill>
                    <a:srgbClr val="FF2600"/>
                  </a:solidFill>
                </a:uFill>
                <a:latin typeface="+mj-lt"/>
                <a:ea typeface="+mj-ea"/>
                <a:cs typeface="+mj-cs"/>
                <a:sym typeface="Lucida Grande"/>
              </a:defRPr>
            </a:pPr>
            <a:r>
              <a:t>      </a:t>
            </a:r>
          </a:p>
          <a:p>
            <a:pPr marL="703221" marR="82202" indent="-662121" defTabSz="642935">
              <a:defRPr sz="3600" b="1">
                <a:solidFill>
                  <a:srgbClr val="A7A7A7"/>
                </a:solidFill>
                <a:uFill>
                  <a:solidFill>
                    <a:srgbClr val="FF2600"/>
                  </a:solidFill>
                </a:uFill>
                <a:latin typeface="+mj-lt"/>
                <a:ea typeface="+mj-ea"/>
                <a:cs typeface="+mj-cs"/>
                <a:sym typeface="Lucida Grande"/>
              </a:defRPr>
            </a:pPr>
            <a:r>
              <a:t>      </a:t>
            </a:r>
          </a:p>
        </p:txBody>
      </p:sp>
      <p:sp>
        <p:nvSpPr>
          <p:cNvPr id="2437" name="7) Check Match Unlimited"/>
          <p:cNvSpPr/>
          <p:nvPr/>
        </p:nvSpPr>
        <p:spPr>
          <a:xfrm>
            <a:off x="14971514" y="3483435"/>
            <a:ext cx="8429626" cy="1235073"/>
          </a:xfrm>
          <a:prstGeom prst="rect">
            <a:avLst/>
          </a:prstGeom>
          <a:ln w="25400">
            <a:miter lim="400000"/>
          </a:ln>
          <a:extLst>
            <a:ext uri="{C572A759-6A51-4108-AA02-DFA0A04FC94B}">
              <ma14:wrappingTextBoxFlag xmlns:ma14="http://schemas.microsoft.com/office/mac/drawingml/2011/main" xmlns="" val="1"/>
            </a:ext>
          </a:extLst>
        </p:spPr>
        <p:txBody>
          <a:bodyPr lIns="71435" tIns="71435" rIns="71435" bIns="71435">
            <a:spAutoFit/>
          </a:bodyPr>
          <a:lstStyle/>
          <a:p>
            <a:pPr marL="703221" marR="82202" indent="-662121" defTabSz="642935">
              <a:defRPr sz="3600" b="1">
                <a:solidFill>
                  <a:srgbClr val="A7A7A7"/>
                </a:solidFill>
                <a:uFill>
                  <a:solidFill>
                    <a:srgbClr val="FF2600"/>
                  </a:solidFill>
                </a:uFill>
                <a:latin typeface="+mj-lt"/>
                <a:ea typeface="+mj-ea"/>
                <a:cs typeface="+mj-cs"/>
                <a:sym typeface="Lucida Grande"/>
              </a:defRPr>
            </a:pPr>
            <a:r>
              <a:t>7) Check Match </a:t>
            </a:r>
            <a:r>
              <a:rPr sz="2800"/>
              <a:t>Unlimited</a:t>
            </a:r>
          </a:p>
          <a:p>
            <a:pPr marL="703221" marR="82202" indent="-662121" defTabSz="642935">
              <a:defRPr sz="3600" b="1">
                <a:solidFill>
                  <a:srgbClr val="A7A7A7"/>
                </a:solidFill>
                <a:uFill>
                  <a:solidFill>
                    <a:srgbClr val="FF2600"/>
                  </a:solidFill>
                </a:uFill>
                <a:latin typeface="+mj-lt"/>
                <a:ea typeface="+mj-ea"/>
                <a:cs typeface="+mj-cs"/>
                <a:sym typeface="Lucida Grande"/>
              </a:defRPr>
            </a:pPr>
            <a:r>
              <a:t>      </a:t>
            </a:r>
          </a:p>
        </p:txBody>
      </p:sp>
      <p:sp>
        <p:nvSpPr>
          <p:cNvPr id="2438" name="Shape"/>
          <p:cNvSpPr/>
          <p:nvPr/>
        </p:nvSpPr>
        <p:spPr>
          <a:xfrm rot="10800000">
            <a:off x="14971511" y="1798648"/>
            <a:ext cx="7906776" cy="11826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593" y="0"/>
                </a:lnTo>
                <a:lnTo>
                  <a:pt x="21600" y="10800"/>
                </a:lnTo>
                <a:lnTo>
                  <a:pt x="19593" y="21600"/>
                </a:lnTo>
                <a:lnTo>
                  <a:pt x="0" y="21600"/>
                </a:lnTo>
                <a:close/>
              </a:path>
            </a:pathLst>
          </a:custGeom>
          <a:solidFill>
            <a:srgbClr val="00B0F0"/>
          </a:solidFill>
          <a:ln w="12700">
            <a:miter lim="400000"/>
          </a:ln>
        </p:spPr>
        <p:txBody>
          <a:bodyPr lIns="101600" tIns="101600" rIns="101600" bIns="101600" anchor="ctr"/>
          <a:lstStyle/>
          <a:p>
            <a:pPr marR="81278" defTabSz="1828800">
              <a:defRPr sz="4800">
                <a:uFill>
                  <a:solidFill>
                    <a:srgbClr val="000000"/>
                  </a:solidFill>
                </a:uFill>
                <a:latin typeface="Arial"/>
                <a:ea typeface="Arial"/>
                <a:cs typeface="Arial"/>
                <a:sym typeface="Arial"/>
              </a:defRPr>
            </a:pPr>
            <a:endParaRPr/>
          </a:p>
        </p:txBody>
      </p:sp>
      <p:sp>
        <p:nvSpPr>
          <p:cNvPr id="2439" name="8) Diamond Pool"/>
          <p:cNvSpPr/>
          <p:nvPr/>
        </p:nvSpPr>
        <p:spPr>
          <a:xfrm>
            <a:off x="15548252" y="1966231"/>
            <a:ext cx="7458051" cy="1990861"/>
          </a:xfrm>
          <a:prstGeom prst="rect">
            <a:avLst/>
          </a:prstGeom>
          <a:ln w="25400">
            <a:miter lim="400000"/>
          </a:ln>
          <a:extLst>
            <a:ext uri="{C572A759-6A51-4108-AA02-DFA0A04FC94B}">
              <ma14:wrappingTextBoxFlag xmlns:ma14="http://schemas.microsoft.com/office/mac/drawingml/2011/main" xmlns="" val="1"/>
            </a:ext>
          </a:extLst>
        </p:spPr>
        <p:txBody>
          <a:bodyPr wrap="square" lIns="71435" tIns="71435" rIns="71435" bIns="71435">
            <a:spAutoFit/>
          </a:bodyPr>
          <a:lstStyle/>
          <a:p>
            <a:pPr marL="703221" marR="82202" indent="-662121" defTabSz="642935">
              <a:defRPr sz="3600" b="1">
                <a:solidFill>
                  <a:srgbClr val="FFFFFF"/>
                </a:solidFill>
                <a:uFill>
                  <a:solidFill>
                    <a:srgbClr val="FF2600"/>
                  </a:solidFill>
                </a:uFill>
                <a:latin typeface="+mj-lt"/>
                <a:ea typeface="+mj-ea"/>
                <a:cs typeface="+mj-cs"/>
                <a:sym typeface="Lucida Grande"/>
              </a:defRPr>
            </a:pPr>
            <a:r>
              <a:rPr dirty="0"/>
              <a:t>8) </a:t>
            </a:r>
            <a:r>
              <a:rPr lang="th-TH" sz="4000" b="1" dirty="0">
                <a:solidFill>
                  <a:srgbClr val="FFFFFF"/>
                </a:solidFill>
                <a:uFill>
                  <a:solidFill>
                    <a:srgbClr val="FF2600"/>
                  </a:solidFill>
                </a:uFill>
                <a:sym typeface="Lucida Grande"/>
              </a:rPr>
              <a:t>เอ็คเซคคิวทีพโมเมนตัมพูล</a:t>
            </a:r>
          </a:p>
          <a:p>
            <a:pPr marL="703221" marR="82202" indent="-662121" defTabSz="642935">
              <a:defRPr sz="3600" b="1">
                <a:solidFill>
                  <a:srgbClr val="FFFFFF"/>
                </a:solidFill>
                <a:uFill>
                  <a:solidFill>
                    <a:srgbClr val="FF2600"/>
                  </a:solidFill>
                </a:uFill>
                <a:latin typeface="+mj-lt"/>
                <a:ea typeface="+mj-ea"/>
                <a:cs typeface="+mj-cs"/>
                <a:sym typeface="Lucida Grande"/>
              </a:defRPr>
            </a:pPr>
            <a:endParaRPr sz="2800" dirty="0"/>
          </a:p>
          <a:p>
            <a:pPr marL="703221" marR="82202" indent="-662121" defTabSz="642935">
              <a:defRPr sz="3600" b="1">
                <a:solidFill>
                  <a:srgbClr val="FF2600"/>
                </a:solidFill>
                <a:uFill>
                  <a:solidFill>
                    <a:srgbClr val="FF2600"/>
                  </a:solidFill>
                </a:uFill>
                <a:latin typeface="+mj-lt"/>
                <a:ea typeface="+mj-ea"/>
                <a:cs typeface="+mj-cs"/>
                <a:sym typeface="Lucida Grande"/>
              </a:defRPr>
            </a:pPr>
            <a:r>
              <a:rPr dirty="0"/>
              <a:t>      </a:t>
            </a:r>
          </a:p>
        </p:txBody>
      </p:sp>
      <p:sp>
        <p:nvSpPr>
          <p:cNvPr id="2440" name="8 Ways to Get Paid"/>
          <p:cNvSpPr>
            <a:spLocks noGrp="1"/>
          </p:cNvSpPr>
          <p:nvPr>
            <p:ph type="title"/>
          </p:nvPr>
        </p:nvSpPr>
        <p:spPr>
          <a:xfrm>
            <a:off x="4144650" y="927050"/>
            <a:ext cx="15773401" cy="2246846"/>
          </a:xfrm>
          <a:prstGeom prst="rect">
            <a:avLst/>
          </a:prstGeom>
        </p:spPr>
        <p:txBody>
          <a:bodyPr/>
          <a:lstStyle>
            <a:lvl1pPr>
              <a:defRPr sz="7200"/>
            </a:lvl1pPr>
          </a:lstStyle>
          <a:p>
            <a:r>
              <a:rPr dirty="0"/>
              <a:t>8 </a:t>
            </a:r>
            <a:r>
              <a:rPr lang="th-TH" dirty="0"/>
              <a:t>วิธี การรับค่าตอบแทน</a:t>
            </a:r>
            <a:endParaRPr dirty="0"/>
          </a:p>
        </p:txBody>
      </p:sp>
      <p:sp>
        <p:nvSpPr>
          <p:cNvPr id="2441" name="Diamond Pool"/>
          <p:cNvSpPr/>
          <p:nvPr/>
        </p:nvSpPr>
        <p:spPr>
          <a:xfrm>
            <a:off x="4144650" y="2695306"/>
            <a:ext cx="9241949" cy="1283038"/>
          </a:xfrm>
          <a:prstGeom prst="rect">
            <a:avLst/>
          </a:prstGeom>
          <a:ln w="25400">
            <a:miter lim="400000"/>
          </a:ln>
          <a:extLst>
            <a:ext uri="{C572A759-6A51-4108-AA02-DFA0A04FC94B}">
              <ma14:wrappingTextBoxFlag xmlns:ma14="http://schemas.microsoft.com/office/mac/drawingml/2011/main" xmlns="" val="1"/>
            </a:ext>
          </a:extLst>
        </p:spPr>
        <p:txBody>
          <a:bodyPr wrap="none" lIns="71435" tIns="71435" rIns="71435" bIns="71435">
            <a:spAutoFit/>
          </a:bodyPr>
          <a:lstStyle>
            <a:lvl1pPr marR="115597" indent="15240" defTabSz="1295400">
              <a:spcBef>
                <a:spcPts val="1800"/>
              </a:spcBef>
              <a:defRPr sz="7400">
                <a:solidFill>
                  <a:srgbClr val="00B0F0"/>
                </a:solidFill>
                <a:uFill>
                  <a:solidFill>
                    <a:srgbClr val="000000"/>
                  </a:solidFill>
                </a:uFill>
                <a:latin typeface="Calibri"/>
                <a:ea typeface="Calibri"/>
                <a:cs typeface="Calibri"/>
                <a:sym typeface="Calibri"/>
              </a:defRPr>
            </a:lvl1pPr>
          </a:lstStyle>
          <a:p>
            <a:r>
              <a:rPr lang="th-TH" dirty="0"/>
              <a:t>การรวมกำลังของผู้บริหาร</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2438"/>
                                        </p:tgtEl>
                                        <p:attrNameLst>
                                          <p:attrName>style.visibility</p:attrName>
                                        </p:attrNameLst>
                                      </p:cBhvr>
                                      <p:to>
                                        <p:strVal val="visible"/>
                                      </p:to>
                                    </p:set>
                                    <p:anim calcmode="lin" valueType="num">
                                      <p:cBhvr>
                                        <p:cTn id="7" dur="1000" fill="hold"/>
                                        <p:tgtEl>
                                          <p:spTgt spid="2438"/>
                                        </p:tgtEl>
                                        <p:attrNameLst>
                                          <p:attrName>ppt_x</p:attrName>
                                        </p:attrNameLst>
                                      </p:cBhvr>
                                      <p:tavLst>
                                        <p:tav tm="0">
                                          <p:val>
                                            <p:strVal val="1+#ppt_w/2"/>
                                          </p:val>
                                        </p:tav>
                                        <p:tav tm="100000">
                                          <p:val>
                                            <p:strVal val="#ppt_x"/>
                                          </p:val>
                                        </p:tav>
                                      </p:tavLst>
                                    </p:anim>
                                    <p:anim calcmode="lin" valueType="num">
                                      <p:cBhvr>
                                        <p:cTn id="8" dur="1000" fill="hold"/>
                                        <p:tgtEl>
                                          <p:spTgt spid="243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entr" presetSubtype="0" fill="hold" grpId="2" nodeType="afterEffect">
                                  <p:stCondLst>
                                    <p:cond delay="0"/>
                                  </p:stCondLst>
                                  <p:iterate type="lt">
                                    <p:tmAbs val="100"/>
                                  </p:iterate>
                                  <p:childTnLst>
                                    <p:set>
                                      <p:cBhvr>
                                        <p:cTn id="11" fill="hold"/>
                                        <p:tgtEl>
                                          <p:spTgt spid="24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8" grpId="1" animBg="1" advAuto="0"/>
      <p:bldP spid="2441" grpId="2" animBg="1" advAuto="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Ways to Get Paid with ASEA"/>
          <p:cNvSpPr>
            <a:spLocks noGrp="1"/>
          </p:cNvSpPr>
          <p:nvPr>
            <p:ph type="title"/>
          </p:nvPr>
        </p:nvSpPr>
        <p:spPr>
          <a:xfrm>
            <a:off x="4926884" y="1023747"/>
            <a:ext cx="15773401" cy="2246847"/>
          </a:xfrm>
          <a:prstGeom prst="rect">
            <a:avLst/>
          </a:prstGeom>
        </p:spPr>
        <p:txBody>
          <a:bodyPr>
            <a:normAutofit fontScale="90000"/>
          </a:bodyPr>
          <a:lstStyle>
            <a:lvl1pPr algn="ctr" defTabSz="1219200">
              <a:lnSpc>
                <a:spcPct val="100000"/>
              </a:lnSpc>
              <a:defRPr sz="8400"/>
            </a:lvl1pPr>
          </a:lstStyle>
          <a:p>
            <a:r>
              <a:rPr lang="th-TH" sz="8800" dirty="0"/>
              <a:t>8 วิธี การรับค่าตอบแทนจาก ASEA</a:t>
            </a:r>
            <a:endParaRPr sz="8800" dirty="0"/>
          </a:p>
        </p:txBody>
      </p:sp>
      <p:sp>
        <p:nvSpPr>
          <p:cNvPr id="368" name="Arrow"/>
          <p:cNvSpPr/>
          <p:nvPr/>
        </p:nvSpPr>
        <p:spPr>
          <a:xfrm>
            <a:off x="4131791" y="10071493"/>
            <a:ext cx="7825487" cy="1363143"/>
          </a:xfrm>
          <a:prstGeom prst="rightArrow">
            <a:avLst>
              <a:gd name="adj1" fmla="val 47201"/>
              <a:gd name="adj2" fmla="val 66952"/>
            </a:avLst>
          </a:prstGeom>
          <a:solidFill>
            <a:srgbClr val="808080"/>
          </a:solidFill>
          <a:ln w="12700">
            <a:miter lim="400000"/>
          </a:ln>
        </p:spPr>
        <p:txBody>
          <a:bodyPr lIns="101600" tIns="101600" rIns="101600" bIns="101600" anchor="ctr"/>
          <a:lstStyle/>
          <a:p>
            <a:pPr algn="ctr" defTabSz="1219200">
              <a:defRPr sz="4800">
                <a:latin typeface="Calibri"/>
                <a:ea typeface="Calibri"/>
                <a:cs typeface="Calibri"/>
                <a:sym typeface="Calibri"/>
              </a:defRPr>
            </a:pPr>
            <a:endParaRPr/>
          </a:p>
        </p:txBody>
      </p:sp>
      <p:sp>
        <p:nvSpPr>
          <p:cNvPr id="369" name="IMMEDIATE INCOME: linear income…"/>
          <p:cNvSpPr/>
          <p:nvPr/>
        </p:nvSpPr>
        <p:spPr>
          <a:xfrm>
            <a:off x="4034938" y="11460512"/>
            <a:ext cx="7467581" cy="1208144"/>
          </a:xfrm>
          <a:prstGeom prst="rect">
            <a:avLst/>
          </a:prstGeom>
          <a:ln w="25400">
            <a:miter lim="400000"/>
          </a:ln>
          <a:extLst>
            <a:ext uri="{C572A759-6A51-4108-AA02-DFA0A04FC94B}">
              <ma14:wrappingTextBoxFlag xmlns:ma14="http://schemas.microsoft.com/office/mac/drawingml/2011/main" xmlns="" val="1"/>
            </a:ext>
          </a:extLst>
        </p:spPr>
        <p:txBody>
          <a:bodyPr lIns="101600" tIns="101600" rIns="101600" bIns="101600" anchor="ctr"/>
          <a:lstStyle/>
          <a:p>
            <a:pPr algn="ctr" defTabSz="1219200">
              <a:defRPr sz="2800" b="1">
                <a:solidFill>
                  <a:srgbClr val="535353"/>
                </a:solidFill>
                <a:latin typeface="+mn-lt"/>
                <a:ea typeface="+mn-ea"/>
                <a:cs typeface="+mn-cs"/>
                <a:sym typeface="Helvetica"/>
              </a:defRPr>
            </a:pPr>
            <a:r>
              <a:rPr lang="th-TH" sz="2800" b="1" dirty="0">
                <a:sym typeface="Helvetica"/>
              </a:rPr>
              <a:t>รายได้ทันที: รายได้พาร์ทไทม์</a:t>
            </a:r>
            <a:br>
              <a:rPr lang="th-TH" sz="2800" b="1" dirty="0">
                <a:sym typeface="Helvetica"/>
              </a:rPr>
            </a:br>
            <a:r>
              <a:rPr lang="th-TH" sz="2800" b="1" dirty="0">
                <a:sym typeface="Helvetica"/>
              </a:rPr>
              <a:t>ขึ้นอยู่กับกิจกรรมส่วนตัวของคุณ</a:t>
            </a:r>
            <a:endParaRPr dirty="0"/>
          </a:p>
        </p:txBody>
      </p:sp>
      <p:sp>
        <p:nvSpPr>
          <p:cNvPr id="370" name="Arrow"/>
          <p:cNvSpPr/>
          <p:nvPr/>
        </p:nvSpPr>
        <p:spPr>
          <a:xfrm>
            <a:off x="12323429" y="10071493"/>
            <a:ext cx="7997665" cy="1475422"/>
          </a:xfrm>
          <a:prstGeom prst="rightArrow">
            <a:avLst>
              <a:gd name="adj1" fmla="val 47201"/>
              <a:gd name="adj2" fmla="val 66952"/>
            </a:avLst>
          </a:prstGeom>
          <a:solidFill>
            <a:srgbClr val="808080"/>
          </a:solidFill>
          <a:ln w="12700">
            <a:miter lim="400000"/>
          </a:ln>
        </p:spPr>
        <p:txBody>
          <a:bodyPr lIns="101600" tIns="101600" rIns="101600" bIns="101600" anchor="ctr"/>
          <a:lstStyle/>
          <a:p>
            <a:pPr algn="ctr" defTabSz="1219200">
              <a:defRPr sz="4800">
                <a:latin typeface="Calibri"/>
                <a:ea typeface="Calibri"/>
                <a:cs typeface="Calibri"/>
                <a:sym typeface="Calibri"/>
              </a:defRPr>
            </a:pPr>
            <a:endParaRPr/>
          </a:p>
        </p:txBody>
      </p:sp>
      <p:sp>
        <p:nvSpPr>
          <p:cNvPr id="371" name="RESIDUAL INCOME: developed over time…"/>
          <p:cNvSpPr/>
          <p:nvPr/>
        </p:nvSpPr>
        <p:spPr>
          <a:xfrm>
            <a:off x="12247229" y="11620526"/>
            <a:ext cx="7997666" cy="989717"/>
          </a:xfrm>
          <a:prstGeom prst="rect">
            <a:avLst/>
          </a:prstGeom>
          <a:ln w="25400">
            <a:miter lim="400000"/>
          </a:ln>
          <a:extLst>
            <a:ext uri="{C572A759-6A51-4108-AA02-DFA0A04FC94B}">
              <ma14:wrappingTextBoxFlag xmlns:ma14="http://schemas.microsoft.com/office/mac/drawingml/2011/main" xmlns="" val="1"/>
            </a:ext>
          </a:extLst>
        </p:spPr>
        <p:txBody>
          <a:bodyPr lIns="101600" tIns="101600" rIns="101600" bIns="101600" anchor="ctr"/>
          <a:lstStyle/>
          <a:p>
            <a:pPr algn="ctr" defTabSz="1219200">
              <a:defRPr sz="2800" b="1">
                <a:solidFill>
                  <a:srgbClr val="535353"/>
                </a:solidFill>
                <a:latin typeface="+mn-lt"/>
                <a:ea typeface="+mn-ea"/>
                <a:cs typeface="+mn-cs"/>
                <a:sym typeface="Helvetica"/>
              </a:defRPr>
            </a:pPr>
            <a:r>
              <a:rPr lang="th-TH" sz="2800" b="1" dirty="0">
                <a:sym typeface="Helvetica"/>
              </a:rPr>
              <a:t>รายได้ประจำ: พัฒนาขึ้นเมื่อเวลาผ่านไป</a:t>
            </a:r>
            <a:br>
              <a:rPr lang="th-TH" sz="2800" b="1" dirty="0">
                <a:sym typeface="Helvetica"/>
              </a:rPr>
            </a:br>
            <a:r>
              <a:rPr lang="th-TH" sz="2800" b="1" dirty="0">
                <a:sym typeface="Helvetica"/>
              </a:rPr>
              <a:t>ขึ้นอยู่กับกิจกรรมของทั้งองค์กร</a:t>
            </a:r>
            <a:endParaRPr b="0" dirty="0"/>
          </a:p>
        </p:txBody>
      </p:sp>
      <p:sp>
        <p:nvSpPr>
          <p:cNvPr id="372" name="8"/>
          <p:cNvSpPr/>
          <p:nvPr/>
        </p:nvSpPr>
        <p:spPr>
          <a:xfrm>
            <a:off x="3277594" y="-976883"/>
            <a:ext cx="205249" cy="4821833"/>
          </a:xfrm>
          <a:prstGeom prst="rect">
            <a:avLst/>
          </a:prstGeom>
          <a:ln w="25400">
            <a:miter lim="400000"/>
          </a:ln>
          <a:extLst>
            <a:ext uri="{C572A759-6A51-4108-AA02-DFA0A04FC94B}">
              <ma14:wrappingTextBoxFlag xmlns:ma14="http://schemas.microsoft.com/office/mac/drawingml/2011/main" xmlns="" val="1"/>
            </a:ext>
          </a:extLst>
        </p:spPr>
        <p:txBody>
          <a:bodyPr wrap="none" lIns="101600" tIns="101600" rIns="101600" bIns="101600" anchor="ctr">
            <a:spAutoFit/>
          </a:bodyPr>
          <a:lstStyle>
            <a:lvl1pPr>
              <a:defRPr sz="30000" b="1">
                <a:solidFill>
                  <a:srgbClr val="1E84BA"/>
                </a:solidFill>
                <a:latin typeface="+mn-lt"/>
                <a:ea typeface="+mn-ea"/>
                <a:cs typeface="+mn-cs"/>
                <a:sym typeface="Helvetica"/>
              </a:defRPr>
            </a:lvl1pPr>
          </a:lstStyle>
          <a:p>
            <a:endParaRPr dirty="0"/>
          </a:p>
        </p:txBody>
      </p:sp>
      <p:grpSp>
        <p:nvGrpSpPr>
          <p:cNvPr id="400" name="Group"/>
          <p:cNvGrpSpPr/>
          <p:nvPr/>
        </p:nvGrpSpPr>
        <p:grpSpPr>
          <a:xfrm>
            <a:off x="4163727" y="3755814"/>
            <a:ext cx="13950903" cy="6112004"/>
            <a:chOff x="-1" y="0"/>
            <a:chExt cx="13950902" cy="6112003"/>
          </a:xfrm>
        </p:grpSpPr>
        <p:sp>
          <p:nvSpPr>
            <p:cNvPr id="373" name="Shape"/>
            <p:cNvSpPr/>
            <p:nvPr/>
          </p:nvSpPr>
          <p:spPr>
            <a:xfrm>
              <a:off x="8163043" y="1205738"/>
              <a:ext cx="1720882" cy="4906265"/>
            </a:xfrm>
            <a:custGeom>
              <a:avLst/>
              <a:gdLst/>
              <a:ahLst/>
              <a:cxnLst>
                <a:cxn ang="0">
                  <a:pos x="wd2" y="hd2"/>
                </a:cxn>
                <a:cxn ang="5400000">
                  <a:pos x="wd2" y="hd2"/>
                </a:cxn>
                <a:cxn ang="10800000">
                  <a:pos x="wd2" y="hd2"/>
                </a:cxn>
                <a:cxn ang="16200000">
                  <a:pos x="wd2" y="hd2"/>
                </a:cxn>
              </a:cxnLst>
              <a:rect l="0" t="0" r="r" b="b"/>
              <a:pathLst>
                <a:path w="21600" h="21600" extrusionOk="0">
                  <a:moveTo>
                    <a:pt x="0" y="999"/>
                  </a:moveTo>
                  <a:cubicBezTo>
                    <a:pt x="0" y="447"/>
                    <a:pt x="4835" y="0"/>
                    <a:pt x="10800" y="0"/>
                  </a:cubicBezTo>
                  <a:cubicBezTo>
                    <a:pt x="16765" y="0"/>
                    <a:pt x="21600" y="447"/>
                    <a:pt x="21600" y="999"/>
                  </a:cubicBezTo>
                  <a:lnTo>
                    <a:pt x="21600" y="20601"/>
                  </a:lnTo>
                  <a:cubicBezTo>
                    <a:pt x="21600" y="21153"/>
                    <a:pt x="16765" y="21600"/>
                    <a:pt x="10800" y="21600"/>
                  </a:cubicBezTo>
                  <a:cubicBezTo>
                    <a:pt x="4835" y="21600"/>
                    <a:pt x="0" y="21153"/>
                    <a:pt x="0" y="20601"/>
                  </a:cubicBezTo>
                  <a:close/>
                </a:path>
              </a:pathLst>
            </a:custGeom>
            <a:solidFill>
              <a:srgbClr val="FA694E"/>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sp>
          <p:nvSpPr>
            <p:cNvPr id="374" name="Shape"/>
            <p:cNvSpPr/>
            <p:nvPr/>
          </p:nvSpPr>
          <p:spPr>
            <a:xfrm>
              <a:off x="12230020" y="0"/>
              <a:ext cx="1720881" cy="6110571"/>
            </a:xfrm>
            <a:custGeom>
              <a:avLst/>
              <a:gdLst/>
              <a:ahLst/>
              <a:cxnLst>
                <a:cxn ang="0">
                  <a:pos x="wd2" y="hd2"/>
                </a:cxn>
                <a:cxn ang="5400000">
                  <a:pos x="wd2" y="hd2"/>
                </a:cxn>
                <a:cxn ang="10800000">
                  <a:pos x="wd2" y="hd2"/>
                </a:cxn>
                <a:cxn ang="16200000">
                  <a:pos x="wd2" y="hd2"/>
                </a:cxn>
              </a:cxnLst>
              <a:rect l="0" t="0" r="r" b="b"/>
              <a:pathLst>
                <a:path w="21600" h="21600" extrusionOk="0">
                  <a:moveTo>
                    <a:pt x="0" y="999"/>
                  </a:moveTo>
                  <a:cubicBezTo>
                    <a:pt x="0" y="447"/>
                    <a:pt x="4835" y="0"/>
                    <a:pt x="10800" y="0"/>
                  </a:cubicBezTo>
                  <a:cubicBezTo>
                    <a:pt x="16765" y="0"/>
                    <a:pt x="21600" y="447"/>
                    <a:pt x="21600" y="999"/>
                  </a:cubicBezTo>
                  <a:lnTo>
                    <a:pt x="21600" y="20601"/>
                  </a:lnTo>
                  <a:cubicBezTo>
                    <a:pt x="21600" y="21153"/>
                    <a:pt x="16765" y="21600"/>
                    <a:pt x="10800" y="21600"/>
                  </a:cubicBezTo>
                  <a:cubicBezTo>
                    <a:pt x="4835" y="21600"/>
                    <a:pt x="0" y="21153"/>
                    <a:pt x="0" y="20601"/>
                  </a:cubicBezTo>
                  <a:close/>
                </a:path>
              </a:pathLst>
            </a:custGeom>
            <a:solidFill>
              <a:srgbClr val="00B0F0"/>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sp>
          <p:nvSpPr>
            <p:cNvPr id="375" name="Oval"/>
            <p:cNvSpPr/>
            <p:nvPr/>
          </p:nvSpPr>
          <p:spPr>
            <a:xfrm>
              <a:off x="12230023" y="9940"/>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nvGrpSpPr>
            <p:cNvPr id="398" name="Group"/>
            <p:cNvGrpSpPr/>
            <p:nvPr/>
          </p:nvGrpSpPr>
          <p:grpSpPr>
            <a:xfrm>
              <a:off x="-1" y="583207"/>
              <a:ext cx="13950894" cy="5499234"/>
              <a:chOff x="0" y="0"/>
              <a:chExt cx="13950892" cy="5499232"/>
            </a:xfrm>
          </p:grpSpPr>
          <p:grpSp>
            <p:nvGrpSpPr>
              <p:cNvPr id="378" name="Group"/>
              <p:cNvGrpSpPr/>
              <p:nvPr/>
            </p:nvGrpSpPr>
            <p:grpSpPr>
              <a:xfrm>
                <a:off x="0" y="3067239"/>
                <a:ext cx="1720882" cy="2431992"/>
                <a:chOff x="0" y="0"/>
                <a:chExt cx="1720881" cy="2431990"/>
              </a:xfrm>
            </p:grpSpPr>
            <p:sp>
              <p:nvSpPr>
                <p:cNvPr id="376" name="Shape"/>
                <p:cNvSpPr/>
                <p:nvPr/>
              </p:nvSpPr>
              <p:spPr>
                <a:xfrm>
                  <a:off x="0" y="-1"/>
                  <a:ext cx="1720882" cy="2431992"/>
                </a:xfrm>
                <a:custGeom>
                  <a:avLst/>
                  <a:gdLst/>
                  <a:ahLst/>
                  <a:cxnLst>
                    <a:cxn ang="0">
                      <a:pos x="wd2" y="hd2"/>
                    </a:cxn>
                    <a:cxn ang="5400000">
                      <a:pos x="wd2" y="hd2"/>
                    </a:cxn>
                    <a:cxn ang="10800000">
                      <a:pos x="wd2" y="hd2"/>
                    </a:cxn>
                    <a:cxn ang="16200000">
                      <a:pos x="wd2" y="hd2"/>
                    </a:cxn>
                  </a:cxnLst>
                  <a:rect l="0" t="0" r="r" b="b"/>
                  <a:pathLst>
                    <a:path w="21600" h="21600" extrusionOk="0">
                      <a:moveTo>
                        <a:pt x="0" y="2254"/>
                      </a:moveTo>
                      <a:cubicBezTo>
                        <a:pt x="0" y="1009"/>
                        <a:pt x="4835" y="0"/>
                        <a:pt x="10800" y="0"/>
                      </a:cubicBezTo>
                      <a:cubicBezTo>
                        <a:pt x="16765" y="0"/>
                        <a:pt x="21600" y="1009"/>
                        <a:pt x="21600" y="2254"/>
                      </a:cubicBezTo>
                      <a:lnTo>
                        <a:pt x="21600" y="19346"/>
                      </a:lnTo>
                      <a:cubicBezTo>
                        <a:pt x="21600" y="20591"/>
                        <a:pt x="16765" y="21600"/>
                        <a:pt x="10800" y="21600"/>
                      </a:cubicBezTo>
                      <a:cubicBezTo>
                        <a:pt x="4835" y="21600"/>
                        <a:pt x="0" y="20591"/>
                        <a:pt x="0" y="19346"/>
                      </a:cubicBezTo>
                      <a:close/>
                    </a:path>
                  </a:pathLst>
                </a:custGeom>
                <a:solidFill>
                  <a:srgbClr val="92D050"/>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sp>
              <p:nvSpPr>
                <p:cNvPr id="377" name="Oval"/>
                <p:cNvSpPr/>
                <p:nvPr/>
              </p:nvSpPr>
              <p:spPr>
                <a:xfrm>
                  <a:off x="3" y="-1"/>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grpSp>
            <p:nvGrpSpPr>
              <p:cNvPr id="381" name="Group"/>
              <p:cNvGrpSpPr/>
              <p:nvPr/>
            </p:nvGrpSpPr>
            <p:grpSpPr>
              <a:xfrm>
                <a:off x="2038339" y="2462803"/>
                <a:ext cx="1728590" cy="3036428"/>
                <a:chOff x="0" y="0"/>
                <a:chExt cx="1728589" cy="3036427"/>
              </a:xfrm>
            </p:grpSpPr>
            <p:sp>
              <p:nvSpPr>
                <p:cNvPr id="379" name="Shape"/>
                <p:cNvSpPr/>
                <p:nvPr/>
              </p:nvSpPr>
              <p:spPr>
                <a:xfrm>
                  <a:off x="7708" y="3"/>
                  <a:ext cx="1720882" cy="3036425"/>
                </a:xfrm>
                <a:custGeom>
                  <a:avLst/>
                  <a:gdLst/>
                  <a:ahLst/>
                  <a:cxnLst>
                    <a:cxn ang="0">
                      <a:pos x="wd2" y="hd2"/>
                    </a:cxn>
                    <a:cxn ang="5400000">
                      <a:pos x="wd2" y="hd2"/>
                    </a:cxn>
                    <a:cxn ang="10800000">
                      <a:pos x="wd2" y="hd2"/>
                    </a:cxn>
                    <a:cxn ang="16200000">
                      <a:pos x="wd2" y="hd2"/>
                    </a:cxn>
                  </a:cxnLst>
                  <a:rect l="0" t="0" r="r" b="b"/>
                  <a:pathLst>
                    <a:path w="21600" h="21600" extrusionOk="0">
                      <a:moveTo>
                        <a:pt x="0" y="1805"/>
                      </a:moveTo>
                      <a:cubicBezTo>
                        <a:pt x="0" y="808"/>
                        <a:pt x="4835" y="0"/>
                        <a:pt x="10800" y="0"/>
                      </a:cubicBezTo>
                      <a:cubicBezTo>
                        <a:pt x="16765" y="0"/>
                        <a:pt x="21600" y="808"/>
                        <a:pt x="21600" y="1805"/>
                      </a:cubicBezTo>
                      <a:lnTo>
                        <a:pt x="21600" y="19795"/>
                      </a:lnTo>
                      <a:cubicBezTo>
                        <a:pt x="21600" y="20792"/>
                        <a:pt x="16765" y="21600"/>
                        <a:pt x="10800" y="21600"/>
                      </a:cubicBezTo>
                      <a:cubicBezTo>
                        <a:pt x="4835" y="21600"/>
                        <a:pt x="0" y="20792"/>
                        <a:pt x="0" y="19795"/>
                      </a:cubicBezTo>
                      <a:close/>
                    </a:path>
                  </a:pathLst>
                </a:custGeom>
                <a:solidFill>
                  <a:srgbClr val="92D050"/>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sp>
              <p:nvSpPr>
                <p:cNvPr id="380" name="Oval"/>
                <p:cNvSpPr/>
                <p:nvPr/>
              </p:nvSpPr>
              <p:spPr>
                <a:xfrm>
                  <a:off x="-1" y="0"/>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grpSp>
            <p:nvGrpSpPr>
              <p:cNvPr id="384" name="Group"/>
              <p:cNvGrpSpPr/>
              <p:nvPr/>
            </p:nvGrpSpPr>
            <p:grpSpPr>
              <a:xfrm>
                <a:off x="4076674" y="1842870"/>
                <a:ext cx="1720882" cy="3656360"/>
                <a:chOff x="0" y="0"/>
                <a:chExt cx="1720881" cy="3656359"/>
              </a:xfrm>
            </p:grpSpPr>
            <p:sp>
              <p:nvSpPr>
                <p:cNvPr id="382" name="Shape"/>
                <p:cNvSpPr/>
                <p:nvPr/>
              </p:nvSpPr>
              <p:spPr>
                <a:xfrm>
                  <a:off x="0" y="0"/>
                  <a:ext cx="1720882" cy="3656360"/>
                </a:xfrm>
                <a:custGeom>
                  <a:avLst/>
                  <a:gdLst/>
                  <a:ahLst/>
                  <a:cxnLst>
                    <a:cxn ang="0">
                      <a:pos x="wd2" y="hd2"/>
                    </a:cxn>
                    <a:cxn ang="5400000">
                      <a:pos x="wd2" y="hd2"/>
                    </a:cxn>
                    <a:cxn ang="10800000">
                      <a:pos x="wd2" y="hd2"/>
                    </a:cxn>
                    <a:cxn ang="16200000">
                      <a:pos x="wd2" y="hd2"/>
                    </a:cxn>
                  </a:cxnLst>
                  <a:rect l="0" t="0" r="r" b="b"/>
                  <a:pathLst>
                    <a:path w="21600" h="21600" extrusionOk="0">
                      <a:moveTo>
                        <a:pt x="0" y="1499"/>
                      </a:moveTo>
                      <a:cubicBezTo>
                        <a:pt x="0" y="671"/>
                        <a:pt x="4835" y="0"/>
                        <a:pt x="10800" y="0"/>
                      </a:cubicBezTo>
                      <a:cubicBezTo>
                        <a:pt x="16765" y="0"/>
                        <a:pt x="21600" y="671"/>
                        <a:pt x="21600" y="1499"/>
                      </a:cubicBezTo>
                      <a:lnTo>
                        <a:pt x="21600" y="20101"/>
                      </a:lnTo>
                      <a:cubicBezTo>
                        <a:pt x="21600" y="20929"/>
                        <a:pt x="16765" y="21600"/>
                        <a:pt x="10800" y="21600"/>
                      </a:cubicBezTo>
                      <a:cubicBezTo>
                        <a:pt x="4835" y="21600"/>
                        <a:pt x="0" y="20929"/>
                        <a:pt x="0" y="20101"/>
                      </a:cubicBezTo>
                      <a:close/>
                    </a:path>
                  </a:pathLst>
                </a:custGeom>
                <a:solidFill>
                  <a:srgbClr val="92D050"/>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sp>
              <p:nvSpPr>
                <p:cNvPr id="383" name="Oval"/>
                <p:cNvSpPr/>
                <p:nvPr/>
              </p:nvSpPr>
              <p:spPr>
                <a:xfrm>
                  <a:off x="3" y="-1"/>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grpSp>
            <p:nvGrpSpPr>
              <p:cNvPr id="387" name="Group"/>
              <p:cNvGrpSpPr/>
              <p:nvPr/>
            </p:nvGrpSpPr>
            <p:grpSpPr>
              <a:xfrm>
                <a:off x="6115008" y="1238436"/>
                <a:ext cx="1720883" cy="4260796"/>
                <a:chOff x="0" y="0"/>
                <a:chExt cx="1720882" cy="4260794"/>
              </a:xfrm>
            </p:grpSpPr>
            <p:sp>
              <p:nvSpPr>
                <p:cNvPr id="385" name="Shape"/>
                <p:cNvSpPr/>
                <p:nvPr/>
              </p:nvSpPr>
              <p:spPr>
                <a:xfrm>
                  <a:off x="0" y="0"/>
                  <a:ext cx="1720882" cy="4260794"/>
                </a:xfrm>
                <a:custGeom>
                  <a:avLst/>
                  <a:gdLst/>
                  <a:ahLst/>
                  <a:cxnLst>
                    <a:cxn ang="0">
                      <a:pos x="wd2" y="hd2"/>
                    </a:cxn>
                    <a:cxn ang="5400000">
                      <a:pos x="wd2" y="hd2"/>
                    </a:cxn>
                    <a:cxn ang="10800000">
                      <a:pos x="wd2" y="hd2"/>
                    </a:cxn>
                    <a:cxn ang="16200000">
                      <a:pos x="wd2" y="hd2"/>
                    </a:cxn>
                  </a:cxnLst>
                  <a:rect l="0" t="0" r="r" b="b"/>
                  <a:pathLst>
                    <a:path w="21600" h="21600" extrusionOk="0">
                      <a:moveTo>
                        <a:pt x="0" y="1287"/>
                      </a:moveTo>
                      <a:cubicBezTo>
                        <a:pt x="0" y="576"/>
                        <a:pt x="4835" y="0"/>
                        <a:pt x="10800" y="0"/>
                      </a:cubicBezTo>
                      <a:cubicBezTo>
                        <a:pt x="16765" y="0"/>
                        <a:pt x="21600" y="576"/>
                        <a:pt x="21600" y="1287"/>
                      </a:cubicBezTo>
                      <a:lnTo>
                        <a:pt x="21600" y="20313"/>
                      </a:lnTo>
                      <a:cubicBezTo>
                        <a:pt x="21600" y="21024"/>
                        <a:pt x="16765" y="21600"/>
                        <a:pt x="10800" y="21600"/>
                      </a:cubicBezTo>
                      <a:cubicBezTo>
                        <a:pt x="4835" y="21600"/>
                        <a:pt x="0" y="21024"/>
                        <a:pt x="0" y="20313"/>
                      </a:cubicBezTo>
                      <a:close/>
                    </a:path>
                  </a:pathLst>
                </a:custGeom>
                <a:solidFill>
                  <a:schemeClr val="accent3"/>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dirty="0"/>
                </a:p>
              </p:txBody>
            </p:sp>
            <p:sp>
              <p:nvSpPr>
                <p:cNvPr id="386" name="Oval"/>
                <p:cNvSpPr/>
                <p:nvPr/>
              </p:nvSpPr>
              <p:spPr>
                <a:xfrm>
                  <a:off x="3" y="0"/>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grpSp>
            <p:nvGrpSpPr>
              <p:cNvPr id="390" name="Group"/>
              <p:cNvGrpSpPr/>
              <p:nvPr/>
            </p:nvGrpSpPr>
            <p:grpSpPr>
              <a:xfrm>
                <a:off x="10191681" y="0"/>
                <a:ext cx="1720882" cy="5499231"/>
                <a:chOff x="0" y="0"/>
                <a:chExt cx="1720881" cy="5499230"/>
              </a:xfrm>
            </p:grpSpPr>
            <p:sp>
              <p:nvSpPr>
                <p:cNvPr id="388" name="Shape"/>
                <p:cNvSpPr/>
                <p:nvPr/>
              </p:nvSpPr>
              <p:spPr>
                <a:xfrm>
                  <a:off x="0" y="14070"/>
                  <a:ext cx="1720882" cy="5485161"/>
                </a:xfrm>
                <a:custGeom>
                  <a:avLst/>
                  <a:gdLst/>
                  <a:ahLst/>
                  <a:cxnLst>
                    <a:cxn ang="0">
                      <a:pos x="wd2" y="hd2"/>
                    </a:cxn>
                    <a:cxn ang="5400000">
                      <a:pos x="wd2" y="hd2"/>
                    </a:cxn>
                    <a:cxn ang="10800000">
                      <a:pos x="wd2" y="hd2"/>
                    </a:cxn>
                    <a:cxn ang="16200000">
                      <a:pos x="wd2" y="hd2"/>
                    </a:cxn>
                  </a:cxnLst>
                  <a:rect l="0" t="0" r="r" b="b"/>
                  <a:pathLst>
                    <a:path w="21600" h="21600" extrusionOk="0">
                      <a:moveTo>
                        <a:pt x="0" y="999"/>
                      </a:moveTo>
                      <a:cubicBezTo>
                        <a:pt x="0" y="447"/>
                        <a:pt x="4835" y="0"/>
                        <a:pt x="10800" y="0"/>
                      </a:cubicBezTo>
                      <a:cubicBezTo>
                        <a:pt x="16765" y="0"/>
                        <a:pt x="21600" y="447"/>
                        <a:pt x="21600" y="999"/>
                      </a:cubicBezTo>
                      <a:lnTo>
                        <a:pt x="21600" y="20601"/>
                      </a:lnTo>
                      <a:cubicBezTo>
                        <a:pt x="21600" y="21153"/>
                        <a:pt x="16765" y="21600"/>
                        <a:pt x="10800" y="21600"/>
                      </a:cubicBezTo>
                      <a:cubicBezTo>
                        <a:pt x="4835" y="21600"/>
                        <a:pt x="0" y="21153"/>
                        <a:pt x="0" y="20601"/>
                      </a:cubicBezTo>
                      <a:close/>
                    </a:path>
                  </a:pathLst>
                </a:custGeom>
                <a:solidFill>
                  <a:srgbClr val="00B0F0"/>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sp>
              <p:nvSpPr>
                <p:cNvPr id="389" name="Oval"/>
                <p:cNvSpPr/>
                <p:nvPr/>
              </p:nvSpPr>
              <p:spPr>
                <a:xfrm>
                  <a:off x="3" y="0"/>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sp>
            <p:nvSpPr>
              <p:cNvPr id="391" name="Retail"/>
              <p:cNvSpPr/>
              <p:nvPr/>
            </p:nvSpPr>
            <p:spPr>
              <a:xfrm>
                <a:off x="3" y="4158461"/>
                <a:ext cx="1720873" cy="487677"/>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lvl1pPr algn="ctr" defTabSz="1219200">
                  <a:defRPr sz="2000" b="1">
                    <a:solidFill>
                      <a:srgbClr val="FFFFFF"/>
                    </a:solidFill>
                    <a:latin typeface="+mn-lt"/>
                    <a:ea typeface="+mn-ea"/>
                    <a:cs typeface="+mn-cs"/>
                    <a:sym typeface="Helvetica"/>
                  </a:defRPr>
                </a:lvl1pPr>
              </a:lstStyle>
              <a:p>
                <a:r>
                  <a:rPr lang="th-TH" dirty="0"/>
                  <a:t>ขายปลีก</a:t>
                </a:r>
                <a:endParaRPr dirty="0"/>
              </a:p>
            </p:txBody>
          </p:sp>
          <p:sp>
            <p:nvSpPr>
              <p:cNvPr id="392" name="Fast…"/>
              <p:cNvSpPr/>
              <p:nvPr/>
            </p:nvSpPr>
            <p:spPr>
              <a:xfrm>
                <a:off x="4089813" y="3527073"/>
                <a:ext cx="1720873" cy="492436"/>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p>
                <a:pPr algn="ctr" defTabSz="1219200">
                  <a:defRPr sz="2000" b="1">
                    <a:solidFill>
                      <a:srgbClr val="FFFFFF"/>
                    </a:solidFill>
                    <a:latin typeface="+mn-lt"/>
                    <a:ea typeface="+mn-ea"/>
                    <a:cs typeface="+mn-cs"/>
                    <a:sym typeface="Helvetica"/>
                  </a:defRPr>
                </a:pPr>
                <a:r>
                  <a:rPr lang="th-TH" sz="2000" b="1" dirty="0">
                    <a:sym typeface="Helvetica"/>
                  </a:rPr>
                  <a:t>โบนัสเริ่มต้น</a:t>
                </a:r>
                <a:endParaRPr dirty="0"/>
              </a:p>
            </p:txBody>
          </p:sp>
          <p:sp>
            <p:nvSpPr>
              <p:cNvPr id="393" name="Director Bonus"/>
              <p:cNvSpPr/>
              <p:nvPr/>
            </p:nvSpPr>
            <p:spPr>
              <a:xfrm>
                <a:off x="6117749" y="3010313"/>
                <a:ext cx="1720875" cy="800213"/>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lvl1pPr algn="ctr" defTabSz="1219200">
                  <a:defRPr sz="2000" b="1">
                    <a:solidFill>
                      <a:srgbClr val="FFFFFF"/>
                    </a:solidFill>
                    <a:latin typeface="+mn-lt"/>
                    <a:ea typeface="+mn-ea"/>
                    <a:cs typeface="+mn-cs"/>
                    <a:sym typeface="Helvetica"/>
                  </a:defRPr>
                </a:lvl1pPr>
              </a:lstStyle>
              <a:p>
                <a:r>
                  <a:rPr lang="th-TH" dirty="0"/>
                  <a:t>โบนัสไดเร็คเตอร์</a:t>
                </a:r>
                <a:endParaRPr dirty="0"/>
              </a:p>
            </p:txBody>
          </p:sp>
          <p:sp>
            <p:nvSpPr>
              <p:cNvPr id="394" name="Team…"/>
              <p:cNvSpPr/>
              <p:nvPr/>
            </p:nvSpPr>
            <p:spPr>
              <a:xfrm>
                <a:off x="8015686" y="2609409"/>
                <a:ext cx="2022467" cy="800213"/>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p>
                <a:pPr algn="ctr" defTabSz="1219200">
                  <a:defRPr sz="2000" b="1">
                    <a:solidFill>
                      <a:srgbClr val="FFFFFF"/>
                    </a:solidFill>
                    <a:latin typeface="+mn-lt"/>
                    <a:ea typeface="+mn-ea"/>
                    <a:cs typeface="+mn-cs"/>
                    <a:sym typeface="Helvetica"/>
                  </a:defRPr>
                </a:pPr>
                <a:r>
                  <a:rPr lang="th-TH" sz="2000" b="1" dirty="0">
                    <a:sym typeface="Helvetica"/>
                  </a:rPr>
                  <a:t>คอมมิชชั่นของทีม</a:t>
                </a:r>
                <a:endParaRPr dirty="0"/>
              </a:p>
            </p:txBody>
          </p:sp>
          <p:sp>
            <p:nvSpPr>
              <p:cNvPr id="395" name="Executive Momentum Pool"/>
              <p:cNvSpPr/>
              <p:nvPr/>
            </p:nvSpPr>
            <p:spPr>
              <a:xfrm>
                <a:off x="10191681" y="2131238"/>
                <a:ext cx="1720873" cy="800213"/>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lvl1pPr algn="ctr" defTabSz="1219200">
                  <a:defRPr sz="2000" b="1">
                    <a:solidFill>
                      <a:srgbClr val="FFFFFF"/>
                    </a:solidFill>
                    <a:latin typeface="+mn-lt"/>
                    <a:ea typeface="+mn-ea"/>
                    <a:cs typeface="+mn-cs"/>
                    <a:sym typeface="Helvetica"/>
                  </a:defRPr>
                </a:lvl1pPr>
              </a:lstStyle>
              <a:p>
                <a:r>
                  <a:rPr lang="th-TH" dirty="0"/>
                  <a:t>เอ็คเซคคิวทีพโมเมนตัมพูล</a:t>
                </a:r>
                <a:endParaRPr dirty="0"/>
              </a:p>
            </p:txBody>
          </p:sp>
          <p:sp>
            <p:nvSpPr>
              <p:cNvPr id="396" name="Preferred…"/>
              <p:cNvSpPr/>
              <p:nvPr/>
            </p:nvSpPr>
            <p:spPr>
              <a:xfrm>
                <a:off x="2025203" y="3671049"/>
                <a:ext cx="1720873" cy="492436"/>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p>
                <a:pPr algn="ctr" defTabSz="1219200">
                  <a:defRPr sz="2000" b="1">
                    <a:solidFill>
                      <a:srgbClr val="FFFFFF"/>
                    </a:solidFill>
                    <a:latin typeface="+mn-lt"/>
                    <a:ea typeface="+mn-ea"/>
                    <a:cs typeface="+mn-cs"/>
                    <a:sym typeface="Helvetica"/>
                  </a:defRPr>
                </a:pPr>
                <a:r>
                  <a:rPr lang="th-TH" dirty="0"/>
                  <a:t>ลูกค้าประจำ</a:t>
                </a:r>
                <a:endParaRPr dirty="0"/>
              </a:p>
            </p:txBody>
          </p:sp>
          <p:sp>
            <p:nvSpPr>
              <p:cNvPr id="397" name="Check…"/>
              <p:cNvSpPr/>
              <p:nvPr/>
            </p:nvSpPr>
            <p:spPr>
              <a:xfrm>
                <a:off x="12230019" y="1900514"/>
                <a:ext cx="1720873" cy="492436"/>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p>
                <a:pPr algn="ctr" defTabSz="1219200">
                  <a:defRPr sz="2000" b="1">
                    <a:solidFill>
                      <a:srgbClr val="FFFFFF"/>
                    </a:solidFill>
                    <a:latin typeface="+mn-lt"/>
                    <a:ea typeface="+mn-ea"/>
                    <a:cs typeface="+mn-cs"/>
                    <a:sym typeface="Helvetica"/>
                  </a:defRPr>
                </a:pPr>
                <a:r>
                  <a:rPr lang="th-TH" sz="2000" dirty="0">
                    <a:latin typeface="+mn-lt"/>
                    <a:ea typeface="+mn-ea"/>
                    <a:cs typeface="+mn-cs"/>
                    <a:sym typeface="Helvetica"/>
                  </a:rPr>
                  <a:t>เช็คจับคู่</a:t>
                </a:r>
                <a:endParaRPr sz="4800" dirty="0">
                  <a:latin typeface="Calibri"/>
                  <a:ea typeface="Calibri"/>
                  <a:cs typeface="Calibri"/>
                  <a:sym typeface="Calibri"/>
                </a:endParaRPr>
              </a:p>
            </p:txBody>
          </p:sp>
        </p:grpSp>
        <p:sp>
          <p:nvSpPr>
            <p:cNvPr id="399" name="Oval"/>
            <p:cNvSpPr/>
            <p:nvPr/>
          </p:nvSpPr>
          <p:spPr>
            <a:xfrm>
              <a:off x="8159702" y="1193544"/>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sp>
        <p:nvSpPr>
          <p:cNvPr id="401" name="Shape"/>
          <p:cNvSpPr/>
          <p:nvPr/>
        </p:nvSpPr>
        <p:spPr>
          <a:xfrm>
            <a:off x="18422377" y="3218364"/>
            <a:ext cx="1720881" cy="6656404"/>
          </a:xfrm>
          <a:custGeom>
            <a:avLst/>
            <a:gdLst/>
            <a:ahLst/>
            <a:cxnLst>
              <a:cxn ang="0">
                <a:pos x="wd2" y="hd2"/>
              </a:cxn>
              <a:cxn ang="5400000">
                <a:pos x="wd2" y="hd2"/>
              </a:cxn>
              <a:cxn ang="10800000">
                <a:pos x="wd2" y="hd2"/>
              </a:cxn>
              <a:cxn ang="16200000">
                <a:pos x="wd2" y="hd2"/>
              </a:cxn>
            </a:cxnLst>
            <a:rect l="0" t="0" r="r" b="b"/>
            <a:pathLst>
              <a:path w="21600" h="21600" extrusionOk="0">
                <a:moveTo>
                  <a:pt x="0" y="999"/>
                </a:moveTo>
                <a:cubicBezTo>
                  <a:pt x="0" y="447"/>
                  <a:pt x="4835" y="0"/>
                  <a:pt x="10800" y="0"/>
                </a:cubicBezTo>
                <a:cubicBezTo>
                  <a:pt x="16765" y="0"/>
                  <a:pt x="21600" y="447"/>
                  <a:pt x="21600" y="999"/>
                </a:cubicBezTo>
                <a:lnTo>
                  <a:pt x="21600" y="20601"/>
                </a:lnTo>
                <a:cubicBezTo>
                  <a:pt x="21600" y="21153"/>
                  <a:pt x="16765" y="21600"/>
                  <a:pt x="10800" y="21600"/>
                </a:cubicBezTo>
                <a:cubicBezTo>
                  <a:pt x="4835" y="21600"/>
                  <a:pt x="0" y="21153"/>
                  <a:pt x="0" y="20601"/>
                </a:cubicBezTo>
                <a:close/>
              </a:path>
            </a:pathLst>
          </a:custGeom>
          <a:solidFill>
            <a:srgbClr val="00B0F0"/>
          </a:solidFill>
          <a:ln w="25400">
            <a:miter lim="400000"/>
          </a:ln>
          <a:effectLst>
            <a:outerShdw blurRad="76200" dist="50800" dir="5400000" rotWithShape="0">
              <a:srgbClr val="000000">
                <a:alpha val="25000"/>
              </a:srgbClr>
            </a:outerShdw>
          </a:effectLst>
        </p:spPr>
        <p:txBody>
          <a:bodyPr lIns="101600" tIns="101600" rIns="101600" bIns="101600" anchor="ctr"/>
          <a:lstStyle/>
          <a:p>
            <a:pPr algn="ctr" defTabSz="1219200">
              <a:defRPr sz="4800">
                <a:solidFill>
                  <a:srgbClr val="FFFFFF"/>
                </a:solidFill>
                <a:latin typeface="Calibri"/>
                <a:ea typeface="Calibri"/>
                <a:cs typeface="Calibri"/>
                <a:sym typeface="Calibri"/>
              </a:defRPr>
            </a:pPr>
            <a:endParaRPr/>
          </a:p>
        </p:txBody>
      </p:sp>
      <p:sp>
        <p:nvSpPr>
          <p:cNvPr id="402" name="Oval"/>
          <p:cNvSpPr/>
          <p:nvPr/>
        </p:nvSpPr>
        <p:spPr>
          <a:xfrm>
            <a:off x="18422382" y="3213080"/>
            <a:ext cx="1720877" cy="507573"/>
          </a:xfrm>
          <a:prstGeom prst="ellipse">
            <a:avLst/>
          </a:prstGeom>
          <a:solidFill>
            <a:srgbClr val="FFFFFF">
              <a:alpha val="40000"/>
            </a:srgbClr>
          </a:solidFill>
          <a:ln w="12700">
            <a:miter lim="400000"/>
          </a:ln>
        </p:spPr>
        <p:txBody>
          <a:bodyPr lIns="101600" tIns="101600" rIns="101600" bIns="101600" anchor="ctr"/>
          <a:lstStyle/>
          <a:p>
            <a:pPr algn="ctr" defTabSz="1219200">
              <a:defRPr sz="4800">
                <a:solidFill>
                  <a:srgbClr val="FFFFFF"/>
                </a:solidFill>
                <a:latin typeface="Calibri"/>
                <a:ea typeface="Calibri"/>
                <a:cs typeface="Calibri"/>
                <a:sym typeface="Calibri"/>
              </a:defRPr>
            </a:pPr>
            <a:endParaRPr/>
          </a:p>
        </p:txBody>
      </p:sp>
      <p:sp>
        <p:nvSpPr>
          <p:cNvPr id="403" name="Diamond…"/>
          <p:cNvSpPr/>
          <p:nvPr/>
        </p:nvSpPr>
        <p:spPr>
          <a:xfrm>
            <a:off x="18441778" y="5836173"/>
            <a:ext cx="1720873" cy="492436"/>
          </a:xfrm>
          <a:prstGeom prst="rect">
            <a:avLst/>
          </a:prstGeom>
          <a:ln w="25400">
            <a:miter lim="400000"/>
          </a:ln>
          <a:extLst>
            <a:ext uri="{C572A759-6A51-4108-AA02-DFA0A04FC94B}">
              <ma14:wrappingTextBoxFlag xmlns:ma14="http://schemas.microsoft.com/office/mac/drawingml/2011/main" xmlns="" val="1"/>
            </a:ext>
          </a:extLst>
        </p:spPr>
        <p:txBody>
          <a:bodyPr lIns="91437" tIns="91437" rIns="91437" bIns="91437">
            <a:spAutoFit/>
          </a:bodyPr>
          <a:lstStyle/>
          <a:p>
            <a:pPr algn="ctr" defTabSz="1219200">
              <a:defRPr sz="2000" b="1">
                <a:solidFill>
                  <a:srgbClr val="FFFFFF"/>
                </a:solidFill>
                <a:latin typeface="+mn-lt"/>
                <a:ea typeface="+mn-ea"/>
                <a:cs typeface="+mn-cs"/>
                <a:sym typeface="Helvetica"/>
              </a:defRPr>
            </a:pPr>
            <a:r>
              <a:rPr lang="th-TH" dirty="0"/>
              <a:t>ไดมอนด์พูล</a:t>
            </a:r>
            <a:endParaRPr dirty="0"/>
          </a:p>
        </p:txBody>
      </p:sp>
      <p:sp>
        <p:nvSpPr>
          <p:cNvPr id="41" name="#8"/>
          <p:cNvSpPr/>
          <p:nvPr/>
        </p:nvSpPr>
        <p:spPr>
          <a:xfrm>
            <a:off x="18269329" y="2527223"/>
            <a:ext cx="2065771" cy="7551575"/>
          </a:xfrm>
          <a:prstGeom prst="roundRect">
            <a:avLst>
              <a:gd name="adj" fmla="val 27401"/>
            </a:avLst>
          </a:prstGeom>
          <a:ln w="50800">
            <a:solidFill>
              <a:schemeClr val="accent1"/>
            </a:solidFill>
          </a:ln>
          <a:extLst>
            <a:ext uri="{C572A759-6A51-4108-AA02-DFA0A04FC94B}">
              <ma14:wrappingTextBoxFlag xmlns:ma14="http://schemas.microsoft.com/office/mac/drawingml/2011/main" xmlns="" val="1"/>
            </a:ext>
          </a:extLst>
        </p:spPr>
        <p:txBody>
          <a:bodyPr lIns="101600" tIns="101600" rIns="101600" bIns="101600"/>
          <a:lstStyle>
            <a:lvl1pPr algn="ctr">
              <a:defRPr sz="3800"/>
            </a:lvl1pPr>
          </a:lstStyle>
          <a:p>
            <a:r>
              <a:t>#8</a:t>
            </a:r>
          </a:p>
        </p:txBody>
      </p:sp>
    </p:spTree>
    <p:extLst>
      <p:ext uri="{BB962C8B-B14F-4D97-AF65-F5344CB8AC3E}">
        <p14:creationId xmlns:p14="http://schemas.microsoft.com/office/powerpoint/2010/main" val="1032207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41"/>
                                        </p:tgtEl>
                                        <p:attrNameLst>
                                          <p:attrName>style.visibility</p:attrName>
                                        </p:attrNameLst>
                                      </p:cBhvr>
                                      <p:to>
                                        <p:strVal val="visible"/>
                                      </p:to>
                                    </p:set>
                                    <p:animEffect transition="in" filter="wipe(up)">
                                      <p:cBhvr>
                                        <p:cTn id="7"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advAuto="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6" name="2% of Global Sales distributed to qualified Diamond quarterly"/>
          <p:cNvSpPr>
            <a:spLocks noGrp="1"/>
          </p:cNvSpPr>
          <p:nvPr>
            <p:ph type="title"/>
          </p:nvPr>
        </p:nvSpPr>
        <p:spPr>
          <a:xfrm>
            <a:off x="3958828" y="184147"/>
            <a:ext cx="16466344" cy="3368521"/>
          </a:xfrm>
          <a:prstGeom prst="rect">
            <a:avLst/>
          </a:prstGeom>
        </p:spPr>
        <p:txBody>
          <a:bodyPr>
            <a:normAutofit fontScale="90000"/>
          </a:bodyPr>
          <a:lstStyle/>
          <a:p>
            <a:r>
              <a:rPr lang="en-US" dirty="0"/>
              <a:t>3</a:t>
            </a:r>
            <a:r>
              <a:rPr lang="th-TH" dirty="0"/>
              <a:t>% ของยอดขายทั่วโลกแจกจ่ายให้กับ</a:t>
            </a:r>
            <a:br>
              <a:rPr lang="th-TH" dirty="0"/>
            </a:br>
            <a:r>
              <a:rPr lang="th-TH" dirty="0"/>
              <a:t>ระดับไดมอนด์ที่ผ่านการรับรองแบบไตรมาส</a:t>
            </a:r>
            <a:endParaRPr dirty="0"/>
          </a:p>
        </p:txBody>
      </p:sp>
      <p:sp>
        <p:nvSpPr>
          <p:cNvPr id="2487" name="Calculated weekly. Paid quarterly…"/>
          <p:cNvSpPr>
            <a:spLocks noGrp="1"/>
          </p:cNvSpPr>
          <p:nvPr>
            <p:ph type="body" idx="1"/>
          </p:nvPr>
        </p:nvSpPr>
        <p:spPr>
          <a:xfrm>
            <a:off x="3958828" y="4486692"/>
            <a:ext cx="16466344" cy="9229308"/>
          </a:xfrm>
          <a:prstGeom prst="rect">
            <a:avLst/>
          </a:prstGeom>
        </p:spPr>
        <p:txBody>
          <a:bodyPr/>
          <a:lstStyle/>
          <a:p>
            <a:r>
              <a:rPr lang="th-TH" dirty="0"/>
              <a:t>คำนวนเป็นรายสัปดาห์ ได้รับค่าตอบแทนแบบไตรมาส</a:t>
            </a:r>
            <a:endParaRPr dirty="0"/>
          </a:p>
          <a:p>
            <a:r>
              <a:rPr lang="th-TH" dirty="0"/>
              <a:t>ขึ้นอยู่กับระดับโกลด์ที่ผ่านการรับรองในขาย่อย</a:t>
            </a:r>
            <a:endParaRPr dirty="0"/>
          </a:p>
          <a:p>
            <a:r>
              <a:rPr lang="th-TH" dirty="0"/>
              <a:t>ขาย่อยระดับโกลด์จะต้องมาจาก </a:t>
            </a:r>
            <a:r>
              <a:rPr dirty="0"/>
              <a:t>Sponsorship tree</a:t>
            </a:r>
            <a:r>
              <a:rPr lang="th-TH" dirty="0"/>
              <a:t> ส่วนบุคคล</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Earn “Thank You” checks"/>
          <p:cNvSpPr/>
          <p:nvPr/>
        </p:nvSpPr>
        <p:spPr>
          <a:xfrm>
            <a:off x="4314560" y="932417"/>
            <a:ext cx="18570317" cy="1683148"/>
          </a:xfrm>
          <a:prstGeom prst="rect">
            <a:avLst/>
          </a:prstGeom>
          <a:ln w="25400">
            <a:miter lim="400000"/>
          </a:ln>
          <a:extLst>
            <a:ext uri="{C572A759-6A51-4108-AA02-DFA0A04FC94B}">
              <ma14:wrappingTextBoxFlag xmlns:ma14="http://schemas.microsoft.com/office/mac/drawingml/2011/main" xmlns="" val="1"/>
            </a:ext>
          </a:extLst>
        </p:spPr>
        <p:txBody>
          <a:bodyPr lIns="71435" tIns="71435" rIns="71435" bIns="71435" anchor="ctr">
            <a:spAutoFit/>
          </a:bodyPr>
          <a:lstStyle>
            <a:lvl1pPr defTabSz="821529">
              <a:defRPr sz="12000" b="1">
                <a:solidFill>
                  <a:srgbClr val="0070C0"/>
                </a:solidFill>
                <a:latin typeface="Calibri"/>
                <a:ea typeface="Calibri"/>
                <a:cs typeface="Calibri"/>
                <a:sym typeface="Calibri"/>
              </a:defRPr>
            </a:lvl1pPr>
          </a:lstStyle>
          <a:p>
            <a:r>
              <a:rPr lang="th-TH" sz="10000" dirty="0"/>
              <a:t>รับเช็ค “ขอบคุณ”</a:t>
            </a:r>
            <a:endParaRPr sz="10000" dirty="0"/>
          </a:p>
        </p:txBody>
      </p:sp>
      <p:pic>
        <p:nvPicPr>
          <p:cNvPr id="357" name="image31.png" descr="image31.png"/>
          <p:cNvPicPr>
            <a:picLocks noChangeAspect="1"/>
          </p:cNvPicPr>
          <p:nvPr/>
        </p:nvPicPr>
        <p:blipFill>
          <a:blip r:embed="rId2">
            <a:extLst/>
          </a:blip>
          <a:stretch>
            <a:fillRect/>
          </a:stretch>
        </p:blipFill>
        <p:spPr>
          <a:xfrm>
            <a:off x="11108712" y="1732734"/>
            <a:ext cx="13330991" cy="12419692"/>
          </a:xfrm>
          <a:prstGeom prst="rect">
            <a:avLst/>
          </a:prstGeom>
          <a:ln w="12700">
            <a:miter lim="400000"/>
          </a:ln>
        </p:spPr>
      </p:pic>
      <p:sp>
        <p:nvSpPr>
          <p:cNvPr id="358" name="by changing…"/>
          <p:cNvSpPr/>
          <p:nvPr/>
        </p:nvSpPr>
        <p:spPr>
          <a:xfrm>
            <a:off x="4972898" y="4684973"/>
            <a:ext cx="4930837" cy="5191165"/>
          </a:xfrm>
          <a:prstGeom prst="rect">
            <a:avLst/>
          </a:prstGeom>
          <a:ln w="25400">
            <a:miter lim="400000"/>
          </a:ln>
          <a:extLst>
            <a:ext uri="{C572A759-6A51-4108-AA02-DFA0A04FC94B}">
              <ma14:wrappingTextBoxFlag xmlns:ma14="http://schemas.microsoft.com/office/mac/drawingml/2011/main" xmlns="" val="1"/>
            </a:ext>
          </a:extLst>
        </p:spPr>
        <p:txBody>
          <a:bodyPr wrap="none" lIns="101600" tIns="101600" rIns="101600" bIns="101600" anchor="ctr">
            <a:spAutoFit/>
          </a:bodyPr>
          <a:lstStyle/>
          <a:p>
            <a:pPr defTabSz="821529">
              <a:spcBef>
                <a:spcPts val="3600"/>
              </a:spcBef>
              <a:defRPr sz="8800">
                <a:solidFill>
                  <a:srgbClr val="0070C0"/>
                </a:solidFill>
                <a:latin typeface="Calibri Light"/>
                <a:ea typeface="Calibri Light"/>
                <a:cs typeface="Calibri Light"/>
                <a:sym typeface="Calibri Light"/>
              </a:defRPr>
            </a:pPr>
            <a:r>
              <a:rPr lang="th-TH" dirty="0"/>
              <a:t>โดยการ</a:t>
            </a:r>
          </a:p>
          <a:p>
            <a:pPr defTabSz="821529">
              <a:spcBef>
                <a:spcPts val="3600"/>
              </a:spcBef>
              <a:defRPr sz="8800">
                <a:solidFill>
                  <a:srgbClr val="0070C0"/>
                </a:solidFill>
                <a:latin typeface="Calibri Light"/>
                <a:ea typeface="Calibri Light"/>
                <a:cs typeface="Calibri Light"/>
                <a:sym typeface="Calibri Light"/>
              </a:defRPr>
            </a:pPr>
            <a:r>
              <a:rPr lang="th-TH" dirty="0"/>
              <a:t>เปลี่ยนชีวิต</a:t>
            </a:r>
          </a:p>
          <a:p>
            <a:pPr defTabSz="821529">
              <a:spcBef>
                <a:spcPts val="3600"/>
              </a:spcBef>
              <a:defRPr sz="8800">
                <a:solidFill>
                  <a:srgbClr val="0070C0"/>
                </a:solidFill>
                <a:latin typeface="Calibri Light"/>
                <a:ea typeface="Calibri Light"/>
                <a:cs typeface="Calibri Light"/>
                <a:sym typeface="Calibri Light"/>
              </a:defRPr>
            </a:pPr>
            <a:r>
              <a:rPr lang="th-TH" dirty="0"/>
              <a:t>ผู้คนทั่วโลก</a:t>
            </a:r>
            <a:endParaRPr dirty="0"/>
          </a:p>
        </p:txBody>
      </p:sp>
    </p:spTree>
    <p:extLst>
      <p:ext uri="{BB962C8B-B14F-4D97-AF65-F5344CB8AC3E}">
        <p14:creationId xmlns:p14="http://schemas.microsoft.com/office/powerpoint/2010/main" val="290622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46" name="Slide Number"/>
          <p:cNvSpPr>
            <a:spLocks noGrp="1"/>
          </p:cNvSpPr>
          <p:nvPr>
            <p:ph type="sldNum" sz="quarter" idx="4294967295"/>
          </p:nvPr>
        </p:nvSpPr>
        <p:spPr>
          <a:xfrm>
            <a:off x="20886151" y="13248853"/>
            <a:ext cx="449850" cy="462277"/>
          </a:xfrm>
          <a:prstGeom prst="rect">
            <a:avLst/>
          </a:prstGeom>
          <a:extLst>
            <a:ext uri="{C572A759-6A51-4108-AA02-DFA0A04FC94B}">
              <ma14:wrappingTextBoxFlag xmlns:ma14="http://schemas.microsoft.com/office/mac/drawingml/2011/main" xmlns="" val="1"/>
            </a:ext>
          </a:extLst>
        </p:spPr>
        <p:txBody>
          <a:bodyPr lIns="91437" tIns="91437" rIns="91437" bIns="91437" anchor="ctr"/>
          <a:lstStyle>
            <a:lvl1pPr algn="r">
              <a:defRPr sz="1800">
                <a:solidFill>
                  <a:srgbClr val="888888"/>
                </a:solidFill>
                <a:uFillTx/>
                <a:latin typeface="+mn-lt"/>
                <a:ea typeface="+mn-ea"/>
                <a:cs typeface="+mn-cs"/>
                <a:sym typeface="Helvetica"/>
              </a:defRPr>
            </a:lvl1pPr>
          </a:lstStyle>
          <a:p>
            <a:fld id="{86CB4B4D-7CA3-9044-876B-883B54F8677D}" type="slidenum">
              <a:t>12</a:t>
            </a:fld>
            <a:endParaRPr/>
          </a:p>
        </p:txBody>
      </p:sp>
      <p:sp>
        <p:nvSpPr>
          <p:cNvPr id="447" name="Prices/ Commissions in USD for these presentations…"/>
          <p:cNvSpPr/>
          <p:nvPr/>
        </p:nvSpPr>
        <p:spPr>
          <a:xfrm>
            <a:off x="4373079" y="5365629"/>
            <a:ext cx="16513071" cy="7238899"/>
          </a:xfrm>
          <a:prstGeom prst="rect">
            <a:avLst/>
          </a:prstGeom>
          <a:ln w="25400">
            <a:miter lim="400000"/>
          </a:ln>
          <a:extLst>
            <a:ext uri="{C572A759-6A51-4108-AA02-DFA0A04FC94B}">
              <ma14:wrappingTextBoxFlag xmlns:ma14="http://schemas.microsoft.com/office/mac/drawingml/2011/main" xmlns="" val="1"/>
            </a:ext>
          </a:extLst>
        </p:spPr>
        <p:txBody>
          <a:bodyPr wrap="square" lIns="91437" tIns="91437" rIns="91437" bIns="91437" anchor="ctr">
            <a:spAutoFit/>
          </a:bodyPr>
          <a:lstStyle/>
          <a:p>
            <a:pPr marL="1163781" marR="162558" indent="-1163781" defTabSz="1371600">
              <a:lnSpc>
                <a:spcPct val="80000"/>
              </a:lnSpc>
              <a:spcBef>
                <a:spcPts val="2000"/>
              </a:spcBef>
              <a:buSzPct val="72000"/>
              <a:buBlip>
                <a:blip r:embed="rId4"/>
              </a:buBlip>
              <a:defRPr sz="5600">
                <a:solidFill>
                  <a:srgbClr val="C1E1FE"/>
                </a:solidFill>
                <a:latin typeface="Calibri"/>
                <a:ea typeface="Calibri"/>
                <a:cs typeface="Calibri"/>
                <a:sym typeface="Calibri"/>
              </a:defRPr>
            </a:pPr>
            <a:r>
              <a:rPr lang="th-TH" sz="5600" dirty="0">
                <a:sym typeface="Calibri"/>
              </a:rPr>
              <a:t>ราคา / ค่าคอมมิชชั่นเป็นเงิน USD สำหรับการนำเสนอนี้</a:t>
            </a:r>
          </a:p>
          <a:p>
            <a:pPr marL="1163781" marR="162558" indent="-1163781" defTabSz="1371600">
              <a:lnSpc>
                <a:spcPct val="80000"/>
              </a:lnSpc>
              <a:spcBef>
                <a:spcPts val="2000"/>
              </a:spcBef>
              <a:buSzPct val="72000"/>
              <a:buBlip>
                <a:blip r:embed="rId4"/>
              </a:buBlip>
              <a:defRPr sz="5600">
                <a:solidFill>
                  <a:srgbClr val="C1E1FE"/>
                </a:solidFill>
                <a:latin typeface="Calibri"/>
                <a:ea typeface="Calibri"/>
                <a:cs typeface="Calibri"/>
                <a:sym typeface="Calibri"/>
              </a:defRPr>
            </a:pPr>
            <a:r>
              <a:rPr dirty="0"/>
              <a:t> </a:t>
            </a:r>
            <a:r>
              <a:rPr lang="th-TH" sz="5600" dirty="0">
                <a:sym typeface="Calibri"/>
              </a:rPr>
              <a:t>$ 1 USD = 1 GBU (หน่วยธุรกิจทั่วโลก)</a:t>
            </a:r>
          </a:p>
          <a:p>
            <a:pPr marL="1163781" marR="162558" indent="-1163781" defTabSz="1371600">
              <a:lnSpc>
                <a:spcPct val="80000"/>
              </a:lnSpc>
              <a:spcBef>
                <a:spcPts val="2000"/>
              </a:spcBef>
              <a:buSzPct val="72000"/>
              <a:buBlip>
                <a:blip r:embed="rId4"/>
              </a:buBlip>
              <a:defRPr sz="5600">
                <a:solidFill>
                  <a:srgbClr val="C1E1FE"/>
                </a:solidFill>
                <a:latin typeface="Calibri"/>
                <a:ea typeface="Calibri"/>
                <a:cs typeface="Calibri"/>
                <a:sym typeface="Calibri"/>
              </a:defRPr>
            </a:pPr>
            <a:r>
              <a:rPr lang="th-TH" sz="5600" dirty="0">
                <a:sym typeface="Calibri"/>
              </a:rPr>
              <a:t>GBU = ประมาณ 1 เหรียญสหรัฐฯ</a:t>
            </a:r>
          </a:p>
          <a:p>
            <a:pPr marL="1163781" marR="162558" indent="-1163781" defTabSz="1371600">
              <a:lnSpc>
                <a:spcPct val="80000"/>
              </a:lnSpc>
              <a:spcBef>
                <a:spcPts val="2000"/>
              </a:spcBef>
              <a:buSzPct val="72000"/>
              <a:buBlip>
                <a:blip r:embed="rId4"/>
              </a:buBlip>
              <a:defRPr sz="5600">
                <a:solidFill>
                  <a:srgbClr val="C1E1FE"/>
                </a:solidFill>
                <a:latin typeface="Calibri"/>
                <a:ea typeface="Calibri"/>
                <a:cs typeface="Calibri"/>
                <a:sym typeface="Calibri"/>
              </a:defRPr>
            </a:pPr>
            <a:r>
              <a:rPr lang="th-TH" sz="5600" dirty="0">
                <a:sym typeface="Calibri"/>
              </a:rPr>
              <a:t>ราคา / ค่าคอมมิชชั่นสะท้อนถึงอัตราแลกเปลี่ยนสำหรับตลาดทั่วโลก</a:t>
            </a:r>
          </a:p>
          <a:p>
            <a:pPr marL="1163781" marR="162558" indent="-1163781" defTabSz="1371600">
              <a:lnSpc>
                <a:spcPct val="80000"/>
              </a:lnSpc>
              <a:spcBef>
                <a:spcPts val="2000"/>
              </a:spcBef>
              <a:buSzPct val="72000"/>
              <a:buBlip>
                <a:blip r:embed="rId4"/>
              </a:buBlip>
              <a:defRPr sz="5600">
                <a:solidFill>
                  <a:srgbClr val="C1E1FE"/>
                </a:solidFill>
                <a:latin typeface="Calibri"/>
                <a:ea typeface="Calibri"/>
                <a:cs typeface="Calibri"/>
                <a:sym typeface="Calibri"/>
              </a:defRPr>
            </a:pPr>
            <a:r>
              <a:rPr lang="th-TH" dirty="0"/>
              <a:t>ราคาในหลายประเทศรวมภาษี</a:t>
            </a:r>
          </a:p>
          <a:p>
            <a:pPr marL="1163781" marR="162558" indent="-1163781" defTabSz="1371600">
              <a:lnSpc>
                <a:spcPct val="80000"/>
              </a:lnSpc>
              <a:spcBef>
                <a:spcPts val="2000"/>
              </a:spcBef>
              <a:buSzPct val="72000"/>
              <a:buBlip>
                <a:blip r:embed="rId4"/>
              </a:buBlip>
              <a:defRPr sz="5600">
                <a:solidFill>
                  <a:srgbClr val="C1E1FE"/>
                </a:solidFill>
                <a:latin typeface="Calibri"/>
                <a:ea typeface="Calibri"/>
                <a:cs typeface="Calibri"/>
                <a:sym typeface="Calibri"/>
              </a:defRPr>
            </a:pPr>
            <a:r>
              <a:rPr lang="th-TH" sz="5600" dirty="0">
                <a:sym typeface="Calibri"/>
              </a:rPr>
              <a:t>(VAT, GST ฯลฯ )</a:t>
            </a:r>
          </a:p>
          <a:p>
            <a:pPr marR="162558" defTabSz="1371600">
              <a:lnSpc>
                <a:spcPct val="80000"/>
              </a:lnSpc>
              <a:spcBef>
                <a:spcPts val="2000"/>
              </a:spcBef>
              <a:buSzPct val="72000"/>
              <a:defRPr sz="5600">
                <a:solidFill>
                  <a:srgbClr val="C1E1FE"/>
                </a:solidFill>
                <a:latin typeface="Calibri"/>
                <a:ea typeface="Calibri"/>
                <a:cs typeface="Calibri"/>
                <a:sym typeface="Calibri"/>
              </a:defRPr>
            </a:pPr>
            <a:r>
              <a:rPr dirty="0"/>
              <a:t>** </a:t>
            </a:r>
            <a:r>
              <a:rPr lang="th-TH" sz="5600" dirty="0">
                <a:sym typeface="Calibri"/>
              </a:rPr>
              <a:t>ราคาของสหรัฐฯ / แคนาดาไม่รวมภาษี </a:t>
            </a:r>
            <a:r>
              <a:rPr dirty="0"/>
              <a:t>**</a:t>
            </a:r>
          </a:p>
        </p:txBody>
      </p:sp>
      <p:sp>
        <p:nvSpPr>
          <p:cNvPr id="448" name="Global Business   Local Currency"/>
          <p:cNvSpPr/>
          <p:nvPr/>
        </p:nvSpPr>
        <p:spPr>
          <a:xfrm>
            <a:off x="4455476" y="2612173"/>
            <a:ext cx="15473048" cy="1214115"/>
          </a:xfrm>
          <a:prstGeom prst="rect">
            <a:avLst/>
          </a:prstGeom>
          <a:ln w="25400">
            <a:miter lim="400000"/>
          </a:ln>
          <a:extLst>
            <a:ext uri="{C572A759-6A51-4108-AA02-DFA0A04FC94B}">
              <ma14:wrappingTextBoxFlag xmlns:ma14="http://schemas.microsoft.com/office/mac/drawingml/2011/main" xmlns="" val="1"/>
            </a:ext>
          </a:extLst>
        </p:spPr>
        <p:txBody>
          <a:bodyPr lIns="101600" tIns="101600" rIns="101600" bIns="101600" anchor="ctr">
            <a:spAutoFit/>
          </a:bodyPr>
          <a:lstStyle/>
          <a:p>
            <a:pPr marR="162558" algn="ctr" defTabSz="1371600">
              <a:lnSpc>
                <a:spcPct val="70000"/>
              </a:lnSpc>
              <a:defRPr sz="12000" b="1">
                <a:solidFill>
                  <a:srgbClr val="FFFFFF"/>
                </a:solidFill>
                <a:latin typeface="Calibri"/>
                <a:ea typeface="Calibri"/>
                <a:cs typeface="Calibri"/>
                <a:sym typeface="Calibri"/>
              </a:defRPr>
            </a:pPr>
            <a:r>
              <a:rPr lang="th-TH" sz="8800" dirty="0"/>
              <a:t>สกุลเงินท้องถิ่นของธุรกิจทั่วโลก</a:t>
            </a:r>
            <a:endParaRPr sz="8800" dirty="0"/>
          </a:p>
        </p:txBody>
      </p:sp>
      <p:pic>
        <p:nvPicPr>
          <p:cNvPr id="449" name="vector-globe.png" descr="vector-globe.png"/>
          <p:cNvPicPr>
            <a:picLocks noChangeAspect="1"/>
          </p:cNvPicPr>
          <p:nvPr/>
        </p:nvPicPr>
        <p:blipFill>
          <a:blip r:embed="rId5">
            <a:extLst/>
          </a:blip>
          <a:stretch>
            <a:fillRect/>
          </a:stretch>
        </p:blipFill>
        <p:spPr>
          <a:xfrm>
            <a:off x="9889287" y="-1879600"/>
            <a:ext cx="4037133" cy="407245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 name="image45.png" descr="image45.png"/>
          <p:cNvPicPr>
            <a:picLocks noChangeAspect="1"/>
          </p:cNvPicPr>
          <p:nvPr/>
        </p:nvPicPr>
        <p:blipFill>
          <a:blip r:embed="rId3">
            <a:extLst/>
          </a:blip>
          <a:stretch>
            <a:fillRect/>
          </a:stretch>
        </p:blipFill>
        <p:spPr>
          <a:xfrm>
            <a:off x="10565408" y="5166928"/>
            <a:ext cx="10795449" cy="7877953"/>
          </a:xfrm>
          <a:prstGeom prst="rect">
            <a:avLst/>
          </a:prstGeom>
          <a:ln w="12700">
            <a:miter lim="400000"/>
          </a:ln>
        </p:spPr>
      </p:pic>
      <p:pic>
        <p:nvPicPr>
          <p:cNvPr id="454" name="image46.png" descr="image46.png"/>
          <p:cNvPicPr>
            <a:picLocks noChangeAspect="1"/>
          </p:cNvPicPr>
          <p:nvPr/>
        </p:nvPicPr>
        <p:blipFill>
          <a:blip r:embed="rId4">
            <a:extLst/>
          </a:blip>
          <a:stretch>
            <a:fillRect/>
          </a:stretch>
        </p:blipFill>
        <p:spPr>
          <a:xfrm>
            <a:off x="4782437" y="1786579"/>
            <a:ext cx="11917421" cy="3454919"/>
          </a:xfrm>
          <a:prstGeom prst="rect">
            <a:avLst/>
          </a:prstGeom>
          <a:ln w="12700">
            <a:miter lim="400000"/>
          </a:ln>
        </p:spPr>
      </p:pic>
      <p:pic>
        <p:nvPicPr>
          <p:cNvPr id="455" name="image47.png" descr="image47.png"/>
          <p:cNvPicPr>
            <a:picLocks noChangeAspect="1"/>
          </p:cNvPicPr>
          <p:nvPr/>
        </p:nvPicPr>
        <p:blipFill>
          <a:blip r:embed="rId5">
            <a:extLst/>
          </a:blip>
          <a:stretch>
            <a:fillRect/>
          </a:stretch>
        </p:blipFill>
        <p:spPr>
          <a:xfrm>
            <a:off x="4959740" y="5738622"/>
            <a:ext cx="7315203" cy="347448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8" presetClass="entr" presetSubtype="3" fill="hold" grpId="1" nodeType="clickEffect">
                                  <p:stCondLst>
                                    <p:cond delay="0"/>
                                  </p:stCondLst>
                                  <p:iterate>
                                    <p:tmAbs val="0"/>
                                  </p:iterate>
                                  <p:childTnLst>
                                    <p:set>
                                      <p:cBhvr>
                                        <p:cTn id="6" fill="hold"/>
                                        <p:tgtEl>
                                          <p:spTgt spid="453"/>
                                        </p:tgtEl>
                                        <p:attrNameLst>
                                          <p:attrName>style.visibility</p:attrName>
                                        </p:attrNameLst>
                                      </p:cBhvr>
                                      <p:to>
                                        <p:strVal val="visible"/>
                                      </p:to>
                                    </p:set>
                                    <p:animEffect transition="in" filter="strips(upRight)">
                                      <p:cBhvr>
                                        <p:cTn id="7" dur="1000"/>
                                        <p:tgtEl>
                                          <p:spTgt spid="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59" name="Oval"/>
          <p:cNvSpPr/>
          <p:nvPr/>
        </p:nvSpPr>
        <p:spPr>
          <a:xfrm>
            <a:off x="18422382" y="3213080"/>
            <a:ext cx="1720877" cy="507573"/>
          </a:xfrm>
          <a:prstGeom prst="ellipse">
            <a:avLst/>
          </a:prstGeom>
          <a:solidFill>
            <a:srgbClr val="FFFFFF">
              <a:alpha val="40000"/>
            </a:srgbClr>
          </a:solidFill>
          <a:ln w="12700">
            <a:miter lim="400000"/>
          </a:ln>
        </p:spPr>
        <p:txBody>
          <a:bodyPr lIns="101600" tIns="101600" rIns="101600" bIns="101600" anchor="ctr"/>
          <a:lstStyle/>
          <a:p>
            <a:pPr algn="ctr" defTabSz="1219200">
              <a:defRPr sz="4800">
                <a:solidFill>
                  <a:srgbClr val="FFFFFF"/>
                </a:solidFill>
                <a:latin typeface="Calibri"/>
                <a:ea typeface="Calibri"/>
                <a:cs typeface="Calibri"/>
                <a:sym typeface="Calibri"/>
              </a:defRPr>
            </a:pPr>
            <a:endParaRPr/>
          </a:p>
        </p:txBody>
      </p:sp>
      <p:sp>
        <p:nvSpPr>
          <p:cNvPr id="460" name="Diamond…"/>
          <p:cNvSpPr/>
          <p:nvPr/>
        </p:nvSpPr>
        <p:spPr>
          <a:xfrm>
            <a:off x="18441778" y="5836173"/>
            <a:ext cx="1720873" cy="792477"/>
          </a:xfrm>
          <a:prstGeom prst="rect">
            <a:avLst/>
          </a:prstGeom>
          <a:ln w="25400">
            <a:miter lim="400000"/>
          </a:ln>
          <a:extLst>
            <a:ext uri="{C572A759-6A51-4108-AA02-DFA0A04FC94B}">
              <ma14:wrappingTextBoxFlag xmlns:ma14="http://schemas.microsoft.com/office/mac/drawingml/2011/main" xmlns="" val="1"/>
            </a:ext>
          </a:extLst>
        </p:spPr>
        <p:txBody>
          <a:bodyPr lIns="91437" tIns="91437" rIns="91437" bIns="91437">
            <a:spAutoFit/>
          </a:bodyPr>
          <a:lstStyle/>
          <a:p>
            <a:pPr algn="ctr" defTabSz="1219200">
              <a:defRPr sz="2000" b="1">
                <a:solidFill>
                  <a:srgbClr val="FFFFFF"/>
                </a:solidFill>
                <a:latin typeface="+mn-lt"/>
                <a:ea typeface="+mn-ea"/>
                <a:cs typeface="+mn-cs"/>
                <a:sym typeface="Helvetica"/>
              </a:defRPr>
            </a:pPr>
            <a:r>
              <a:t>Diamond </a:t>
            </a:r>
            <a:endParaRPr sz="4800">
              <a:latin typeface="Calibri"/>
              <a:ea typeface="Calibri"/>
              <a:cs typeface="Calibri"/>
              <a:sym typeface="Calibri"/>
            </a:endParaRPr>
          </a:p>
          <a:p>
            <a:pPr algn="ctr" defTabSz="1219200">
              <a:defRPr sz="2000" b="1">
                <a:solidFill>
                  <a:srgbClr val="FFFFFF"/>
                </a:solidFill>
                <a:latin typeface="+mn-lt"/>
                <a:ea typeface="+mn-ea"/>
                <a:cs typeface="+mn-cs"/>
                <a:sym typeface="Helvetica"/>
              </a:defRPr>
            </a:pPr>
            <a:r>
              <a:t>Pool</a:t>
            </a:r>
          </a:p>
        </p:txBody>
      </p:sp>
      <p:pic>
        <p:nvPicPr>
          <p:cNvPr id="461" name="Screen Shot 2017-01-24 at 7.19.48 AM.png" descr="Screen Shot 2017-01-24 at 7.19.48 AM.png"/>
          <p:cNvPicPr>
            <a:picLocks noChangeAspect="1"/>
          </p:cNvPicPr>
          <p:nvPr/>
        </p:nvPicPr>
        <p:blipFill>
          <a:blip r:embed="rId4">
            <a:extLst/>
          </a:blip>
          <a:srcRect r="960"/>
          <a:stretch>
            <a:fillRect/>
          </a:stretch>
        </p:blipFill>
        <p:spPr>
          <a:xfrm>
            <a:off x="3709575" y="5733536"/>
            <a:ext cx="17609445" cy="6634868"/>
          </a:xfrm>
          <a:prstGeom prst="rect">
            <a:avLst/>
          </a:prstGeom>
          <a:ln w="25400">
            <a:miter lim="400000"/>
          </a:ln>
          <a:effectLst>
            <a:outerShdw blurRad="508000" dist="254000" dir="5400000" rotWithShape="0">
              <a:srgbClr val="000000">
                <a:alpha val="70000"/>
              </a:srgbClr>
            </a:outerShdw>
          </a:effectLst>
        </p:spPr>
      </p:pic>
      <p:pic>
        <p:nvPicPr>
          <p:cNvPr id="462" name="image46.png" descr="image46.png"/>
          <p:cNvPicPr>
            <a:picLocks noChangeAspect="1"/>
          </p:cNvPicPr>
          <p:nvPr/>
        </p:nvPicPr>
        <p:blipFill>
          <a:blip r:embed="rId5">
            <a:extLst/>
          </a:blip>
          <a:stretch>
            <a:fillRect/>
          </a:stretch>
        </p:blipFill>
        <p:spPr>
          <a:xfrm>
            <a:off x="9059011" y="3700766"/>
            <a:ext cx="6265978" cy="1816538"/>
          </a:xfrm>
          <a:prstGeom prst="rect">
            <a:avLst/>
          </a:prstGeom>
          <a:ln w="12700">
            <a:miter lim="400000"/>
          </a:ln>
        </p:spPr>
      </p:pic>
      <p:sp>
        <p:nvSpPr>
          <p:cNvPr id="463" name="Get more info from the home page of your ASEA VO"/>
          <p:cNvSpPr>
            <a:spLocks noGrp="1"/>
          </p:cNvSpPr>
          <p:nvPr>
            <p:ph type="title"/>
          </p:nvPr>
        </p:nvSpPr>
        <p:spPr>
          <a:xfrm>
            <a:off x="2033709" y="1237688"/>
            <a:ext cx="21847555" cy="2246847"/>
          </a:xfrm>
          <a:prstGeom prst="rect">
            <a:avLst/>
          </a:prstGeom>
        </p:spPr>
        <p:txBody>
          <a:bodyPr>
            <a:normAutofit/>
          </a:bodyPr>
          <a:lstStyle>
            <a:lvl1pPr algn="l" defTabSz="657223">
              <a:defRPr sz="7840" b="1" spc="0">
                <a:solidFill>
                  <a:srgbClr val="0070C0"/>
                </a:solidFill>
                <a:latin typeface="Calibri"/>
                <a:ea typeface="Calibri"/>
                <a:cs typeface="Calibri"/>
                <a:sym typeface="Calibri"/>
              </a:defRPr>
            </a:lvl1pPr>
          </a:lstStyle>
          <a:p>
            <a:pPr algn="ctr"/>
            <a:r>
              <a:rPr lang="th-TH" sz="6600" dirty="0"/>
              <a:t>ดูข้อมูลเพิ่มเติมได้จากหน้าแรกของเอกสาร </a:t>
            </a:r>
            <a:r>
              <a:rPr lang="en-US" sz="6600" dirty="0"/>
              <a:t>ASEA </a:t>
            </a:r>
            <a:r>
              <a:rPr lang="th-TH" sz="6600" dirty="0"/>
              <a:t>ของคุณ</a:t>
            </a:r>
            <a:endParaRPr sz="6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grpSp>
        <p:nvGrpSpPr>
          <p:cNvPr id="469" name="Group"/>
          <p:cNvGrpSpPr/>
          <p:nvPr/>
        </p:nvGrpSpPr>
        <p:grpSpPr>
          <a:xfrm>
            <a:off x="8416313" y="4057952"/>
            <a:ext cx="15339091" cy="7882036"/>
            <a:chOff x="0" y="0"/>
            <a:chExt cx="15339090" cy="7882035"/>
          </a:xfrm>
        </p:grpSpPr>
        <p:pic>
          <p:nvPicPr>
            <p:cNvPr id="467" name="pasted-image.png" descr="pasted-image.png"/>
            <p:cNvPicPr>
              <a:picLocks noChangeAspect="1"/>
            </p:cNvPicPr>
            <p:nvPr/>
          </p:nvPicPr>
          <p:blipFill>
            <a:blip r:embed="rId4">
              <a:extLst/>
            </a:blip>
            <a:stretch>
              <a:fillRect/>
            </a:stretch>
          </p:blipFill>
          <p:spPr>
            <a:xfrm>
              <a:off x="17612" y="0"/>
              <a:ext cx="13268725" cy="7345739"/>
            </a:xfrm>
            <a:prstGeom prst="rect">
              <a:avLst/>
            </a:prstGeom>
            <a:ln w="25400" cap="flat">
              <a:noFill/>
              <a:miter lim="400000"/>
            </a:ln>
            <a:effectLst>
              <a:outerShdw blurRad="508000" dist="254000" dir="5400000" rotWithShape="0">
                <a:srgbClr val="000000">
                  <a:alpha val="70000"/>
                </a:srgbClr>
              </a:outerShdw>
            </a:effectLst>
          </p:spPr>
        </p:pic>
        <p:pic>
          <p:nvPicPr>
            <p:cNvPr id="468" name="pasted-image.png" descr="pasted-image.png"/>
            <p:cNvPicPr>
              <a:picLocks noChangeAspect="1"/>
            </p:cNvPicPr>
            <p:nvPr/>
          </p:nvPicPr>
          <p:blipFill>
            <a:blip r:embed="rId5">
              <a:extLst/>
            </a:blip>
            <a:stretch>
              <a:fillRect/>
            </a:stretch>
          </p:blipFill>
          <p:spPr>
            <a:xfrm>
              <a:off x="0" y="6709878"/>
              <a:ext cx="15339091" cy="1172158"/>
            </a:xfrm>
            <a:prstGeom prst="rect">
              <a:avLst/>
            </a:prstGeom>
            <a:ln w="25400" cap="flat">
              <a:noFill/>
              <a:miter lim="400000"/>
            </a:ln>
            <a:effectLst>
              <a:outerShdw blurRad="508000" dist="254000" dir="5400000" rotWithShape="0">
                <a:srgbClr val="000000">
                  <a:alpha val="70000"/>
                </a:srgbClr>
              </a:outerShdw>
            </a:effectLst>
          </p:spPr>
        </p:pic>
      </p:grpSp>
      <p:pic>
        <p:nvPicPr>
          <p:cNvPr id="470" name="pasted-image.png" descr="pasted-image.png"/>
          <p:cNvPicPr>
            <a:picLocks noChangeAspect="1"/>
          </p:cNvPicPr>
          <p:nvPr/>
        </p:nvPicPr>
        <p:blipFill>
          <a:blip r:embed="rId6">
            <a:extLst/>
          </a:blip>
          <a:stretch>
            <a:fillRect/>
          </a:stretch>
        </p:blipFill>
        <p:spPr>
          <a:xfrm>
            <a:off x="2701313" y="2673097"/>
            <a:ext cx="4813301" cy="2006601"/>
          </a:xfrm>
          <a:prstGeom prst="rect">
            <a:avLst/>
          </a:prstGeom>
          <a:ln w="25400">
            <a:miter lim="400000"/>
          </a:ln>
          <a:effectLst>
            <a:outerShdw blurRad="508000" dist="254000" dir="54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474" name="image127.jpeg" descr="image127.jpeg"/>
          <p:cNvPicPr>
            <a:picLocks noChangeAspect="1"/>
          </p:cNvPicPr>
          <p:nvPr/>
        </p:nvPicPr>
        <p:blipFill>
          <a:blip r:embed="rId3">
            <a:extLst/>
          </a:blip>
          <a:stretch>
            <a:fillRect/>
          </a:stretch>
        </p:blipFill>
        <p:spPr>
          <a:xfrm>
            <a:off x="2147935" y="-3175"/>
            <a:ext cx="20910247" cy="13722350"/>
          </a:xfrm>
          <a:prstGeom prst="rect">
            <a:avLst/>
          </a:prstGeom>
          <a:ln w="12700">
            <a:miter lim="400000"/>
          </a:ln>
        </p:spPr>
      </p:pic>
      <p:sp>
        <p:nvSpPr>
          <p:cNvPr id="475" name="ASEA Millionaires Club"/>
          <p:cNvSpPr>
            <a:spLocks noGrp="1"/>
          </p:cNvSpPr>
          <p:nvPr>
            <p:ph type="title"/>
          </p:nvPr>
        </p:nvSpPr>
        <p:spPr>
          <a:xfrm>
            <a:off x="3599543" y="10113818"/>
            <a:ext cx="17447408" cy="1366760"/>
          </a:xfrm>
          <a:prstGeom prst="rect">
            <a:avLst/>
          </a:prstGeom>
        </p:spPr>
        <p:txBody>
          <a:bodyPr/>
          <a:lstStyle/>
          <a:p>
            <a:pPr defTabSz="771144">
              <a:defRPr sz="6600" b="1">
                <a:solidFill>
                  <a:srgbClr val="FFFFFF"/>
                </a:solidFill>
                <a:latin typeface="+mn-lt"/>
                <a:ea typeface="+mn-ea"/>
                <a:cs typeface="+mn-cs"/>
                <a:sym typeface="Helvetica"/>
              </a:defRPr>
            </a:pPr>
            <a:r>
              <a:rPr lang="th-TH" dirty="0"/>
              <a:t>สโมสรเศรษฐี </a:t>
            </a:r>
            <a:r>
              <a:rPr lang="en-US" dirty="0" err="1"/>
              <a:t>ASeA</a:t>
            </a:r>
            <a:endParaRPr dirty="0"/>
          </a:p>
        </p:txBody>
      </p:sp>
      <p:pic>
        <p:nvPicPr>
          <p:cNvPr id="476" name="image128.png" descr="image128.png"/>
          <p:cNvPicPr>
            <a:picLocks noChangeAspect="1"/>
          </p:cNvPicPr>
          <p:nvPr/>
        </p:nvPicPr>
        <p:blipFill>
          <a:blip r:embed="rId4">
            <a:extLst/>
          </a:blip>
          <a:stretch>
            <a:fillRect/>
          </a:stretch>
        </p:blipFill>
        <p:spPr>
          <a:xfrm>
            <a:off x="8737598" y="0"/>
            <a:ext cx="6763659" cy="676365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ASEA: Hybrid Comp Plan"/>
          <p:cNvSpPr>
            <a:spLocks noGrp="1"/>
          </p:cNvSpPr>
          <p:nvPr>
            <p:ph type="title"/>
          </p:nvPr>
        </p:nvSpPr>
        <p:spPr>
          <a:xfrm>
            <a:off x="3048001" y="417102"/>
            <a:ext cx="17107356" cy="1558927"/>
          </a:xfrm>
          <a:prstGeom prst="rect">
            <a:avLst/>
          </a:prstGeom>
        </p:spPr>
        <p:txBody>
          <a:bodyPr>
            <a:normAutofit fontScale="90000"/>
          </a:bodyPr>
          <a:lstStyle>
            <a:lvl1pPr>
              <a:defRPr sz="8800"/>
            </a:lvl1pPr>
          </a:lstStyle>
          <a:p>
            <a:pPr algn="ctr"/>
            <a:r>
              <a:rPr lang="th-TH" dirty="0"/>
              <a:t>แผนการจ่ายผลตอบแทนแบบผสมผสาน</a:t>
            </a:r>
            <a:endParaRPr dirty="0"/>
          </a:p>
        </p:txBody>
      </p:sp>
      <p:pic>
        <p:nvPicPr>
          <p:cNvPr id="479" name="image52.jpeg" descr="image52.jpeg"/>
          <p:cNvPicPr>
            <a:picLocks noChangeAspect="1"/>
          </p:cNvPicPr>
          <p:nvPr/>
        </p:nvPicPr>
        <p:blipFill>
          <a:blip r:embed="rId3">
            <a:extLst/>
          </a:blip>
          <a:stretch>
            <a:fillRect/>
          </a:stretch>
        </p:blipFill>
        <p:spPr>
          <a:xfrm>
            <a:off x="3048000" y="5051830"/>
            <a:ext cx="18441311" cy="10175542"/>
          </a:xfrm>
          <a:prstGeom prst="rect">
            <a:avLst/>
          </a:prstGeom>
          <a:ln w="12700">
            <a:miter lim="400000"/>
          </a:ln>
        </p:spPr>
      </p:pic>
      <p:sp>
        <p:nvSpPr>
          <p:cNvPr id="480" name="Powered by: Sponsorship Tree &amp; Binary Tree…"/>
          <p:cNvSpPr>
            <a:spLocks noGrp="1"/>
          </p:cNvSpPr>
          <p:nvPr>
            <p:ph type="body" idx="1"/>
          </p:nvPr>
        </p:nvSpPr>
        <p:spPr>
          <a:xfrm>
            <a:off x="2429480" y="1976029"/>
            <a:ext cx="19678349" cy="10620217"/>
          </a:xfrm>
          <a:prstGeom prst="rect">
            <a:avLst/>
          </a:prstGeom>
        </p:spPr>
        <p:txBody>
          <a:bodyPr/>
          <a:lstStyle/>
          <a:p>
            <a:r>
              <a:rPr lang="th-TH" sz="6600" dirty="0"/>
              <a:t>สนับสนุนโดย</a:t>
            </a:r>
            <a:r>
              <a:rPr sz="6600" dirty="0"/>
              <a:t>: Sponsorship Tree &amp; Binary Tree</a:t>
            </a:r>
          </a:p>
          <a:p>
            <a:r>
              <a:rPr lang="th-TH" sz="6000" dirty="0"/>
              <a:t>เพียง 1 ส่วนของแผนค่าตอบแทนเท่านั้นที่ขึ้นอยู่กับ </a:t>
            </a:r>
            <a:r>
              <a:rPr lang="en-US" sz="6000" dirty="0"/>
              <a:t>Binary Tree</a:t>
            </a:r>
            <a:br>
              <a:rPr lang="th-TH" sz="6000" dirty="0"/>
            </a:br>
            <a:r>
              <a:rPr lang="th-TH" sz="6000" dirty="0"/>
              <a:t>ส่วนอื่น ๆ ทั้งหมดจะขึ้นอยู่กับ Sponsorship Tree</a:t>
            </a:r>
            <a:endParaRPr sz="6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ASEA: Weekly Comp Plan"/>
          <p:cNvSpPr>
            <a:spLocks noGrp="1"/>
          </p:cNvSpPr>
          <p:nvPr>
            <p:ph type="title"/>
          </p:nvPr>
        </p:nvSpPr>
        <p:spPr>
          <a:xfrm>
            <a:off x="4381955" y="417102"/>
            <a:ext cx="15773401" cy="1558927"/>
          </a:xfrm>
          <a:prstGeom prst="rect">
            <a:avLst/>
          </a:prstGeom>
        </p:spPr>
        <p:txBody>
          <a:bodyPr>
            <a:normAutofit fontScale="90000"/>
          </a:bodyPr>
          <a:lstStyle>
            <a:lvl1pPr>
              <a:defRPr sz="8800"/>
            </a:lvl1pPr>
          </a:lstStyle>
          <a:p>
            <a:r>
              <a:rPr lang="th-TH" dirty="0"/>
              <a:t>ASEA: แผนค่าตอบแทนรายสัปดาห์</a:t>
            </a:r>
            <a:endParaRPr dirty="0"/>
          </a:p>
        </p:txBody>
      </p:sp>
      <p:sp>
        <p:nvSpPr>
          <p:cNvPr id="485" name="It is easier to stay motivated for a week!…"/>
          <p:cNvSpPr>
            <a:spLocks noGrp="1"/>
          </p:cNvSpPr>
          <p:nvPr>
            <p:ph type="body" sz="half" idx="1"/>
          </p:nvPr>
        </p:nvSpPr>
        <p:spPr>
          <a:xfrm>
            <a:off x="2804145" y="1975837"/>
            <a:ext cx="18929021" cy="4009327"/>
          </a:xfrm>
          <a:prstGeom prst="rect">
            <a:avLst/>
          </a:prstGeom>
        </p:spPr>
        <p:txBody>
          <a:bodyPr>
            <a:normAutofit fontScale="85000" lnSpcReduction="20000"/>
          </a:bodyPr>
          <a:lstStyle/>
          <a:p>
            <a:pPr marL="329184" indent="-329184" defTabSz="1316736">
              <a:spcBef>
                <a:spcPts val="1300"/>
              </a:spcBef>
              <a:defRPr sz="5376">
                <a:solidFill>
                  <a:srgbClr val="0070C0"/>
                </a:solidFill>
              </a:defRPr>
            </a:pPr>
            <a:r>
              <a:rPr lang="th-TH" sz="5376" dirty="0"/>
              <a:t>มันง่ายกว่าที่จะรักษาแรงบันดาลใจไว้เป็นรายสัปดาห์!</a:t>
            </a:r>
            <a:endParaRPr lang="en-US" sz="5376" dirty="0"/>
          </a:p>
          <a:p>
            <a:pPr marL="329184" indent="-329184" defTabSz="1316736">
              <a:spcBef>
                <a:spcPts val="1300"/>
              </a:spcBef>
              <a:defRPr sz="5376">
                <a:solidFill>
                  <a:srgbClr val="0070C0"/>
                </a:solidFill>
              </a:defRPr>
            </a:pPr>
            <a:r>
              <a:rPr lang="th-TH" sz="5376" dirty="0"/>
              <a:t>มันสนุกมากขึ้นที่จะได้รับเงินทุกสัปดาห์!</a:t>
            </a:r>
          </a:p>
          <a:p>
            <a:pPr marL="329184" indent="-329184" defTabSz="1316736">
              <a:spcBef>
                <a:spcPts val="1300"/>
              </a:spcBef>
              <a:defRPr sz="5376">
                <a:solidFill>
                  <a:srgbClr val="0070C0"/>
                </a:solidFill>
              </a:defRPr>
            </a:pPr>
            <a:r>
              <a:rPr lang="th-TH" sz="5376" dirty="0"/>
              <a:t>การนับสัปดาห์ของ </a:t>
            </a:r>
            <a:r>
              <a:rPr lang="en-US" sz="5376" dirty="0"/>
              <a:t>ASEA</a:t>
            </a:r>
            <a:r>
              <a:rPr lang="th-TH" sz="5376" dirty="0"/>
              <a:t>: เที่ยงคืนวันศุกร์เวลามาตรฐานตะวันออกถึงเที่ยงคืนวันศุกร์เวลามาตรฐานตะวันออก</a:t>
            </a:r>
          </a:p>
          <a:p>
            <a:pPr marL="329184" indent="-329184" defTabSz="1316736">
              <a:spcBef>
                <a:spcPts val="1300"/>
              </a:spcBef>
              <a:defRPr sz="5376">
                <a:solidFill>
                  <a:srgbClr val="0070C0"/>
                </a:solidFill>
              </a:defRPr>
            </a:pPr>
            <a:r>
              <a:rPr lang="th-TH" sz="5376" dirty="0"/>
              <a:t>รับปฏิทิน ASEA จาก VO / ทรัพยากร / ห้องสมุด / ธุรกิจ ของคุณ</a:t>
            </a:r>
          </a:p>
          <a:p>
            <a:pPr marL="329184" indent="-329184" defTabSz="1316736">
              <a:spcBef>
                <a:spcPts val="1300"/>
              </a:spcBef>
              <a:defRPr sz="5376">
                <a:solidFill>
                  <a:srgbClr val="0070C0"/>
                </a:solidFill>
              </a:defRPr>
            </a:pPr>
            <a:r>
              <a:rPr lang="th-TH" sz="5376" dirty="0"/>
              <a:t>แต่ละสัปดาห์จะมีเลข 1-52 โดยเริ่มจากสัปดาห์ที่ 1 ในช่วงต้นปี</a:t>
            </a:r>
            <a:endParaRPr dirty="0"/>
          </a:p>
        </p:txBody>
      </p:sp>
      <p:pic>
        <p:nvPicPr>
          <p:cNvPr id="486" name="pasted-image.png" descr="pasted-image.png"/>
          <p:cNvPicPr>
            <a:picLocks noChangeAspect="1"/>
          </p:cNvPicPr>
          <p:nvPr/>
        </p:nvPicPr>
        <p:blipFill>
          <a:blip r:embed="rId3">
            <a:extLst/>
          </a:blip>
          <a:stretch>
            <a:fillRect/>
          </a:stretch>
        </p:blipFill>
        <p:spPr>
          <a:xfrm>
            <a:off x="6318705" y="6192351"/>
            <a:ext cx="11899901" cy="6946901"/>
          </a:xfrm>
          <a:prstGeom prst="rect">
            <a:avLst/>
          </a:prstGeom>
          <a:ln w="25400">
            <a:miter lim="400000"/>
          </a:ln>
          <a:effectLst>
            <a:outerShdw blurRad="508000" dist="254000" dir="5400000" rotWithShape="0">
              <a:srgbClr val="000000">
                <a:alpha val="70000"/>
              </a:srgbClr>
            </a:outerShdw>
          </a:effectLst>
        </p:spPr>
      </p:pic>
      <p:sp>
        <p:nvSpPr>
          <p:cNvPr id="487" name="Rounded Rectangle"/>
          <p:cNvSpPr/>
          <p:nvPr/>
        </p:nvSpPr>
        <p:spPr>
          <a:xfrm>
            <a:off x="6600492" y="9839537"/>
            <a:ext cx="772126" cy="2751053"/>
          </a:xfrm>
          <a:prstGeom prst="roundRect">
            <a:avLst>
              <a:gd name="adj" fmla="val 22625"/>
            </a:avLst>
          </a:prstGeom>
          <a:ln w="101600">
            <a:solidFill>
              <a:srgbClr val="FF2600">
                <a:alpha val="84465"/>
              </a:srgbClr>
            </a:solidFill>
          </a:ln>
        </p:spPr>
        <p:txBody>
          <a:bodyPr lIns="101600" tIns="101600" rIns="101600" bIns="101600" anchor="ct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485">
                                            <p:bg/>
                                          </p:spTgt>
                                        </p:tgtEl>
                                        <p:attrNameLst>
                                          <p:attrName>style.visibility</p:attrName>
                                        </p:attrNameLst>
                                      </p:cBhvr>
                                      <p:to>
                                        <p:strVal val="visible"/>
                                      </p:to>
                                    </p:set>
                                    <p:animEffect transition="in" filter="dissolve">
                                      <p:cBhvr>
                                        <p:cTn id="7" dur="1000"/>
                                        <p:tgtEl>
                                          <p:spTgt spid="485">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1" nodeType="clickEffect">
                                  <p:stCondLst>
                                    <p:cond delay="0"/>
                                  </p:stCondLst>
                                  <p:iterate>
                                    <p:tmAbs val="0"/>
                                  </p:iterate>
                                  <p:childTnLst>
                                    <p:set>
                                      <p:cBhvr>
                                        <p:cTn id="11" fill="hold"/>
                                        <p:tgtEl>
                                          <p:spTgt spid="485">
                                            <p:txEl>
                                              <p:pRg st="0" end="0"/>
                                            </p:txEl>
                                          </p:spTgt>
                                        </p:tgtEl>
                                        <p:attrNameLst>
                                          <p:attrName>style.visibility</p:attrName>
                                        </p:attrNameLst>
                                      </p:cBhvr>
                                      <p:to>
                                        <p:strVal val="visible"/>
                                      </p:to>
                                    </p:set>
                                    <p:animEffect transition="in" filter="dissolve">
                                      <p:cBhvr>
                                        <p:cTn id="12" dur="1000"/>
                                        <p:tgtEl>
                                          <p:spTgt spid="48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1" nodeType="clickEffect">
                                  <p:stCondLst>
                                    <p:cond delay="0"/>
                                  </p:stCondLst>
                                  <p:iterate>
                                    <p:tmAbs val="0"/>
                                  </p:iterate>
                                  <p:childTnLst>
                                    <p:set>
                                      <p:cBhvr>
                                        <p:cTn id="16" fill="hold"/>
                                        <p:tgtEl>
                                          <p:spTgt spid="485">
                                            <p:txEl>
                                              <p:pRg st="1" end="1"/>
                                            </p:txEl>
                                          </p:spTgt>
                                        </p:tgtEl>
                                        <p:attrNameLst>
                                          <p:attrName>style.visibility</p:attrName>
                                        </p:attrNameLst>
                                      </p:cBhvr>
                                      <p:to>
                                        <p:strVal val="visible"/>
                                      </p:to>
                                    </p:set>
                                    <p:animEffect transition="in" filter="dissolve">
                                      <p:cBhvr>
                                        <p:cTn id="17" dur="1000"/>
                                        <p:tgtEl>
                                          <p:spTgt spid="48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1" nodeType="clickEffect">
                                  <p:stCondLst>
                                    <p:cond delay="0"/>
                                  </p:stCondLst>
                                  <p:iterate>
                                    <p:tmAbs val="0"/>
                                  </p:iterate>
                                  <p:childTnLst>
                                    <p:set>
                                      <p:cBhvr>
                                        <p:cTn id="21" fill="hold"/>
                                        <p:tgtEl>
                                          <p:spTgt spid="485">
                                            <p:txEl>
                                              <p:pRg st="2" end="2"/>
                                            </p:txEl>
                                          </p:spTgt>
                                        </p:tgtEl>
                                        <p:attrNameLst>
                                          <p:attrName>style.visibility</p:attrName>
                                        </p:attrNameLst>
                                      </p:cBhvr>
                                      <p:to>
                                        <p:strVal val="visible"/>
                                      </p:to>
                                    </p:set>
                                    <p:animEffect transition="in" filter="dissolve">
                                      <p:cBhvr>
                                        <p:cTn id="22" dur="1000"/>
                                        <p:tgtEl>
                                          <p:spTgt spid="48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1" nodeType="clickEffect">
                                  <p:stCondLst>
                                    <p:cond delay="0"/>
                                  </p:stCondLst>
                                  <p:iterate>
                                    <p:tmAbs val="0"/>
                                  </p:iterate>
                                  <p:childTnLst>
                                    <p:set>
                                      <p:cBhvr>
                                        <p:cTn id="26" fill="hold"/>
                                        <p:tgtEl>
                                          <p:spTgt spid="485">
                                            <p:txEl>
                                              <p:pRg st="3" end="3"/>
                                            </p:txEl>
                                          </p:spTgt>
                                        </p:tgtEl>
                                        <p:attrNameLst>
                                          <p:attrName>style.visibility</p:attrName>
                                        </p:attrNameLst>
                                      </p:cBhvr>
                                      <p:to>
                                        <p:strVal val="visible"/>
                                      </p:to>
                                    </p:set>
                                    <p:animEffect transition="in" filter="dissolve">
                                      <p:cBhvr>
                                        <p:cTn id="27" dur="1000"/>
                                        <p:tgtEl>
                                          <p:spTgt spid="485">
                                            <p:txEl>
                                              <p:pRg st="3" end="3"/>
                                            </p:txEl>
                                          </p:spTgt>
                                        </p:tgtEl>
                                      </p:cBhvr>
                                    </p:animEffect>
                                  </p:childTnLst>
                                </p:cTn>
                              </p:par>
                            </p:childTnLst>
                          </p:cTn>
                        </p:par>
                        <p:par>
                          <p:cTn id="28" fill="hold">
                            <p:stCondLst>
                              <p:cond delay="1000"/>
                            </p:stCondLst>
                            <p:childTnLst>
                              <p:par>
                                <p:cTn id="29" presetID="23" presetClass="entr" presetSubtype="16" fill="hold" grpId="2" nodeType="afterEffect">
                                  <p:stCondLst>
                                    <p:cond delay="0"/>
                                  </p:stCondLst>
                                  <p:iterate>
                                    <p:tmAbs val="0"/>
                                  </p:iterate>
                                  <p:childTnLst>
                                    <p:set>
                                      <p:cBhvr>
                                        <p:cTn id="30" fill="hold"/>
                                        <p:tgtEl>
                                          <p:spTgt spid="486"/>
                                        </p:tgtEl>
                                        <p:attrNameLst>
                                          <p:attrName>style.visibility</p:attrName>
                                        </p:attrNameLst>
                                      </p:cBhvr>
                                      <p:to>
                                        <p:strVal val="visible"/>
                                      </p:to>
                                    </p:set>
                                    <p:anim calcmode="lin" valueType="num">
                                      <p:cBhvr>
                                        <p:cTn id="31" dur="750" fill="hold"/>
                                        <p:tgtEl>
                                          <p:spTgt spid="486"/>
                                        </p:tgtEl>
                                        <p:attrNameLst>
                                          <p:attrName>ppt_w</p:attrName>
                                        </p:attrNameLst>
                                      </p:cBhvr>
                                      <p:tavLst>
                                        <p:tav tm="0">
                                          <p:val>
                                            <p:fltVal val="0"/>
                                          </p:val>
                                        </p:tav>
                                        <p:tav tm="100000">
                                          <p:val>
                                            <p:strVal val="#ppt_w"/>
                                          </p:val>
                                        </p:tav>
                                      </p:tavLst>
                                    </p:anim>
                                    <p:anim calcmode="lin" valueType="num">
                                      <p:cBhvr>
                                        <p:cTn id="32" dur="750" fill="hold"/>
                                        <p:tgtEl>
                                          <p:spTgt spid="486"/>
                                        </p:tgtEl>
                                        <p:attrNameLst>
                                          <p:attrName>ppt_h</p:attrName>
                                        </p:attrNameLst>
                                      </p:cBhvr>
                                      <p:tavLst>
                                        <p:tav tm="0">
                                          <p:val>
                                            <p:fltVal val="0"/>
                                          </p:val>
                                        </p:tav>
                                        <p:tav tm="100000">
                                          <p:val>
                                            <p:strVal val="#ppt_h"/>
                                          </p:val>
                                        </p:tav>
                                      </p:tavLst>
                                    </p:anim>
                                  </p:childTnLst>
                                </p:cTn>
                              </p:par>
                            </p:childTnLst>
                          </p:cTn>
                        </p:par>
                        <p:par>
                          <p:cTn id="33" fill="hold">
                            <p:stCondLst>
                              <p:cond delay="1750"/>
                            </p:stCondLst>
                            <p:childTnLst>
                              <p:par>
                                <p:cTn id="34" presetID="22" presetClass="entr" presetSubtype="1" fill="hold" grpId="3" nodeType="afterEffect">
                                  <p:stCondLst>
                                    <p:cond delay="0"/>
                                  </p:stCondLst>
                                  <p:iterate>
                                    <p:tmAbs val="0"/>
                                  </p:iterate>
                                  <p:childTnLst>
                                    <p:set>
                                      <p:cBhvr>
                                        <p:cTn id="35" fill="hold"/>
                                        <p:tgtEl>
                                          <p:spTgt spid="487"/>
                                        </p:tgtEl>
                                        <p:attrNameLst>
                                          <p:attrName>style.visibility</p:attrName>
                                        </p:attrNameLst>
                                      </p:cBhvr>
                                      <p:to>
                                        <p:strVal val="visible"/>
                                      </p:to>
                                    </p:set>
                                    <p:animEffect transition="in" filter="wipe(up)">
                                      <p:cBhvr>
                                        <p:cTn id="36" dur="600"/>
                                        <p:tgtEl>
                                          <p:spTgt spid="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 grpId="1" build="p" bldLvl="5" animBg="1" advAuto="0"/>
      <p:bldP spid="486" grpId="2" animBg="1" advAuto="0"/>
      <p:bldP spid="487" grpId="3"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A7A516-E533-DD45-89B1-E1DB38877B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5470" y="5103060"/>
            <a:ext cx="11072196" cy="7982537"/>
          </a:xfrm>
          <a:prstGeom prst="rect">
            <a:avLst/>
          </a:prstGeom>
        </p:spPr>
      </p:pic>
      <p:sp>
        <p:nvSpPr>
          <p:cNvPr id="496" name="Compensation Plan Document"/>
          <p:cNvSpPr>
            <a:spLocks noGrp="1"/>
          </p:cNvSpPr>
          <p:nvPr>
            <p:ph type="title"/>
          </p:nvPr>
        </p:nvSpPr>
        <p:spPr>
          <a:xfrm>
            <a:off x="4305300" y="508273"/>
            <a:ext cx="15773400" cy="1558928"/>
          </a:xfrm>
          <a:prstGeom prst="rect">
            <a:avLst/>
          </a:prstGeom>
        </p:spPr>
        <p:txBody>
          <a:bodyPr/>
          <a:lstStyle/>
          <a:p>
            <a:pPr marR="162558">
              <a:defRPr>
                <a:solidFill>
                  <a:srgbClr val="0071AD"/>
                </a:solidFill>
              </a:defRPr>
            </a:pPr>
            <a:r>
              <a:rPr lang="th-TH" dirty="0"/>
              <a:t>เอกสารแผนการจ่ายค่าตอบแทน</a:t>
            </a:r>
            <a:endParaRPr dirty="0"/>
          </a:p>
        </p:txBody>
      </p:sp>
      <p:sp>
        <p:nvSpPr>
          <p:cNvPr id="497" name="Go to aseaGlobal.com or your Virtual Office library…"/>
          <p:cNvSpPr>
            <a:spLocks noGrp="1"/>
          </p:cNvSpPr>
          <p:nvPr>
            <p:ph type="body" sz="quarter" idx="1"/>
          </p:nvPr>
        </p:nvSpPr>
        <p:spPr>
          <a:xfrm>
            <a:off x="4305300" y="2246844"/>
            <a:ext cx="14877663" cy="2676573"/>
          </a:xfrm>
          <a:prstGeom prst="rect">
            <a:avLst/>
          </a:prstGeom>
        </p:spPr>
        <p:txBody>
          <a:bodyPr>
            <a:normAutofit/>
          </a:bodyPr>
          <a:lstStyle/>
          <a:p>
            <a:pPr marL="308608" indent="-308608" defTabSz="1234438">
              <a:spcBef>
                <a:spcPts val="1200"/>
              </a:spcBef>
              <a:defRPr sz="4800">
                <a:latin typeface="+mn-lt"/>
                <a:ea typeface="+mn-ea"/>
                <a:cs typeface="+mn-cs"/>
                <a:sym typeface="Helvetica"/>
              </a:defRPr>
            </a:pPr>
            <a:r>
              <a:rPr lang="th-TH" sz="4800" dirty="0">
                <a:sym typeface="Helvetica"/>
              </a:rPr>
              <a:t>ไปที่ aseaGlobal.com หรือห้องสมุดสำนักงานเสมือนจริงของคุณ</a:t>
            </a:r>
          </a:p>
          <a:p>
            <a:pPr marL="308608" indent="-308608" defTabSz="1234438">
              <a:spcBef>
                <a:spcPts val="1200"/>
              </a:spcBef>
              <a:defRPr sz="4800">
                <a:latin typeface="+mn-lt"/>
                <a:ea typeface="+mn-ea"/>
                <a:cs typeface="+mn-cs"/>
                <a:sym typeface="Helvetica"/>
              </a:defRPr>
            </a:pPr>
            <a:r>
              <a:rPr lang="th-TH" sz="4800" dirty="0">
                <a:sym typeface="Helvetica"/>
              </a:rPr>
              <a:t>ดาวน์โหลด / พิมพ์เอกสารแผนการจ่ายผลตอบแทน</a:t>
            </a:r>
          </a:p>
          <a:p>
            <a:pPr marL="308608" indent="-308608" defTabSz="1234438">
              <a:spcBef>
                <a:spcPts val="1200"/>
              </a:spcBef>
              <a:defRPr sz="4800">
                <a:latin typeface="+mn-lt"/>
                <a:ea typeface="+mn-ea"/>
                <a:cs typeface="+mn-cs"/>
                <a:sym typeface="Helvetica"/>
              </a:defRPr>
            </a:pPr>
            <a:r>
              <a:rPr lang="th-TH" sz="4800" dirty="0">
                <a:sym typeface="Helvetica"/>
              </a:rPr>
              <a:t>ตรวจสอบให้แน่ใจว่าคุณเลือกประเทศที่เกี่ยวข้องของคุณ</a:t>
            </a:r>
            <a:endParaRPr dirty="0"/>
          </a:p>
        </p:txBody>
      </p:sp>
      <p:sp>
        <p:nvSpPr>
          <p:cNvPr id="498" name="Line"/>
          <p:cNvSpPr/>
          <p:nvPr/>
        </p:nvSpPr>
        <p:spPr>
          <a:xfrm flipH="1">
            <a:off x="12713448" y="9032033"/>
            <a:ext cx="1282470" cy="507712"/>
          </a:xfrm>
          <a:prstGeom prst="line">
            <a:avLst/>
          </a:prstGeom>
          <a:ln w="76200">
            <a:solidFill>
              <a:srgbClr val="FF0000"/>
            </a:solidFill>
            <a:tailEnd type="triangle"/>
          </a:ln>
        </p:spPr>
        <p:txBody>
          <a:bodyPr lIns="91437" tIns="91437" rIns="91437" bIns="91437"/>
          <a:lstStyle/>
          <a:p>
            <a:endParaRPr/>
          </a:p>
        </p:txBody>
      </p:sp>
      <p:pic>
        <p:nvPicPr>
          <p:cNvPr id="4" name="Picture 3">
            <a:extLst>
              <a:ext uri="{FF2B5EF4-FFF2-40B4-BE49-F238E27FC236}">
                <a16:creationId xmlns:a16="http://schemas.microsoft.com/office/drawing/2014/main" id="{48782971-6BA2-7E43-9989-7958A52656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7011" y="4049485"/>
            <a:ext cx="6638897" cy="85794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31" name="Compensation Plan"/>
          <p:cNvSpPr/>
          <p:nvPr/>
        </p:nvSpPr>
        <p:spPr>
          <a:xfrm>
            <a:off x="4591315" y="5263198"/>
            <a:ext cx="15482453" cy="1908152"/>
          </a:xfrm>
          <a:prstGeom prst="rect">
            <a:avLst/>
          </a:prstGeom>
          <a:ln w="25400">
            <a:miter lim="400000"/>
          </a:ln>
          <a:extLst>
            <a:ext uri="{C572A759-6A51-4108-AA02-DFA0A04FC94B}">
              <ma14:wrappingTextBoxFlag xmlns:ma14="http://schemas.microsoft.com/office/mac/drawingml/2011/main" xmlns="" val="1"/>
            </a:ext>
          </a:extLst>
        </p:spPr>
        <p:txBody>
          <a:bodyPr lIns="182849" tIns="182849" rIns="182849" bIns="182849">
            <a:spAutoFit/>
          </a:bodyPr>
          <a:lstStyle>
            <a:lvl1pPr marL="57150" marR="81278" indent="-16511" algn="ctr" defTabSz="1828800">
              <a:defRPr sz="12000">
                <a:solidFill>
                  <a:srgbClr val="FFFFFF"/>
                </a:solidFill>
                <a:uFill>
                  <a:solidFill>
                    <a:srgbClr val="000000"/>
                  </a:solidFill>
                </a:uFill>
                <a:latin typeface="Calibri Light"/>
                <a:ea typeface="Calibri Light"/>
                <a:cs typeface="Calibri Light"/>
                <a:sym typeface="Calibri Light"/>
              </a:defRPr>
            </a:lvl1pPr>
          </a:lstStyle>
          <a:p>
            <a:r>
              <a:rPr lang="th-TH" sz="10000" dirty="0"/>
              <a:t>แผนการจ่ายผลตอบแทน</a:t>
            </a:r>
          </a:p>
        </p:txBody>
      </p:sp>
      <p:sp>
        <p:nvSpPr>
          <p:cNvPr id="332" name="Circle"/>
          <p:cNvSpPr/>
          <p:nvPr/>
        </p:nvSpPr>
        <p:spPr>
          <a:xfrm>
            <a:off x="16843249" y="12399899"/>
            <a:ext cx="253801" cy="253801"/>
          </a:xfrm>
          <a:prstGeom prst="ellipse">
            <a:avLst/>
          </a:prstGeom>
          <a:solidFill>
            <a:srgbClr val="0091EA"/>
          </a:solidFill>
          <a:ln w="12700">
            <a:miter lim="400000"/>
          </a:ln>
        </p:spPr>
        <p:txBody>
          <a:bodyPr lIns="101600" tIns="101600" rIns="101600" bIns="101600" anchor="ctr"/>
          <a:lstStyle/>
          <a:p>
            <a:pPr>
              <a:defRPr>
                <a:latin typeface="+mn-lt"/>
                <a:ea typeface="+mn-ea"/>
                <a:cs typeface="+mn-cs"/>
                <a:sym typeface="Helvetica"/>
              </a:defRPr>
            </a:pPr>
            <a:endParaRPr/>
          </a:p>
        </p:txBody>
      </p:sp>
      <p:sp>
        <p:nvSpPr>
          <p:cNvPr id="333" name="Circle"/>
          <p:cNvSpPr/>
          <p:nvPr/>
        </p:nvSpPr>
        <p:spPr>
          <a:xfrm>
            <a:off x="17956750" y="11277600"/>
            <a:ext cx="253801" cy="253801"/>
          </a:xfrm>
          <a:prstGeom prst="ellipse">
            <a:avLst/>
          </a:prstGeom>
          <a:solidFill>
            <a:srgbClr val="0091EA"/>
          </a:solidFill>
          <a:ln w="12700">
            <a:miter lim="400000"/>
          </a:ln>
        </p:spPr>
        <p:txBody>
          <a:bodyPr lIns="101600" tIns="101600" rIns="101600" bIns="101600" anchor="ctr"/>
          <a:lstStyle/>
          <a:p>
            <a:pPr>
              <a:defRPr>
                <a:latin typeface="+mn-lt"/>
                <a:ea typeface="+mn-ea"/>
                <a:cs typeface="+mn-cs"/>
                <a:sym typeface="Helvetica"/>
              </a:defRPr>
            </a:pPr>
            <a:endParaRPr/>
          </a:p>
        </p:txBody>
      </p:sp>
      <p:sp>
        <p:nvSpPr>
          <p:cNvPr id="334" name="Circle"/>
          <p:cNvSpPr/>
          <p:nvPr/>
        </p:nvSpPr>
        <p:spPr>
          <a:xfrm>
            <a:off x="20703454" y="9195106"/>
            <a:ext cx="151801" cy="151801"/>
          </a:xfrm>
          <a:prstGeom prst="ellipse">
            <a:avLst/>
          </a:prstGeom>
          <a:solidFill>
            <a:srgbClr val="0091EA"/>
          </a:solidFill>
          <a:ln w="12700">
            <a:miter lim="400000"/>
          </a:ln>
        </p:spPr>
        <p:txBody>
          <a:bodyPr lIns="101600" tIns="101600" rIns="101600" bIns="101600" anchor="ctr"/>
          <a:lstStyle/>
          <a:p>
            <a:pPr>
              <a:defRPr>
                <a:latin typeface="+mn-lt"/>
                <a:ea typeface="+mn-ea"/>
                <a:cs typeface="+mn-cs"/>
                <a:sym typeface="Helvetica"/>
              </a:defRPr>
            </a:pPr>
            <a:endParaRPr/>
          </a:p>
        </p:txBody>
      </p:sp>
      <p:sp>
        <p:nvSpPr>
          <p:cNvPr id="335" name="Circle"/>
          <p:cNvSpPr/>
          <p:nvPr/>
        </p:nvSpPr>
        <p:spPr>
          <a:xfrm>
            <a:off x="20402100" y="13155750"/>
            <a:ext cx="253801" cy="253801"/>
          </a:xfrm>
          <a:prstGeom prst="ellipse">
            <a:avLst/>
          </a:prstGeom>
          <a:solidFill>
            <a:srgbClr val="0091EA"/>
          </a:solidFill>
          <a:ln w="12700">
            <a:miter lim="400000"/>
          </a:ln>
        </p:spPr>
        <p:txBody>
          <a:bodyPr lIns="101600" tIns="101600" rIns="101600" bIns="101600" anchor="ctr"/>
          <a:lstStyle/>
          <a:p>
            <a:pPr>
              <a:defRPr>
                <a:latin typeface="+mn-lt"/>
                <a:ea typeface="+mn-ea"/>
                <a:cs typeface="+mn-cs"/>
                <a:sym typeface="Helvetica"/>
              </a:defRPr>
            </a:pPr>
            <a:endParaRPr/>
          </a:p>
        </p:txBody>
      </p:sp>
      <p:sp>
        <p:nvSpPr>
          <p:cNvPr id="336" name="Circle"/>
          <p:cNvSpPr/>
          <p:nvPr/>
        </p:nvSpPr>
        <p:spPr>
          <a:xfrm>
            <a:off x="8992449" y="1266800"/>
            <a:ext cx="253801" cy="253801"/>
          </a:xfrm>
          <a:prstGeom prst="ellipse">
            <a:avLst/>
          </a:prstGeom>
          <a:solidFill>
            <a:srgbClr val="0091EA"/>
          </a:solidFill>
          <a:ln w="12700">
            <a:miter lim="400000"/>
          </a:ln>
        </p:spPr>
        <p:txBody>
          <a:bodyPr lIns="101600" tIns="101600" rIns="101600" bIns="101600" anchor="ctr"/>
          <a:lstStyle/>
          <a:p>
            <a:pPr>
              <a:defRPr>
                <a:latin typeface="+mn-lt"/>
                <a:ea typeface="+mn-ea"/>
                <a:cs typeface="+mn-cs"/>
                <a:sym typeface="Helvetica"/>
              </a:defRPr>
            </a:pPr>
            <a:endParaRPr/>
          </a:p>
        </p:txBody>
      </p:sp>
      <p:sp>
        <p:nvSpPr>
          <p:cNvPr id="337" name="Circle"/>
          <p:cNvSpPr/>
          <p:nvPr/>
        </p:nvSpPr>
        <p:spPr>
          <a:xfrm>
            <a:off x="4207267" y="6746955"/>
            <a:ext cx="253802" cy="253801"/>
          </a:xfrm>
          <a:prstGeom prst="ellipse">
            <a:avLst/>
          </a:prstGeom>
          <a:solidFill>
            <a:srgbClr val="0091EA"/>
          </a:solidFill>
          <a:ln w="12700">
            <a:miter lim="400000"/>
          </a:ln>
        </p:spPr>
        <p:txBody>
          <a:bodyPr lIns="101600" tIns="101600" rIns="101600" bIns="101600" anchor="ctr"/>
          <a:lstStyle/>
          <a:p>
            <a:pPr>
              <a:defRPr>
                <a:latin typeface="+mn-lt"/>
                <a:ea typeface="+mn-ea"/>
                <a:cs typeface="+mn-cs"/>
                <a:sym typeface="Helvetica"/>
              </a:defRPr>
            </a:pPr>
            <a:endParaRPr/>
          </a:p>
        </p:txBody>
      </p:sp>
      <p:sp>
        <p:nvSpPr>
          <p:cNvPr id="338" name="Circle"/>
          <p:cNvSpPr/>
          <p:nvPr/>
        </p:nvSpPr>
        <p:spPr>
          <a:xfrm>
            <a:off x="3671685" y="1583036"/>
            <a:ext cx="253801" cy="253801"/>
          </a:xfrm>
          <a:prstGeom prst="ellipse">
            <a:avLst/>
          </a:prstGeom>
          <a:solidFill>
            <a:srgbClr val="0091EA"/>
          </a:solidFill>
          <a:ln w="12700">
            <a:miter lim="400000"/>
          </a:ln>
        </p:spPr>
        <p:txBody>
          <a:bodyPr lIns="101600" tIns="101600" rIns="101600" bIns="101600" anchor="ctr"/>
          <a:lstStyle/>
          <a:p>
            <a:pPr>
              <a:defRPr>
                <a:latin typeface="+mn-lt"/>
                <a:ea typeface="+mn-ea"/>
                <a:cs typeface="+mn-cs"/>
                <a:sym typeface="Helvetica"/>
              </a:defRPr>
            </a:pPr>
            <a:endParaRPr/>
          </a:p>
        </p:txBody>
      </p:sp>
      <p:sp>
        <p:nvSpPr>
          <p:cNvPr id="339" name="Circle"/>
          <p:cNvSpPr/>
          <p:nvPr/>
        </p:nvSpPr>
        <p:spPr>
          <a:xfrm>
            <a:off x="4300642" y="2679742"/>
            <a:ext cx="507601" cy="507601"/>
          </a:xfrm>
          <a:prstGeom prst="ellipse">
            <a:avLst/>
          </a:prstGeom>
          <a:ln w="38100">
            <a:solidFill>
              <a:srgbClr val="0091EA"/>
            </a:solidFill>
          </a:ln>
        </p:spPr>
        <p:txBody>
          <a:bodyPr lIns="101600" tIns="101600" rIns="101600" bIns="101600" anchor="ctr"/>
          <a:lstStyle/>
          <a:p>
            <a:pPr>
              <a:defRPr>
                <a:latin typeface="+mn-lt"/>
                <a:ea typeface="+mn-ea"/>
                <a:cs typeface="+mn-cs"/>
                <a:sym typeface="Helvetica"/>
              </a:defRPr>
            </a:pPr>
            <a:endParaRPr/>
          </a:p>
        </p:txBody>
      </p:sp>
      <p:sp>
        <p:nvSpPr>
          <p:cNvPr id="340" name="Circle"/>
          <p:cNvSpPr/>
          <p:nvPr/>
        </p:nvSpPr>
        <p:spPr>
          <a:xfrm>
            <a:off x="19256999" y="9926200"/>
            <a:ext cx="380401" cy="381001"/>
          </a:xfrm>
          <a:prstGeom prst="ellipse">
            <a:avLst/>
          </a:prstGeom>
          <a:ln w="38100">
            <a:solidFill>
              <a:srgbClr val="0091EA"/>
            </a:solidFill>
          </a:ln>
        </p:spPr>
        <p:txBody>
          <a:bodyPr lIns="101600" tIns="101600" rIns="101600" bIns="101600" anchor="ctr"/>
          <a:lstStyle/>
          <a:p>
            <a:pPr>
              <a:defRPr>
                <a:latin typeface="+mn-lt"/>
                <a:ea typeface="+mn-ea"/>
                <a:cs typeface="+mn-cs"/>
                <a:sym typeface="Helvetica"/>
              </a:defRPr>
            </a:pPr>
            <a:endParaRPr/>
          </a:p>
        </p:txBody>
      </p:sp>
      <p:sp>
        <p:nvSpPr>
          <p:cNvPr id="341" name="Circle"/>
          <p:cNvSpPr/>
          <p:nvPr/>
        </p:nvSpPr>
        <p:spPr>
          <a:xfrm>
            <a:off x="20655900" y="11309312"/>
            <a:ext cx="380401" cy="381001"/>
          </a:xfrm>
          <a:prstGeom prst="ellipse">
            <a:avLst/>
          </a:prstGeom>
          <a:ln w="38100">
            <a:solidFill>
              <a:srgbClr val="0091EA"/>
            </a:solidFill>
          </a:ln>
        </p:spPr>
        <p:txBody>
          <a:bodyPr lIns="101600" tIns="101600" rIns="101600" bIns="101600" anchor="ctr"/>
          <a:lstStyle/>
          <a:p>
            <a:pPr>
              <a:defRPr>
                <a:latin typeface="+mn-lt"/>
                <a:ea typeface="+mn-ea"/>
                <a:cs typeface="+mn-cs"/>
                <a:sym typeface="Helvetica"/>
              </a:defRPr>
            </a:pPr>
            <a:endParaRPr/>
          </a:p>
        </p:txBody>
      </p:sp>
      <p:sp>
        <p:nvSpPr>
          <p:cNvPr id="342" name="Circle"/>
          <p:cNvSpPr/>
          <p:nvPr/>
        </p:nvSpPr>
        <p:spPr>
          <a:xfrm>
            <a:off x="3440619" y="3981779"/>
            <a:ext cx="151801" cy="151801"/>
          </a:xfrm>
          <a:prstGeom prst="ellipse">
            <a:avLst/>
          </a:prstGeom>
          <a:solidFill>
            <a:srgbClr val="0091EA"/>
          </a:solidFill>
          <a:ln w="12700">
            <a:miter lim="400000"/>
          </a:ln>
        </p:spPr>
        <p:txBody>
          <a:bodyPr lIns="101600" tIns="101600" rIns="101600" bIns="101600" anchor="ctr"/>
          <a:lstStyle/>
          <a:p>
            <a:pPr>
              <a:defRPr>
                <a:latin typeface="+mn-lt"/>
                <a:ea typeface="+mn-ea"/>
                <a:cs typeface="+mn-cs"/>
                <a:sym typeface="Helvetica"/>
              </a:defRPr>
            </a:pPr>
            <a:endParaRPr/>
          </a:p>
        </p:txBody>
      </p:sp>
      <p:sp>
        <p:nvSpPr>
          <p:cNvPr id="343" name="Circle"/>
          <p:cNvSpPr/>
          <p:nvPr/>
        </p:nvSpPr>
        <p:spPr>
          <a:xfrm>
            <a:off x="6524099" y="542642"/>
            <a:ext cx="507601" cy="507601"/>
          </a:xfrm>
          <a:prstGeom prst="ellipse">
            <a:avLst/>
          </a:prstGeom>
          <a:ln w="38100">
            <a:solidFill>
              <a:srgbClr val="0091EA"/>
            </a:solidFill>
          </a:ln>
        </p:spPr>
        <p:txBody>
          <a:bodyPr lIns="101600" tIns="101600" rIns="101600" bIns="101600" anchor="ctr"/>
          <a:lstStyle/>
          <a:p>
            <a:pPr>
              <a:defRPr>
                <a:latin typeface="+mn-lt"/>
                <a:ea typeface="+mn-ea"/>
                <a:cs typeface="+mn-cs"/>
                <a:sym typeface="Helvetica"/>
              </a:defRPr>
            </a:pPr>
            <a:endParaRPr/>
          </a:p>
        </p:txBody>
      </p:sp>
      <p:sp>
        <p:nvSpPr>
          <p:cNvPr id="344" name="Circle"/>
          <p:cNvSpPr/>
          <p:nvPr/>
        </p:nvSpPr>
        <p:spPr>
          <a:xfrm>
            <a:off x="4591315" y="5008969"/>
            <a:ext cx="151801" cy="151801"/>
          </a:xfrm>
          <a:prstGeom prst="ellipse">
            <a:avLst/>
          </a:prstGeom>
          <a:solidFill>
            <a:srgbClr val="0091EA"/>
          </a:solidFill>
          <a:ln w="12700">
            <a:miter lim="400000"/>
          </a:ln>
        </p:spPr>
        <p:txBody>
          <a:bodyPr lIns="101600" tIns="101600" rIns="101600" bIns="101600" anchor="ctr"/>
          <a:lstStyle/>
          <a:p>
            <a:pPr>
              <a:defRPr>
                <a:latin typeface="+mn-lt"/>
                <a:ea typeface="+mn-ea"/>
                <a:cs typeface="+mn-cs"/>
                <a:sym typeface="Helvetica"/>
              </a:defRPr>
            </a:pPr>
            <a:endParaRPr/>
          </a:p>
        </p:txBody>
      </p:sp>
      <p:sp>
        <p:nvSpPr>
          <p:cNvPr id="345" name="Circle"/>
          <p:cNvSpPr/>
          <p:nvPr/>
        </p:nvSpPr>
        <p:spPr>
          <a:xfrm>
            <a:off x="11591166" y="949649"/>
            <a:ext cx="151801" cy="151801"/>
          </a:xfrm>
          <a:prstGeom prst="ellipse">
            <a:avLst/>
          </a:prstGeom>
          <a:solidFill>
            <a:srgbClr val="0091EA"/>
          </a:solidFill>
          <a:ln w="12700">
            <a:miter lim="400000"/>
          </a:ln>
        </p:spPr>
        <p:txBody>
          <a:bodyPr lIns="101600" tIns="101600" rIns="101600" bIns="101600" anchor="ctr"/>
          <a:lstStyle/>
          <a:p>
            <a:pPr>
              <a:defRPr>
                <a:latin typeface="+mn-lt"/>
                <a:ea typeface="+mn-ea"/>
                <a:cs typeface="+mn-cs"/>
                <a:sym typeface="Helvetica"/>
              </a:defRPr>
            </a:pPr>
            <a:endParaRPr/>
          </a:p>
        </p:txBody>
      </p:sp>
      <p:sp>
        <p:nvSpPr>
          <p:cNvPr id="346" name="Circle"/>
          <p:cNvSpPr/>
          <p:nvPr/>
        </p:nvSpPr>
        <p:spPr>
          <a:xfrm>
            <a:off x="18506425" y="12254873"/>
            <a:ext cx="507601" cy="508201"/>
          </a:xfrm>
          <a:prstGeom prst="ellipse">
            <a:avLst/>
          </a:prstGeom>
          <a:ln w="38100">
            <a:solidFill>
              <a:srgbClr val="0091EA"/>
            </a:solidFill>
          </a:ln>
        </p:spPr>
        <p:txBody>
          <a:bodyPr lIns="101600" tIns="101600" rIns="101600" bIns="101600" anchor="ctr"/>
          <a:lstStyle/>
          <a:p>
            <a:pPr>
              <a:defRPr>
                <a:latin typeface="+mn-lt"/>
                <a:ea typeface="+mn-ea"/>
                <a:cs typeface="+mn-cs"/>
                <a:sym typeface="Helvetica"/>
              </a:defRPr>
            </a:pPr>
            <a:endParaRPr/>
          </a:p>
        </p:txBody>
      </p:sp>
      <p:sp>
        <p:nvSpPr>
          <p:cNvPr id="347" name="Trish Schwenkler…"/>
          <p:cNvSpPr/>
          <p:nvPr/>
        </p:nvSpPr>
        <p:spPr>
          <a:xfrm>
            <a:off x="9993220" y="9667932"/>
            <a:ext cx="11534708" cy="1785104"/>
          </a:xfrm>
          <a:prstGeom prst="rect">
            <a:avLst/>
          </a:prstGeom>
          <a:ln w="25400">
            <a:miter lim="400000"/>
          </a:ln>
          <a:extLst>
            <a:ext uri="{C572A759-6A51-4108-AA02-DFA0A04FC94B}">
              <ma14:wrappingTextBoxFlag xmlns:ma14="http://schemas.microsoft.com/office/mac/drawingml/2011/main" xmlns="" val="1"/>
            </a:ext>
          </a:extLst>
        </p:spPr>
        <p:txBody>
          <a:bodyPr lIns="0" tIns="0" rIns="0" bIns="0">
            <a:spAutoFit/>
          </a:bodyPr>
          <a:lstStyle/>
          <a:p>
            <a:pPr marR="57150" indent="28575" defTabSz="1828800">
              <a:defRPr sz="6400">
                <a:solidFill>
                  <a:srgbClr val="FFFFFF"/>
                </a:solidFill>
                <a:uFill>
                  <a:solidFill>
                    <a:srgbClr val="000000"/>
                  </a:solidFill>
                </a:uFill>
                <a:latin typeface="Calibri"/>
                <a:ea typeface="Calibri"/>
                <a:cs typeface="Calibri"/>
                <a:sym typeface="Calibri"/>
              </a:defRPr>
            </a:pPr>
            <a:r>
              <a:rPr dirty="0"/>
              <a:t>Trish</a:t>
            </a:r>
            <a:r>
              <a:rPr lang="en-US" dirty="0"/>
              <a:t> &amp; Bob</a:t>
            </a:r>
            <a:r>
              <a:rPr dirty="0"/>
              <a:t> Schwenkler</a:t>
            </a:r>
          </a:p>
          <a:p>
            <a:pPr marR="57150" indent="28575" defTabSz="1828800">
              <a:defRPr sz="5200">
                <a:solidFill>
                  <a:srgbClr val="FFFFFF"/>
                </a:solidFill>
                <a:uFill>
                  <a:solidFill>
                    <a:srgbClr val="000000"/>
                  </a:solidFill>
                </a:uFill>
                <a:latin typeface="Calibri Light"/>
                <a:ea typeface="Calibri Light"/>
                <a:cs typeface="Calibri Light"/>
                <a:sym typeface="Calibri Light"/>
              </a:defRPr>
            </a:pPr>
            <a:r>
              <a:rPr lang="th-TH" dirty="0"/>
              <a:t>ประธานระดับไดมอนต์</a:t>
            </a:r>
            <a:r>
              <a:rPr lang="en-US" dirty="0"/>
              <a:t> ASEA</a:t>
            </a:r>
            <a:endParaRPr dirty="0"/>
          </a:p>
        </p:txBody>
      </p:sp>
      <p:pic>
        <p:nvPicPr>
          <p:cNvPr id="348" name="image27.png" descr="image27.png"/>
          <p:cNvPicPr>
            <a:picLocks noChangeAspect="1"/>
          </p:cNvPicPr>
          <p:nvPr/>
        </p:nvPicPr>
        <p:blipFill>
          <a:blip r:embed="rId3">
            <a:extLst/>
          </a:blip>
          <a:stretch>
            <a:fillRect/>
          </a:stretch>
        </p:blipFill>
        <p:spPr>
          <a:xfrm>
            <a:off x="7528559" y="2540775"/>
            <a:ext cx="9326882" cy="2671209"/>
          </a:xfrm>
          <a:prstGeom prst="rect">
            <a:avLst/>
          </a:prstGeom>
          <a:ln w="12700">
            <a:miter lim="400000"/>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2481" y="8129404"/>
            <a:ext cx="4267200" cy="39745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F8F66B7-68F7-5F4A-B1C3-358177C06B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3004558" y="4049486"/>
            <a:ext cx="10743336" cy="9064690"/>
          </a:xfrm>
          <a:prstGeom prst="rect">
            <a:avLst/>
          </a:prstGeom>
        </p:spPr>
      </p:pic>
      <p:sp>
        <p:nvSpPr>
          <p:cNvPr id="503" name="Rectangle"/>
          <p:cNvSpPr/>
          <p:nvPr/>
        </p:nvSpPr>
        <p:spPr>
          <a:xfrm>
            <a:off x="2955926" y="-156051"/>
            <a:ext cx="8830890" cy="14028102"/>
          </a:xfrm>
          <a:prstGeom prst="rect">
            <a:avLst/>
          </a:prstGeom>
          <a:solidFill>
            <a:schemeClr val="accent1"/>
          </a:solidFill>
          <a:ln w="12700">
            <a:miter lim="400000"/>
          </a:ln>
        </p:spPr>
        <p:txBody>
          <a:bodyPr lIns="101600" tIns="101600" rIns="101600" bIns="101600" anchor="ctr"/>
          <a:lstStyle/>
          <a:p>
            <a:pPr marR="81278" defTabSz="1828800">
              <a:defRPr sz="4800">
                <a:uFill>
                  <a:solidFill>
                    <a:srgbClr val="000000"/>
                  </a:solidFill>
                </a:uFill>
                <a:latin typeface="Arial"/>
                <a:ea typeface="Arial"/>
                <a:cs typeface="Arial"/>
                <a:sym typeface="Arial"/>
              </a:defRPr>
            </a:pPr>
            <a:endParaRPr/>
          </a:p>
        </p:txBody>
      </p:sp>
      <p:grpSp>
        <p:nvGrpSpPr>
          <p:cNvPr id="506" name="Group"/>
          <p:cNvGrpSpPr/>
          <p:nvPr/>
        </p:nvGrpSpPr>
        <p:grpSpPr>
          <a:xfrm>
            <a:off x="3797730" y="7288815"/>
            <a:ext cx="6600443" cy="4029873"/>
            <a:chOff x="0" y="0"/>
            <a:chExt cx="6600442" cy="4029872"/>
          </a:xfrm>
        </p:grpSpPr>
        <p:sp>
          <p:nvSpPr>
            <p:cNvPr id="504" name="Shape"/>
            <p:cNvSpPr/>
            <p:nvPr/>
          </p:nvSpPr>
          <p:spPr>
            <a:xfrm>
              <a:off x="-1" y="-1"/>
              <a:ext cx="6600443" cy="4029874"/>
            </a:xfrm>
            <a:custGeom>
              <a:avLst/>
              <a:gdLst/>
              <a:ahLst/>
              <a:cxnLst>
                <a:cxn ang="0">
                  <a:pos x="wd2" y="hd2"/>
                </a:cxn>
                <a:cxn ang="5400000">
                  <a:pos x="wd2" y="hd2"/>
                </a:cxn>
                <a:cxn ang="10800000">
                  <a:pos x="wd2" y="hd2"/>
                </a:cxn>
                <a:cxn ang="16200000">
                  <a:pos x="wd2" y="hd2"/>
                </a:cxn>
              </a:cxnLst>
              <a:rect l="0" t="0" r="r" b="b"/>
              <a:pathLst>
                <a:path w="21600" h="21600" extrusionOk="0">
                  <a:moveTo>
                    <a:pt x="11063" y="0"/>
                  </a:moveTo>
                  <a:cubicBezTo>
                    <a:pt x="5268" y="0"/>
                    <a:pt x="527" y="4828"/>
                    <a:pt x="527" y="10927"/>
                  </a:cubicBezTo>
                  <a:cubicBezTo>
                    <a:pt x="527" y="12960"/>
                    <a:pt x="1054" y="14993"/>
                    <a:pt x="2107" y="16518"/>
                  </a:cubicBezTo>
                  <a:lnTo>
                    <a:pt x="0" y="21600"/>
                  </a:lnTo>
                  <a:lnTo>
                    <a:pt x="4917" y="19567"/>
                  </a:lnTo>
                  <a:cubicBezTo>
                    <a:pt x="6673" y="20838"/>
                    <a:pt x="8780" y="21600"/>
                    <a:pt x="11063" y="21600"/>
                  </a:cubicBezTo>
                  <a:cubicBezTo>
                    <a:pt x="16859" y="21600"/>
                    <a:pt x="21600" y="16772"/>
                    <a:pt x="21600" y="10927"/>
                  </a:cubicBezTo>
                  <a:cubicBezTo>
                    <a:pt x="21600" y="4828"/>
                    <a:pt x="16859" y="0"/>
                    <a:pt x="11063" y="0"/>
                  </a:cubicBezTo>
                  <a:close/>
                </a:path>
              </a:pathLst>
            </a:custGeom>
            <a:solidFill>
              <a:srgbClr val="FFFFFF"/>
            </a:solidFill>
            <a:ln w="76200" cap="flat">
              <a:solidFill>
                <a:srgbClr val="D9D9D9"/>
              </a:solidFill>
              <a:prstDash val="solid"/>
              <a:round/>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505" name="How does…"/>
            <p:cNvSpPr/>
            <p:nvPr/>
          </p:nvSpPr>
          <p:spPr>
            <a:xfrm>
              <a:off x="967779" y="622799"/>
              <a:ext cx="4664885" cy="2784276"/>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p>
              <a:pPr marR="69373" indent="39687" algn="ctr" defTabSz="1828800">
                <a:defRPr sz="6200" b="1">
                  <a:solidFill>
                    <a:srgbClr val="0070C0"/>
                  </a:solidFill>
                  <a:uFill>
                    <a:solidFill>
                      <a:srgbClr val="000000"/>
                    </a:solidFill>
                  </a:uFill>
                  <a:latin typeface="Calibri"/>
                  <a:ea typeface="Calibri"/>
                  <a:cs typeface="Calibri"/>
                  <a:sym typeface="Calibri"/>
                </a:defRPr>
              </a:pPr>
              <a:r>
                <a:rPr lang="th-TH" sz="5400" b="1" dirty="0">
                  <a:sym typeface="Calibri"/>
                </a:rPr>
                <a:t>แผนการจ่ายผลตอบแทนทำงานอย่างไร?</a:t>
              </a:r>
              <a:endParaRPr sz="5400" dirty="0"/>
            </a:p>
          </p:txBody>
        </p:sp>
      </p:grpSp>
      <p:grpSp>
        <p:nvGrpSpPr>
          <p:cNvPr id="510" name="Group"/>
          <p:cNvGrpSpPr/>
          <p:nvPr/>
        </p:nvGrpSpPr>
        <p:grpSpPr>
          <a:xfrm>
            <a:off x="12072754" y="6595332"/>
            <a:ext cx="6717637" cy="3972997"/>
            <a:chOff x="0" y="-26"/>
            <a:chExt cx="6717635" cy="3972996"/>
          </a:xfrm>
        </p:grpSpPr>
        <p:sp>
          <p:nvSpPr>
            <p:cNvPr id="508" name="Shape"/>
            <p:cNvSpPr/>
            <p:nvPr/>
          </p:nvSpPr>
          <p:spPr>
            <a:xfrm>
              <a:off x="197121" y="-26"/>
              <a:ext cx="6520514" cy="3972996"/>
            </a:xfrm>
            <a:custGeom>
              <a:avLst/>
              <a:gdLst/>
              <a:ahLst/>
              <a:cxnLst>
                <a:cxn ang="0">
                  <a:pos x="wd2" y="hd2"/>
                </a:cxn>
                <a:cxn ang="5400000">
                  <a:pos x="wd2" y="hd2"/>
                </a:cxn>
                <a:cxn ang="10800000">
                  <a:pos x="wd2" y="hd2"/>
                </a:cxn>
                <a:cxn ang="16200000">
                  <a:pos x="wd2" y="hd2"/>
                </a:cxn>
              </a:cxnLst>
              <a:rect l="0" t="0" r="r" b="b"/>
              <a:pathLst>
                <a:path w="21072" h="19311" extrusionOk="0">
                  <a:moveTo>
                    <a:pt x="8758" y="18870"/>
                  </a:moveTo>
                  <a:cubicBezTo>
                    <a:pt x="14121" y="20456"/>
                    <a:pt x="18972" y="17635"/>
                    <a:pt x="19558" y="12432"/>
                  </a:cubicBezTo>
                  <a:cubicBezTo>
                    <a:pt x="19754" y="10697"/>
                    <a:pt x="19462" y="8819"/>
                    <a:pt x="18633" y="7229"/>
                  </a:cubicBezTo>
                  <a:lnTo>
                    <a:pt x="21072" y="3470"/>
                  </a:lnTo>
                  <a:lnTo>
                    <a:pt x="16327" y="3859"/>
                  </a:lnTo>
                  <a:cubicBezTo>
                    <a:pt x="14824" y="2294"/>
                    <a:pt x="12947" y="1067"/>
                    <a:pt x="10834" y="442"/>
                  </a:cubicBezTo>
                  <a:cubicBezTo>
                    <a:pt x="5472" y="-1144"/>
                    <a:pt x="620" y="1677"/>
                    <a:pt x="58" y="6664"/>
                  </a:cubicBezTo>
                  <a:cubicBezTo>
                    <a:pt x="-528" y="11867"/>
                    <a:pt x="3395" y="17284"/>
                    <a:pt x="8758" y="18870"/>
                  </a:cubicBezTo>
                  <a:close/>
                </a:path>
              </a:pathLst>
            </a:custGeom>
            <a:solidFill>
              <a:srgbClr val="FFFFFF"/>
            </a:solidFill>
            <a:ln w="76200" cap="flat">
              <a:solidFill>
                <a:srgbClr val="D9D9D9"/>
              </a:solidFill>
              <a:prstDash val="solid"/>
              <a:round/>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509" name="It works…"/>
            <p:cNvSpPr/>
            <p:nvPr/>
          </p:nvSpPr>
          <p:spPr>
            <a:xfrm>
              <a:off x="0" y="1036711"/>
              <a:ext cx="6520518" cy="1661993"/>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marR="81278" indent="39687" algn="ctr" defTabSz="1828800">
                <a:defRPr sz="6000" b="1">
                  <a:solidFill>
                    <a:srgbClr val="0070C0"/>
                  </a:solidFill>
                  <a:uFill>
                    <a:solidFill>
                      <a:srgbClr val="000000"/>
                    </a:solidFill>
                  </a:uFill>
                  <a:latin typeface="Calibri"/>
                  <a:ea typeface="Calibri"/>
                  <a:cs typeface="Calibri"/>
                  <a:sym typeface="Calibri"/>
                </a:defRPr>
              </a:pPr>
              <a:r>
                <a:rPr lang="th-TH" sz="5400" dirty="0"/>
                <a:t>มันทำงานได้ </a:t>
              </a:r>
            </a:p>
            <a:p>
              <a:pPr marR="81278" indent="39687" algn="ctr" defTabSz="1828800">
                <a:defRPr sz="6000" b="1">
                  <a:solidFill>
                    <a:srgbClr val="0070C0"/>
                  </a:solidFill>
                  <a:uFill>
                    <a:solidFill>
                      <a:srgbClr val="000000"/>
                    </a:solidFill>
                  </a:uFill>
                  <a:latin typeface="Calibri"/>
                  <a:ea typeface="Calibri"/>
                  <a:cs typeface="Calibri"/>
                  <a:sym typeface="Calibri"/>
                </a:defRPr>
              </a:pPr>
              <a:r>
                <a:rPr lang="th-TH" sz="5400" dirty="0"/>
                <a:t>“ดีจริงๆ”</a:t>
              </a:r>
              <a:endParaRPr sz="5400" dirty="0"/>
            </a:p>
          </p:txBody>
        </p:sp>
      </p:grpSp>
      <p:sp>
        <p:nvSpPr>
          <p:cNvPr id="511" name="You Don’t Have to Know It All"/>
          <p:cNvSpPr/>
          <p:nvPr/>
        </p:nvSpPr>
        <p:spPr>
          <a:xfrm>
            <a:off x="3606998" y="875476"/>
            <a:ext cx="7528743" cy="5232401"/>
          </a:xfrm>
          <a:prstGeom prst="rect">
            <a:avLst/>
          </a:prstGeom>
          <a:ln w="25400">
            <a:miter lim="400000"/>
          </a:ln>
          <a:extLst>
            <a:ext uri="{C572A759-6A51-4108-AA02-DFA0A04FC94B}">
              <ma14:wrappingTextBoxFlag xmlns:ma14="http://schemas.microsoft.com/office/mac/drawingml/2011/main" xmlns="" val="1"/>
            </a:ext>
          </a:extLst>
        </p:spPr>
        <p:txBody>
          <a:bodyPr lIns="101600" tIns="101600" rIns="101600" bIns="101600" anchor="ctr">
            <a:spAutoFit/>
          </a:bodyPr>
          <a:lstStyle>
            <a:lvl1pPr marL="79374" marR="162558" indent="-79374" algn="ctr" defTabSz="1828800">
              <a:defRPr sz="10800" b="1">
                <a:solidFill>
                  <a:srgbClr val="FFFFFF"/>
                </a:solidFill>
                <a:uFill>
                  <a:solidFill>
                    <a:srgbClr val="000000"/>
                  </a:solidFill>
                </a:uFill>
                <a:latin typeface="Calibri"/>
                <a:ea typeface="Calibri"/>
                <a:cs typeface="Calibri"/>
                <a:sym typeface="Calibri"/>
              </a:defRPr>
            </a:lvl1pPr>
          </a:lstStyle>
          <a:p>
            <a:r>
              <a:rPr lang="th-TH" dirty="0"/>
              <a:t>คุณไม่จำเป็นต้อง</a:t>
            </a:r>
          </a:p>
          <a:p>
            <a:r>
              <a:rPr lang="th-TH" dirty="0"/>
              <a:t>รู้ทั้งหมด</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506"/>
                                        </p:tgtEl>
                                        <p:attrNameLst>
                                          <p:attrName>style.visibility</p:attrName>
                                        </p:attrNameLst>
                                      </p:cBhvr>
                                      <p:to>
                                        <p:strVal val="visible"/>
                                      </p:to>
                                    </p:set>
                                    <p:animEffect transition="in" filter="dissolve">
                                      <p:cBhvr>
                                        <p:cTn id="7" dur="500"/>
                                        <p:tgtEl>
                                          <p:spTgt spid="5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par>
                          <p:cTn id="13" fill="hold">
                            <p:stCondLst>
                              <p:cond delay="500"/>
                            </p:stCondLst>
                            <p:childTnLst>
                              <p:par>
                                <p:cTn id="14" presetID="22" presetClass="entr" presetSubtype="2" fill="hold" grpId="2" nodeType="afterEffect">
                                  <p:stCondLst>
                                    <p:cond delay="0"/>
                                  </p:stCondLst>
                                  <p:childTnLst>
                                    <p:set>
                                      <p:cBhvr>
                                        <p:cTn id="15" dur="1" fill="hold">
                                          <p:stCondLst>
                                            <p:cond delay="0"/>
                                          </p:stCondLst>
                                        </p:cTn>
                                        <p:tgtEl>
                                          <p:spTgt spid="510"/>
                                        </p:tgtEl>
                                        <p:attrNameLst>
                                          <p:attrName>style.visibility</p:attrName>
                                        </p:attrNameLst>
                                      </p:cBhvr>
                                      <p:to>
                                        <p:strVal val="visible"/>
                                      </p:to>
                                    </p:set>
                                    <p:animEffect transition="in" filter="wipe(right)">
                                      <p:cBhvr>
                                        <p:cTn id="16" dur="500"/>
                                        <p:tgtEl>
                                          <p:spTgt spid="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6" grpId="1" animBg="1" advAuto="0"/>
      <p:bldP spid="510" grpId="2"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15" name="Slide Number"/>
          <p:cNvSpPr>
            <a:spLocks noGrp="1"/>
          </p:cNvSpPr>
          <p:nvPr>
            <p:ph type="sldNum" sz="quarter" idx="4294967295"/>
          </p:nvPr>
        </p:nvSpPr>
        <p:spPr>
          <a:xfrm>
            <a:off x="20886151" y="13248853"/>
            <a:ext cx="449850" cy="462277"/>
          </a:xfrm>
          <a:prstGeom prst="rect">
            <a:avLst/>
          </a:prstGeom>
          <a:extLst>
            <a:ext uri="{C572A759-6A51-4108-AA02-DFA0A04FC94B}">
              <ma14:wrappingTextBoxFlag xmlns:ma14="http://schemas.microsoft.com/office/mac/drawingml/2011/main" xmlns="" val="1"/>
            </a:ext>
          </a:extLst>
        </p:spPr>
        <p:txBody>
          <a:bodyPr lIns="91437" tIns="91437" rIns="91437" bIns="91437" anchor="ctr"/>
          <a:lstStyle>
            <a:lvl1pPr algn="r">
              <a:defRPr sz="1800">
                <a:solidFill>
                  <a:srgbClr val="888888"/>
                </a:solidFill>
                <a:uFillTx/>
                <a:latin typeface="+mn-lt"/>
                <a:ea typeface="+mn-ea"/>
                <a:cs typeface="+mn-cs"/>
                <a:sym typeface="Helvetica"/>
              </a:defRPr>
            </a:lvl1pPr>
          </a:lstStyle>
          <a:p>
            <a:fld id="{86CB4B4D-7CA3-9044-876B-883B54F8677D}" type="slidenum">
              <a:t>21</a:t>
            </a:fld>
            <a:endParaRPr/>
          </a:p>
        </p:txBody>
      </p:sp>
      <p:sp>
        <p:nvSpPr>
          <p:cNvPr id="516" name="(Enrollment Fee $40 USD)…"/>
          <p:cNvSpPr/>
          <p:nvPr/>
        </p:nvSpPr>
        <p:spPr>
          <a:xfrm>
            <a:off x="869426" y="3816706"/>
            <a:ext cx="22645149" cy="7727238"/>
          </a:xfrm>
          <a:prstGeom prst="rect">
            <a:avLst/>
          </a:prstGeom>
          <a:ln w="25400">
            <a:miter lim="400000"/>
          </a:ln>
          <a:extLst>
            <a:ext uri="{C572A759-6A51-4108-AA02-DFA0A04FC94B}">
              <ma14:wrappingTextBoxFlag xmlns:ma14="http://schemas.microsoft.com/office/mac/drawingml/2011/main" xmlns="" val="1"/>
            </a:ext>
          </a:extLst>
        </p:spPr>
        <p:txBody>
          <a:bodyPr lIns="91437" tIns="91437" rIns="91437" bIns="91437" anchor="ctr">
            <a:spAutoFit/>
          </a:bodyPr>
          <a:lstStyle/>
          <a:p>
            <a:pPr marR="162558" defTabSz="1371600">
              <a:lnSpc>
                <a:spcPct val="90000"/>
              </a:lnSpc>
              <a:defRPr sz="5600">
                <a:solidFill>
                  <a:srgbClr val="C1E1FE"/>
                </a:solidFill>
                <a:latin typeface="Calibri"/>
                <a:ea typeface="Calibri"/>
                <a:cs typeface="Calibri"/>
                <a:sym typeface="Calibri"/>
              </a:defRPr>
            </a:pPr>
            <a:r>
              <a:rPr dirty="0"/>
              <a:t> (</a:t>
            </a:r>
            <a:r>
              <a:rPr lang="th-TH" dirty="0"/>
              <a:t>ค่าสมัคร</a:t>
            </a:r>
            <a:r>
              <a:rPr dirty="0"/>
              <a:t> </a:t>
            </a:r>
            <a:r>
              <a:rPr lang="th-TH" dirty="0"/>
              <a:t>650 บาท</a:t>
            </a:r>
            <a:r>
              <a:rPr dirty="0"/>
              <a:t>)</a:t>
            </a:r>
          </a:p>
          <a:p>
            <a:pPr marL="726440" marR="81278" indent="-685800">
              <a:lnSpc>
                <a:spcPct val="110000"/>
              </a:lnSpc>
              <a:spcBef>
                <a:spcPts val="2000"/>
              </a:spcBef>
              <a:buClr>
                <a:srgbClr val="C1E1FE"/>
              </a:buClr>
              <a:buSzPct val="100000"/>
              <a:buFont typeface="Arial"/>
              <a:buChar char="•"/>
              <a:defRPr sz="6400">
                <a:solidFill>
                  <a:srgbClr val="C1E1FE"/>
                </a:solidFill>
                <a:uFill>
                  <a:solidFill>
                    <a:srgbClr val="000000"/>
                  </a:solidFill>
                </a:uFill>
                <a:latin typeface="Calibri"/>
                <a:ea typeface="Calibri"/>
                <a:cs typeface="Calibri"/>
                <a:sym typeface="Calibri"/>
              </a:defRPr>
            </a:pPr>
            <a:r>
              <a:rPr lang="th-TH" sz="5400" dirty="0"/>
              <a:t>มีสิทธิ์ในการเข้าร่วมโครงการจ่ายค่าตอบแทน</a:t>
            </a:r>
            <a:endParaRPr sz="5400" dirty="0"/>
          </a:p>
          <a:p>
            <a:pPr marL="726440" marR="81278" indent="-685800">
              <a:lnSpc>
                <a:spcPct val="110000"/>
              </a:lnSpc>
              <a:spcBef>
                <a:spcPts val="2000"/>
              </a:spcBef>
              <a:buClr>
                <a:srgbClr val="C1E1FE"/>
              </a:buClr>
              <a:buSzPct val="100000"/>
              <a:buFont typeface="Arial"/>
              <a:buChar char="•"/>
              <a:defRPr sz="6400">
                <a:solidFill>
                  <a:srgbClr val="C1E1FE"/>
                </a:solidFill>
                <a:uFill>
                  <a:solidFill>
                    <a:srgbClr val="000000"/>
                  </a:solidFill>
                </a:uFill>
                <a:latin typeface="Calibri"/>
                <a:ea typeface="Calibri"/>
                <a:cs typeface="Calibri"/>
                <a:sym typeface="Calibri"/>
              </a:defRPr>
            </a:pPr>
            <a:r>
              <a:rPr lang="th-TH" sz="5400" dirty="0">
                <a:sym typeface="Calibri"/>
              </a:rPr>
              <a:t>เลือก “ชุดโปรโมชั่นการลงทะเบียน”</a:t>
            </a:r>
          </a:p>
          <a:p>
            <a:pPr marL="726440" marR="81278" indent="-685800">
              <a:lnSpc>
                <a:spcPct val="110000"/>
              </a:lnSpc>
              <a:spcBef>
                <a:spcPts val="2000"/>
              </a:spcBef>
              <a:buClr>
                <a:srgbClr val="C1E1FE"/>
              </a:buClr>
              <a:buSzPct val="100000"/>
              <a:buFont typeface="Arial"/>
              <a:buChar char="•"/>
              <a:defRPr sz="6400">
                <a:solidFill>
                  <a:srgbClr val="C1E1FE"/>
                </a:solidFill>
                <a:uFill>
                  <a:solidFill>
                    <a:srgbClr val="000000"/>
                  </a:solidFill>
                </a:uFill>
                <a:latin typeface="Calibri"/>
                <a:ea typeface="Calibri"/>
                <a:cs typeface="Calibri"/>
                <a:sym typeface="Calibri"/>
              </a:defRPr>
            </a:pPr>
            <a:r>
              <a:rPr lang="th-TH" sz="5400" dirty="0">
                <a:sym typeface="Calibri"/>
              </a:rPr>
              <a:t>ตั้งค่า "ใช้งานอยู่" (ยอดซื้อ 100) โดยตั้งค่าคำสั่งซื้อ</a:t>
            </a:r>
            <a:r>
              <a:rPr lang="en-US" sz="5400" dirty="0">
                <a:sym typeface="Calibri"/>
              </a:rPr>
              <a:t> </a:t>
            </a:r>
            <a:r>
              <a:rPr lang="en-US" sz="5400" dirty="0" err="1">
                <a:sym typeface="Calibri"/>
              </a:rPr>
              <a:t>Autoship</a:t>
            </a:r>
            <a:endParaRPr lang="en-US" sz="5400" dirty="0">
              <a:sym typeface="Calibri"/>
            </a:endParaRPr>
          </a:p>
          <a:p>
            <a:pPr marL="726440" marR="81278" indent="-685800">
              <a:lnSpc>
                <a:spcPct val="110000"/>
              </a:lnSpc>
              <a:spcBef>
                <a:spcPts val="2000"/>
              </a:spcBef>
              <a:buClr>
                <a:srgbClr val="C1E1FE"/>
              </a:buClr>
              <a:buSzPct val="100000"/>
              <a:buFont typeface="Arial"/>
              <a:buChar char="•"/>
              <a:defRPr sz="6400">
                <a:solidFill>
                  <a:srgbClr val="C1E1FE"/>
                </a:solidFill>
                <a:uFill>
                  <a:solidFill>
                    <a:srgbClr val="000000"/>
                  </a:solidFill>
                </a:uFill>
                <a:latin typeface="Calibri"/>
                <a:ea typeface="Calibri"/>
                <a:cs typeface="Calibri"/>
                <a:sym typeface="Calibri"/>
              </a:defRPr>
            </a:pPr>
            <a:r>
              <a:rPr lang="th-TH" sz="5400" dirty="0">
                <a:sym typeface="Calibri"/>
              </a:rPr>
              <a:t>โปรแกรมรางวัลความภักดี: สั่งซื้อผลิตภัณฑ์เพิ่มเติมโดยเปลี่ยนคำสั่งซื้อ</a:t>
            </a:r>
            <a:r>
              <a:rPr lang="en-US" sz="5400" dirty="0">
                <a:sym typeface="Calibri"/>
              </a:rPr>
              <a:t> </a:t>
            </a:r>
            <a:r>
              <a:rPr lang="en-US" sz="5400" dirty="0" err="1">
                <a:sym typeface="Calibri"/>
              </a:rPr>
              <a:t>Autoship</a:t>
            </a:r>
            <a:r>
              <a:rPr lang="en-US" sz="5400" dirty="0">
                <a:sym typeface="Calibri"/>
              </a:rPr>
              <a:t> </a:t>
            </a:r>
            <a:r>
              <a:rPr lang="th-TH" sz="5400" dirty="0">
                <a:sym typeface="Calibri"/>
              </a:rPr>
              <a:t>ของคุณ</a:t>
            </a:r>
            <a:endParaRPr lang="en-US" sz="5400" dirty="0">
              <a:sym typeface="Calibri"/>
            </a:endParaRPr>
          </a:p>
          <a:p>
            <a:pPr marL="726440" marR="81278" indent="-685800">
              <a:lnSpc>
                <a:spcPct val="110000"/>
              </a:lnSpc>
              <a:spcBef>
                <a:spcPts val="2000"/>
              </a:spcBef>
              <a:buClr>
                <a:srgbClr val="C1E1FE"/>
              </a:buClr>
              <a:buSzPct val="100000"/>
              <a:buFont typeface="Arial"/>
              <a:buChar char="•"/>
              <a:defRPr sz="6400">
                <a:solidFill>
                  <a:srgbClr val="C1E1FE"/>
                </a:solidFill>
                <a:uFill>
                  <a:solidFill>
                    <a:srgbClr val="000000"/>
                  </a:solidFill>
                </a:uFill>
                <a:latin typeface="Calibri"/>
                <a:ea typeface="Calibri"/>
                <a:cs typeface="Calibri"/>
                <a:sym typeface="Calibri"/>
              </a:defRPr>
            </a:pPr>
            <a:r>
              <a:rPr lang="th-TH" sz="5400" dirty="0"/>
              <a:t>เดินหน้าอย่างรวดเร็ว </a:t>
            </a:r>
            <a:r>
              <a:rPr sz="5400" dirty="0"/>
              <a:t>: </a:t>
            </a:r>
            <a:r>
              <a:rPr lang="th-TH" sz="5400" dirty="0"/>
              <a:t>รับฟรี </a:t>
            </a:r>
            <a:r>
              <a:rPr sz="5400" dirty="0" err="1"/>
              <a:t>Renu</a:t>
            </a:r>
            <a:r>
              <a:rPr sz="5400" dirty="0"/>
              <a:t> </a:t>
            </a:r>
            <a:r>
              <a:rPr lang="th-TH" sz="5400" dirty="0"/>
              <a:t>ขนาดเล็ก </a:t>
            </a:r>
            <a:r>
              <a:rPr lang="en-US" sz="5400" dirty="0"/>
              <a:t>25 </a:t>
            </a:r>
            <a:r>
              <a:rPr lang="th-TH" sz="5400" dirty="0"/>
              <a:t>หลอด</a:t>
            </a:r>
            <a:endParaRPr sz="5400" dirty="0"/>
          </a:p>
        </p:txBody>
      </p:sp>
      <p:sp>
        <p:nvSpPr>
          <p:cNvPr id="517" name="Enroll as an ASEA Associate"/>
          <p:cNvSpPr/>
          <p:nvPr/>
        </p:nvSpPr>
        <p:spPr>
          <a:xfrm>
            <a:off x="1395458" y="676196"/>
            <a:ext cx="22370598" cy="1661160"/>
          </a:xfrm>
          <a:prstGeom prst="rect">
            <a:avLst/>
          </a:prstGeom>
          <a:ln w="25400">
            <a:miter lim="400000"/>
          </a:ln>
          <a:extLst>
            <a:ext uri="{C572A759-6A51-4108-AA02-DFA0A04FC94B}">
              <ma14:wrappingTextBoxFlag xmlns:ma14="http://schemas.microsoft.com/office/mac/drawingml/2011/main" xmlns="" val="1"/>
            </a:ext>
          </a:extLst>
        </p:spPr>
        <p:txBody>
          <a:bodyPr lIns="101600" tIns="101600" rIns="101600" bIns="101600" anchor="ctr">
            <a:spAutoFit/>
          </a:bodyPr>
          <a:lstStyle>
            <a:lvl1pPr marR="162558" defTabSz="1371600">
              <a:lnSpc>
                <a:spcPct val="70000"/>
              </a:lnSpc>
              <a:defRPr sz="12700" b="1">
                <a:solidFill>
                  <a:srgbClr val="FFFFFF"/>
                </a:solidFill>
                <a:latin typeface="Calibri"/>
                <a:ea typeface="Calibri"/>
                <a:cs typeface="Calibri"/>
                <a:sym typeface="Calibri"/>
              </a:defRPr>
            </a:lvl1pPr>
          </a:lstStyle>
          <a:p>
            <a:r>
              <a:rPr lang="th-TH" dirty="0"/>
              <a:t>สมัครเป็นสมาชิก </a:t>
            </a:r>
            <a:r>
              <a:rPr lang="en-US" dirty="0"/>
              <a:t>ASEA</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1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516">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516">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516">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1" nodeType="clickEffect">
                                  <p:stCondLst>
                                    <p:cond delay="0"/>
                                  </p:stCondLst>
                                  <p:iterate>
                                    <p:tmAbs val="0"/>
                                  </p:iterate>
                                  <p:childTnLst>
                                    <p:set>
                                      <p:cBhvr>
                                        <p:cTn id="19" fill="hold"/>
                                        <p:tgtEl>
                                          <p:spTgt spid="516">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1" nodeType="clickEffect">
                                  <p:stCondLst>
                                    <p:cond delay="0"/>
                                  </p:stCondLst>
                                  <p:iterate>
                                    <p:tmAbs val="0"/>
                                  </p:iterate>
                                  <p:childTnLst>
                                    <p:set>
                                      <p:cBhvr>
                                        <p:cTn id="23" fill="hold"/>
                                        <p:tgtEl>
                                          <p:spTgt spid="516">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1" nodeType="clickEffect">
                                  <p:stCondLst>
                                    <p:cond delay="0"/>
                                  </p:stCondLst>
                                  <p:iterate>
                                    <p:tmAbs val="0"/>
                                  </p:iterate>
                                  <p:childTnLst>
                                    <p:set>
                                      <p:cBhvr>
                                        <p:cTn id="27" fill="hold"/>
                                        <p:tgtEl>
                                          <p:spTgt spid="5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 grpId="1" build="p" bldLvl="5"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Ways to Get Paid with ASEA"/>
          <p:cNvSpPr>
            <a:spLocks noGrp="1"/>
          </p:cNvSpPr>
          <p:nvPr>
            <p:ph type="title"/>
          </p:nvPr>
        </p:nvSpPr>
        <p:spPr>
          <a:xfrm>
            <a:off x="4926884" y="1023747"/>
            <a:ext cx="15773401" cy="2246847"/>
          </a:xfrm>
          <a:prstGeom prst="rect">
            <a:avLst/>
          </a:prstGeom>
        </p:spPr>
        <p:txBody>
          <a:bodyPr>
            <a:normAutofit fontScale="90000"/>
          </a:bodyPr>
          <a:lstStyle>
            <a:lvl1pPr algn="ctr" defTabSz="1219200">
              <a:lnSpc>
                <a:spcPct val="100000"/>
              </a:lnSpc>
              <a:defRPr sz="8400"/>
            </a:lvl1pPr>
          </a:lstStyle>
          <a:p>
            <a:r>
              <a:rPr lang="th-TH" sz="8800" dirty="0"/>
              <a:t>8 วิธี การรับค่าตอบแทนจาก ASEA</a:t>
            </a:r>
            <a:endParaRPr sz="8800" dirty="0"/>
          </a:p>
        </p:txBody>
      </p:sp>
      <p:sp>
        <p:nvSpPr>
          <p:cNvPr id="368" name="Arrow"/>
          <p:cNvSpPr/>
          <p:nvPr/>
        </p:nvSpPr>
        <p:spPr>
          <a:xfrm>
            <a:off x="4131791" y="10071493"/>
            <a:ext cx="7825487" cy="1363143"/>
          </a:xfrm>
          <a:prstGeom prst="rightArrow">
            <a:avLst>
              <a:gd name="adj1" fmla="val 47201"/>
              <a:gd name="adj2" fmla="val 66952"/>
            </a:avLst>
          </a:prstGeom>
          <a:solidFill>
            <a:srgbClr val="808080"/>
          </a:solidFill>
          <a:ln w="12700">
            <a:miter lim="400000"/>
          </a:ln>
        </p:spPr>
        <p:txBody>
          <a:bodyPr lIns="101600" tIns="101600" rIns="101600" bIns="101600" anchor="ctr"/>
          <a:lstStyle/>
          <a:p>
            <a:pPr algn="ctr" defTabSz="1219200">
              <a:defRPr sz="4800">
                <a:latin typeface="Calibri"/>
                <a:ea typeface="Calibri"/>
                <a:cs typeface="Calibri"/>
                <a:sym typeface="Calibri"/>
              </a:defRPr>
            </a:pPr>
            <a:endParaRPr/>
          </a:p>
        </p:txBody>
      </p:sp>
      <p:sp>
        <p:nvSpPr>
          <p:cNvPr id="369" name="IMMEDIATE INCOME: linear income…"/>
          <p:cNvSpPr/>
          <p:nvPr/>
        </p:nvSpPr>
        <p:spPr>
          <a:xfrm>
            <a:off x="4034938" y="11460512"/>
            <a:ext cx="7467581" cy="1208144"/>
          </a:xfrm>
          <a:prstGeom prst="rect">
            <a:avLst/>
          </a:prstGeom>
          <a:ln w="25400">
            <a:miter lim="400000"/>
          </a:ln>
          <a:extLst>
            <a:ext uri="{C572A759-6A51-4108-AA02-DFA0A04FC94B}">
              <ma14:wrappingTextBoxFlag xmlns:ma14="http://schemas.microsoft.com/office/mac/drawingml/2011/main" xmlns="" val="1"/>
            </a:ext>
          </a:extLst>
        </p:spPr>
        <p:txBody>
          <a:bodyPr lIns="101600" tIns="101600" rIns="101600" bIns="101600" anchor="ctr"/>
          <a:lstStyle/>
          <a:p>
            <a:pPr algn="ctr" defTabSz="1219200">
              <a:defRPr sz="2800" b="1">
                <a:solidFill>
                  <a:srgbClr val="535353"/>
                </a:solidFill>
                <a:latin typeface="+mn-lt"/>
                <a:ea typeface="+mn-ea"/>
                <a:cs typeface="+mn-cs"/>
                <a:sym typeface="Helvetica"/>
              </a:defRPr>
            </a:pPr>
            <a:r>
              <a:rPr lang="th-TH" sz="2800" b="1" dirty="0">
                <a:sym typeface="Helvetica"/>
              </a:rPr>
              <a:t>รายได้ทันที: รายได้พาร์ทไทม์</a:t>
            </a:r>
            <a:br>
              <a:rPr lang="th-TH" sz="2800" b="1" dirty="0">
                <a:sym typeface="Helvetica"/>
              </a:rPr>
            </a:br>
            <a:r>
              <a:rPr lang="th-TH" sz="2800" b="1" dirty="0">
                <a:sym typeface="Helvetica"/>
              </a:rPr>
              <a:t>ขึ้นอยู่กับกิจกรรมส่วนตัวของคุณ</a:t>
            </a:r>
            <a:endParaRPr dirty="0"/>
          </a:p>
        </p:txBody>
      </p:sp>
      <p:sp>
        <p:nvSpPr>
          <p:cNvPr id="370" name="Arrow"/>
          <p:cNvSpPr/>
          <p:nvPr/>
        </p:nvSpPr>
        <p:spPr>
          <a:xfrm>
            <a:off x="12323429" y="10071493"/>
            <a:ext cx="7997665" cy="1475422"/>
          </a:xfrm>
          <a:prstGeom prst="rightArrow">
            <a:avLst>
              <a:gd name="adj1" fmla="val 47201"/>
              <a:gd name="adj2" fmla="val 66952"/>
            </a:avLst>
          </a:prstGeom>
          <a:solidFill>
            <a:srgbClr val="808080"/>
          </a:solidFill>
          <a:ln w="12700">
            <a:miter lim="400000"/>
          </a:ln>
        </p:spPr>
        <p:txBody>
          <a:bodyPr lIns="101600" tIns="101600" rIns="101600" bIns="101600" anchor="ctr"/>
          <a:lstStyle/>
          <a:p>
            <a:pPr algn="ctr" defTabSz="1219200">
              <a:defRPr sz="4800">
                <a:latin typeface="Calibri"/>
                <a:ea typeface="Calibri"/>
                <a:cs typeface="Calibri"/>
                <a:sym typeface="Calibri"/>
              </a:defRPr>
            </a:pPr>
            <a:endParaRPr/>
          </a:p>
        </p:txBody>
      </p:sp>
      <p:sp>
        <p:nvSpPr>
          <p:cNvPr id="371" name="RESIDUAL INCOME: developed over time…"/>
          <p:cNvSpPr/>
          <p:nvPr/>
        </p:nvSpPr>
        <p:spPr>
          <a:xfrm>
            <a:off x="12247229" y="11620526"/>
            <a:ext cx="7997666" cy="989717"/>
          </a:xfrm>
          <a:prstGeom prst="rect">
            <a:avLst/>
          </a:prstGeom>
          <a:ln w="25400">
            <a:miter lim="400000"/>
          </a:ln>
          <a:extLst>
            <a:ext uri="{C572A759-6A51-4108-AA02-DFA0A04FC94B}">
              <ma14:wrappingTextBoxFlag xmlns:ma14="http://schemas.microsoft.com/office/mac/drawingml/2011/main" xmlns="" val="1"/>
            </a:ext>
          </a:extLst>
        </p:spPr>
        <p:txBody>
          <a:bodyPr lIns="101600" tIns="101600" rIns="101600" bIns="101600" anchor="ctr"/>
          <a:lstStyle/>
          <a:p>
            <a:pPr algn="ctr" defTabSz="1219200">
              <a:defRPr sz="2800" b="1">
                <a:solidFill>
                  <a:srgbClr val="535353"/>
                </a:solidFill>
                <a:latin typeface="+mn-lt"/>
                <a:ea typeface="+mn-ea"/>
                <a:cs typeface="+mn-cs"/>
                <a:sym typeface="Helvetica"/>
              </a:defRPr>
            </a:pPr>
            <a:r>
              <a:rPr lang="th-TH" sz="2800" b="1" dirty="0">
                <a:sym typeface="Helvetica"/>
              </a:rPr>
              <a:t>รายได้ประจำ: พัฒนาขึ้นเมื่อเวลาผ่านไป</a:t>
            </a:r>
            <a:br>
              <a:rPr lang="th-TH" sz="2800" b="1" dirty="0">
                <a:sym typeface="Helvetica"/>
              </a:rPr>
            </a:br>
            <a:r>
              <a:rPr lang="th-TH" sz="2800" b="1" dirty="0">
                <a:sym typeface="Helvetica"/>
              </a:rPr>
              <a:t>ขึ้นอยู่กับกิจกรรมของทั้งองค์กร</a:t>
            </a:r>
            <a:endParaRPr b="0" dirty="0"/>
          </a:p>
        </p:txBody>
      </p:sp>
      <p:sp>
        <p:nvSpPr>
          <p:cNvPr id="372" name="8"/>
          <p:cNvSpPr/>
          <p:nvPr/>
        </p:nvSpPr>
        <p:spPr>
          <a:xfrm>
            <a:off x="3277594" y="-976883"/>
            <a:ext cx="205249" cy="4821833"/>
          </a:xfrm>
          <a:prstGeom prst="rect">
            <a:avLst/>
          </a:prstGeom>
          <a:ln w="25400">
            <a:miter lim="400000"/>
          </a:ln>
          <a:extLst>
            <a:ext uri="{C572A759-6A51-4108-AA02-DFA0A04FC94B}">
              <ma14:wrappingTextBoxFlag xmlns:ma14="http://schemas.microsoft.com/office/mac/drawingml/2011/main" xmlns="" val="1"/>
            </a:ext>
          </a:extLst>
        </p:spPr>
        <p:txBody>
          <a:bodyPr wrap="none" lIns="101600" tIns="101600" rIns="101600" bIns="101600" anchor="ctr">
            <a:spAutoFit/>
          </a:bodyPr>
          <a:lstStyle>
            <a:lvl1pPr>
              <a:defRPr sz="30000" b="1">
                <a:solidFill>
                  <a:srgbClr val="1E84BA"/>
                </a:solidFill>
                <a:latin typeface="+mn-lt"/>
                <a:ea typeface="+mn-ea"/>
                <a:cs typeface="+mn-cs"/>
                <a:sym typeface="Helvetica"/>
              </a:defRPr>
            </a:lvl1pPr>
          </a:lstStyle>
          <a:p>
            <a:endParaRPr dirty="0"/>
          </a:p>
        </p:txBody>
      </p:sp>
      <p:grpSp>
        <p:nvGrpSpPr>
          <p:cNvPr id="400" name="Group"/>
          <p:cNvGrpSpPr/>
          <p:nvPr/>
        </p:nvGrpSpPr>
        <p:grpSpPr>
          <a:xfrm>
            <a:off x="4163727" y="3755814"/>
            <a:ext cx="13950903" cy="6112004"/>
            <a:chOff x="-1" y="0"/>
            <a:chExt cx="13950902" cy="6112003"/>
          </a:xfrm>
        </p:grpSpPr>
        <p:sp>
          <p:nvSpPr>
            <p:cNvPr id="373" name="Shape"/>
            <p:cNvSpPr/>
            <p:nvPr/>
          </p:nvSpPr>
          <p:spPr>
            <a:xfrm>
              <a:off x="8163043" y="1205738"/>
              <a:ext cx="1720882" cy="4906265"/>
            </a:xfrm>
            <a:custGeom>
              <a:avLst/>
              <a:gdLst/>
              <a:ahLst/>
              <a:cxnLst>
                <a:cxn ang="0">
                  <a:pos x="wd2" y="hd2"/>
                </a:cxn>
                <a:cxn ang="5400000">
                  <a:pos x="wd2" y="hd2"/>
                </a:cxn>
                <a:cxn ang="10800000">
                  <a:pos x="wd2" y="hd2"/>
                </a:cxn>
                <a:cxn ang="16200000">
                  <a:pos x="wd2" y="hd2"/>
                </a:cxn>
              </a:cxnLst>
              <a:rect l="0" t="0" r="r" b="b"/>
              <a:pathLst>
                <a:path w="21600" h="21600" extrusionOk="0">
                  <a:moveTo>
                    <a:pt x="0" y="999"/>
                  </a:moveTo>
                  <a:cubicBezTo>
                    <a:pt x="0" y="447"/>
                    <a:pt x="4835" y="0"/>
                    <a:pt x="10800" y="0"/>
                  </a:cubicBezTo>
                  <a:cubicBezTo>
                    <a:pt x="16765" y="0"/>
                    <a:pt x="21600" y="447"/>
                    <a:pt x="21600" y="999"/>
                  </a:cubicBezTo>
                  <a:lnTo>
                    <a:pt x="21600" y="20601"/>
                  </a:lnTo>
                  <a:cubicBezTo>
                    <a:pt x="21600" y="21153"/>
                    <a:pt x="16765" y="21600"/>
                    <a:pt x="10800" y="21600"/>
                  </a:cubicBezTo>
                  <a:cubicBezTo>
                    <a:pt x="4835" y="21600"/>
                    <a:pt x="0" y="21153"/>
                    <a:pt x="0" y="20601"/>
                  </a:cubicBezTo>
                  <a:close/>
                </a:path>
              </a:pathLst>
            </a:custGeom>
            <a:solidFill>
              <a:srgbClr val="FA694E"/>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sp>
          <p:nvSpPr>
            <p:cNvPr id="374" name="Shape"/>
            <p:cNvSpPr/>
            <p:nvPr/>
          </p:nvSpPr>
          <p:spPr>
            <a:xfrm>
              <a:off x="12230020" y="0"/>
              <a:ext cx="1720881" cy="6110571"/>
            </a:xfrm>
            <a:custGeom>
              <a:avLst/>
              <a:gdLst/>
              <a:ahLst/>
              <a:cxnLst>
                <a:cxn ang="0">
                  <a:pos x="wd2" y="hd2"/>
                </a:cxn>
                <a:cxn ang="5400000">
                  <a:pos x="wd2" y="hd2"/>
                </a:cxn>
                <a:cxn ang="10800000">
                  <a:pos x="wd2" y="hd2"/>
                </a:cxn>
                <a:cxn ang="16200000">
                  <a:pos x="wd2" y="hd2"/>
                </a:cxn>
              </a:cxnLst>
              <a:rect l="0" t="0" r="r" b="b"/>
              <a:pathLst>
                <a:path w="21600" h="21600" extrusionOk="0">
                  <a:moveTo>
                    <a:pt x="0" y="999"/>
                  </a:moveTo>
                  <a:cubicBezTo>
                    <a:pt x="0" y="447"/>
                    <a:pt x="4835" y="0"/>
                    <a:pt x="10800" y="0"/>
                  </a:cubicBezTo>
                  <a:cubicBezTo>
                    <a:pt x="16765" y="0"/>
                    <a:pt x="21600" y="447"/>
                    <a:pt x="21600" y="999"/>
                  </a:cubicBezTo>
                  <a:lnTo>
                    <a:pt x="21600" y="20601"/>
                  </a:lnTo>
                  <a:cubicBezTo>
                    <a:pt x="21600" y="21153"/>
                    <a:pt x="16765" y="21600"/>
                    <a:pt x="10800" y="21600"/>
                  </a:cubicBezTo>
                  <a:cubicBezTo>
                    <a:pt x="4835" y="21600"/>
                    <a:pt x="0" y="21153"/>
                    <a:pt x="0" y="20601"/>
                  </a:cubicBezTo>
                  <a:close/>
                </a:path>
              </a:pathLst>
            </a:custGeom>
            <a:solidFill>
              <a:srgbClr val="00B0F0"/>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sp>
          <p:nvSpPr>
            <p:cNvPr id="375" name="Oval"/>
            <p:cNvSpPr/>
            <p:nvPr/>
          </p:nvSpPr>
          <p:spPr>
            <a:xfrm>
              <a:off x="12230023" y="9940"/>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nvGrpSpPr>
            <p:cNvPr id="398" name="Group"/>
            <p:cNvGrpSpPr/>
            <p:nvPr/>
          </p:nvGrpSpPr>
          <p:grpSpPr>
            <a:xfrm>
              <a:off x="-1" y="583207"/>
              <a:ext cx="13950894" cy="5499234"/>
              <a:chOff x="0" y="0"/>
              <a:chExt cx="13950892" cy="5499232"/>
            </a:xfrm>
          </p:grpSpPr>
          <p:grpSp>
            <p:nvGrpSpPr>
              <p:cNvPr id="378" name="Group"/>
              <p:cNvGrpSpPr/>
              <p:nvPr/>
            </p:nvGrpSpPr>
            <p:grpSpPr>
              <a:xfrm>
                <a:off x="0" y="3067239"/>
                <a:ext cx="1720882" cy="2431992"/>
                <a:chOff x="0" y="0"/>
                <a:chExt cx="1720881" cy="2431990"/>
              </a:xfrm>
            </p:grpSpPr>
            <p:sp>
              <p:nvSpPr>
                <p:cNvPr id="376" name="Shape"/>
                <p:cNvSpPr/>
                <p:nvPr/>
              </p:nvSpPr>
              <p:spPr>
                <a:xfrm>
                  <a:off x="0" y="-1"/>
                  <a:ext cx="1720882" cy="2431992"/>
                </a:xfrm>
                <a:custGeom>
                  <a:avLst/>
                  <a:gdLst/>
                  <a:ahLst/>
                  <a:cxnLst>
                    <a:cxn ang="0">
                      <a:pos x="wd2" y="hd2"/>
                    </a:cxn>
                    <a:cxn ang="5400000">
                      <a:pos x="wd2" y="hd2"/>
                    </a:cxn>
                    <a:cxn ang="10800000">
                      <a:pos x="wd2" y="hd2"/>
                    </a:cxn>
                    <a:cxn ang="16200000">
                      <a:pos x="wd2" y="hd2"/>
                    </a:cxn>
                  </a:cxnLst>
                  <a:rect l="0" t="0" r="r" b="b"/>
                  <a:pathLst>
                    <a:path w="21600" h="21600" extrusionOk="0">
                      <a:moveTo>
                        <a:pt x="0" y="2254"/>
                      </a:moveTo>
                      <a:cubicBezTo>
                        <a:pt x="0" y="1009"/>
                        <a:pt x="4835" y="0"/>
                        <a:pt x="10800" y="0"/>
                      </a:cubicBezTo>
                      <a:cubicBezTo>
                        <a:pt x="16765" y="0"/>
                        <a:pt x="21600" y="1009"/>
                        <a:pt x="21600" y="2254"/>
                      </a:cubicBezTo>
                      <a:lnTo>
                        <a:pt x="21600" y="19346"/>
                      </a:lnTo>
                      <a:cubicBezTo>
                        <a:pt x="21600" y="20591"/>
                        <a:pt x="16765" y="21600"/>
                        <a:pt x="10800" y="21600"/>
                      </a:cubicBezTo>
                      <a:cubicBezTo>
                        <a:pt x="4835" y="21600"/>
                        <a:pt x="0" y="20591"/>
                        <a:pt x="0" y="19346"/>
                      </a:cubicBezTo>
                      <a:close/>
                    </a:path>
                  </a:pathLst>
                </a:custGeom>
                <a:solidFill>
                  <a:srgbClr val="92D050"/>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sp>
              <p:nvSpPr>
                <p:cNvPr id="377" name="Oval"/>
                <p:cNvSpPr/>
                <p:nvPr/>
              </p:nvSpPr>
              <p:spPr>
                <a:xfrm>
                  <a:off x="3" y="-1"/>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grpSp>
            <p:nvGrpSpPr>
              <p:cNvPr id="381" name="Group"/>
              <p:cNvGrpSpPr/>
              <p:nvPr/>
            </p:nvGrpSpPr>
            <p:grpSpPr>
              <a:xfrm>
                <a:off x="2038339" y="2462803"/>
                <a:ext cx="1728590" cy="3036428"/>
                <a:chOff x="0" y="0"/>
                <a:chExt cx="1728589" cy="3036427"/>
              </a:xfrm>
            </p:grpSpPr>
            <p:sp>
              <p:nvSpPr>
                <p:cNvPr id="379" name="Shape"/>
                <p:cNvSpPr/>
                <p:nvPr/>
              </p:nvSpPr>
              <p:spPr>
                <a:xfrm>
                  <a:off x="7708" y="3"/>
                  <a:ext cx="1720882" cy="3036425"/>
                </a:xfrm>
                <a:custGeom>
                  <a:avLst/>
                  <a:gdLst/>
                  <a:ahLst/>
                  <a:cxnLst>
                    <a:cxn ang="0">
                      <a:pos x="wd2" y="hd2"/>
                    </a:cxn>
                    <a:cxn ang="5400000">
                      <a:pos x="wd2" y="hd2"/>
                    </a:cxn>
                    <a:cxn ang="10800000">
                      <a:pos x="wd2" y="hd2"/>
                    </a:cxn>
                    <a:cxn ang="16200000">
                      <a:pos x="wd2" y="hd2"/>
                    </a:cxn>
                  </a:cxnLst>
                  <a:rect l="0" t="0" r="r" b="b"/>
                  <a:pathLst>
                    <a:path w="21600" h="21600" extrusionOk="0">
                      <a:moveTo>
                        <a:pt x="0" y="1805"/>
                      </a:moveTo>
                      <a:cubicBezTo>
                        <a:pt x="0" y="808"/>
                        <a:pt x="4835" y="0"/>
                        <a:pt x="10800" y="0"/>
                      </a:cubicBezTo>
                      <a:cubicBezTo>
                        <a:pt x="16765" y="0"/>
                        <a:pt x="21600" y="808"/>
                        <a:pt x="21600" y="1805"/>
                      </a:cubicBezTo>
                      <a:lnTo>
                        <a:pt x="21600" y="19795"/>
                      </a:lnTo>
                      <a:cubicBezTo>
                        <a:pt x="21600" y="20792"/>
                        <a:pt x="16765" y="21600"/>
                        <a:pt x="10800" y="21600"/>
                      </a:cubicBezTo>
                      <a:cubicBezTo>
                        <a:pt x="4835" y="21600"/>
                        <a:pt x="0" y="20792"/>
                        <a:pt x="0" y="19795"/>
                      </a:cubicBezTo>
                      <a:close/>
                    </a:path>
                  </a:pathLst>
                </a:custGeom>
                <a:solidFill>
                  <a:srgbClr val="92D050"/>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sp>
              <p:nvSpPr>
                <p:cNvPr id="380" name="Oval"/>
                <p:cNvSpPr/>
                <p:nvPr/>
              </p:nvSpPr>
              <p:spPr>
                <a:xfrm>
                  <a:off x="-1" y="0"/>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grpSp>
            <p:nvGrpSpPr>
              <p:cNvPr id="384" name="Group"/>
              <p:cNvGrpSpPr/>
              <p:nvPr/>
            </p:nvGrpSpPr>
            <p:grpSpPr>
              <a:xfrm>
                <a:off x="4076674" y="1842870"/>
                <a:ext cx="1720882" cy="3656360"/>
                <a:chOff x="0" y="0"/>
                <a:chExt cx="1720881" cy="3656359"/>
              </a:xfrm>
            </p:grpSpPr>
            <p:sp>
              <p:nvSpPr>
                <p:cNvPr id="382" name="Shape"/>
                <p:cNvSpPr/>
                <p:nvPr/>
              </p:nvSpPr>
              <p:spPr>
                <a:xfrm>
                  <a:off x="0" y="0"/>
                  <a:ext cx="1720882" cy="3656360"/>
                </a:xfrm>
                <a:custGeom>
                  <a:avLst/>
                  <a:gdLst/>
                  <a:ahLst/>
                  <a:cxnLst>
                    <a:cxn ang="0">
                      <a:pos x="wd2" y="hd2"/>
                    </a:cxn>
                    <a:cxn ang="5400000">
                      <a:pos x="wd2" y="hd2"/>
                    </a:cxn>
                    <a:cxn ang="10800000">
                      <a:pos x="wd2" y="hd2"/>
                    </a:cxn>
                    <a:cxn ang="16200000">
                      <a:pos x="wd2" y="hd2"/>
                    </a:cxn>
                  </a:cxnLst>
                  <a:rect l="0" t="0" r="r" b="b"/>
                  <a:pathLst>
                    <a:path w="21600" h="21600" extrusionOk="0">
                      <a:moveTo>
                        <a:pt x="0" y="1499"/>
                      </a:moveTo>
                      <a:cubicBezTo>
                        <a:pt x="0" y="671"/>
                        <a:pt x="4835" y="0"/>
                        <a:pt x="10800" y="0"/>
                      </a:cubicBezTo>
                      <a:cubicBezTo>
                        <a:pt x="16765" y="0"/>
                        <a:pt x="21600" y="671"/>
                        <a:pt x="21600" y="1499"/>
                      </a:cubicBezTo>
                      <a:lnTo>
                        <a:pt x="21600" y="20101"/>
                      </a:lnTo>
                      <a:cubicBezTo>
                        <a:pt x="21600" y="20929"/>
                        <a:pt x="16765" y="21600"/>
                        <a:pt x="10800" y="21600"/>
                      </a:cubicBezTo>
                      <a:cubicBezTo>
                        <a:pt x="4835" y="21600"/>
                        <a:pt x="0" y="20929"/>
                        <a:pt x="0" y="20101"/>
                      </a:cubicBezTo>
                      <a:close/>
                    </a:path>
                  </a:pathLst>
                </a:custGeom>
                <a:solidFill>
                  <a:srgbClr val="92D050"/>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sp>
              <p:nvSpPr>
                <p:cNvPr id="383" name="Oval"/>
                <p:cNvSpPr/>
                <p:nvPr/>
              </p:nvSpPr>
              <p:spPr>
                <a:xfrm>
                  <a:off x="3" y="-1"/>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grpSp>
            <p:nvGrpSpPr>
              <p:cNvPr id="387" name="Group"/>
              <p:cNvGrpSpPr/>
              <p:nvPr/>
            </p:nvGrpSpPr>
            <p:grpSpPr>
              <a:xfrm>
                <a:off x="6115008" y="1238436"/>
                <a:ext cx="1720883" cy="4260796"/>
                <a:chOff x="0" y="0"/>
                <a:chExt cx="1720882" cy="4260794"/>
              </a:xfrm>
            </p:grpSpPr>
            <p:sp>
              <p:nvSpPr>
                <p:cNvPr id="385" name="Shape"/>
                <p:cNvSpPr/>
                <p:nvPr/>
              </p:nvSpPr>
              <p:spPr>
                <a:xfrm>
                  <a:off x="0" y="0"/>
                  <a:ext cx="1720882" cy="4260794"/>
                </a:xfrm>
                <a:custGeom>
                  <a:avLst/>
                  <a:gdLst/>
                  <a:ahLst/>
                  <a:cxnLst>
                    <a:cxn ang="0">
                      <a:pos x="wd2" y="hd2"/>
                    </a:cxn>
                    <a:cxn ang="5400000">
                      <a:pos x="wd2" y="hd2"/>
                    </a:cxn>
                    <a:cxn ang="10800000">
                      <a:pos x="wd2" y="hd2"/>
                    </a:cxn>
                    <a:cxn ang="16200000">
                      <a:pos x="wd2" y="hd2"/>
                    </a:cxn>
                  </a:cxnLst>
                  <a:rect l="0" t="0" r="r" b="b"/>
                  <a:pathLst>
                    <a:path w="21600" h="21600" extrusionOk="0">
                      <a:moveTo>
                        <a:pt x="0" y="1287"/>
                      </a:moveTo>
                      <a:cubicBezTo>
                        <a:pt x="0" y="576"/>
                        <a:pt x="4835" y="0"/>
                        <a:pt x="10800" y="0"/>
                      </a:cubicBezTo>
                      <a:cubicBezTo>
                        <a:pt x="16765" y="0"/>
                        <a:pt x="21600" y="576"/>
                        <a:pt x="21600" y="1287"/>
                      </a:cubicBezTo>
                      <a:lnTo>
                        <a:pt x="21600" y="20313"/>
                      </a:lnTo>
                      <a:cubicBezTo>
                        <a:pt x="21600" y="21024"/>
                        <a:pt x="16765" y="21600"/>
                        <a:pt x="10800" y="21600"/>
                      </a:cubicBezTo>
                      <a:cubicBezTo>
                        <a:pt x="4835" y="21600"/>
                        <a:pt x="0" y="21024"/>
                        <a:pt x="0" y="20313"/>
                      </a:cubicBezTo>
                      <a:close/>
                    </a:path>
                  </a:pathLst>
                </a:custGeom>
                <a:solidFill>
                  <a:schemeClr val="accent3"/>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dirty="0"/>
                </a:p>
              </p:txBody>
            </p:sp>
            <p:sp>
              <p:nvSpPr>
                <p:cNvPr id="386" name="Oval"/>
                <p:cNvSpPr/>
                <p:nvPr/>
              </p:nvSpPr>
              <p:spPr>
                <a:xfrm>
                  <a:off x="3" y="0"/>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grpSp>
            <p:nvGrpSpPr>
              <p:cNvPr id="390" name="Group"/>
              <p:cNvGrpSpPr/>
              <p:nvPr/>
            </p:nvGrpSpPr>
            <p:grpSpPr>
              <a:xfrm>
                <a:off x="10191681" y="0"/>
                <a:ext cx="1720882" cy="5499231"/>
                <a:chOff x="0" y="0"/>
                <a:chExt cx="1720881" cy="5499230"/>
              </a:xfrm>
            </p:grpSpPr>
            <p:sp>
              <p:nvSpPr>
                <p:cNvPr id="388" name="Shape"/>
                <p:cNvSpPr/>
                <p:nvPr/>
              </p:nvSpPr>
              <p:spPr>
                <a:xfrm>
                  <a:off x="0" y="14070"/>
                  <a:ext cx="1720882" cy="5485161"/>
                </a:xfrm>
                <a:custGeom>
                  <a:avLst/>
                  <a:gdLst/>
                  <a:ahLst/>
                  <a:cxnLst>
                    <a:cxn ang="0">
                      <a:pos x="wd2" y="hd2"/>
                    </a:cxn>
                    <a:cxn ang="5400000">
                      <a:pos x="wd2" y="hd2"/>
                    </a:cxn>
                    <a:cxn ang="10800000">
                      <a:pos x="wd2" y="hd2"/>
                    </a:cxn>
                    <a:cxn ang="16200000">
                      <a:pos x="wd2" y="hd2"/>
                    </a:cxn>
                  </a:cxnLst>
                  <a:rect l="0" t="0" r="r" b="b"/>
                  <a:pathLst>
                    <a:path w="21600" h="21600" extrusionOk="0">
                      <a:moveTo>
                        <a:pt x="0" y="999"/>
                      </a:moveTo>
                      <a:cubicBezTo>
                        <a:pt x="0" y="447"/>
                        <a:pt x="4835" y="0"/>
                        <a:pt x="10800" y="0"/>
                      </a:cubicBezTo>
                      <a:cubicBezTo>
                        <a:pt x="16765" y="0"/>
                        <a:pt x="21600" y="447"/>
                        <a:pt x="21600" y="999"/>
                      </a:cubicBezTo>
                      <a:lnTo>
                        <a:pt x="21600" y="20601"/>
                      </a:lnTo>
                      <a:cubicBezTo>
                        <a:pt x="21600" y="21153"/>
                        <a:pt x="16765" y="21600"/>
                        <a:pt x="10800" y="21600"/>
                      </a:cubicBezTo>
                      <a:cubicBezTo>
                        <a:pt x="4835" y="21600"/>
                        <a:pt x="0" y="21153"/>
                        <a:pt x="0" y="20601"/>
                      </a:cubicBezTo>
                      <a:close/>
                    </a:path>
                  </a:pathLst>
                </a:custGeom>
                <a:solidFill>
                  <a:srgbClr val="00B0F0"/>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sp>
              <p:nvSpPr>
                <p:cNvPr id="389" name="Oval"/>
                <p:cNvSpPr/>
                <p:nvPr/>
              </p:nvSpPr>
              <p:spPr>
                <a:xfrm>
                  <a:off x="3" y="0"/>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sp>
            <p:nvSpPr>
              <p:cNvPr id="391" name="Retail"/>
              <p:cNvSpPr/>
              <p:nvPr/>
            </p:nvSpPr>
            <p:spPr>
              <a:xfrm>
                <a:off x="3" y="4158461"/>
                <a:ext cx="1720873" cy="487677"/>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lvl1pPr algn="ctr" defTabSz="1219200">
                  <a:defRPr sz="2000" b="1">
                    <a:solidFill>
                      <a:srgbClr val="FFFFFF"/>
                    </a:solidFill>
                    <a:latin typeface="+mn-lt"/>
                    <a:ea typeface="+mn-ea"/>
                    <a:cs typeface="+mn-cs"/>
                    <a:sym typeface="Helvetica"/>
                  </a:defRPr>
                </a:lvl1pPr>
              </a:lstStyle>
              <a:p>
                <a:r>
                  <a:rPr lang="th-TH" dirty="0"/>
                  <a:t>ขายปลีก</a:t>
                </a:r>
                <a:endParaRPr dirty="0"/>
              </a:p>
            </p:txBody>
          </p:sp>
          <p:sp>
            <p:nvSpPr>
              <p:cNvPr id="392" name="Fast…"/>
              <p:cNvSpPr/>
              <p:nvPr/>
            </p:nvSpPr>
            <p:spPr>
              <a:xfrm>
                <a:off x="4089813" y="3527073"/>
                <a:ext cx="1720873" cy="492436"/>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p>
                <a:pPr algn="ctr" defTabSz="1219200">
                  <a:defRPr sz="2000" b="1">
                    <a:solidFill>
                      <a:srgbClr val="FFFFFF"/>
                    </a:solidFill>
                    <a:latin typeface="+mn-lt"/>
                    <a:ea typeface="+mn-ea"/>
                    <a:cs typeface="+mn-cs"/>
                    <a:sym typeface="Helvetica"/>
                  </a:defRPr>
                </a:pPr>
                <a:r>
                  <a:rPr lang="th-TH" sz="2000" b="1" dirty="0">
                    <a:sym typeface="Helvetica"/>
                  </a:rPr>
                  <a:t>โบนัสเริ่มต้น</a:t>
                </a:r>
                <a:endParaRPr dirty="0"/>
              </a:p>
            </p:txBody>
          </p:sp>
          <p:sp>
            <p:nvSpPr>
              <p:cNvPr id="393" name="Director Bonus"/>
              <p:cNvSpPr/>
              <p:nvPr/>
            </p:nvSpPr>
            <p:spPr>
              <a:xfrm>
                <a:off x="6117749" y="3010313"/>
                <a:ext cx="1720875" cy="800213"/>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lvl1pPr algn="ctr" defTabSz="1219200">
                  <a:defRPr sz="2000" b="1">
                    <a:solidFill>
                      <a:srgbClr val="FFFFFF"/>
                    </a:solidFill>
                    <a:latin typeface="+mn-lt"/>
                    <a:ea typeface="+mn-ea"/>
                    <a:cs typeface="+mn-cs"/>
                    <a:sym typeface="Helvetica"/>
                  </a:defRPr>
                </a:lvl1pPr>
              </a:lstStyle>
              <a:p>
                <a:r>
                  <a:rPr lang="th-TH" dirty="0"/>
                  <a:t>โบนัสไดเร็คเตอร์</a:t>
                </a:r>
                <a:endParaRPr dirty="0"/>
              </a:p>
            </p:txBody>
          </p:sp>
          <p:sp>
            <p:nvSpPr>
              <p:cNvPr id="394" name="Team…"/>
              <p:cNvSpPr/>
              <p:nvPr/>
            </p:nvSpPr>
            <p:spPr>
              <a:xfrm>
                <a:off x="8015686" y="2609409"/>
                <a:ext cx="2022467" cy="800213"/>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p>
                <a:pPr algn="ctr" defTabSz="1219200">
                  <a:defRPr sz="2000" b="1">
                    <a:solidFill>
                      <a:srgbClr val="FFFFFF"/>
                    </a:solidFill>
                    <a:latin typeface="+mn-lt"/>
                    <a:ea typeface="+mn-ea"/>
                    <a:cs typeface="+mn-cs"/>
                    <a:sym typeface="Helvetica"/>
                  </a:defRPr>
                </a:pPr>
                <a:r>
                  <a:rPr lang="th-TH" sz="2000" b="1" dirty="0">
                    <a:sym typeface="Helvetica"/>
                  </a:rPr>
                  <a:t>คอมมิชชั่นของทีม</a:t>
                </a:r>
                <a:endParaRPr dirty="0"/>
              </a:p>
            </p:txBody>
          </p:sp>
          <p:sp>
            <p:nvSpPr>
              <p:cNvPr id="395" name="Executive Momentum Pool"/>
              <p:cNvSpPr/>
              <p:nvPr/>
            </p:nvSpPr>
            <p:spPr>
              <a:xfrm>
                <a:off x="10191681" y="2131238"/>
                <a:ext cx="1720873" cy="800213"/>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lvl1pPr algn="ctr" defTabSz="1219200">
                  <a:defRPr sz="2000" b="1">
                    <a:solidFill>
                      <a:srgbClr val="FFFFFF"/>
                    </a:solidFill>
                    <a:latin typeface="+mn-lt"/>
                    <a:ea typeface="+mn-ea"/>
                    <a:cs typeface="+mn-cs"/>
                    <a:sym typeface="Helvetica"/>
                  </a:defRPr>
                </a:lvl1pPr>
              </a:lstStyle>
              <a:p>
                <a:r>
                  <a:rPr lang="th-TH" dirty="0"/>
                  <a:t>เอ็คเซคคิวทีพโมเมนตั้มพูล</a:t>
                </a:r>
                <a:endParaRPr dirty="0"/>
              </a:p>
            </p:txBody>
          </p:sp>
          <p:sp>
            <p:nvSpPr>
              <p:cNvPr id="396" name="Preferred…"/>
              <p:cNvSpPr/>
              <p:nvPr/>
            </p:nvSpPr>
            <p:spPr>
              <a:xfrm>
                <a:off x="2025203" y="3671049"/>
                <a:ext cx="1720873" cy="492436"/>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p>
                <a:pPr algn="ctr" defTabSz="1219200">
                  <a:defRPr sz="2000" b="1">
                    <a:solidFill>
                      <a:srgbClr val="FFFFFF"/>
                    </a:solidFill>
                    <a:latin typeface="+mn-lt"/>
                    <a:ea typeface="+mn-ea"/>
                    <a:cs typeface="+mn-cs"/>
                    <a:sym typeface="Helvetica"/>
                  </a:defRPr>
                </a:pPr>
                <a:r>
                  <a:rPr lang="th-TH" dirty="0"/>
                  <a:t>ลูกค้าประจำ</a:t>
                </a:r>
                <a:endParaRPr dirty="0"/>
              </a:p>
            </p:txBody>
          </p:sp>
          <p:sp>
            <p:nvSpPr>
              <p:cNvPr id="397" name="Check…"/>
              <p:cNvSpPr/>
              <p:nvPr/>
            </p:nvSpPr>
            <p:spPr>
              <a:xfrm>
                <a:off x="12230019" y="1900514"/>
                <a:ext cx="1720873" cy="492436"/>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p>
                <a:pPr algn="ctr" defTabSz="1219200">
                  <a:defRPr sz="2000" b="1">
                    <a:solidFill>
                      <a:srgbClr val="FFFFFF"/>
                    </a:solidFill>
                    <a:latin typeface="+mn-lt"/>
                    <a:ea typeface="+mn-ea"/>
                    <a:cs typeface="+mn-cs"/>
                    <a:sym typeface="Helvetica"/>
                  </a:defRPr>
                </a:pPr>
                <a:r>
                  <a:rPr lang="th-TH" sz="2000" dirty="0">
                    <a:latin typeface="+mn-lt"/>
                    <a:ea typeface="+mn-ea"/>
                    <a:cs typeface="+mn-cs"/>
                    <a:sym typeface="Helvetica"/>
                  </a:rPr>
                  <a:t>เช็คจับคู่</a:t>
                </a:r>
                <a:endParaRPr sz="4800" dirty="0">
                  <a:latin typeface="Calibri"/>
                  <a:ea typeface="Calibri"/>
                  <a:cs typeface="Calibri"/>
                  <a:sym typeface="Calibri"/>
                </a:endParaRPr>
              </a:p>
            </p:txBody>
          </p:sp>
        </p:grpSp>
        <p:sp>
          <p:nvSpPr>
            <p:cNvPr id="399" name="Oval"/>
            <p:cNvSpPr/>
            <p:nvPr/>
          </p:nvSpPr>
          <p:spPr>
            <a:xfrm>
              <a:off x="8159702" y="1193544"/>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sp>
        <p:nvSpPr>
          <p:cNvPr id="401" name="Shape"/>
          <p:cNvSpPr/>
          <p:nvPr/>
        </p:nvSpPr>
        <p:spPr>
          <a:xfrm>
            <a:off x="18422377" y="3218364"/>
            <a:ext cx="1720881" cy="6656404"/>
          </a:xfrm>
          <a:custGeom>
            <a:avLst/>
            <a:gdLst/>
            <a:ahLst/>
            <a:cxnLst>
              <a:cxn ang="0">
                <a:pos x="wd2" y="hd2"/>
              </a:cxn>
              <a:cxn ang="5400000">
                <a:pos x="wd2" y="hd2"/>
              </a:cxn>
              <a:cxn ang="10800000">
                <a:pos x="wd2" y="hd2"/>
              </a:cxn>
              <a:cxn ang="16200000">
                <a:pos x="wd2" y="hd2"/>
              </a:cxn>
            </a:cxnLst>
            <a:rect l="0" t="0" r="r" b="b"/>
            <a:pathLst>
              <a:path w="21600" h="21600" extrusionOk="0">
                <a:moveTo>
                  <a:pt x="0" y="999"/>
                </a:moveTo>
                <a:cubicBezTo>
                  <a:pt x="0" y="447"/>
                  <a:pt x="4835" y="0"/>
                  <a:pt x="10800" y="0"/>
                </a:cubicBezTo>
                <a:cubicBezTo>
                  <a:pt x="16765" y="0"/>
                  <a:pt x="21600" y="447"/>
                  <a:pt x="21600" y="999"/>
                </a:cubicBezTo>
                <a:lnTo>
                  <a:pt x="21600" y="20601"/>
                </a:lnTo>
                <a:cubicBezTo>
                  <a:pt x="21600" y="21153"/>
                  <a:pt x="16765" y="21600"/>
                  <a:pt x="10800" y="21600"/>
                </a:cubicBezTo>
                <a:cubicBezTo>
                  <a:pt x="4835" y="21600"/>
                  <a:pt x="0" y="21153"/>
                  <a:pt x="0" y="20601"/>
                </a:cubicBezTo>
                <a:close/>
              </a:path>
            </a:pathLst>
          </a:custGeom>
          <a:solidFill>
            <a:srgbClr val="00B0F0"/>
          </a:solidFill>
          <a:ln w="25400">
            <a:miter lim="400000"/>
          </a:ln>
          <a:effectLst>
            <a:outerShdw blurRad="76200" dist="50800" dir="5400000" rotWithShape="0">
              <a:srgbClr val="000000">
                <a:alpha val="25000"/>
              </a:srgbClr>
            </a:outerShdw>
          </a:effectLst>
        </p:spPr>
        <p:txBody>
          <a:bodyPr lIns="101600" tIns="101600" rIns="101600" bIns="101600" anchor="ctr"/>
          <a:lstStyle/>
          <a:p>
            <a:pPr algn="ctr" defTabSz="1219200">
              <a:defRPr sz="4800">
                <a:solidFill>
                  <a:srgbClr val="FFFFFF"/>
                </a:solidFill>
                <a:latin typeface="Calibri"/>
                <a:ea typeface="Calibri"/>
                <a:cs typeface="Calibri"/>
                <a:sym typeface="Calibri"/>
              </a:defRPr>
            </a:pPr>
            <a:endParaRPr/>
          </a:p>
        </p:txBody>
      </p:sp>
      <p:sp>
        <p:nvSpPr>
          <p:cNvPr id="402" name="Oval"/>
          <p:cNvSpPr/>
          <p:nvPr/>
        </p:nvSpPr>
        <p:spPr>
          <a:xfrm>
            <a:off x="18422382" y="3213080"/>
            <a:ext cx="1720877" cy="507573"/>
          </a:xfrm>
          <a:prstGeom prst="ellipse">
            <a:avLst/>
          </a:prstGeom>
          <a:solidFill>
            <a:srgbClr val="FFFFFF">
              <a:alpha val="40000"/>
            </a:srgbClr>
          </a:solidFill>
          <a:ln w="12700">
            <a:miter lim="400000"/>
          </a:ln>
        </p:spPr>
        <p:txBody>
          <a:bodyPr lIns="101600" tIns="101600" rIns="101600" bIns="101600" anchor="ctr"/>
          <a:lstStyle/>
          <a:p>
            <a:pPr algn="ctr" defTabSz="1219200">
              <a:defRPr sz="4800">
                <a:solidFill>
                  <a:srgbClr val="FFFFFF"/>
                </a:solidFill>
                <a:latin typeface="Calibri"/>
                <a:ea typeface="Calibri"/>
                <a:cs typeface="Calibri"/>
                <a:sym typeface="Calibri"/>
              </a:defRPr>
            </a:pPr>
            <a:endParaRPr/>
          </a:p>
        </p:txBody>
      </p:sp>
      <p:sp>
        <p:nvSpPr>
          <p:cNvPr id="403" name="Diamond…"/>
          <p:cNvSpPr/>
          <p:nvPr/>
        </p:nvSpPr>
        <p:spPr>
          <a:xfrm>
            <a:off x="18441778" y="5836173"/>
            <a:ext cx="1720873" cy="492436"/>
          </a:xfrm>
          <a:prstGeom prst="rect">
            <a:avLst/>
          </a:prstGeom>
          <a:ln w="25400">
            <a:miter lim="400000"/>
          </a:ln>
          <a:extLst>
            <a:ext uri="{C572A759-6A51-4108-AA02-DFA0A04FC94B}">
              <ma14:wrappingTextBoxFlag xmlns:ma14="http://schemas.microsoft.com/office/mac/drawingml/2011/main" xmlns="" val="1"/>
            </a:ext>
          </a:extLst>
        </p:spPr>
        <p:txBody>
          <a:bodyPr lIns="91437" tIns="91437" rIns="91437" bIns="91437">
            <a:spAutoFit/>
          </a:bodyPr>
          <a:lstStyle/>
          <a:p>
            <a:pPr algn="ctr" defTabSz="1219200">
              <a:defRPr sz="2000" b="1">
                <a:solidFill>
                  <a:srgbClr val="FFFFFF"/>
                </a:solidFill>
                <a:latin typeface="+mn-lt"/>
                <a:ea typeface="+mn-ea"/>
                <a:cs typeface="+mn-cs"/>
                <a:sym typeface="Helvetica"/>
              </a:defRPr>
            </a:pPr>
            <a:r>
              <a:rPr lang="th-TH" dirty="0"/>
              <a:t>ไดมอนต์พูล</a:t>
            </a:r>
            <a:endParaRPr dirty="0"/>
          </a:p>
        </p:txBody>
      </p:sp>
      <p:sp>
        <p:nvSpPr>
          <p:cNvPr id="39" name="#1 &amp; 2"/>
          <p:cNvSpPr/>
          <p:nvPr/>
        </p:nvSpPr>
        <p:spPr>
          <a:xfrm>
            <a:off x="3949750" y="5732684"/>
            <a:ext cx="4128207" cy="4511609"/>
          </a:xfrm>
          <a:prstGeom prst="roundRect">
            <a:avLst>
              <a:gd name="adj" fmla="val 13711"/>
            </a:avLst>
          </a:prstGeom>
          <a:ln w="50800">
            <a:solidFill>
              <a:schemeClr val="accent1"/>
            </a:solidFill>
          </a:ln>
          <a:extLst>
            <a:ext uri="{C572A759-6A51-4108-AA02-DFA0A04FC94B}">
              <ma14:wrappingTextBoxFlag xmlns:ma14="http://schemas.microsoft.com/office/mac/drawingml/2011/main" xmlns="" val="1"/>
            </a:ext>
          </a:extLst>
        </p:spPr>
        <p:txBody>
          <a:bodyPr lIns="101600" tIns="101600" rIns="101600" bIns="101600"/>
          <a:lstStyle>
            <a:lvl1pPr algn="ctr">
              <a:defRPr sz="3800"/>
            </a:lvl1pPr>
          </a:lstStyle>
          <a:p>
            <a:r>
              <a:rPr dirty="0"/>
              <a:t>#1 &amp; 2</a:t>
            </a:r>
          </a:p>
        </p:txBody>
      </p:sp>
    </p:spTree>
    <p:extLst>
      <p:ext uri="{BB962C8B-B14F-4D97-AF65-F5344CB8AC3E}">
        <p14:creationId xmlns:p14="http://schemas.microsoft.com/office/powerpoint/2010/main" val="1689725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39"/>
                                        </p:tgtEl>
                                        <p:attrNameLst>
                                          <p:attrName>style.visibility</p:attrName>
                                        </p:attrNameLst>
                                      </p:cBhvr>
                                      <p:to>
                                        <p:strVal val="visible"/>
                                      </p:to>
                                    </p:set>
                                    <p:animEffect transition="in" filter="wipe(up)">
                                      <p:cBhvr>
                                        <p:cTn id="7"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 name="image65.jpg" descr="image65.jpg"/>
          <p:cNvPicPr>
            <a:picLocks noChangeAspect="1"/>
          </p:cNvPicPr>
          <p:nvPr/>
        </p:nvPicPr>
        <p:blipFill>
          <a:blip r:embed="rId2">
            <a:extLst/>
          </a:blip>
          <a:stretch>
            <a:fillRect/>
          </a:stretch>
        </p:blipFill>
        <p:spPr>
          <a:xfrm>
            <a:off x="4123952" y="4338421"/>
            <a:ext cx="16668663" cy="12501499"/>
          </a:xfrm>
          <a:prstGeom prst="rect">
            <a:avLst/>
          </a:prstGeom>
          <a:ln w="12700">
            <a:miter lim="400000"/>
          </a:ln>
        </p:spPr>
      </p:pic>
      <p:sp>
        <p:nvSpPr>
          <p:cNvPr id="563" name="Customers Selling product is the most basic way to make a profit"/>
          <p:cNvSpPr>
            <a:spLocks noGrp="1"/>
          </p:cNvSpPr>
          <p:nvPr>
            <p:ph type="title"/>
          </p:nvPr>
        </p:nvSpPr>
        <p:spPr>
          <a:xfrm>
            <a:off x="4305299" y="3769417"/>
            <a:ext cx="15773402" cy="2136694"/>
          </a:xfrm>
          <a:prstGeom prst="rect">
            <a:avLst/>
          </a:prstGeom>
        </p:spPr>
        <p:txBody>
          <a:bodyPr>
            <a:normAutofit fontScale="90000"/>
          </a:bodyPr>
          <a:lstStyle/>
          <a:p>
            <a:pPr defTabSz="1303019">
              <a:defRPr sz="7410"/>
            </a:pPr>
            <a:r>
              <a:rPr lang="th-TH" dirty="0"/>
              <a:t>กลุ่มลูกค้า</a:t>
            </a:r>
            <a:br>
              <a:rPr dirty="0"/>
            </a:br>
            <a:r>
              <a:rPr lang="th-TH" sz="5300" dirty="0"/>
              <a:t>การขายผลิตภัณฑ์คือวิธีพื้นฐานที่สุดในการสร้างกำไร</a:t>
            </a:r>
            <a:endParaRPr sz="5510" dirty="0"/>
          </a:p>
        </p:txBody>
      </p:sp>
      <p:pic>
        <p:nvPicPr>
          <p:cNvPr id="564" name="image66.png" descr="image66.png"/>
          <p:cNvPicPr>
            <a:picLocks noChangeAspect="1"/>
          </p:cNvPicPr>
          <p:nvPr/>
        </p:nvPicPr>
        <p:blipFill>
          <a:blip r:embed="rId3">
            <a:extLst/>
          </a:blip>
          <a:stretch>
            <a:fillRect/>
          </a:stretch>
        </p:blipFill>
        <p:spPr>
          <a:xfrm>
            <a:off x="3600151" y="1025681"/>
            <a:ext cx="17183695" cy="2372574"/>
          </a:xfrm>
          <a:prstGeom prst="rect">
            <a:avLst/>
          </a:prstGeom>
          <a:ln w="50800">
            <a:solidFill>
              <a:srgbClr val="F2F2F2"/>
            </a:solidFill>
            <a:miter lim="400000"/>
          </a:ln>
          <a:effectLst>
            <a:outerShdw blurRad="254000" dist="254000" dir="5400000" rotWithShape="0">
              <a:srgbClr val="000000">
                <a:alpha val="13000"/>
              </a:srgbClr>
            </a:outerShdw>
          </a:effectLst>
        </p:spPr>
      </p:pic>
      <p:sp>
        <p:nvSpPr>
          <p:cNvPr id="565" name="Oval"/>
          <p:cNvSpPr/>
          <p:nvPr/>
        </p:nvSpPr>
        <p:spPr>
          <a:xfrm>
            <a:off x="15068215" y="970266"/>
            <a:ext cx="2010265" cy="1076896"/>
          </a:xfrm>
          <a:prstGeom prst="ellipse">
            <a:avLst/>
          </a:prstGeom>
          <a:ln w="114300">
            <a:solidFill>
              <a:srgbClr val="FFC000">
                <a:alpha val="90000"/>
              </a:srgbClr>
            </a:solidFill>
            <a:bevel/>
          </a:ln>
        </p:spPr>
        <p:txBody>
          <a:bodyPr lIns="101600" tIns="101600" rIns="101600" bIns="101600" anchor="ctr"/>
          <a:lstStyle/>
          <a:p>
            <a:pPr algn="ctr">
              <a:defRPr>
                <a:solidFill>
                  <a:srgbClr val="FFFFFF"/>
                </a:solidFill>
                <a:latin typeface="Calibri"/>
                <a:ea typeface="Calibri"/>
                <a:cs typeface="Calibri"/>
                <a:sym typeface="Calibri"/>
              </a:defRPr>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1" nodeType="afterEffect">
                                  <p:stCondLst>
                                    <p:cond delay="0"/>
                                  </p:stCondLst>
                                  <p:iterate>
                                    <p:tmAbs val="0"/>
                                  </p:iterate>
                                  <p:childTnLst>
                                    <p:set>
                                      <p:cBhvr>
                                        <p:cTn id="6" fill="hold"/>
                                        <p:tgtEl>
                                          <p:spTgt spid="565"/>
                                        </p:tgtEl>
                                        <p:attrNameLst>
                                          <p:attrName>style.visibility</p:attrName>
                                        </p:attrNameLst>
                                      </p:cBhvr>
                                      <p:to>
                                        <p:strVal val="visible"/>
                                      </p:to>
                                    </p:set>
                                    <p:anim calcmode="lin" valueType="num">
                                      <p:cBhvr>
                                        <p:cTn id="7" dur="1000" fill="hold"/>
                                        <p:tgtEl>
                                          <p:spTgt spid="565"/>
                                        </p:tgtEl>
                                        <p:attrNameLst>
                                          <p:attrName>ppt_w</p:attrName>
                                        </p:attrNameLst>
                                      </p:cBhvr>
                                      <p:tavLst>
                                        <p:tav tm="0">
                                          <p:val>
                                            <p:strVal val="4*#ppt_w"/>
                                          </p:val>
                                        </p:tav>
                                        <p:tav tm="100000">
                                          <p:val>
                                            <p:strVal val="#ppt_w"/>
                                          </p:val>
                                        </p:tav>
                                      </p:tavLst>
                                    </p:anim>
                                    <p:anim calcmode="lin" valueType="num">
                                      <p:cBhvr>
                                        <p:cTn id="8" dur="1000" fill="hold"/>
                                        <p:tgtEl>
                                          <p:spTgt spid="56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 grpId="1"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 name="Retail or Preferred Customer"/>
          <p:cNvSpPr>
            <a:spLocks noGrp="1"/>
          </p:cNvSpPr>
          <p:nvPr>
            <p:ph type="title"/>
          </p:nvPr>
        </p:nvSpPr>
        <p:spPr>
          <a:xfrm>
            <a:off x="7849938" y="411599"/>
            <a:ext cx="15773401" cy="1558927"/>
          </a:xfrm>
          <a:prstGeom prst="rect">
            <a:avLst/>
          </a:prstGeom>
        </p:spPr>
        <p:txBody>
          <a:bodyPr/>
          <a:lstStyle>
            <a:lvl1pPr algn="ctr" defTabSz="1124711">
              <a:defRPr sz="8856"/>
            </a:lvl1pPr>
          </a:lstStyle>
          <a:p>
            <a:r>
              <a:rPr lang="th-TH" dirty="0"/>
              <a:t>ขายปลีกหรือลูกค้าประจำ</a:t>
            </a:r>
            <a:endParaRPr dirty="0"/>
          </a:p>
        </p:txBody>
      </p:sp>
      <p:pic>
        <p:nvPicPr>
          <p:cNvPr id="568" name="image69.png" descr="image69.png"/>
          <p:cNvPicPr>
            <a:picLocks noChangeAspect="1"/>
          </p:cNvPicPr>
          <p:nvPr/>
        </p:nvPicPr>
        <p:blipFill>
          <a:blip r:embed="rId3">
            <a:extLst/>
          </a:blip>
          <a:stretch>
            <a:fillRect/>
          </a:stretch>
        </p:blipFill>
        <p:spPr>
          <a:xfrm>
            <a:off x="9736" y="1470379"/>
            <a:ext cx="15418191" cy="12226144"/>
          </a:xfrm>
          <a:prstGeom prst="rect">
            <a:avLst/>
          </a:prstGeom>
          <a:ln w="12700">
            <a:miter lim="400000"/>
          </a:ln>
        </p:spPr>
      </p:pic>
      <p:pic>
        <p:nvPicPr>
          <p:cNvPr id="4" name="Picture 3">
            <a:extLst>
              <a:ext uri="{FF2B5EF4-FFF2-40B4-BE49-F238E27FC236}">
                <a16:creationId xmlns:a16="http://schemas.microsoft.com/office/drawing/2014/main" id="{23D203F4-1AD9-A64C-94AC-AAC9B7924C42}"/>
              </a:ext>
            </a:extLst>
          </p:cNvPr>
          <p:cNvPicPr>
            <a:picLocks noChangeAspect="1"/>
          </p:cNvPicPr>
          <p:nvPr/>
        </p:nvPicPr>
        <p:blipFill>
          <a:blip r:embed="rId4">
            <a:alphaModFix amt="84000"/>
          </a:blip>
          <a:stretch>
            <a:fillRect/>
          </a:stretch>
        </p:blipFill>
        <p:spPr>
          <a:xfrm rot="1404112">
            <a:off x="4810269" y="4433341"/>
            <a:ext cx="8245657" cy="56762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1" nodeType="afterEffect">
                                  <p:stCondLst>
                                    <p:cond delay="0"/>
                                  </p:stCondLst>
                                  <p:iterate>
                                    <p:tmAbs val="0"/>
                                  </p:iterate>
                                  <p:childTnLst>
                                    <p:set>
                                      <p:cBhvr>
                                        <p:cTn id="6" fill="hold"/>
                                        <p:tgtEl>
                                          <p:spTgt spid="568"/>
                                        </p:tgtEl>
                                        <p:attrNameLst>
                                          <p:attrName>style.visibility</p:attrName>
                                        </p:attrNameLst>
                                      </p:cBhvr>
                                      <p:to>
                                        <p:strVal val="visible"/>
                                      </p:to>
                                    </p:set>
                                    <p:animEffect transition="in" filter="box(out)">
                                      <p:cBhvr>
                                        <p:cTn id="7" dur="1000"/>
                                        <p:tgtEl>
                                          <p:spTgt spid="5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 grpId="1"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 name="image65.jpg" descr="image65.jpg"/>
          <p:cNvPicPr>
            <a:picLocks noChangeAspect="1"/>
          </p:cNvPicPr>
          <p:nvPr/>
        </p:nvPicPr>
        <p:blipFill>
          <a:blip r:embed="rId2">
            <a:extLst/>
          </a:blip>
          <a:stretch>
            <a:fillRect/>
          </a:stretch>
        </p:blipFill>
        <p:spPr>
          <a:xfrm>
            <a:off x="3048000" y="5689478"/>
            <a:ext cx="18669205" cy="14001905"/>
          </a:xfrm>
          <a:prstGeom prst="rect">
            <a:avLst/>
          </a:prstGeom>
          <a:ln w="12700">
            <a:miter lim="400000"/>
          </a:ln>
        </p:spPr>
      </p:pic>
      <p:graphicFrame>
        <p:nvGraphicFramePr>
          <p:cNvPr id="573" name="Table"/>
          <p:cNvGraphicFramePr/>
          <p:nvPr>
            <p:extLst>
              <p:ext uri="{D42A27DB-BD31-4B8C-83A1-F6EECF244321}">
                <p14:modId xmlns:p14="http://schemas.microsoft.com/office/powerpoint/2010/main" val="1901126636"/>
              </p:ext>
            </p:extLst>
          </p:nvPr>
        </p:nvGraphicFramePr>
        <p:xfrm>
          <a:off x="3893901" y="4071073"/>
          <a:ext cx="16596196" cy="5497752"/>
        </p:xfrm>
        <a:graphic>
          <a:graphicData uri="http://schemas.openxmlformats.org/drawingml/2006/table">
            <a:tbl>
              <a:tblPr>
                <a:tableStyleId>{4C3C2611-4C71-4FC5-86AE-919BDF0F9419}</a:tableStyleId>
              </a:tblPr>
              <a:tblGrid>
                <a:gridCol w="5388245">
                  <a:extLst>
                    <a:ext uri="{9D8B030D-6E8A-4147-A177-3AD203B41FA5}">
                      <a16:colId xmlns:a16="http://schemas.microsoft.com/office/drawing/2014/main" val="20000"/>
                    </a:ext>
                  </a:extLst>
                </a:gridCol>
                <a:gridCol w="4374267">
                  <a:extLst>
                    <a:ext uri="{9D8B030D-6E8A-4147-A177-3AD203B41FA5}">
                      <a16:colId xmlns:a16="http://schemas.microsoft.com/office/drawing/2014/main" val="20001"/>
                    </a:ext>
                  </a:extLst>
                </a:gridCol>
                <a:gridCol w="3264675">
                  <a:extLst>
                    <a:ext uri="{9D8B030D-6E8A-4147-A177-3AD203B41FA5}">
                      <a16:colId xmlns:a16="http://schemas.microsoft.com/office/drawing/2014/main" val="20002"/>
                    </a:ext>
                  </a:extLst>
                </a:gridCol>
                <a:gridCol w="3569009">
                  <a:extLst>
                    <a:ext uri="{9D8B030D-6E8A-4147-A177-3AD203B41FA5}">
                      <a16:colId xmlns:a16="http://schemas.microsoft.com/office/drawing/2014/main" val="20003"/>
                    </a:ext>
                  </a:extLst>
                </a:gridCol>
              </a:tblGrid>
              <a:tr h="1035747">
                <a:tc>
                  <a:txBody>
                    <a:bodyPr/>
                    <a:lstStyle/>
                    <a:p>
                      <a:pPr indent="79374" defTabSz="1828800">
                        <a:spcBef>
                          <a:spcPts val="1600"/>
                        </a:spcBef>
                        <a:defRPr sz="4000" b="1">
                          <a:solidFill>
                            <a:srgbClr val="FFFFFF"/>
                          </a:solidFill>
                          <a:uFill>
                            <a:solidFill>
                              <a:srgbClr val="FFFFFF"/>
                            </a:solidFill>
                          </a:uFill>
                          <a:latin typeface="Calibri"/>
                          <a:ea typeface="Calibri"/>
                          <a:cs typeface="Calibri"/>
                          <a:sym typeface="Calibri"/>
                        </a:defRPr>
                      </a:pPr>
                      <a:r>
                        <a:rPr lang="th-TH" dirty="0"/>
                        <a:t>ชนิดลูกค้า</a:t>
                      </a:r>
                      <a:endParaRPr dirty="0"/>
                    </a:p>
                  </a:txBody>
                  <a:tcPr marL="50800" marR="50800" marT="50800" marB="50800" anchor="ctr" horzOverflow="overflow">
                    <a:lnL w="50800">
                      <a:solidFill>
                        <a:srgbClr val="000000"/>
                      </a:solidFill>
                    </a:lnL>
                    <a:lnR w="25400">
                      <a:solidFill>
                        <a:srgbClr val="000000"/>
                      </a:solidFill>
                    </a:lnR>
                    <a:lnT w="50800">
                      <a:solidFill>
                        <a:srgbClr val="000000"/>
                      </a:solidFill>
                    </a:lnT>
                    <a:lnB w="25400">
                      <a:solidFill>
                        <a:srgbClr val="000000"/>
                      </a:solidFill>
                    </a:lnB>
                    <a:solidFill>
                      <a:srgbClr val="00B0F0"/>
                    </a:solidFill>
                  </a:tcPr>
                </a:tc>
                <a:tc>
                  <a:txBody>
                    <a:bodyPr/>
                    <a:lstStyle/>
                    <a:p>
                      <a:pPr indent="79374" defTabSz="1828800">
                        <a:spcBef>
                          <a:spcPts val="1600"/>
                        </a:spcBef>
                        <a:defRPr sz="4000" b="1">
                          <a:solidFill>
                            <a:srgbClr val="FFFFFF"/>
                          </a:solidFill>
                          <a:uFill>
                            <a:solidFill>
                              <a:srgbClr val="FFFFFF"/>
                            </a:solidFill>
                          </a:uFill>
                          <a:latin typeface="Calibri"/>
                          <a:ea typeface="Calibri"/>
                          <a:cs typeface="Calibri"/>
                          <a:sym typeface="Calibri"/>
                        </a:defRPr>
                      </a:pPr>
                      <a:r>
                        <a:rPr lang="th-TH" dirty="0"/>
                        <a:t>ราคาสำหรับลูกค้า</a:t>
                      </a:r>
                      <a:endParaRPr dirty="0"/>
                    </a:p>
                  </a:txBody>
                  <a:tcPr marL="50800" marR="50800" marT="50800" marB="50800" anchor="ctr" horzOverflow="overflow">
                    <a:lnL w="25400">
                      <a:solidFill>
                        <a:srgbClr val="000000"/>
                      </a:solidFill>
                    </a:lnL>
                    <a:lnR w="25400">
                      <a:solidFill>
                        <a:srgbClr val="000000"/>
                      </a:solidFill>
                    </a:lnR>
                    <a:lnT w="50800">
                      <a:solidFill>
                        <a:srgbClr val="000000"/>
                      </a:solidFill>
                    </a:lnT>
                    <a:lnB w="25400">
                      <a:solidFill>
                        <a:srgbClr val="000000"/>
                      </a:solidFill>
                    </a:lnB>
                    <a:solidFill>
                      <a:srgbClr val="00B0F0"/>
                    </a:solidFill>
                  </a:tcPr>
                </a:tc>
                <a:tc>
                  <a:txBody>
                    <a:bodyPr/>
                    <a:lstStyle/>
                    <a:p>
                      <a:pPr indent="79374" defTabSz="1828800">
                        <a:spcBef>
                          <a:spcPts val="1600"/>
                        </a:spcBef>
                        <a:defRPr sz="1800">
                          <a:uFillTx/>
                        </a:defRPr>
                      </a:pPr>
                      <a:r>
                        <a:rPr lang="th-TH" sz="4000" b="1" dirty="0">
                          <a:solidFill>
                            <a:srgbClr val="FFFFFF"/>
                          </a:solidFill>
                          <a:uFill>
                            <a:solidFill>
                              <a:srgbClr val="FFFFFF"/>
                            </a:solidFill>
                          </a:uFill>
                          <a:latin typeface="Calibri"/>
                          <a:ea typeface="Calibri"/>
                          <a:cs typeface="Calibri"/>
                          <a:sym typeface="Calibri"/>
                        </a:rPr>
                        <a:t>คะแนนยอดซื้อ</a:t>
                      </a:r>
                      <a:endParaRPr sz="4000" b="1" dirty="0">
                        <a:solidFill>
                          <a:srgbClr val="FFFFFF"/>
                        </a:solidFill>
                        <a:uFill>
                          <a:solidFill>
                            <a:srgbClr val="FFFFFF"/>
                          </a:solidFill>
                        </a:uFill>
                        <a:latin typeface="Calibri"/>
                        <a:ea typeface="Calibri"/>
                        <a:cs typeface="Calibri"/>
                        <a:sym typeface="Calibri"/>
                      </a:endParaRPr>
                    </a:p>
                  </a:txBody>
                  <a:tcPr marL="50800" marR="50800" marT="50800" marB="50800" anchor="ctr" horzOverflow="overflow">
                    <a:lnL w="25400">
                      <a:solidFill>
                        <a:srgbClr val="000000"/>
                      </a:solidFill>
                    </a:lnL>
                    <a:lnR w="25400">
                      <a:solidFill>
                        <a:srgbClr val="000000"/>
                      </a:solidFill>
                    </a:lnR>
                    <a:lnT w="50800">
                      <a:solidFill>
                        <a:srgbClr val="000000"/>
                      </a:solidFill>
                    </a:lnT>
                    <a:lnB w="25400">
                      <a:solidFill>
                        <a:srgbClr val="000000"/>
                      </a:solidFill>
                    </a:lnB>
                    <a:solidFill>
                      <a:srgbClr val="00B0F0"/>
                    </a:solidFill>
                  </a:tcPr>
                </a:tc>
                <a:tc>
                  <a:txBody>
                    <a:bodyPr/>
                    <a:lstStyle/>
                    <a:p>
                      <a:pPr indent="79374" defTabSz="1828800">
                        <a:spcBef>
                          <a:spcPts val="1600"/>
                        </a:spcBef>
                        <a:defRPr sz="1800">
                          <a:uFillTx/>
                        </a:defRPr>
                      </a:pPr>
                      <a:r>
                        <a:rPr lang="th-TH" sz="4000" b="1" dirty="0">
                          <a:solidFill>
                            <a:srgbClr val="FFFFFF"/>
                          </a:solidFill>
                          <a:uFill>
                            <a:solidFill>
                              <a:srgbClr val="FFFFFF"/>
                            </a:solidFill>
                          </a:uFill>
                          <a:latin typeface="Calibri"/>
                          <a:ea typeface="Calibri"/>
                          <a:cs typeface="Calibri"/>
                          <a:sym typeface="Calibri"/>
                        </a:rPr>
                        <a:t>โบนัส</a:t>
                      </a:r>
                      <a:endParaRPr sz="4000" b="1" dirty="0">
                        <a:solidFill>
                          <a:srgbClr val="FFFFFF"/>
                        </a:solidFill>
                        <a:uFill>
                          <a:solidFill>
                            <a:srgbClr val="FFFFFF"/>
                          </a:solidFill>
                        </a:uFill>
                        <a:latin typeface="Calibri"/>
                        <a:ea typeface="Calibri"/>
                        <a:cs typeface="Calibri"/>
                        <a:sym typeface="Calibri"/>
                      </a:endParaRPr>
                    </a:p>
                  </a:txBody>
                  <a:tcPr marL="50800" marR="50800" marT="50800" marB="50800" anchor="ctr" horzOverflow="overflow">
                    <a:lnL w="25400">
                      <a:solidFill>
                        <a:srgbClr val="000000"/>
                      </a:solidFill>
                    </a:lnL>
                    <a:lnR w="50800">
                      <a:solidFill>
                        <a:srgbClr val="000000"/>
                      </a:solidFill>
                    </a:lnR>
                    <a:lnT w="50800">
                      <a:solidFill>
                        <a:srgbClr val="000000"/>
                      </a:solidFill>
                    </a:lnT>
                    <a:lnB w="25400">
                      <a:solidFill>
                        <a:srgbClr val="000000"/>
                      </a:solidFill>
                    </a:lnB>
                    <a:solidFill>
                      <a:srgbClr val="00B0F0"/>
                    </a:solidFill>
                  </a:tcPr>
                </a:tc>
                <a:extLst>
                  <a:ext uri="{0D108BD9-81ED-4DB2-BD59-A6C34878D82A}">
                    <a16:rowId xmlns:a16="http://schemas.microsoft.com/office/drawing/2014/main" val="10000"/>
                  </a:ext>
                </a:extLst>
              </a:tr>
              <a:tr h="2101756">
                <a:tc>
                  <a:txBody>
                    <a:bodyPr/>
                    <a:lstStyle/>
                    <a:p>
                      <a:pPr indent="79374" defTabSz="1828800">
                        <a:spcBef>
                          <a:spcPts val="2400"/>
                        </a:spcBef>
                        <a:defRPr sz="4000" b="1">
                          <a:solidFill>
                            <a:srgbClr val="0070C0"/>
                          </a:solidFill>
                          <a:uFill>
                            <a:solidFill>
                              <a:srgbClr val="FFFFFF"/>
                            </a:solidFill>
                          </a:uFill>
                          <a:latin typeface="Calibri"/>
                          <a:ea typeface="Calibri"/>
                          <a:cs typeface="Calibri"/>
                          <a:sym typeface="Calibri"/>
                        </a:defRPr>
                      </a:pPr>
                      <a:r>
                        <a:rPr lang="th-TH" dirty="0"/>
                        <a:t>ลูกค้าขายปลีก</a:t>
                      </a:r>
                      <a:br>
                        <a:rPr dirty="0"/>
                      </a:br>
                      <a:r>
                        <a:rPr sz="3600" b="0" dirty="0"/>
                        <a:t>(</a:t>
                      </a:r>
                      <a:r>
                        <a:rPr lang="th-TH" sz="3600" b="0" dirty="0"/>
                        <a:t>ซื้อครั้งเดียว</a:t>
                      </a:r>
                      <a:r>
                        <a:rPr sz="3600" b="0" dirty="0"/>
                        <a:t>)</a:t>
                      </a:r>
                    </a:p>
                  </a:txBody>
                  <a:tcPr marL="50800" marR="50800" marT="50800" marB="50800" anchor="ctr" horzOverflow="overflow">
                    <a:lnL w="50800">
                      <a:solidFill>
                        <a:srgbClr val="000000"/>
                      </a:solidFill>
                    </a:lnL>
                    <a:lnR w="25400">
                      <a:solidFill>
                        <a:srgbClr val="000000"/>
                      </a:solidFill>
                    </a:lnR>
                    <a:lnT w="25400">
                      <a:solidFill>
                        <a:srgbClr val="000000"/>
                      </a:solidFill>
                    </a:lnT>
                    <a:lnB w="25400">
                      <a:solidFill>
                        <a:srgbClr val="000000"/>
                      </a:solidFill>
                    </a:lnB>
                    <a:solidFill>
                      <a:srgbClr val="D6F1FF"/>
                    </a:solidFill>
                  </a:tcPr>
                </a:tc>
                <a:tc>
                  <a:txBody>
                    <a:bodyPr/>
                    <a:lstStyle/>
                    <a:p>
                      <a:pPr defTabSz="1828800">
                        <a:spcBef>
                          <a:spcPts val="2200"/>
                        </a:spcBef>
                        <a:defRPr sz="4000">
                          <a:latin typeface="Calibri"/>
                          <a:ea typeface="Calibri"/>
                          <a:cs typeface="Calibri"/>
                          <a:sym typeface="Calibri"/>
                        </a:defRPr>
                      </a:pPr>
                      <a:r>
                        <a:rPr lang="th-TH" sz="4000" dirty="0"/>
                        <a:t>ขายปลีก</a:t>
                      </a:r>
                      <a:r>
                        <a:rPr sz="3600" dirty="0"/>
                        <a:t> </a:t>
                      </a:r>
                    </a:p>
                    <a:p>
                      <a:pPr defTabSz="1828800">
                        <a:spcBef>
                          <a:spcPts val="2200"/>
                        </a:spcBef>
                        <a:defRPr sz="4000">
                          <a:latin typeface="Calibri"/>
                          <a:ea typeface="Calibri"/>
                          <a:cs typeface="Calibri"/>
                          <a:sym typeface="Calibri"/>
                        </a:defRPr>
                      </a:pPr>
                      <a:r>
                        <a:rPr sz="3600" dirty="0"/>
                        <a:t>$150 Case ASEA </a:t>
                      </a:r>
                    </a:p>
                  </a:txBody>
                  <a:tcPr marL="50800" marR="50800" marT="50800" marB="50800" anchor="ctr" horzOverflow="overflow">
                    <a:lnL w="25400">
                      <a:solidFill>
                        <a:srgbClr val="000000"/>
                      </a:solidFill>
                    </a:lnL>
                    <a:lnR w="25400">
                      <a:solidFill>
                        <a:srgbClr val="000000"/>
                      </a:solidFill>
                    </a:lnR>
                    <a:lnT w="25400">
                      <a:solidFill>
                        <a:srgbClr val="000000"/>
                      </a:solidFill>
                    </a:lnT>
                    <a:lnB w="25400">
                      <a:solidFill>
                        <a:srgbClr val="000000"/>
                      </a:solidFill>
                    </a:lnB>
                  </a:tcPr>
                </a:tc>
                <a:tc>
                  <a:txBody>
                    <a:bodyPr/>
                    <a:lstStyle/>
                    <a:p>
                      <a:pPr indent="79374" defTabSz="1828800">
                        <a:spcBef>
                          <a:spcPts val="1600"/>
                        </a:spcBef>
                        <a:defRPr sz="1800">
                          <a:uFillTx/>
                        </a:defRPr>
                      </a:pPr>
                      <a:r>
                        <a:rPr sz="4000">
                          <a:uFill>
                            <a:solidFill>
                              <a:srgbClr val="A74A44"/>
                            </a:solidFill>
                          </a:uFill>
                          <a:latin typeface="Calibri"/>
                          <a:ea typeface="Calibri"/>
                          <a:cs typeface="Calibri"/>
                          <a:sym typeface="Calibri"/>
                        </a:rPr>
                        <a:t>100</a:t>
                      </a:r>
                    </a:p>
                  </a:txBody>
                  <a:tcPr marL="50800" marR="50800" marT="50800" marB="50800" anchor="ctr" horzOverflow="overflow">
                    <a:lnL w="25400">
                      <a:solidFill>
                        <a:srgbClr val="000000"/>
                      </a:solidFill>
                    </a:lnL>
                    <a:lnR w="25400">
                      <a:solidFill>
                        <a:srgbClr val="000000"/>
                      </a:solidFill>
                    </a:lnR>
                    <a:lnT w="25400">
                      <a:solidFill>
                        <a:srgbClr val="000000"/>
                      </a:solidFill>
                    </a:lnT>
                    <a:lnB w="25400">
                      <a:solidFill>
                        <a:srgbClr val="000000"/>
                      </a:solidFill>
                    </a:lnB>
                  </a:tcPr>
                </a:tc>
                <a:tc>
                  <a:txBody>
                    <a:bodyPr/>
                    <a:lstStyle/>
                    <a:p>
                      <a:pPr indent="114300" defTabSz="1828800">
                        <a:spcBef>
                          <a:spcPts val="2200"/>
                        </a:spcBef>
                        <a:defRPr sz="4000">
                          <a:uFillTx/>
                          <a:latin typeface="Calibri"/>
                          <a:ea typeface="Calibri"/>
                          <a:cs typeface="Calibri"/>
                          <a:sym typeface="Calibri"/>
                        </a:defRPr>
                      </a:pPr>
                      <a:r>
                        <a:rPr dirty="0"/>
                        <a:t>$30 USD </a:t>
                      </a:r>
                      <a:r>
                        <a:rPr lang="th-TH" dirty="0"/>
                        <a:t>ต่อ</a:t>
                      </a:r>
                      <a:r>
                        <a:rPr dirty="0"/>
                        <a:t> 100 </a:t>
                      </a:r>
                      <a:r>
                        <a:rPr lang="th-TH" dirty="0"/>
                        <a:t>คะแนน</a:t>
                      </a:r>
                      <a:br>
                        <a:rPr dirty="0"/>
                      </a:br>
                      <a:r>
                        <a:rPr dirty="0">
                          <a:solidFill>
                            <a:srgbClr val="FA694E"/>
                          </a:solidFill>
                          <a:uFill>
                            <a:solidFill>
                              <a:srgbClr val="A74A44"/>
                            </a:solidFill>
                          </a:uFill>
                        </a:rPr>
                        <a:t>30 GBU</a:t>
                      </a:r>
                    </a:p>
                  </a:txBody>
                  <a:tcPr marL="50800" marR="50800" marT="50800" marB="50800" anchor="ctr" horzOverflow="overflow">
                    <a:lnL w="25400">
                      <a:solidFill>
                        <a:srgbClr val="000000"/>
                      </a:solidFill>
                    </a:lnL>
                    <a:lnR w="50800">
                      <a:solidFill>
                        <a:srgbClr val="000000"/>
                      </a:solidFill>
                    </a:lnR>
                    <a:lnT w="25400">
                      <a:solidFill>
                        <a:srgbClr val="000000"/>
                      </a:solidFill>
                    </a:lnT>
                    <a:lnB w="25400">
                      <a:solidFill>
                        <a:srgbClr val="000000"/>
                      </a:solidFill>
                    </a:lnB>
                  </a:tcPr>
                </a:tc>
                <a:extLst>
                  <a:ext uri="{0D108BD9-81ED-4DB2-BD59-A6C34878D82A}">
                    <a16:rowId xmlns:a16="http://schemas.microsoft.com/office/drawing/2014/main" val="10001"/>
                  </a:ext>
                </a:extLst>
              </a:tr>
              <a:tr h="2075196">
                <a:tc>
                  <a:txBody>
                    <a:bodyPr/>
                    <a:lstStyle/>
                    <a:p>
                      <a:pPr indent="79374" defTabSz="1828800">
                        <a:spcBef>
                          <a:spcPts val="1600"/>
                        </a:spcBef>
                        <a:defRPr sz="4000" b="1">
                          <a:solidFill>
                            <a:srgbClr val="0070C0"/>
                          </a:solidFill>
                          <a:uFill>
                            <a:solidFill>
                              <a:srgbClr val="FFFFFF"/>
                            </a:solidFill>
                          </a:uFill>
                          <a:latin typeface="Calibri"/>
                          <a:ea typeface="Calibri"/>
                          <a:cs typeface="Calibri"/>
                          <a:sym typeface="Calibri"/>
                        </a:defRPr>
                      </a:pPr>
                      <a:r>
                        <a:rPr lang="th-TH" dirty="0"/>
                        <a:t>ลูกค้าประจำ</a:t>
                      </a:r>
                      <a:br>
                        <a:rPr dirty="0"/>
                      </a:br>
                      <a:r>
                        <a:rPr sz="3600" b="0" dirty="0"/>
                        <a:t>(</a:t>
                      </a:r>
                      <a:r>
                        <a:rPr lang="th-TH" sz="3600" b="0" dirty="0"/>
                        <a:t>รายเดือน</a:t>
                      </a:r>
                      <a:r>
                        <a:rPr lang="th-TH" sz="3600" b="0" baseline="0" dirty="0"/>
                        <a:t> </a:t>
                      </a:r>
                      <a:r>
                        <a:rPr lang="en-US" sz="3600" b="0" baseline="0" dirty="0" err="1"/>
                        <a:t>Autoship</a:t>
                      </a:r>
                      <a:r>
                        <a:rPr sz="3600" b="0" dirty="0"/>
                        <a:t>)</a:t>
                      </a:r>
                    </a:p>
                  </a:txBody>
                  <a:tcPr marL="50800" marR="50800" marT="50800" marB="50800" anchor="ctr" horzOverflow="overflow">
                    <a:lnL w="50800">
                      <a:solidFill>
                        <a:srgbClr val="000000"/>
                      </a:solidFill>
                    </a:lnL>
                    <a:lnR w="25400">
                      <a:solidFill>
                        <a:srgbClr val="000000"/>
                      </a:solidFill>
                    </a:lnR>
                    <a:lnT w="25400">
                      <a:solidFill>
                        <a:srgbClr val="000000"/>
                      </a:solidFill>
                    </a:lnT>
                    <a:lnB w="50800">
                      <a:solidFill>
                        <a:srgbClr val="000000"/>
                      </a:solidFill>
                    </a:lnB>
                    <a:solidFill>
                      <a:srgbClr val="D6F1FF"/>
                    </a:solidFill>
                  </a:tcPr>
                </a:tc>
                <a:tc>
                  <a:txBody>
                    <a:bodyPr/>
                    <a:lstStyle/>
                    <a:p>
                      <a:pPr indent="79374" defTabSz="1828800">
                        <a:spcBef>
                          <a:spcPts val="1600"/>
                        </a:spcBef>
                        <a:defRPr sz="1800">
                          <a:uFillTx/>
                        </a:defRPr>
                      </a:pPr>
                      <a:r>
                        <a:rPr lang="th-TH" sz="4000" dirty="0">
                          <a:uFill>
                            <a:solidFill>
                              <a:srgbClr val="000000"/>
                            </a:solidFill>
                          </a:uFill>
                          <a:latin typeface="Calibri"/>
                          <a:ea typeface="Calibri"/>
                          <a:cs typeface="Calibri"/>
                          <a:sym typeface="Calibri"/>
                        </a:rPr>
                        <a:t>ขายส่ง</a:t>
                      </a:r>
                      <a:r>
                        <a:rPr sz="4000" dirty="0">
                          <a:uFill>
                            <a:solidFill>
                              <a:srgbClr val="000000"/>
                            </a:solidFill>
                          </a:uFill>
                          <a:latin typeface="Calibri"/>
                          <a:ea typeface="Calibri"/>
                          <a:cs typeface="Calibri"/>
                          <a:sym typeface="Calibri"/>
                        </a:rPr>
                        <a:t>
$120 Case ASEA</a:t>
                      </a:r>
                    </a:p>
                  </a:txBody>
                  <a:tcPr marL="50800" marR="50800" marT="50800" marB="50800" anchor="ctr" horzOverflow="overflow">
                    <a:lnL w="25400">
                      <a:solidFill>
                        <a:srgbClr val="000000"/>
                      </a:solidFill>
                    </a:lnL>
                    <a:lnR w="25400">
                      <a:solidFill>
                        <a:srgbClr val="000000"/>
                      </a:solidFill>
                    </a:lnR>
                    <a:lnT w="25400">
                      <a:solidFill>
                        <a:srgbClr val="000000"/>
                      </a:solidFill>
                    </a:lnT>
                    <a:lnB w="50800">
                      <a:solidFill>
                        <a:srgbClr val="000000"/>
                      </a:solidFill>
                    </a:lnB>
                  </a:tcPr>
                </a:tc>
                <a:tc>
                  <a:txBody>
                    <a:bodyPr/>
                    <a:lstStyle/>
                    <a:p>
                      <a:pPr indent="79374" defTabSz="1828800">
                        <a:spcBef>
                          <a:spcPts val="1600"/>
                        </a:spcBef>
                        <a:defRPr sz="1800">
                          <a:uFillTx/>
                        </a:defRPr>
                      </a:pPr>
                      <a:r>
                        <a:rPr sz="4000">
                          <a:uFill>
                            <a:solidFill>
                              <a:srgbClr val="A74A44"/>
                            </a:solidFill>
                          </a:uFill>
                          <a:latin typeface="Calibri"/>
                          <a:ea typeface="Calibri"/>
                          <a:cs typeface="Calibri"/>
                          <a:sym typeface="Calibri"/>
                        </a:rPr>
                        <a:t>50</a:t>
                      </a:r>
                    </a:p>
                  </a:txBody>
                  <a:tcPr marL="50800" marR="50800" marT="50800" marB="50800" anchor="ctr" horzOverflow="overflow">
                    <a:lnL w="25400">
                      <a:solidFill>
                        <a:srgbClr val="000000"/>
                      </a:solidFill>
                    </a:lnL>
                    <a:lnR w="25400">
                      <a:solidFill>
                        <a:srgbClr val="000000"/>
                      </a:solidFill>
                    </a:lnR>
                    <a:lnT w="25400">
                      <a:solidFill>
                        <a:srgbClr val="000000"/>
                      </a:solidFill>
                    </a:lnT>
                    <a:lnB w="50800">
                      <a:solidFill>
                        <a:srgbClr val="000000"/>
                      </a:solidFill>
                    </a:lnB>
                  </a:tcPr>
                </a:tc>
                <a:tc>
                  <a:txBody>
                    <a:bodyPr/>
                    <a:lstStyle/>
                    <a:p>
                      <a:pPr indent="114300" defTabSz="1828800">
                        <a:spcBef>
                          <a:spcPts val="2200"/>
                        </a:spcBef>
                        <a:defRPr sz="4000">
                          <a:uFillTx/>
                          <a:latin typeface="Calibri"/>
                          <a:ea typeface="Calibri"/>
                          <a:cs typeface="Calibri"/>
                          <a:sym typeface="Calibri"/>
                        </a:defRPr>
                      </a:pPr>
                      <a:r>
                        <a:rPr dirty="0"/>
                        <a:t>$25 USD </a:t>
                      </a:r>
                      <a:r>
                        <a:rPr lang="th-TH" dirty="0"/>
                        <a:t>ต่อ</a:t>
                      </a:r>
                      <a:r>
                        <a:rPr dirty="0"/>
                        <a:t> 100 </a:t>
                      </a:r>
                      <a:r>
                        <a:rPr lang="th-TH" dirty="0"/>
                        <a:t>คะแนน</a:t>
                      </a:r>
                      <a:br>
                        <a:rPr dirty="0"/>
                      </a:br>
                      <a:r>
                        <a:rPr dirty="0">
                          <a:solidFill>
                            <a:srgbClr val="FA694E"/>
                          </a:solidFill>
                          <a:uFill>
                            <a:solidFill>
                              <a:srgbClr val="A74A44"/>
                            </a:solidFill>
                          </a:uFill>
                        </a:rPr>
                        <a:t>25 GBU</a:t>
                      </a:r>
                    </a:p>
                  </a:txBody>
                  <a:tcPr marL="50800" marR="50800" marT="50800" marB="50800" anchor="ctr" horzOverflow="overflow">
                    <a:lnL w="25400">
                      <a:solidFill>
                        <a:srgbClr val="000000"/>
                      </a:solidFill>
                    </a:lnL>
                    <a:lnR w="50800">
                      <a:solidFill>
                        <a:srgbClr val="000000"/>
                      </a:solidFill>
                    </a:lnR>
                    <a:lnT w="25400">
                      <a:solidFill>
                        <a:srgbClr val="000000"/>
                      </a:solidFill>
                    </a:lnT>
                    <a:lnB w="50800">
                      <a:solidFill>
                        <a:srgbClr val="000000"/>
                      </a:solidFill>
                    </a:lnB>
                  </a:tcPr>
                </a:tc>
                <a:extLst>
                  <a:ext uri="{0D108BD9-81ED-4DB2-BD59-A6C34878D82A}">
                    <a16:rowId xmlns:a16="http://schemas.microsoft.com/office/drawing/2014/main" val="10002"/>
                  </a:ext>
                </a:extLst>
              </a:tr>
            </a:tbl>
          </a:graphicData>
        </a:graphic>
      </p:graphicFrame>
      <p:sp>
        <p:nvSpPr>
          <p:cNvPr id="574" name="Retail / Preferred Customers"/>
          <p:cNvSpPr>
            <a:spLocks noGrp="1"/>
          </p:cNvSpPr>
          <p:nvPr>
            <p:ph type="title" idx="4294967295"/>
          </p:nvPr>
        </p:nvSpPr>
        <p:spPr>
          <a:xfrm>
            <a:off x="4305300" y="343957"/>
            <a:ext cx="15773400" cy="1558928"/>
          </a:xfrm>
          <a:prstGeom prst="rect">
            <a:avLst/>
          </a:prstGeom>
        </p:spPr>
        <p:txBody>
          <a:bodyPr lIns="91437" tIns="91437" rIns="91437" bIns="91437" anchor="ctr">
            <a:normAutofit/>
          </a:bodyPr>
          <a:lstStyle>
            <a:lvl1pPr>
              <a:defRPr sz="8800" b="1">
                <a:solidFill>
                  <a:srgbClr val="0070C0"/>
                </a:solidFill>
                <a:latin typeface="Calibri"/>
                <a:ea typeface="Calibri"/>
                <a:cs typeface="Calibri"/>
                <a:sym typeface="Calibri"/>
              </a:defRPr>
            </a:lvl1pPr>
          </a:lstStyle>
          <a:p>
            <a:r>
              <a:rPr lang="th-TH" dirty="0"/>
              <a:t>ขายปลีกหรือลูกค้าประจำ</a:t>
            </a:r>
            <a:endParaRPr dirty="0"/>
          </a:p>
        </p:txBody>
      </p:sp>
      <p:sp>
        <p:nvSpPr>
          <p:cNvPr id="575" name="Retail customer: One-time purchase@retail price…"/>
          <p:cNvSpPr>
            <a:spLocks noGrp="1"/>
          </p:cNvSpPr>
          <p:nvPr>
            <p:ph type="body" sz="quarter" idx="4294967295"/>
          </p:nvPr>
        </p:nvSpPr>
        <p:spPr>
          <a:xfrm>
            <a:off x="4079644" y="2035484"/>
            <a:ext cx="18109170" cy="2178584"/>
          </a:xfrm>
          <a:prstGeom prst="rect">
            <a:avLst/>
          </a:prstGeom>
        </p:spPr>
        <p:txBody>
          <a:bodyPr lIns="91437" tIns="91437" rIns="91437" bIns="91437">
            <a:normAutofit/>
          </a:bodyPr>
          <a:lstStyle/>
          <a:p>
            <a:pPr marL="342900" marR="0" indent="-342900" defTabSz="1371600">
              <a:lnSpc>
                <a:spcPct val="90000"/>
              </a:lnSpc>
              <a:spcBef>
                <a:spcPts val="1400"/>
              </a:spcBef>
              <a:buClrTx/>
              <a:buSzPct val="100000"/>
              <a:buFont typeface="Arial"/>
              <a:defRPr>
                <a:solidFill>
                  <a:srgbClr val="0070C0"/>
                </a:solidFill>
                <a:uFillTx/>
                <a:latin typeface="Calibri"/>
                <a:ea typeface="Calibri"/>
                <a:cs typeface="Calibri"/>
                <a:sym typeface="Calibri"/>
              </a:defRPr>
            </a:pPr>
            <a:r>
              <a:rPr lang="th-TH" b="1" dirty="0"/>
              <a:t>ลูกค้าขายปลีก</a:t>
            </a:r>
            <a:r>
              <a:rPr dirty="0"/>
              <a:t>: </a:t>
            </a:r>
            <a:r>
              <a:rPr lang="th-TH" dirty="0"/>
              <a:t>ซื้อครั้งเดียวที่ราคาขายปลีก</a:t>
            </a:r>
          </a:p>
          <a:p>
            <a:pPr marL="342900" marR="0" indent="-342900" defTabSz="1371600">
              <a:lnSpc>
                <a:spcPct val="90000"/>
              </a:lnSpc>
              <a:spcBef>
                <a:spcPts val="1400"/>
              </a:spcBef>
              <a:buClrTx/>
              <a:buSzPct val="100000"/>
              <a:buFont typeface="Arial"/>
              <a:defRPr>
                <a:solidFill>
                  <a:srgbClr val="0070C0"/>
                </a:solidFill>
                <a:uFillTx/>
                <a:latin typeface="Calibri"/>
                <a:ea typeface="Calibri"/>
                <a:cs typeface="Calibri"/>
                <a:sym typeface="Calibri"/>
              </a:defRPr>
            </a:pPr>
            <a:r>
              <a:rPr lang="th-TH" b="1" dirty="0"/>
              <a:t>ลูกค้าประจำ</a:t>
            </a:r>
            <a:r>
              <a:rPr dirty="0"/>
              <a:t>:</a:t>
            </a:r>
            <a:r>
              <a:rPr lang="th-TH" dirty="0"/>
              <a:t> รายเดือน </a:t>
            </a:r>
            <a:r>
              <a:rPr lang="en-US" dirty="0" err="1"/>
              <a:t>Autoship</a:t>
            </a:r>
            <a:r>
              <a:rPr lang="en-US" dirty="0"/>
              <a:t> </a:t>
            </a:r>
            <a:r>
              <a:rPr lang="th-TH" dirty="0"/>
              <a:t>ที่ราคาขายส่ง</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575">
                                            <p:bg/>
                                          </p:spTgt>
                                        </p:tgtEl>
                                        <p:attrNameLst>
                                          <p:attrName>style.visibility</p:attrName>
                                        </p:attrNameLst>
                                      </p:cBhvr>
                                      <p:to>
                                        <p:strVal val="visible"/>
                                      </p:to>
                                    </p:set>
                                    <p:animEffect transition="in" filter="dissolve">
                                      <p:cBhvr>
                                        <p:cTn id="7" dur="1000"/>
                                        <p:tgtEl>
                                          <p:spTgt spid="575">
                                            <p:bg/>
                                          </p:spTgt>
                                        </p:tgtEl>
                                      </p:cBhvr>
                                    </p:animEffect>
                                  </p:childTnLst>
                                </p:cTn>
                              </p:par>
                              <p:par>
                                <p:cTn id="8" presetID="9" presetClass="entr" presetSubtype="0" fill="hold" grpId="1" nodeType="withEffect">
                                  <p:stCondLst>
                                    <p:cond delay="0"/>
                                  </p:stCondLst>
                                  <p:iterate>
                                    <p:tmAbs val="0"/>
                                  </p:iterate>
                                  <p:childTnLst>
                                    <p:set>
                                      <p:cBhvr>
                                        <p:cTn id="9" fill="hold"/>
                                        <p:tgtEl>
                                          <p:spTgt spid="575">
                                            <p:txEl>
                                              <p:pRg st="0" end="0"/>
                                            </p:txEl>
                                          </p:spTgt>
                                        </p:tgtEl>
                                        <p:attrNameLst>
                                          <p:attrName>style.visibility</p:attrName>
                                        </p:attrNameLst>
                                      </p:cBhvr>
                                      <p:to>
                                        <p:strVal val="visible"/>
                                      </p:to>
                                    </p:set>
                                    <p:animEffect transition="in" filter="dissolve">
                                      <p:cBhvr>
                                        <p:cTn id="10" dur="1000"/>
                                        <p:tgtEl>
                                          <p:spTgt spid="575">
                                            <p:txEl>
                                              <p:pRg st="0" end="0"/>
                                            </p:txEl>
                                          </p:spTgt>
                                        </p:tgtEl>
                                      </p:cBhvr>
                                    </p:animEffect>
                                  </p:childTnLst>
                                </p:cTn>
                              </p:par>
                              <p:par>
                                <p:cTn id="11" presetID="9" presetClass="entr" presetSubtype="0" fill="hold" grpId="1" nodeType="withEffect">
                                  <p:stCondLst>
                                    <p:cond delay="0"/>
                                  </p:stCondLst>
                                  <p:iterate>
                                    <p:tmAbs val="0"/>
                                  </p:iterate>
                                  <p:childTnLst>
                                    <p:set>
                                      <p:cBhvr>
                                        <p:cTn id="12" fill="hold"/>
                                        <p:tgtEl>
                                          <p:spTgt spid="575">
                                            <p:txEl>
                                              <p:pRg st="1" end="1"/>
                                            </p:txEl>
                                          </p:spTgt>
                                        </p:tgtEl>
                                        <p:attrNameLst>
                                          <p:attrName>style.visibility</p:attrName>
                                        </p:attrNameLst>
                                      </p:cBhvr>
                                      <p:to>
                                        <p:strVal val="visible"/>
                                      </p:to>
                                    </p:set>
                                    <p:animEffect transition="in" filter="dissolve">
                                      <p:cBhvr>
                                        <p:cTn id="13" dur="1000"/>
                                        <p:tgtEl>
                                          <p:spTgt spid="575">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2" nodeType="clickEffect">
                                  <p:stCondLst>
                                    <p:cond delay="0"/>
                                  </p:stCondLst>
                                  <p:iterate>
                                    <p:tmAbs val="0"/>
                                  </p:iterate>
                                  <p:childTnLst>
                                    <p:set>
                                      <p:cBhvr>
                                        <p:cTn id="17" fill="hold"/>
                                        <p:tgtEl>
                                          <p:spTgt spid="573"/>
                                        </p:tgtEl>
                                        <p:attrNameLst>
                                          <p:attrName>style.visibility</p:attrName>
                                        </p:attrNameLst>
                                      </p:cBhvr>
                                      <p:to>
                                        <p:strVal val="visible"/>
                                      </p:to>
                                    </p:set>
                                    <p:animEffect transition="in" filter="wipe(up)">
                                      <p:cBhvr>
                                        <p:cTn id="18" dur="499"/>
                                        <p:tgtEl>
                                          <p:spTgt spid="5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 grpId="2" animBg="1" advAuto="0"/>
      <p:bldP spid="575" grpId="1" build="p" bldLvl="5"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Points for Products…"/>
          <p:cNvSpPr>
            <a:spLocks noGrp="1"/>
          </p:cNvSpPr>
          <p:nvPr>
            <p:ph type="title"/>
          </p:nvPr>
        </p:nvSpPr>
        <p:spPr>
          <a:xfrm>
            <a:off x="4494223" y="-284142"/>
            <a:ext cx="14706601" cy="3429001"/>
          </a:xfrm>
          <a:prstGeom prst="rect">
            <a:avLst/>
          </a:prstGeom>
        </p:spPr>
        <p:txBody>
          <a:bodyPr/>
          <a:lstStyle/>
          <a:p>
            <a:pPr marL="57150" marR="81278" indent="-16511">
              <a:defRPr sz="10800"/>
            </a:pPr>
            <a:r>
              <a:rPr lang="th-TH" dirty="0"/>
              <a:t>คะแนนยอดซื้อผลิตภัณฑ์</a:t>
            </a:r>
            <a:endParaRPr dirty="0"/>
          </a:p>
          <a:p>
            <a:pPr marL="57150" marR="81278" indent="-16511">
              <a:defRPr sz="5500"/>
            </a:pPr>
            <a:r>
              <a:rPr dirty="0"/>
              <a:t>(</a:t>
            </a:r>
            <a:r>
              <a:rPr lang="th-TH" dirty="0"/>
              <a:t>ลูกค้าบุริมสิทธิ</a:t>
            </a:r>
            <a:r>
              <a:rPr dirty="0"/>
              <a:t> 1/2 </a:t>
            </a:r>
            <a:r>
              <a:rPr lang="th-TH" dirty="0"/>
              <a:t>คะแนน</a:t>
            </a:r>
            <a:r>
              <a:rPr dirty="0"/>
              <a:t>)</a:t>
            </a:r>
          </a:p>
        </p:txBody>
      </p:sp>
      <p:graphicFrame>
        <p:nvGraphicFramePr>
          <p:cNvPr id="578" name="Table"/>
          <p:cNvGraphicFramePr/>
          <p:nvPr>
            <p:extLst>
              <p:ext uri="{D42A27DB-BD31-4B8C-83A1-F6EECF244321}">
                <p14:modId xmlns:p14="http://schemas.microsoft.com/office/powerpoint/2010/main" val="4022684301"/>
              </p:ext>
            </p:extLst>
          </p:nvPr>
        </p:nvGraphicFramePr>
        <p:xfrm>
          <a:off x="4994786" y="2846472"/>
          <a:ext cx="14394425" cy="9630839"/>
        </p:xfrm>
        <a:graphic>
          <a:graphicData uri="http://schemas.openxmlformats.org/drawingml/2006/table">
            <a:tbl>
              <a:tblPr firstRow="1" firstCol="1">
                <a:tableStyleId>{CF821DB8-F4EB-4A41-A1BA-3FCAFE7338EE}</a:tableStyleId>
              </a:tblPr>
              <a:tblGrid>
                <a:gridCol w="3359324">
                  <a:extLst>
                    <a:ext uri="{9D8B030D-6E8A-4147-A177-3AD203B41FA5}">
                      <a16:colId xmlns:a16="http://schemas.microsoft.com/office/drawing/2014/main" val="20000"/>
                    </a:ext>
                  </a:extLst>
                </a:gridCol>
                <a:gridCol w="4316453">
                  <a:extLst>
                    <a:ext uri="{9D8B030D-6E8A-4147-A177-3AD203B41FA5}">
                      <a16:colId xmlns:a16="http://schemas.microsoft.com/office/drawing/2014/main" val="20001"/>
                    </a:ext>
                  </a:extLst>
                </a:gridCol>
                <a:gridCol w="3359324">
                  <a:extLst>
                    <a:ext uri="{9D8B030D-6E8A-4147-A177-3AD203B41FA5}">
                      <a16:colId xmlns:a16="http://schemas.microsoft.com/office/drawing/2014/main" val="20002"/>
                    </a:ext>
                  </a:extLst>
                </a:gridCol>
                <a:gridCol w="3359324">
                  <a:extLst>
                    <a:ext uri="{9D8B030D-6E8A-4147-A177-3AD203B41FA5}">
                      <a16:colId xmlns:a16="http://schemas.microsoft.com/office/drawing/2014/main" val="20003"/>
                    </a:ext>
                  </a:extLst>
                </a:gridCol>
              </a:tblGrid>
              <a:tr h="1237785">
                <a:tc>
                  <a:txBody>
                    <a:bodyPr/>
                    <a:lstStyle/>
                    <a:p>
                      <a:pPr algn="l" defTabSz="457200">
                        <a:defRPr sz="1000" b="0">
                          <a:uFillTx/>
                          <a:latin typeface="+mn-lt"/>
                          <a:ea typeface="+mn-ea"/>
                          <a:cs typeface="+mn-cs"/>
                          <a:sym typeface="Helvetica"/>
                        </a:defRPr>
                      </a:pPr>
                      <a:endParaRPr/>
                    </a:p>
                  </a:txBody>
                  <a:tcPr marL="50800" marR="50800" marT="50800" marB="50800" horzOverflow="overflow">
                    <a:lnL w="63500">
                      <a:solidFill>
                        <a:schemeClr val="accent1"/>
                      </a:solidFill>
                      <a:miter lim="400000"/>
                    </a:lnL>
                    <a:lnR w="3175">
                      <a:solidFill>
                        <a:srgbClr val="000000"/>
                      </a:solidFill>
                      <a:miter lim="400000"/>
                    </a:lnR>
                    <a:lnT w="63500">
                      <a:solidFill>
                        <a:schemeClr val="accent1"/>
                      </a:solidFill>
                      <a:miter lim="400000"/>
                    </a:lnT>
                    <a:lnB>
                      <a:solidFill>
                        <a:srgbClr val="000000"/>
                      </a:solidFill>
                      <a:miter lim="400000"/>
                    </a:lnB>
                    <a:solidFill>
                      <a:srgbClr val="64B2DF"/>
                    </a:solidFill>
                  </a:tcPr>
                </a:tc>
                <a:tc>
                  <a:txBody>
                    <a:bodyPr/>
                    <a:lstStyle/>
                    <a:p>
                      <a:pPr defTabSz="457200">
                        <a:defRPr sz="1800" b="0">
                          <a:solidFill>
                            <a:srgbClr val="000000"/>
                          </a:solidFill>
                          <a:uFillTx/>
                        </a:defRPr>
                      </a:pPr>
                      <a:r>
                        <a:rPr lang="th-TH" sz="4200" dirty="0">
                          <a:solidFill>
                            <a:srgbClr val="FFFFFF"/>
                          </a:solidFill>
                          <a:latin typeface="+mn-lt"/>
                          <a:ea typeface="+mn-ea"/>
                          <a:cs typeface="+mn-cs"/>
                          <a:sym typeface="Helvetica"/>
                        </a:rPr>
                        <a:t>ผลิตภัณฑ์</a:t>
                      </a:r>
                      <a:endParaRPr sz="4200" dirty="0">
                        <a:solidFill>
                          <a:srgbClr val="FFFFFF"/>
                        </a:solidFill>
                        <a:latin typeface="+mn-lt"/>
                        <a:ea typeface="+mn-ea"/>
                        <a:cs typeface="+mn-cs"/>
                        <a:sym typeface="Helvetica"/>
                      </a:endParaRPr>
                    </a:p>
                  </a:txBody>
                  <a:tcPr marL="50800" marR="50800" marT="50800" marB="50800" anchor="ctr" horzOverflow="overflow">
                    <a:lnL w="3175">
                      <a:solidFill>
                        <a:srgbClr val="000000"/>
                      </a:solidFill>
                      <a:miter lim="400000"/>
                    </a:lnL>
                    <a:lnR w="3175">
                      <a:solidFill>
                        <a:srgbClr val="000000"/>
                      </a:solidFill>
                      <a:miter lim="400000"/>
                    </a:lnR>
                    <a:lnT w="63500">
                      <a:solidFill>
                        <a:schemeClr val="accent1"/>
                      </a:solidFill>
                      <a:miter lim="400000"/>
                    </a:lnT>
                    <a:lnB>
                      <a:solidFill>
                        <a:srgbClr val="000000"/>
                      </a:solidFill>
                      <a:miter lim="400000"/>
                    </a:lnB>
                    <a:solidFill>
                      <a:srgbClr val="64B2DF"/>
                    </a:solidFill>
                  </a:tcPr>
                </a:tc>
                <a:tc>
                  <a:txBody>
                    <a:bodyPr/>
                    <a:lstStyle/>
                    <a:p>
                      <a:pPr defTabSz="457200">
                        <a:defRPr sz="1800" b="0">
                          <a:solidFill>
                            <a:srgbClr val="000000"/>
                          </a:solidFill>
                          <a:uFillTx/>
                        </a:defRPr>
                      </a:pPr>
                      <a:r>
                        <a:rPr lang="th-TH" sz="4200" dirty="0">
                          <a:solidFill>
                            <a:srgbClr val="FFFFFF"/>
                          </a:solidFill>
                          <a:latin typeface="+mn-lt"/>
                          <a:ea typeface="+mn-ea"/>
                          <a:cs typeface="+mn-cs"/>
                          <a:sym typeface="Helvetica"/>
                        </a:rPr>
                        <a:t>ขายส่ง</a:t>
                      </a:r>
                      <a:endParaRPr sz="4200" dirty="0">
                        <a:solidFill>
                          <a:srgbClr val="FFFFFF"/>
                        </a:solidFill>
                        <a:latin typeface="+mn-lt"/>
                        <a:ea typeface="+mn-ea"/>
                        <a:cs typeface="+mn-cs"/>
                        <a:sym typeface="Helvetica"/>
                      </a:endParaRPr>
                    </a:p>
                  </a:txBody>
                  <a:tcPr marL="50800" marR="50800" marT="50800" marB="50800" anchor="ctr" horzOverflow="overflow">
                    <a:lnL w="3175">
                      <a:solidFill>
                        <a:srgbClr val="000000"/>
                      </a:solidFill>
                      <a:miter lim="400000"/>
                    </a:lnL>
                    <a:lnR w="3175">
                      <a:solidFill>
                        <a:srgbClr val="000000"/>
                      </a:solidFill>
                      <a:miter lim="400000"/>
                    </a:lnR>
                    <a:lnT w="63500">
                      <a:solidFill>
                        <a:schemeClr val="accent1"/>
                      </a:solidFill>
                      <a:miter lim="400000"/>
                    </a:lnT>
                    <a:lnB>
                      <a:solidFill>
                        <a:srgbClr val="000000"/>
                      </a:solidFill>
                      <a:miter lim="400000"/>
                    </a:lnB>
                    <a:solidFill>
                      <a:srgbClr val="64B2DF"/>
                    </a:solidFill>
                  </a:tcPr>
                </a:tc>
                <a:tc>
                  <a:txBody>
                    <a:bodyPr/>
                    <a:lstStyle/>
                    <a:p>
                      <a:pPr defTabSz="457200">
                        <a:defRPr sz="1800" b="0">
                          <a:solidFill>
                            <a:srgbClr val="000000"/>
                          </a:solidFill>
                          <a:uFillTx/>
                        </a:defRPr>
                      </a:pPr>
                      <a:r>
                        <a:rPr lang="th-TH" sz="4200" dirty="0">
                          <a:solidFill>
                            <a:srgbClr val="FFFFFF"/>
                          </a:solidFill>
                          <a:latin typeface="+mn-lt"/>
                          <a:ea typeface="+mn-ea"/>
                          <a:cs typeface="+mn-cs"/>
                          <a:sym typeface="Helvetica"/>
                        </a:rPr>
                        <a:t>คะแนนยอดซื้อ</a:t>
                      </a:r>
                      <a:endParaRPr sz="4200" dirty="0">
                        <a:solidFill>
                          <a:srgbClr val="FFFFFF"/>
                        </a:solidFill>
                        <a:latin typeface="+mn-lt"/>
                        <a:ea typeface="+mn-ea"/>
                        <a:cs typeface="+mn-cs"/>
                        <a:sym typeface="Helvetica"/>
                      </a:endParaRPr>
                    </a:p>
                  </a:txBody>
                  <a:tcPr marL="50800" marR="50800" marT="50800" marB="50800" anchor="ctr" horzOverflow="overflow">
                    <a:lnL w="3175">
                      <a:solidFill>
                        <a:srgbClr val="000000"/>
                      </a:solidFill>
                      <a:miter lim="400000"/>
                    </a:lnL>
                    <a:lnR w="63500">
                      <a:solidFill>
                        <a:schemeClr val="accent1"/>
                      </a:solidFill>
                      <a:miter lim="400000"/>
                    </a:lnR>
                    <a:lnT w="63500">
                      <a:solidFill>
                        <a:schemeClr val="accent1"/>
                      </a:solidFill>
                      <a:miter lim="400000"/>
                    </a:lnT>
                    <a:lnB>
                      <a:solidFill>
                        <a:srgbClr val="000000"/>
                      </a:solidFill>
                      <a:miter lim="400000"/>
                    </a:lnB>
                    <a:solidFill>
                      <a:srgbClr val="64B2DF"/>
                    </a:solidFill>
                  </a:tcPr>
                </a:tc>
                <a:extLst>
                  <a:ext uri="{0D108BD9-81ED-4DB2-BD59-A6C34878D82A}">
                    <a16:rowId xmlns:a16="http://schemas.microsoft.com/office/drawing/2014/main" val="10000"/>
                  </a:ext>
                </a:extLst>
              </a:tr>
              <a:tr h="2106407">
                <a:tc>
                  <a:txBody>
                    <a:bodyPr/>
                    <a:lstStyle/>
                    <a:p>
                      <a:pPr algn="l" defTabSz="457200">
                        <a:defRPr sz="1000" b="0">
                          <a:solidFill>
                            <a:srgbClr val="367DA2"/>
                          </a:solidFill>
                          <a:uFillTx/>
                          <a:latin typeface="+mn-lt"/>
                          <a:ea typeface="+mn-ea"/>
                          <a:cs typeface="+mn-cs"/>
                          <a:sym typeface="Helvetica"/>
                        </a:defRPr>
                      </a:pPr>
                      <a:endParaRPr/>
                    </a:p>
                  </a:txBody>
                  <a:tcPr marL="50800" marR="50800" marT="50800" marB="50800" horzOverflow="overflow">
                    <a:lnL w="63500">
                      <a:solidFill>
                        <a:schemeClr val="accent1"/>
                      </a:solidFill>
                      <a:miter lim="400000"/>
                    </a:lnL>
                    <a:lnR>
                      <a:solidFill>
                        <a:srgbClr val="000000"/>
                      </a:solidFill>
                      <a:miter lim="400000"/>
                    </a:lnR>
                    <a:lnT>
                      <a:solidFill>
                        <a:srgbClr val="000000"/>
                      </a:solidFill>
                      <a:miter lim="400000"/>
                    </a:lnT>
                    <a:lnB w="3175">
                      <a:solidFill>
                        <a:srgbClr val="000000"/>
                      </a:solidFill>
                      <a:miter lim="400000"/>
                    </a:lnB>
                    <a:blipFill rotWithShape="1">
                      <a:blip r:embed="rId2"/>
                      <a:srcRect/>
                      <a:stretch>
                        <a:fillRect/>
                      </a:stretch>
                    </a:blipFill>
                  </a:tcPr>
                </a:tc>
                <a:tc>
                  <a:txBody>
                    <a:bodyPr/>
                    <a:lstStyle/>
                    <a:p>
                      <a:pPr defTabSz="457200">
                        <a:defRPr sz="1800">
                          <a:uFillTx/>
                        </a:defRPr>
                      </a:pPr>
                      <a:r>
                        <a:rPr lang="th-TH" sz="4200" dirty="0">
                          <a:latin typeface="+mn-lt"/>
                          <a:ea typeface="+mn-ea"/>
                          <a:cs typeface="+mn-cs"/>
                          <a:sym typeface="Helvetica"/>
                        </a:rPr>
                        <a:t>กล่อง</a:t>
                      </a:r>
                      <a:r>
                        <a:rPr lang="th-TH" sz="4200" baseline="0" dirty="0">
                          <a:latin typeface="+mn-lt"/>
                          <a:ea typeface="+mn-ea"/>
                          <a:cs typeface="+mn-cs"/>
                          <a:sym typeface="Helvetica"/>
                        </a:rPr>
                        <a:t> </a:t>
                      </a:r>
                      <a:r>
                        <a:rPr sz="4200" dirty="0">
                          <a:latin typeface="+mn-lt"/>
                          <a:ea typeface="+mn-ea"/>
                          <a:cs typeface="+mn-cs"/>
                          <a:sym typeface="Helvetica"/>
                        </a:rPr>
                        <a:t>ASEA 
4 </a:t>
                      </a:r>
                      <a:r>
                        <a:rPr lang="th-TH" sz="4200" dirty="0">
                          <a:latin typeface="+mn-lt"/>
                          <a:ea typeface="+mn-ea"/>
                          <a:cs typeface="+mn-cs"/>
                          <a:sym typeface="Helvetica"/>
                        </a:rPr>
                        <a:t>ขวด</a:t>
                      </a:r>
                      <a:endParaRPr sz="4200" dirty="0">
                        <a:latin typeface="+mn-lt"/>
                        <a:ea typeface="+mn-ea"/>
                        <a:cs typeface="+mn-cs"/>
                        <a:sym typeface="Helvetica"/>
                      </a:endParaRPr>
                    </a:p>
                  </a:txBody>
                  <a:tcPr marL="50800" marR="50800" marT="50800" marB="50800" anchor="ctr" horzOverflow="overflow">
                    <a:lnL>
                      <a:solidFill>
                        <a:srgbClr val="000000"/>
                      </a:solidFill>
                      <a:miter lim="400000"/>
                    </a:lnL>
                    <a:lnR w="3175">
                      <a:solidFill>
                        <a:srgbClr val="000000"/>
                      </a:solidFill>
                      <a:miter lim="400000"/>
                    </a:lnR>
                    <a:lnT>
                      <a:solidFill>
                        <a:srgbClr val="000000"/>
                      </a:solidFill>
                      <a:miter lim="400000"/>
                    </a:lnT>
                    <a:lnB w="3175">
                      <a:solidFill>
                        <a:srgbClr val="000000"/>
                      </a:solidFill>
                      <a:miter lim="400000"/>
                    </a:lnB>
                    <a:noFill/>
                  </a:tcPr>
                </a:tc>
                <a:tc>
                  <a:txBody>
                    <a:bodyPr/>
                    <a:lstStyle/>
                    <a:p>
                      <a:pPr defTabSz="457200">
                        <a:defRPr sz="1800">
                          <a:uFillTx/>
                        </a:defRPr>
                      </a:pPr>
                      <a:r>
                        <a:rPr sz="4200" dirty="0">
                          <a:latin typeface="+mn-lt"/>
                          <a:ea typeface="+mn-ea"/>
                          <a:cs typeface="+mn-cs"/>
                          <a:sym typeface="Helvetica"/>
                        </a:rPr>
                        <a:t>$120</a:t>
                      </a:r>
                    </a:p>
                  </a:txBody>
                  <a:tcPr marL="50800" marR="50800" marT="50800" marB="50800" anchor="ctr" horzOverflow="overflow">
                    <a:lnL w="3175">
                      <a:solidFill>
                        <a:srgbClr val="000000"/>
                      </a:solidFill>
                      <a:miter lim="400000"/>
                    </a:lnL>
                    <a:lnR w="3175">
                      <a:solidFill>
                        <a:srgbClr val="000000"/>
                      </a:solidFill>
                      <a:miter lim="400000"/>
                    </a:lnR>
                    <a:lnT>
                      <a:solidFill>
                        <a:srgbClr val="000000"/>
                      </a:solidFill>
                      <a:miter lim="400000"/>
                    </a:lnT>
                    <a:lnB w="3175">
                      <a:solidFill>
                        <a:srgbClr val="000000"/>
                      </a:solidFill>
                      <a:miter lim="400000"/>
                    </a:lnB>
                    <a:noFill/>
                  </a:tcPr>
                </a:tc>
                <a:tc>
                  <a:txBody>
                    <a:bodyPr/>
                    <a:lstStyle/>
                    <a:p>
                      <a:pPr defTabSz="457200">
                        <a:defRPr sz="1800">
                          <a:uFillTx/>
                        </a:defRPr>
                      </a:pPr>
                      <a:r>
                        <a:rPr sz="4200">
                          <a:latin typeface="+mn-lt"/>
                          <a:ea typeface="+mn-ea"/>
                          <a:cs typeface="+mn-cs"/>
                          <a:sym typeface="Helvetica"/>
                        </a:rPr>
                        <a:t>100</a:t>
                      </a:r>
                    </a:p>
                  </a:txBody>
                  <a:tcPr marL="50800" marR="50800" marT="50800" marB="50800" anchor="ctr" horzOverflow="overflow">
                    <a:lnL w="3175">
                      <a:solidFill>
                        <a:srgbClr val="000000"/>
                      </a:solidFill>
                      <a:miter lim="400000"/>
                    </a:lnL>
                    <a:lnR w="63500">
                      <a:solidFill>
                        <a:schemeClr val="accent1"/>
                      </a:solidFill>
                      <a:miter lim="400000"/>
                    </a:lnR>
                    <a:lnT>
                      <a:solidFill>
                        <a:srgbClr val="000000"/>
                      </a:solidFill>
                      <a:miter lim="400000"/>
                    </a:lnT>
                    <a:lnB w="3175">
                      <a:solidFill>
                        <a:srgbClr val="000000"/>
                      </a:solidFill>
                      <a:miter lim="400000"/>
                    </a:lnB>
                    <a:noFill/>
                  </a:tcPr>
                </a:tc>
                <a:extLst>
                  <a:ext uri="{0D108BD9-81ED-4DB2-BD59-A6C34878D82A}">
                    <a16:rowId xmlns:a16="http://schemas.microsoft.com/office/drawing/2014/main" val="10001"/>
                  </a:ext>
                </a:extLst>
              </a:tr>
              <a:tr h="2095549">
                <a:tc>
                  <a:txBody>
                    <a:bodyPr/>
                    <a:lstStyle/>
                    <a:p>
                      <a:pPr algn="l" defTabSz="457200">
                        <a:defRPr sz="1000" b="0">
                          <a:solidFill>
                            <a:srgbClr val="367DA2"/>
                          </a:solidFill>
                          <a:uFillTx/>
                          <a:latin typeface="+mn-lt"/>
                          <a:ea typeface="+mn-ea"/>
                          <a:cs typeface="+mn-cs"/>
                          <a:sym typeface="Helvetica"/>
                        </a:defRPr>
                      </a:pPr>
                      <a:endParaRPr/>
                    </a:p>
                  </a:txBody>
                  <a:tcPr marL="50800" marR="50800" marT="50800" marB="50800" horzOverflow="overflow">
                    <a:lnL w="63500">
                      <a:solidFill>
                        <a:schemeClr val="accent1"/>
                      </a:solidFill>
                      <a:miter lim="400000"/>
                    </a:lnL>
                    <a:lnR>
                      <a:solidFill>
                        <a:srgbClr val="000000"/>
                      </a:solidFill>
                      <a:miter lim="400000"/>
                    </a:lnR>
                    <a:lnT w="3175">
                      <a:solidFill>
                        <a:srgbClr val="000000"/>
                      </a:solidFill>
                      <a:miter lim="400000"/>
                    </a:lnT>
                    <a:lnB w="3175">
                      <a:solidFill>
                        <a:srgbClr val="000000"/>
                      </a:solidFill>
                      <a:miter lim="400000"/>
                    </a:lnB>
                    <a:blipFill rotWithShape="1">
                      <a:blip r:embed="rId3"/>
                      <a:srcRect/>
                      <a:stretch>
                        <a:fillRect/>
                      </a:stretch>
                    </a:blipFill>
                  </a:tcPr>
                </a:tc>
                <a:tc>
                  <a:txBody>
                    <a:bodyPr/>
                    <a:lstStyle/>
                    <a:p>
                      <a:pPr defTabSz="457200">
                        <a:defRPr sz="1800">
                          <a:uFillTx/>
                        </a:defRPr>
                      </a:pPr>
                      <a:r>
                        <a:rPr lang="th-TH" sz="4200" dirty="0">
                          <a:latin typeface="+mn-lt"/>
                          <a:ea typeface="+mn-ea"/>
                          <a:cs typeface="+mn-cs"/>
                          <a:sym typeface="Helvetica"/>
                        </a:rPr>
                        <a:t>กล่อง</a:t>
                      </a:r>
                      <a:r>
                        <a:rPr sz="4200" dirty="0">
                          <a:latin typeface="+mn-lt"/>
                          <a:ea typeface="+mn-ea"/>
                          <a:cs typeface="+mn-cs"/>
                          <a:sym typeface="Helvetica"/>
                        </a:rPr>
                        <a:t> Renu28
4 </a:t>
                      </a:r>
                      <a:r>
                        <a:rPr lang="th-TH" sz="4200" dirty="0">
                          <a:latin typeface="+mn-lt"/>
                          <a:ea typeface="+mn-ea"/>
                          <a:cs typeface="+mn-cs"/>
                          <a:sym typeface="Helvetica"/>
                        </a:rPr>
                        <a:t>หลอด</a:t>
                      </a:r>
                      <a:endParaRPr sz="4200" dirty="0">
                        <a:latin typeface="+mn-lt"/>
                        <a:ea typeface="+mn-ea"/>
                        <a:cs typeface="+mn-cs"/>
                        <a:sym typeface="Helvetica"/>
                      </a:endParaRPr>
                    </a:p>
                  </a:txBody>
                  <a:tcPr marL="50800" marR="50800" marT="50800" marB="50800" anchor="ctr" horzOverflow="overflow">
                    <a:lnL>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defRPr sz="1800">
                          <a:uFillTx/>
                        </a:defRPr>
                      </a:pPr>
                      <a:r>
                        <a:rPr sz="4200">
                          <a:latin typeface="+mn-lt"/>
                          <a:ea typeface="+mn-ea"/>
                          <a:cs typeface="+mn-cs"/>
                          <a:sym typeface="Helvetica"/>
                        </a:rPr>
                        <a:t>$130</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defRPr sz="1800">
                          <a:uFillTx/>
                        </a:defRPr>
                      </a:pPr>
                      <a:r>
                        <a:rPr sz="4200">
                          <a:latin typeface="+mn-lt"/>
                          <a:ea typeface="+mn-ea"/>
                          <a:cs typeface="+mn-cs"/>
                          <a:sym typeface="Helvetica"/>
                        </a:rPr>
                        <a:t>100</a:t>
                      </a:r>
                    </a:p>
                  </a:txBody>
                  <a:tcPr marL="50800" marR="50800" marT="50800" marB="50800" anchor="ctr" horzOverflow="overflow">
                    <a:lnL w="3175">
                      <a:solidFill>
                        <a:srgbClr val="000000"/>
                      </a:solidFill>
                      <a:miter lim="400000"/>
                    </a:lnL>
                    <a:lnR w="63500">
                      <a:solidFill>
                        <a:schemeClr val="accent1"/>
                      </a:solidFill>
                      <a:miter lim="400000"/>
                    </a:lnR>
                    <a:lnT w="3175">
                      <a:solidFill>
                        <a:srgbClr val="000000"/>
                      </a:solidFill>
                      <a:miter lim="400000"/>
                    </a:lnT>
                    <a:lnB w="3175">
                      <a:solidFill>
                        <a:srgbClr val="000000"/>
                      </a:solidFill>
                      <a:miter lim="400000"/>
                    </a:lnB>
                    <a:noFill/>
                  </a:tcPr>
                </a:tc>
                <a:extLst>
                  <a:ext uri="{0D108BD9-81ED-4DB2-BD59-A6C34878D82A}">
                    <a16:rowId xmlns:a16="http://schemas.microsoft.com/office/drawing/2014/main" val="10002"/>
                  </a:ext>
                </a:extLst>
              </a:tr>
              <a:tr h="2095549">
                <a:tc>
                  <a:txBody>
                    <a:bodyPr/>
                    <a:lstStyle/>
                    <a:p>
                      <a:pPr algn="l" defTabSz="457200">
                        <a:defRPr sz="1000" b="0">
                          <a:solidFill>
                            <a:srgbClr val="367DA2"/>
                          </a:solidFill>
                          <a:uFillTx/>
                          <a:latin typeface="+mn-lt"/>
                          <a:ea typeface="+mn-ea"/>
                          <a:cs typeface="+mn-cs"/>
                          <a:sym typeface="Helvetica"/>
                        </a:defRPr>
                      </a:pPr>
                      <a:endParaRPr/>
                    </a:p>
                  </a:txBody>
                  <a:tcPr marL="50800" marR="50800" marT="50800" marB="50800" horzOverflow="overflow">
                    <a:lnL w="63500">
                      <a:solidFill>
                        <a:schemeClr val="accent1"/>
                      </a:solidFill>
                      <a:miter lim="400000"/>
                    </a:lnL>
                    <a:lnR>
                      <a:solidFill>
                        <a:srgbClr val="000000"/>
                      </a:solidFill>
                      <a:miter lim="400000"/>
                    </a:lnR>
                    <a:lnT w="3175">
                      <a:solidFill>
                        <a:srgbClr val="000000"/>
                      </a:solidFill>
                      <a:miter lim="400000"/>
                    </a:lnT>
                    <a:lnB w="3175">
                      <a:solidFill>
                        <a:srgbClr val="000000"/>
                      </a:solidFill>
                      <a:miter lim="400000"/>
                    </a:lnB>
                    <a:blipFill rotWithShape="1">
                      <a:blip r:embed="rId4"/>
                      <a:srcRect/>
                      <a:stretch>
                        <a:fillRect/>
                      </a:stretch>
                    </a:blipFill>
                  </a:tcPr>
                </a:tc>
                <a:tc>
                  <a:txBody>
                    <a:bodyPr/>
                    <a:lstStyle/>
                    <a:p>
                      <a:pPr defTabSz="457200">
                        <a:defRPr sz="1800">
                          <a:uFillTx/>
                        </a:defRPr>
                      </a:pPr>
                      <a:r>
                        <a:rPr lang="th-TH" sz="4200" dirty="0">
                          <a:latin typeface="+mn-lt"/>
                          <a:ea typeface="+mn-ea"/>
                          <a:cs typeface="+mn-cs"/>
                          <a:sym typeface="Helvetica"/>
                        </a:rPr>
                        <a:t>ชุดดูแลผิวหน้าขั้นสูง</a:t>
                      </a:r>
                      <a:r>
                        <a:rPr lang="th-TH" sz="4200" baseline="0" dirty="0">
                          <a:latin typeface="+mn-lt"/>
                          <a:ea typeface="+mn-ea"/>
                          <a:cs typeface="+mn-cs"/>
                          <a:sym typeface="Helvetica"/>
                        </a:rPr>
                        <a:t> </a:t>
                      </a:r>
                      <a:r>
                        <a:rPr lang="en-US" sz="4200" baseline="0" dirty="0" err="1">
                          <a:latin typeface="+mn-lt"/>
                          <a:ea typeface="+mn-ea"/>
                          <a:cs typeface="+mn-cs"/>
                          <a:sym typeface="Helvetica"/>
                        </a:rPr>
                        <a:t>Renu</a:t>
                      </a:r>
                      <a:endParaRPr sz="4200" dirty="0">
                        <a:latin typeface="+mn-lt"/>
                        <a:ea typeface="+mn-ea"/>
                        <a:cs typeface="+mn-cs"/>
                        <a:sym typeface="Helvetica"/>
                      </a:endParaRPr>
                    </a:p>
                  </a:txBody>
                  <a:tcPr marL="50800" marR="50800" marT="50800" marB="50800" anchor="ctr" horzOverflow="overflow">
                    <a:lnL>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defRPr sz="1800">
                          <a:uFillTx/>
                        </a:defRPr>
                      </a:pPr>
                      <a:r>
                        <a:rPr sz="4200">
                          <a:latin typeface="+mn-lt"/>
                          <a:ea typeface="+mn-ea"/>
                          <a:cs typeface="+mn-cs"/>
                          <a:sym typeface="Helvetica"/>
                        </a:rPr>
                        <a:t>$130</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defRPr sz="1800">
                          <a:uFillTx/>
                        </a:defRPr>
                      </a:pPr>
                      <a:r>
                        <a:rPr sz="4200">
                          <a:latin typeface="+mn-lt"/>
                          <a:ea typeface="+mn-ea"/>
                          <a:cs typeface="+mn-cs"/>
                          <a:sym typeface="Helvetica"/>
                        </a:rPr>
                        <a:t>100</a:t>
                      </a:r>
                    </a:p>
                  </a:txBody>
                  <a:tcPr marL="50800" marR="50800" marT="50800" marB="50800" anchor="ctr" horzOverflow="overflow">
                    <a:lnL w="3175">
                      <a:solidFill>
                        <a:srgbClr val="000000"/>
                      </a:solidFill>
                      <a:miter lim="400000"/>
                    </a:lnL>
                    <a:lnR w="63500">
                      <a:solidFill>
                        <a:schemeClr val="accent1"/>
                      </a:solidFill>
                      <a:miter lim="400000"/>
                    </a:lnR>
                    <a:lnT w="3175">
                      <a:solidFill>
                        <a:srgbClr val="000000"/>
                      </a:solidFill>
                      <a:miter lim="400000"/>
                    </a:lnT>
                    <a:lnB w="3175">
                      <a:solidFill>
                        <a:srgbClr val="000000"/>
                      </a:solidFill>
                      <a:miter lim="400000"/>
                    </a:lnB>
                    <a:noFill/>
                  </a:tcPr>
                </a:tc>
                <a:extLst>
                  <a:ext uri="{0D108BD9-81ED-4DB2-BD59-A6C34878D82A}">
                    <a16:rowId xmlns:a16="http://schemas.microsoft.com/office/drawing/2014/main" val="10003"/>
                  </a:ext>
                </a:extLst>
              </a:tr>
              <a:tr h="2095549">
                <a:tc>
                  <a:txBody>
                    <a:bodyPr/>
                    <a:lstStyle/>
                    <a:p>
                      <a:pPr algn="l" defTabSz="457200">
                        <a:defRPr sz="1000" b="0">
                          <a:solidFill>
                            <a:srgbClr val="367DA2"/>
                          </a:solidFill>
                          <a:uFillTx/>
                          <a:latin typeface="+mn-lt"/>
                          <a:ea typeface="+mn-ea"/>
                          <a:cs typeface="+mn-cs"/>
                          <a:sym typeface="Helvetica"/>
                        </a:defRPr>
                      </a:pPr>
                      <a:endParaRPr/>
                    </a:p>
                  </a:txBody>
                  <a:tcPr marL="50800" marR="50800" marT="50800" marB="50800" horzOverflow="overflow">
                    <a:lnL w="63500">
                      <a:solidFill>
                        <a:schemeClr val="accent1"/>
                      </a:solidFill>
                      <a:miter lim="400000"/>
                    </a:lnL>
                    <a:lnR>
                      <a:solidFill>
                        <a:srgbClr val="000000"/>
                      </a:solidFill>
                      <a:miter lim="400000"/>
                    </a:lnR>
                    <a:lnT w="3175">
                      <a:solidFill>
                        <a:srgbClr val="000000"/>
                      </a:solidFill>
                      <a:miter lim="400000"/>
                    </a:lnT>
                    <a:lnB w="63500">
                      <a:solidFill>
                        <a:schemeClr val="accent1"/>
                      </a:solidFill>
                      <a:miter lim="400000"/>
                    </a:lnB>
                    <a:blipFill rotWithShape="1">
                      <a:blip r:embed="rId5"/>
                      <a:srcRect/>
                      <a:stretch>
                        <a:fillRect/>
                      </a:stretch>
                    </a:blipFill>
                  </a:tcPr>
                </a:tc>
                <a:tc>
                  <a:txBody>
                    <a:bodyPr/>
                    <a:lstStyle/>
                    <a:p>
                      <a:pPr defTabSz="457200">
                        <a:defRPr sz="1800">
                          <a:uFillTx/>
                        </a:defRPr>
                      </a:pPr>
                      <a:r>
                        <a:rPr lang="th-TH" sz="4200" dirty="0">
                          <a:latin typeface="+mn-lt"/>
                          <a:ea typeface="+mn-ea"/>
                          <a:cs typeface="+mn-cs"/>
                          <a:sym typeface="Helvetica"/>
                        </a:rPr>
                        <a:t>ชุดดูแลผิวหน้าและผิวกายขั้นสูง</a:t>
                      </a:r>
                      <a:r>
                        <a:rPr lang="th-TH" sz="4200" baseline="0" dirty="0">
                          <a:latin typeface="+mn-lt"/>
                          <a:ea typeface="+mn-ea"/>
                          <a:cs typeface="+mn-cs"/>
                          <a:sym typeface="Helvetica"/>
                        </a:rPr>
                        <a:t> </a:t>
                      </a:r>
                      <a:r>
                        <a:rPr lang="en-US" sz="4200" baseline="0" dirty="0" err="1">
                          <a:latin typeface="+mn-lt"/>
                          <a:ea typeface="+mn-ea"/>
                          <a:cs typeface="+mn-cs"/>
                          <a:sym typeface="Helvetica"/>
                        </a:rPr>
                        <a:t>Renu</a:t>
                      </a:r>
                      <a:endParaRPr sz="4200" dirty="0">
                        <a:latin typeface="+mn-lt"/>
                        <a:ea typeface="+mn-ea"/>
                        <a:cs typeface="+mn-cs"/>
                        <a:sym typeface="Helvetica"/>
                      </a:endParaRPr>
                    </a:p>
                  </a:txBody>
                  <a:tcPr marL="50800" marR="50800" marT="50800" marB="50800" anchor="ctr" horzOverflow="overflow">
                    <a:lnL>
                      <a:solidFill>
                        <a:srgbClr val="000000"/>
                      </a:solidFill>
                      <a:miter lim="400000"/>
                    </a:lnL>
                    <a:lnR w="3175">
                      <a:solidFill>
                        <a:srgbClr val="000000"/>
                      </a:solidFill>
                      <a:miter lim="400000"/>
                    </a:lnR>
                    <a:lnT w="3175">
                      <a:solidFill>
                        <a:srgbClr val="000000"/>
                      </a:solidFill>
                      <a:miter lim="400000"/>
                    </a:lnT>
                    <a:lnB w="63500">
                      <a:solidFill>
                        <a:schemeClr val="accent1"/>
                      </a:solidFill>
                      <a:miter lim="400000"/>
                    </a:lnB>
                    <a:noFill/>
                  </a:tcPr>
                </a:tc>
                <a:tc>
                  <a:txBody>
                    <a:bodyPr/>
                    <a:lstStyle/>
                    <a:p>
                      <a:pPr defTabSz="457200">
                        <a:defRPr sz="1800">
                          <a:uFillTx/>
                        </a:defRPr>
                      </a:pPr>
                      <a:r>
                        <a:rPr sz="4200">
                          <a:latin typeface="+mn-lt"/>
                          <a:ea typeface="+mn-ea"/>
                          <a:cs typeface="+mn-cs"/>
                          <a:sym typeface="Helvetica"/>
                        </a:rPr>
                        <a:t>$190</a:t>
                      </a:r>
                    </a:p>
                  </a:txBody>
                  <a:tcPr marL="50800" marR="50800" marT="50800" marB="50800" anchor="ctr" horzOverflow="overflow">
                    <a:lnL w="3175">
                      <a:solidFill>
                        <a:srgbClr val="000000"/>
                      </a:solidFill>
                      <a:miter lim="400000"/>
                    </a:lnL>
                    <a:lnR w="3175">
                      <a:solidFill>
                        <a:srgbClr val="000000"/>
                      </a:solidFill>
                      <a:miter lim="400000"/>
                    </a:lnR>
                    <a:lnT w="3175">
                      <a:solidFill>
                        <a:srgbClr val="000000"/>
                      </a:solidFill>
                      <a:miter lim="400000"/>
                    </a:lnT>
                    <a:lnB w="63500">
                      <a:solidFill>
                        <a:schemeClr val="accent1"/>
                      </a:solidFill>
                      <a:miter lim="400000"/>
                    </a:lnB>
                    <a:noFill/>
                  </a:tcPr>
                </a:tc>
                <a:tc>
                  <a:txBody>
                    <a:bodyPr/>
                    <a:lstStyle/>
                    <a:p>
                      <a:pPr defTabSz="457200">
                        <a:defRPr sz="1800">
                          <a:uFillTx/>
                        </a:defRPr>
                      </a:pPr>
                      <a:r>
                        <a:rPr sz="4200" dirty="0">
                          <a:latin typeface="+mn-lt"/>
                          <a:ea typeface="+mn-ea"/>
                          <a:cs typeface="+mn-cs"/>
                          <a:sym typeface="Helvetica"/>
                        </a:rPr>
                        <a:t>150</a:t>
                      </a:r>
                    </a:p>
                  </a:txBody>
                  <a:tcPr marL="50800" marR="50800" marT="50800" marB="50800" anchor="ctr" horzOverflow="overflow">
                    <a:lnL w="3175">
                      <a:solidFill>
                        <a:srgbClr val="000000"/>
                      </a:solidFill>
                      <a:miter lim="400000"/>
                    </a:lnL>
                    <a:lnR w="63500">
                      <a:solidFill>
                        <a:schemeClr val="accent1"/>
                      </a:solidFill>
                      <a:miter lim="400000"/>
                    </a:lnR>
                    <a:lnT w="3175">
                      <a:solidFill>
                        <a:srgbClr val="000000"/>
                      </a:solidFill>
                      <a:miter lim="400000"/>
                    </a:lnT>
                    <a:lnB w="63500">
                      <a:solidFill>
                        <a:schemeClr val="accent1"/>
                      </a:solidFill>
                      <a:miter lim="400000"/>
                    </a:lnB>
                    <a:noFill/>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80" name="01-renu-advanced-skin-care.jpg" descr="01-renu-advanced-skin-care.jpg"/>
          <p:cNvPicPr>
            <a:picLocks noChangeAspect="1"/>
          </p:cNvPicPr>
          <p:nvPr/>
        </p:nvPicPr>
        <p:blipFill>
          <a:blip r:embed="rId2">
            <a:extLst/>
          </a:blip>
          <a:stretch>
            <a:fillRect/>
          </a:stretch>
        </p:blipFill>
        <p:spPr>
          <a:xfrm>
            <a:off x="17488858" y="8562087"/>
            <a:ext cx="2909036" cy="1793242"/>
          </a:xfrm>
          <a:prstGeom prst="rect">
            <a:avLst/>
          </a:prstGeom>
          <a:ln w="12700">
            <a:miter lim="400000"/>
          </a:ln>
        </p:spPr>
      </p:pic>
      <p:sp>
        <p:nvSpPr>
          <p:cNvPr id="581" name="Preferred Customers are eligible participate in ASEA’s generous Loyalty Rewards Program"/>
          <p:cNvSpPr>
            <a:spLocks noGrp="1"/>
          </p:cNvSpPr>
          <p:nvPr>
            <p:ph type="title"/>
          </p:nvPr>
        </p:nvSpPr>
        <p:spPr>
          <a:xfrm>
            <a:off x="4231034" y="712785"/>
            <a:ext cx="13841902" cy="3429003"/>
          </a:xfrm>
          <a:prstGeom prst="rect">
            <a:avLst/>
          </a:prstGeom>
        </p:spPr>
        <p:txBody>
          <a:bodyPr/>
          <a:lstStyle>
            <a:lvl1pPr algn="l" defTabSz="1207008">
              <a:defRPr sz="7128" b="1">
                <a:solidFill>
                  <a:srgbClr val="0070C0"/>
                </a:solidFill>
                <a:latin typeface="Calibri"/>
                <a:ea typeface="Calibri"/>
                <a:cs typeface="Calibri"/>
                <a:sym typeface="Calibri"/>
              </a:defRPr>
            </a:lvl1pPr>
          </a:lstStyle>
          <a:p>
            <a:r>
              <a:rPr lang="th-TH" dirty="0"/>
              <a:t>ลูกค้าประจำมีสิทธิ์</a:t>
            </a:r>
            <a:br>
              <a:rPr lang="th-TH" dirty="0"/>
            </a:br>
            <a:r>
              <a:rPr lang="th-TH" dirty="0"/>
              <a:t>เข้าร่วมโปรแกรมรางวัล</a:t>
            </a:r>
            <a:br>
              <a:rPr lang="th-TH" dirty="0"/>
            </a:br>
            <a:r>
              <a:rPr lang="th-TH" dirty="0"/>
              <a:t>ความภักดีของ ASEA</a:t>
            </a:r>
            <a:endParaRPr dirty="0"/>
          </a:p>
        </p:txBody>
      </p:sp>
      <p:pic>
        <p:nvPicPr>
          <p:cNvPr id="582" name="loyalty-rewards-badge.png" descr="loyalty-rewards-badge.png"/>
          <p:cNvPicPr>
            <a:picLocks noChangeAspect="1"/>
          </p:cNvPicPr>
          <p:nvPr/>
        </p:nvPicPr>
        <p:blipFill>
          <a:blip r:embed="rId3">
            <a:extLst/>
          </a:blip>
          <a:stretch>
            <a:fillRect/>
          </a:stretch>
        </p:blipFill>
        <p:spPr>
          <a:xfrm>
            <a:off x="13674132" y="2500753"/>
            <a:ext cx="6844215" cy="6844214"/>
          </a:xfrm>
          <a:prstGeom prst="rect">
            <a:avLst/>
          </a:prstGeom>
          <a:ln w="12700">
            <a:miter lim="400000"/>
          </a:ln>
        </p:spPr>
      </p:pic>
      <p:sp>
        <p:nvSpPr>
          <p:cNvPr id="583" name="Earn Loyalty Rewards points with every autoship order…"/>
          <p:cNvSpPr/>
          <p:nvPr/>
        </p:nvSpPr>
        <p:spPr>
          <a:xfrm>
            <a:off x="4305300" y="4281635"/>
            <a:ext cx="9506603" cy="6092702"/>
          </a:xfrm>
          <a:prstGeom prst="rect">
            <a:avLst/>
          </a:prstGeom>
          <a:ln w="25400">
            <a:miter lim="400000"/>
          </a:ln>
          <a:extLst>
            <a:ext uri="{C572A759-6A51-4108-AA02-DFA0A04FC94B}">
              <ma14:wrappingTextBoxFlag xmlns:ma14="http://schemas.microsoft.com/office/mac/drawingml/2011/main" xmlns="" val="1"/>
            </a:ext>
          </a:extLst>
        </p:spPr>
        <p:txBody>
          <a:bodyPr lIns="91437" tIns="91437" rIns="91437" bIns="91437">
            <a:normAutofit/>
          </a:bodyPr>
          <a:lstStyle/>
          <a:p>
            <a:pPr marL="308608" indent="-308608" defTabSz="1234438">
              <a:spcBef>
                <a:spcPts val="1200"/>
              </a:spcBef>
              <a:buSzPct val="100000"/>
              <a:buFont typeface="Arial"/>
              <a:buChar char="•"/>
              <a:defRPr sz="4800">
                <a:solidFill>
                  <a:srgbClr val="0070C0"/>
                </a:solidFill>
                <a:latin typeface="+mn-lt"/>
                <a:ea typeface="+mn-ea"/>
                <a:cs typeface="+mn-cs"/>
                <a:sym typeface="Helvetica"/>
              </a:defRPr>
            </a:pPr>
            <a:r>
              <a:rPr lang="th-TH" sz="4800" dirty="0">
                <a:sym typeface="Helvetica"/>
              </a:rPr>
              <a:t>รับคะแนนสะสมรางวัลโลยัลตี้จากคำสั่งซื้อ </a:t>
            </a:r>
            <a:r>
              <a:rPr lang="en-US" sz="4800" dirty="0" err="1">
                <a:sym typeface="Helvetica"/>
              </a:rPr>
              <a:t>Autoship</a:t>
            </a:r>
            <a:r>
              <a:rPr lang="en-US" sz="4800" dirty="0">
                <a:sym typeface="Helvetica"/>
              </a:rPr>
              <a:t> </a:t>
            </a:r>
            <a:r>
              <a:rPr lang="th-TH" sz="4800" dirty="0">
                <a:sym typeface="Helvetica"/>
              </a:rPr>
              <a:t>ทุกรายการ</a:t>
            </a:r>
          </a:p>
          <a:p>
            <a:pPr marL="308608" indent="-308608" defTabSz="1234438">
              <a:spcBef>
                <a:spcPts val="1200"/>
              </a:spcBef>
              <a:buSzPct val="100000"/>
              <a:buFont typeface="Arial"/>
              <a:buChar char="•"/>
              <a:defRPr sz="4800">
                <a:solidFill>
                  <a:srgbClr val="0070C0"/>
                </a:solidFill>
                <a:latin typeface="+mn-lt"/>
                <a:ea typeface="+mn-ea"/>
                <a:cs typeface="+mn-cs"/>
                <a:sym typeface="Helvetica"/>
              </a:defRPr>
            </a:pPr>
            <a:r>
              <a:rPr lang="th-TH" dirty="0"/>
              <a:t>คะแนนสะสมทุกเดือน</a:t>
            </a:r>
            <a:endParaRPr dirty="0"/>
          </a:p>
          <a:p>
            <a:pPr marL="308608" indent="-308608" defTabSz="1234438">
              <a:spcBef>
                <a:spcPts val="1200"/>
              </a:spcBef>
              <a:buSzPct val="100000"/>
              <a:buFont typeface="Arial"/>
              <a:buChar char="•"/>
              <a:defRPr sz="4800">
                <a:solidFill>
                  <a:srgbClr val="0070C0"/>
                </a:solidFill>
                <a:latin typeface="+mn-lt"/>
                <a:ea typeface="+mn-ea"/>
                <a:cs typeface="+mn-cs"/>
                <a:sym typeface="Helvetica"/>
              </a:defRPr>
            </a:pPr>
            <a:r>
              <a:rPr lang="th-TH" sz="4800" dirty="0">
                <a:sym typeface="Helvetica"/>
              </a:rPr>
              <a:t>แลกคะแนนสะสมกับผลิตภัณฑ์ฟรี</a:t>
            </a:r>
          </a:p>
          <a:p>
            <a:pPr marL="308608" indent="-308608" defTabSz="1234438">
              <a:spcBef>
                <a:spcPts val="1200"/>
              </a:spcBef>
              <a:buSzPct val="100000"/>
              <a:buFont typeface="Arial"/>
              <a:buChar char="•"/>
              <a:defRPr sz="4800">
                <a:solidFill>
                  <a:srgbClr val="0070C0"/>
                </a:solidFill>
                <a:latin typeface="+mn-lt"/>
                <a:ea typeface="+mn-ea"/>
                <a:cs typeface="+mn-cs"/>
                <a:sym typeface="Helvetica"/>
              </a:defRPr>
            </a:pPr>
            <a:r>
              <a:rPr lang="th-TH" sz="4800" dirty="0">
                <a:sym typeface="Helvetica"/>
              </a:rPr>
              <a:t>ยิ่งคุณใช้ autoship ได้นานเท่าไรคุณก็จะได้รับประโยชน์มากขึ้นเท่านั้น</a:t>
            </a:r>
            <a:endParaRPr dirty="0"/>
          </a:p>
        </p:txBody>
      </p:sp>
      <p:sp>
        <p:nvSpPr>
          <p:cNvPr id="584" name="Rectangle"/>
          <p:cNvSpPr/>
          <p:nvPr/>
        </p:nvSpPr>
        <p:spPr>
          <a:xfrm>
            <a:off x="3048000" y="11072426"/>
            <a:ext cx="18288000" cy="3524639"/>
          </a:xfrm>
          <a:prstGeom prst="rect">
            <a:avLst/>
          </a:prstGeom>
          <a:solidFill>
            <a:srgbClr val="0070C0"/>
          </a:solidFill>
          <a:ln w="12700">
            <a:miter lim="400000"/>
          </a:ln>
        </p:spPr>
        <p:txBody>
          <a:bodyPr lIns="101600" tIns="101600" rIns="101600" bIns="101600" anchor="ctr"/>
          <a:lstStyle/>
          <a:p>
            <a:pPr marR="81278" defTabSz="1828800">
              <a:defRPr sz="4800">
                <a:uFill>
                  <a:solidFill>
                    <a:srgbClr val="000000"/>
                  </a:solidFill>
                </a:uFill>
                <a:latin typeface="Arial"/>
                <a:ea typeface="Arial"/>
                <a:cs typeface="Arial"/>
                <a:sym typeface="Arial"/>
              </a:defRPr>
            </a:pPr>
            <a:endParaRPr/>
          </a:p>
        </p:txBody>
      </p:sp>
      <p:sp>
        <p:nvSpPr>
          <p:cNvPr id="585" name="EARN FREE PRODUCTS!"/>
          <p:cNvSpPr/>
          <p:nvPr/>
        </p:nvSpPr>
        <p:spPr>
          <a:xfrm>
            <a:off x="3271802" y="11644844"/>
            <a:ext cx="16422205" cy="6092703"/>
          </a:xfrm>
          <a:prstGeom prst="rect">
            <a:avLst/>
          </a:prstGeom>
          <a:ln w="25400">
            <a:miter lim="400000"/>
          </a:ln>
          <a:extLst>
            <a:ext uri="{C572A759-6A51-4108-AA02-DFA0A04FC94B}">
              <ma14:wrappingTextBoxFlag xmlns:ma14="http://schemas.microsoft.com/office/mac/drawingml/2011/main" xmlns="" val="1"/>
            </a:ext>
          </a:extLst>
        </p:spPr>
        <p:txBody>
          <a:bodyPr lIns="91437" tIns="91437" rIns="91437" bIns="91437">
            <a:normAutofit/>
          </a:bodyPr>
          <a:lstStyle>
            <a:lvl1pPr marL="57150" marR="81278" indent="-57150" algn="ctr" defTabSz="1828800">
              <a:defRPr sz="9000" b="1">
                <a:solidFill>
                  <a:srgbClr val="FFFFFF"/>
                </a:solidFill>
                <a:uFill>
                  <a:solidFill>
                    <a:srgbClr val="000000"/>
                  </a:solidFill>
                </a:uFill>
                <a:latin typeface="+mn-lt"/>
                <a:ea typeface="+mn-ea"/>
                <a:cs typeface="+mn-cs"/>
                <a:sym typeface="Helvetica"/>
              </a:defRPr>
            </a:lvl1pPr>
          </a:lstStyle>
          <a:p>
            <a:r>
              <a:rPr lang="th-TH" dirty="0"/>
              <a:t>รับผลิตภัณฑ์ฟรี</a:t>
            </a:r>
            <a:r>
              <a:rPr lang="en-US" dirty="0"/>
              <a:t>!</a:t>
            </a:r>
            <a:endParaRPr dirty="0"/>
          </a:p>
        </p:txBody>
      </p:sp>
      <p:pic>
        <p:nvPicPr>
          <p:cNvPr id="586" name="4-bottles.png" descr="4-bottles.png"/>
          <p:cNvPicPr>
            <a:picLocks noChangeAspect="1"/>
          </p:cNvPicPr>
          <p:nvPr/>
        </p:nvPicPr>
        <p:blipFill>
          <a:blip r:embed="rId4">
            <a:extLst/>
          </a:blip>
          <a:stretch>
            <a:fillRect/>
          </a:stretch>
        </p:blipFill>
        <p:spPr>
          <a:xfrm>
            <a:off x="14509959" y="7543239"/>
            <a:ext cx="3861057" cy="342900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8" name="Product Usage Videos"/>
          <p:cNvSpPr>
            <a:spLocks noGrp="1"/>
          </p:cNvSpPr>
          <p:nvPr>
            <p:ph type="title"/>
          </p:nvPr>
        </p:nvSpPr>
        <p:spPr>
          <a:xfrm>
            <a:off x="3958828" y="1691400"/>
            <a:ext cx="16466344" cy="3016253"/>
          </a:xfrm>
          <a:prstGeom prst="rect">
            <a:avLst/>
          </a:prstGeom>
        </p:spPr>
        <p:txBody>
          <a:bodyPr lIns="91437" tIns="91437" rIns="91437" bIns="91437"/>
          <a:lstStyle>
            <a:lvl1pPr>
              <a:defRPr sz="10000">
                <a:solidFill>
                  <a:srgbClr val="FFFFFF"/>
                </a:solidFill>
              </a:defRPr>
            </a:lvl1pPr>
          </a:lstStyle>
          <a:p>
            <a:r>
              <a:rPr lang="th-TH" dirty="0"/>
              <a:t>วิดีโอการใช้งานผลิตภัณฑ์</a:t>
            </a:r>
            <a:endParaRPr lang="th-TH" dirty="0">
              <a:effectLst/>
            </a:endParaRPr>
          </a:p>
        </p:txBody>
      </p:sp>
      <p:sp>
        <p:nvSpPr>
          <p:cNvPr id="589" name="Visit ateamsupport.com to view videos on how to get the most benefit from ASEA products."/>
          <p:cNvSpPr/>
          <p:nvPr/>
        </p:nvSpPr>
        <p:spPr>
          <a:xfrm>
            <a:off x="4749810" y="4278937"/>
            <a:ext cx="14506029" cy="1477321"/>
          </a:xfrm>
          <a:prstGeom prst="rect">
            <a:avLst/>
          </a:prstGeom>
          <a:ln w="25400">
            <a:miter lim="400000"/>
          </a:ln>
          <a:extLst>
            <a:ext uri="{C572A759-6A51-4108-AA02-DFA0A04FC94B}">
              <ma14:wrappingTextBoxFlag xmlns:ma14="http://schemas.microsoft.com/office/mac/drawingml/2011/main" xmlns="" val="1"/>
            </a:ext>
          </a:extLst>
        </p:spPr>
        <p:txBody>
          <a:bodyPr lIns="91437" tIns="91437" rIns="91437" bIns="91437">
            <a:spAutoFit/>
          </a:bodyPr>
          <a:lstStyle/>
          <a:p>
            <a:pPr>
              <a:defRPr sz="4200" b="1">
                <a:solidFill>
                  <a:srgbClr val="FFFFFF"/>
                </a:solidFill>
                <a:latin typeface="+mn-lt"/>
                <a:ea typeface="+mn-ea"/>
                <a:cs typeface="+mn-cs"/>
                <a:sym typeface="Helvetica"/>
              </a:defRPr>
            </a:pPr>
            <a:r>
              <a:rPr lang="th-TH" sz="4200" b="1" dirty="0">
                <a:sym typeface="Helvetica"/>
              </a:rPr>
              <a:t>ไปที่ ateamsupport.com เพื่อดูวิดีโอเกี่ยวกับวิธีการได้รับประโยชน์สูงสุดจากผลิตภัณฑ์ของ ASEA</a:t>
            </a:r>
            <a:endParaRPr dirty="0"/>
          </a:p>
        </p:txBody>
      </p:sp>
      <p:pic>
        <p:nvPicPr>
          <p:cNvPr id="590" name="asea-usage-guide-video.png" descr="asea-usage-guide-video.png"/>
          <p:cNvPicPr>
            <a:picLocks noChangeAspect="1"/>
          </p:cNvPicPr>
          <p:nvPr/>
        </p:nvPicPr>
        <p:blipFill>
          <a:blip r:embed="rId2">
            <a:extLst/>
          </a:blip>
          <a:stretch>
            <a:fillRect/>
          </a:stretch>
        </p:blipFill>
        <p:spPr>
          <a:xfrm>
            <a:off x="3878663" y="6543430"/>
            <a:ext cx="8020016" cy="4242249"/>
          </a:xfrm>
          <a:prstGeom prst="rect">
            <a:avLst/>
          </a:prstGeom>
          <a:ln w="12700">
            <a:miter lim="400000"/>
          </a:ln>
        </p:spPr>
      </p:pic>
      <p:pic>
        <p:nvPicPr>
          <p:cNvPr id="591" name="renu-usage-guide-video.png" descr="renu-usage-guide-video.png"/>
          <p:cNvPicPr>
            <a:picLocks noChangeAspect="1"/>
          </p:cNvPicPr>
          <p:nvPr/>
        </p:nvPicPr>
        <p:blipFill>
          <a:blip r:embed="rId3">
            <a:extLst/>
          </a:blip>
          <a:stretch>
            <a:fillRect/>
          </a:stretch>
        </p:blipFill>
        <p:spPr>
          <a:xfrm>
            <a:off x="12472795" y="6539294"/>
            <a:ext cx="8035654" cy="425052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Ways to Get Paid with ASEA"/>
          <p:cNvSpPr>
            <a:spLocks noGrp="1"/>
          </p:cNvSpPr>
          <p:nvPr>
            <p:ph type="title"/>
          </p:nvPr>
        </p:nvSpPr>
        <p:spPr>
          <a:xfrm>
            <a:off x="4926884" y="1023747"/>
            <a:ext cx="15773401" cy="2246847"/>
          </a:xfrm>
          <a:prstGeom prst="rect">
            <a:avLst/>
          </a:prstGeom>
        </p:spPr>
        <p:txBody>
          <a:bodyPr>
            <a:normAutofit fontScale="90000"/>
          </a:bodyPr>
          <a:lstStyle>
            <a:lvl1pPr algn="ctr" defTabSz="1219200">
              <a:lnSpc>
                <a:spcPct val="100000"/>
              </a:lnSpc>
              <a:defRPr sz="8400"/>
            </a:lvl1pPr>
          </a:lstStyle>
          <a:p>
            <a:r>
              <a:rPr lang="th-TH" sz="8800" dirty="0"/>
              <a:t>8 วิธี การรับค่าตอบแทนจาก ASEA</a:t>
            </a:r>
            <a:endParaRPr sz="8800" dirty="0"/>
          </a:p>
        </p:txBody>
      </p:sp>
      <p:sp>
        <p:nvSpPr>
          <p:cNvPr id="368" name="Arrow"/>
          <p:cNvSpPr/>
          <p:nvPr/>
        </p:nvSpPr>
        <p:spPr>
          <a:xfrm>
            <a:off x="4131791" y="10071493"/>
            <a:ext cx="7825487" cy="1363143"/>
          </a:xfrm>
          <a:prstGeom prst="rightArrow">
            <a:avLst>
              <a:gd name="adj1" fmla="val 47201"/>
              <a:gd name="adj2" fmla="val 66952"/>
            </a:avLst>
          </a:prstGeom>
          <a:solidFill>
            <a:srgbClr val="808080"/>
          </a:solidFill>
          <a:ln w="12700">
            <a:miter lim="400000"/>
          </a:ln>
        </p:spPr>
        <p:txBody>
          <a:bodyPr lIns="101600" tIns="101600" rIns="101600" bIns="101600" anchor="ctr"/>
          <a:lstStyle/>
          <a:p>
            <a:pPr algn="ctr" defTabSz="1219200">
              <a:defRPr sz="4800">
                <a:latin typeface="Calibri"/>
                <a:ea typeface="Calibri"/>
                <a:cs typeface="Calibri"/>
                <a:sym typeface="Calibri"/>
              </a:defRPr>
            </a:pPr>
            <a:endParaRPr/>
          </a:p>
        </p:txBody>
      </p:sp>
      <p:sp>
        <p:nvSpPr>
          <p:cNvPr id="369" name="IMMEDIATE INCOME: linear income…"/>
          <p:cNvSpPr/>
          <p:nvPr/>
        </p:nvSpPr>
        <p:spPr>
          <a:xfrm>
            <a:off x="4034938" y="11460512"/>
            <a:ext cx="7467581" cy="1208144"/>
          </a:xfrm>
          <a:prstGeom prst="rect">
            <a:avLst/>
          </a:prstGeom>
          <a:ln w="25400">
            <a:miter lim="400000"/>
          </a:ln>
          <a:extLst>
            <a:ext uri="{C572A759-6A51-4108-AA02-DFA0A04FC94B}">
              <ma14:wrappingTextBoxFlag xmlns:ma14="http://schemas.microsoft.com/office/mac/drawingml/2011/main" xmlns="" val="1"/>
            </a:ext>
          </a:extLst>
        </p:spPr>
        <p:txBody>
          <a:bodyPr lIns="101600" tIns="101600" rIns="101600" bIns="101600" anchor="ctr"/>
          <a:lstStyle/>
          <a:p>
            <a:pPr algn="ctr" defTabSz="1219200">
              <a:defRPr sz="2800" b="1">
                <a:solidFill>
                  <a:srgbClr val="535353"/>
                </a:solidFill>
                <a:latin typeface="+mn-lt"/>
                <a:ea typeface="+mn-ea"/>
                <a:cs typeface="+mn-cs"/>
                <a:sym typeface="Helvetica"/>
              </a:defRPr>
            </a:pPr>
            <a:r>
              <a:rPr lang="th-TH" sz="2800" b="1" dirty="0">
                <a:sym typeface="Helvetica"/>
              </a:rPr>
              <a:t>รายได้ทันที: รายได้พาร์ทไทม์</a:t>
            </a:r>
            <a:br>
              <a:rPr lang="th-TH" sz="2800" b="1" dirty="0">
                <a:sym typeface="Helvetica"/>
              </a:rPr>
            </a:br>
            <a:r>
              <a:rPr lang="th-TH" sz="2800" b="1" dirty="0">
                <a:sym typeface="Helvetica"/>
              </a:rPr>
              <a:t>ขึ้นอยู่กับกิจกรรมส่วนตัวของคุณ</a:t>
            </a:r>
            <a:endParaRPr dirty="0"/>
          </a:p>
        </p:txBody>
      </p:sp>
      <p:sp>
        <p:nvSpPr>
          <p:cNvPr id="370" name="Arrow"/>
          <p:cNvSpPr/>
          <p:nvPr/>
        </p:nvSpPr>
        <p:spPr>
          <a:xfrm>
            <a:off x="12323429" y="10071493"/>
            <a:ext cx="7997665" cy="1475422"/>
          </a:xfrm>
          <a:prstGeom prst="rightArrow">
            <a:avLst>
              <a:gd name="adj1" fmla="val 47201"/>
              <a:gd name="adj2" fmla="val 66952"/>
            </a:avLst>
          </a:prstGeom>
          <a:solidFill>
            <a:srgbClr val="808080"/>
          </a:solidFill>
          <a:ln w="12700">
            <a:miter lim="400000"/>
          </a:ln>
        </p:spPr>
        <p:txBody>
          <a:bodyPr lIns="101600" tIns="101600" rIns="101600" bIns="101600" anchor="ctr"/>
          <a:lstStyle/>
          <a:p>
            <a:pPr algn="ctr" defTabSz="1219200">
              <a:defRPr sz="4800">
                <a:latin typeface="Calibri"/>
                <a:ea typeface="Calibri"/>
                <a:cs typeface="Calibri"/>
                <a:sym typeface="Calibri"/>
              </a:defRPr>
            </a:pPr>
            <a:endParaRPr/>
          </a:p>
        </p:txBody>
      </p:sp>
      <p:sp>
        <p:nvSpPr>
          <p:cNvPr id="371" name="RESIDUAL INCOME: developed over time…"/>
          <p:cNvSpPr/>
          <p:nvPr/>
        </p:nvSpPr>
        <p:spPr>
          <a:xfrm>
            <a:off x="12247229" y="11620526"/>
            <a:ext cx="7997666" cy="989717"/>
          </a:xfrm>
          <a:prstGeom prst="rect">
            <a:avLst/>
          </a:prstGeom>
          <a:ln w="25400">
            <a:miter lim="400000"/>
          </a:ln>
          <a:extLst>
            <a:ext uri="{C572A759-6A51-4108-AA02-DFA0A04FC94B}">
              <ma14:wrappingTextBoxFlag xmlns:ma14="http://schemas.microsoft.com/office/mac/drawingml/2011/main" xmlns="" val="1"/>
            </a:ext>
          </a:extLst>
        </p:spPr>
        <p:txBody>
          <a:bodyPr lIns="101600" tIns="101600" rIns="101600" bIns="101600" anchor="ctr"/>
          <a:lstStyle/>
          <a:p>
            <a:pPr algn="ctr" defTabSz="1219200">
              <a:defRPr sz="2800" b="1">
                <a:solidFill>
                  <a:srgbClr val="535353"/>
                </a:solidFill>
                <a:latin typeface="+mn-lt"/>
                <a:ea typeface="+mn-ea"/>
                <a:cs typeface="+mn-cs"/>
                <a:sym typeface="Helvetica"/>
              </a:defRPr>
            </a:pPr>
            <a:r>
              <a:rPr lang="th-TH" sz="2800" b="1" dirty="0">
                <a:sym typeface="Helvetica"/>
              </a:rPr>
              <a:t>รายได้ประจำ: พัฒนาขึ้นเมื่อเวลาผ่านไป</a:t>
            </a:r>
            <a:br>
              <a:rPr lang="th-TH" sz="2800" b="1" dirty="0">
                <a:sym typeface="Helvetica"/>
              </a:rPr>
            </a:br>
            <a:r>
              <a:rPr lang="th-TH" sz="2800" b="1" dirty="0">
                <a:sym typeface="Helvetica"/>
              </a:rPr>
              <a:t>ขึ้นอยู่กับกิจกรรมของทั้งองค์กร</a:t>
            </a:r>
            <a:endParaRPr b="0" dirty="0"/>
          </a:p>
        </p:txBody>
      </p:sp>
      <p:sp>
        <p:nvSpPr>
          <p:cNvPr id="372" name="8"/>
          <p:cNvSpPr/>
          <p:nvPr/>
        </p:nvSpPr>
        <p:spPr>
          <a:xfrm>
            <a:off x="3277594" y="-976883"/>
            <a:ext cx="205249" cy="4821833"/>
          </a:xfrm>
          <a:prstGeom prst="rect">
            <a:avLst/>
          </a:prstGeom>
          <a:ln w="25400">
            <a:miter lim="400000"/>
          </a:ln>
          <a:extLst>
            <a:ext uri="{C572A759-6A51-4108-AA02-DFA0A04FC94B}">
              <ma14:wrappingTextBoxFlag xmlns:ma14="http://schemas.microsoft.com/office/mac/drawingml/2011/main" xmlns="" val="1"/>
            </a:ext>
          </a:extLst>
        </p:spPr>
        <p:txBody>
          <a:bodyPr wrap="none" lIns="101600" tIns="101600" rIns="101600" bIns="101600" anchor="ctr">
            <a:spAutoFit/>
          </a:bodyPr>
          <a:lstStyle>
            <a:lvl1pPr>
              <a:defRPr sz="30000" b="1">
                <a:solidFill>
                  <a:srgbClr val="1E84BA"/>
                </a:solidFill>
                <a:latin typeface="+mn-lt"/>
                <a:ea typeface="+mn-ea"/>
                <a:cs typeface="+mn-cs"/>
                <a:sym typeface="Helvetica"/>
              </a:defRPr>
            </a:lvl1pPr>
          </a:lstStyle>
          <a:p>
            <a:endParaRPr dirty="0"/>
          </a:p>
        </p:txBody>
      </p:sp>
      <p:grpSp>
        <p:nvGrpSpPr>
          <p:cNvPr id="400" name="Group"/>
          <p:cNvGrpSpPr/>
          <p:nvPr/>
        </p:nvGrpSpPr>
        <p:grpSpPr>
          <a:xfrm>
            <a:off x="4163727" y="3755814"/>
            <a:ext cx="13950903" cy="6112004"/>
            <a:chOff x="-1" y="0"/>
            <a:chExt cx="13950902" cy="6112003"/>
          </a:xfrm>
        </p:grpSpPr>
        <p:sp>
          <p:nvSpPr>
            <p:cNvPr id="373" name="Shape"/>
            <p:cNvSpPr/>
            <p:nvPr/>
          </p:nvSpPr>
          <p:spPr>
            <a:xfrm>
              <a:off x="8163043" y="1205738"/>
              <a:ext cx="1720882" cy="4906265"/>
            </a:xfrm>
            <a:custGeom>
              <a:avLst/>
              <a:gdLst/>
              <a:ahLst/>
              <a:cxnLst>
                <a:cxn ang="0">
                  <a:pos x="wd2" y="hd2"/>
                </a:cxn>
                <a:cxn ang="5400000">
                  <a:pos x="wd2" y="hd2"/>
                </a:cxn>
                <a:cxn ang="10800000">
                  <a:pos x="wd2" y="hd2"/>
                </a:cxn>
                <a:cxn ang="16200000">
                  <a:pos x="wd2" y="hd2"/>
                </a:cxn>
              </a:cxnLst>
              <a:rect l="0" t="0" r="r" b="b"/>
              <a:pathLst>
                <a:path w="21600" h="21600" extrusionOk="0">
                  <a:moveTo>
                    <a:pt x="0" y="999"/>
                  </a:moveTo>
                  <a:cubicBezTo>
                    <a:pt x="0" y="447"/>
                    <a:pt x="4835" y="0"/>
                    <a:pt x="10800" y="0"/>
                  </a:cubicBezTo>
                  <a:cubicBezTo>
                    <a:pt x="16765" y="0"/>
                    <a:pt x="21600" y="447"/>
                    <a:pt x="21600" y="999"/>
                  </a:cubicBezTo>
                  <a:lnTo>
                    <a:pt x="21600" y="20601"/>
                  </a:lnTo>
                  <a:cubicBezTo>
                    <a:pt x="21600" y="21153"/>
                    <a:pt x="16765" y="21600"/>
                    <a:pt x="10800" y="21600"/>
                  </a:cubicBezTo>
                  <a:cubicBezTo>
                    <a:pt x="4835" y="21600"/>
                    <a:pt x="0" y="21153"/>
                    <a:pt x="0" y="20601"/>
                  </a:cubicBezTo>
                  <a:close/>
                </a:path>
              </a:pathLst>
            </a:custGeom>
            <a:solidFill>
              <a:srgbClr val="FA694E"/>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sp>
          <p:nvSpPr>
            <p:cNvPr id="374" name="Shape"/>
            <p:cNvSpPr/>
            <p:nvPr/>
          </p:nvSpPr>
          <p:spPr>
            <a:xfrm>
              <a:off x="12230020" y="0"/>
              <a:ext cx="1720881" cy="6110571"/>
            </a:xfrm>
            <a:custGeom>
              <a:avLst/>
              <a:gdLst/>
              <a:ahLst/>
              <a:cxnLst>
                <a:cxn ang="0">
                  <a:pos x="wd2" y="hd2"/>
                </a:cxn>
                <a:cxn ang="5400000">
                  <a:pos x="wd2" y="hd2"/>
                </a:cxn>
                <a:cxn ang="10800000">
                  <a:pos x="wd2" y="hd2"/>
                </a:cxn>
                <a:cxn ang="16200000">
                  <a:pos x="wd2" y="hd2"/>
                </a:cxn>
              </a:cxnLst>
              <a:rect l="0" t="0" r="r" b="b"/>
              <a:pathLst>
                <a:path w="21600" h="21600" extrusionOk="0">
                  <a:moveTo>
                    <a:pt x="0" y="999"/>
                  </a:moveTo>
                  <a:cubicBezTo>
                    <a:pt x="0" y="447"/>
                    <a:pt x="4835" y="0"/>
                    <a:pt x="10800" y="0"/>
                  </a:cubicBezTo>
                  <a:cubicBezTo>
                    <a:pt x="16765" y="0"/>
                    <a:pt x="21600" y="447"/>
                    <a:pt x="21600" y="999"/>
                  </a:cubicBezTo>
                  <a:lnTo>
                    <a:pt x="21600" y="20601"/>
                  </a:lnTo>
                  <a:cubicBezTo>
                    <a:pt x="21600" y="21153"/>
                    <a:pt x="16765" y="21600"/>
                    <a:pt x="10800" y="21600"/>
                  </a:cubicBezTo>
                  <a:cubicBezTo>
                    <a:pt x="4835" y="21600"/>
                    <a:pt x="0" y="21153"/>
                    <a:pt x="0" y="20601"/>
                  </a:cubicBezTo>
                  <a:close/>
                </a:path>
              </a:pathLst>
            </a:custGeom>
            <a:solidFill>
              <a:srgbClr val="00B0F0"/>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sp>
          <p:nvSpPr>
            <p:cNvPr id="375" name="Oval"/>
            <p:cNvSpPr/>
            <p:nvPr/>
          </p:nvSpPr>
          <p:spPr>
            <a:xfrm>
              <a:off x="12230023" y="9940"/>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nvGrpSpPr>
            <p:cNvPr id="398" name="Group"/>
            <p:cNvGrpSpPr/>
            <p:nvPr/>
          </p:nvGrpSpPr>
          <p:grpSpPr>
            <a:xfrm>
              <a:off x="-1" y="583207"/>
              <a:ext cx="13950894" cy="5499234"/>
              <a:chOff x="0" y="0"/>
              <a:chExt cx="13950892" cy="5499232"/>
            </a:xfrm>
          </p:grpSpPr>
          <p:grpSp>
            <p:nvGrpSpPr>
              <p:cNvPr id="378" name="Group"/>
              <p:cNvGrpSpPr/>
              <p:nvPr/>
            </p:nvGrpSpPr>
            <p:grpSpPr>
              <a:xfrm>
                <a:off x="0" y="3067239"/>
                <a:ext cx="1720882" cy="2431992"/>
                <a:chOff x="0" y="0"/>
                <a:chExt cx="1720881" cy="2431990"/>
              </a:xfrm>
            </p:grpSpPr>
            <p:sp>
              <p:nvSpPr>
                <p:cNvPr id="376" name="Shape"/>
                <p:cNvSpPr/>
                <p:nvPr/>
              </p:nvSpPr>
              <p:spPr>
                <a:xfrm>
                  <a:off x="0" y="-1"/>
                  <a:ext cx="1720882" cy="2431992"/>
                </a:xfrm>
                <a:custGeom>
                  <a:avLst/>
                  <a:gdLst/>
                  <a:ahLst/>
                  <a:cxnLst>
                    <a:cxn ang="0">
                      <a:pos x="wd2" y="hd2"/>
                    </a:cxn>
                    <a:cxn ang="5400000">
                      <a:pos x="wd2" y="hd2"/>
                    </a:cxn>
                    <a:cxn ang="10800000">
                      <a:pos x="wd2" y="hd2"/>
                    </a:cxn>
                    <a:cxn ang="16200000">
                      <a:pos x="wd2" y="hd2"/>
                    </a:cxn>
                  </a:cxnLst>
                  <a:rect l="0" t="0" r="r" b="b"/>
                  <a:pathLst>
                    <a:path w="21600" h="21600" extrusionOk="0">
                      <a:moveTo>
                        <a:pt x="0" y="2254"/>
                      </a:moveTo>
                      <a:cubicBezTo>
                        <a:pt x="0" y="1009"/>
                        <a:pt x="4835" y="0"/>
                        <a:pt x="10800" y="0"/>
                      </a:cubicBezTo>
                      <a:cubicBezTo>
                        <a:pt x="16765" y="0"/>
                        <a:pt x="21600" y="1009"/>
                        <a:pt x="21600" y="2254"/>
                      </a:cubicBezTo>
                      <a:lnTo>
                        <a:pt x="21600" y="19346"/>
                      </a:lnTo>
                      <a:cubicBezTo>
                        <a:pt x="21600" y="20591"/>
                        <a:pt x="16765" y="21600"/>
                        <a:pt x="10800" y="21600"/>
                      </a:cubicBezTo>
                      <a:cubicBezTo>
                        <a:pt x="4835" y="21600"/>
                        <a:pt x="0" y="20591"/>
                        <a:pt x="0" y="19346"/>
                      </a:cubicBezTo>
                      <a:close/>
                    </a:path>
                  </a:pathLst>
                </a:custGeom>
                <a:solidFill>
                  <a:srgbClr val="92D050"/>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sp>
              <p:nvSpPr>
                <p:cNvPr id="377" name="Oval"/>
                <p:cNvSpPr/>
                <p:nvPr/>
              </p:nvSpPr>
              <p:spPr>
                <a:xfrm>
                  <a:off x="3" y="-1"/>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grpSp>
            <p:nvGrpSpPr>
              <p:cNvPr id="381" name="Group"/>
              <p:cNvGrpSpPr/>
              <p:nvPr/>
            </p:nvGrpSpPr>
            <p:grpSpPr>
              <a:xfrm>
                <a:off x="2038339" y="2462803"/>
                <a:ext cx="1728590" cy="3036428"/>
                <a:chOff x="0" y="0"/>
                <a:chExt cx="1728589" cy="3036427"/>
              </a:xfrm>
            </p:grpSpPr>
            <p:sp>
              <p:nvSpPr>
                <p:cNvPr id="379" name="Shape"/>
                <p:cNvSpPr/>
                <p:nvPr/>
              </p:nvSpPr>
              <p:spPr>
                <a:xfrm>
                  <a:off x="7708" y="3"/>
                  <a:ext cx="1720882" cy="3036425"/>
                </a:xfrm>
                <a:custGeom>
                  <a:avLst/>
                  <a:gdLst/>
                  <a:ahLst/>
                  <a:cxnLst>
                    <a:cxn ang="0">
                      <a:pos x="wd2" y="hd2"/>
                    </a:cxn>
                    <a:cxn ang="5400000">
                      <a:pos x="wd2" y="hd2"/>
                    </a:cxn>
                    <a:cxn ang="10800000">
                      <a:pos x="wd2" y="hd2"/>
                    </a:cxn>
                    <a:cxn ang="16200000">
                      <a:pos x="wd2" y="hd2"/>
                    </a:cxn>
                  </a:cxnLst>
                  <a:rect l="0" t="0" r="r" b="b"/>
                  <a:pathLst>
                    <a:path w="21600" h="21600" extrusionOk="0">
                      <a:moveTo>
                        <a:pt x="0" y="1805"/>
                      </a:moveTo>
                      <a:cubicBezTo>
                        <a:pt x="0" y="808"/>
                        <a:pt x="4835" y="0"/>
                        <a:pt x="10800" y="0"/>
                      </a:cubicBezTo>
                      <a:cubicBezTo>
                        <a:pt x="16765" y="0"/>
                        <a:pt x="21600" y="808"/>
                        <a:pt x="21600" y="1805"/>
                      </a:cubicBezTo>
                      <a:lnTo>
                        <a:pt x="21600" y="19795"/>
                      </a:lnTo>
                      <a:cubicBezTo>
                        <a:pt x="21600" y="20792"/>
                        <a:pt x="16765" y="21600"/>
                        <a:pt x="10800" y="21600"/>
                      </a:cubicBezTo>
                      <a:cubicBezTo>
                        <a:pt x="4835" y="21600"/>
                        <a:pt x="0" y="20792"/>
                        <a:pt x="0" y="19795"/>
                      </a:cubicBezTo>
                      <a:close/>
                    </a:path>
                  </a:pathLst>
                </a:custGeom>
                <a:solidFill>
                  <a:srgbClr val="92D050"/>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sp>
              <p:nvSpPr>
                <p:cNvPr id="380" name="Oval"/>
                <p:cNvSpPr/>
                <p:nvPr/>
              </p:nvSpPr>
              <p:spPr>
                <a:xfrm>
                  <a:off x="-1" y="0"/>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grpSp>
            <p:nvGrpSpPr>
              <p:cNvPr id="384" name="Group"/>
              <p:cNvGrpSpPr/>
              <p:nvPr/>
            </p:nvGrpSpPr>
            <p:grpSpPr>
              <a:xfrm>
                <a:off x="4076674" y="1842870"/>
                <a:ext cx="1720882" cy="3656360"/>
                <a:chOff x="0" y="0"/>
                <a:chExt cx="1720881" cy="3656359"/>
              </a:xfrm>
            </p:grpSpPr>
            <p:sp>
              <p:nvSpPr>
                <p:cNvPr id="382" name="Shape"/>
                <p:cNvSpPr/>
                <p:nvPr/>
              </p:nvSpPr>
              <p:spPr>
                <a:xfrm>
                  <a:off x="0" y="0"/>
                  <a:ext cx="1720882" cy="3656360"/>
                </a:xfrm>
                <a:custGeom>
                  <a:avLst/>
                  <a:gdLst/>
                  <a:ahLst/>
                  <a:cxnLst>
                    <a:cxn ang="0">
                      <a:pos x="wd2" y="hd2"/>
                    </a:cxn>
                    <a:cxn ang="5400000">
                      <a:pos x="wd2" y="hd2"/>
                    </a:cxn>
                    <a:cxn ang="10800000">
                      <a:pos x="wd2" y="hd2"/>
                    </a:cxn>
                    <a:cxn ang="16200000">
                      <a:pos x="wd2" y="hd2"/>
                    </a:cxn>
                  </a:cxnLst>
                  <a:rect l="0" t="0" r="r" b="b"/>
                  <a:pathLst>
                    <a:path w="21600" h="21600" extrusionOk="0">
                      <a:moveTo>
                        <a:pt x="0" y="1499"/>
                      </a:moveTo>
                      <a:cubicBezTo>
                        <a:pt x="0" y="671"/>
                        <a:pt x="4835" y="0"/>
                        <a:pt x="10800" y="0"/>
                      </a:cubicBezTo>
                      <a:cubicBezTo>
                        <a:pt x="16765" y="0"/>
                        <a:pt x="21600" y="671"/>
                        <a:pt x="21600" y="1499"/>
                      </a:cubicBezTo>
                      <a:lnTo>
                        <a:pt x="21600" y="20101"/>
                      </a:lnTo>
                      <a:cubicBezTo>
                        <a:pt x="21600" y="20929"/>
                        <a:pt x="16765" y="21600"/>
                        <a:pt x="10800" y="21600"/>
                      </a:cubicBezTo>
                      <a:cubicBezTo>
                        <a:pt x="4835" y="21600"/>
                        <a:pt x="0" y="20929"/>
                        <a:pt x="0" y="20101"/>
                      </a:cubicBezTo>
                      <a:close/>
                    </a:path>
                  </a:pathLst>
                </a:custGeom>
                <a:solidFill>
                  <a:srgbClr val="92D050"/>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sp>
              <p:nvSpPr>
                <p:cNvPr id="383" name="Oval"/>
                <p:cNvSpPr/>
                <p:nvPr/>
              </p:nvSpPr>
              <p:spPr>
                <a:xfrm>
                  <a:off x="3" y="-1"/>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grpSp>
            <p:nvGrpSpPr>
              <p:cNvPr id="387" name="Group"/>
              <p:cNvGrpSpPr/>
              <p:nvPr/>
            </p:nvGrpSpPr>
            <p:grpSpPr>
              <a:xfrm>
                <a:off x="6115008" y="1238436"/>
                <a:ext cx="1720883" cy="4260796"/>
                <a:chOff x="0" y="0"/>
                <a:chExt cx="1720882" cy="4260794"/>
              </a:xfrm>
            </p:grpSpPr>
            <p:sp>
              <p:nvSpPr>
                <p:cNvPr id="385" name="Shape"/>
                <p:cNvSpPr/>
                <p:nvPr/>
              </p:nvSpPr>
              <p:spPr>
                <a:xfrm>
                  <a:off x="0" y="0"/>
                  <a:ext cx="1720882" cy="4260794"/>
                </a:xfrm>
                <a:custGeom>
                  <a:avLst/>
                  <a:gdLst/>
                  <a:ahLst/>
                  <a:cxnLst>
                    <a:cxn ang="0">
                      <a:pos x="wd2" y="hd2"/>
                    </a:cxn>
                    <a:cxn ang="5400000">
                      <a:pos x="wd2" y="hd2"/>
                    </a:cxn>
                    <a:cxn ang="10800000">
                      <a:pos x="wd2" y="hd2"/>
                    </a:cxn>
                    <a:cxn ang="16200000">
                      <a:pos x="wd2" y="hd2"/>
                    </a:cxn>
                  </a:cxnLst>
                  <a:rect l="0" t="0" r="r" b="b"/>
                  <a:pathLst>
                    <a:path w="21600" h="21600" extrusionOk="0">
                      <a:moveTo>
                        <a:pt x="0" y="1287"/>
                      </a:moveTo>
                      <a:cubicBezTo>
                        <a:pt x="0" y="576"/>
                        <a:pt x="4835" y="0"/>
                        <a:pt x="10800" y="0"/>
                      </a:cubicBezTo>
                      <a:cubicBezTo>
                        <a:pt x="16765" y="0"/>
                        <a:pt x="21600" y="576"/>
                        <a:pt x="21600" y="1287"/>
                      </a:cubicBezTo>
                      <a:lnTo>
                        <a:pt x="21600" y="20313"/>
                      </a:lnTo>
                      <a:cubicBezTo>
                        <a:pt x="21600" y="21024"/>
                        <a:pt x="16765" y="21600"/>
                        <a:pt x="10800" y="21600"/>
                      </a:cubicBezTo>
                      <a:cubicBezTo>
                        <a:pt x="4835" y="21600"/>
                        <a:pt x="0" y="21024"/>
                        <a:pt x="0" y="20313"/>
                      </a:cubicBezTo>
                      <a:close/>
                    </a:path>
                  </a:pathLst>
                </a:custGeom>
                <a:solidFill>
                  <a:schemeClr val="accent3"/>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dirty="0"/>
                </a:p>
              </p:txBody>
            </p:sp>
            <p:sp>
              <p:nvSpPr>
                <p:cNvPr id="386" name="Oval"/>
                <p:cNvSpPr/>
                <p:nvPr/>
              </p:nvSpPr>
              <p:spPr>
                <a:xfrm>
                  <a:off x="3" y="0"/>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grpSp>
            <p:nvGrpSpPr>
              <p:cNvPr id="390" name="Group"/>
              <p:cNvGrpSpPr/>
              <p:nvPr/>
            </p:nvGrpSpPr>
            <p:grpSpPr>
              <a:xfrm>
                <a:off x="10191681" y="0"/>
                <a:ext cx="1720882" cy="5499231"/>
                <a:chOff x="0" y="0"/>
                <a:chExt cx="1720881" cy="5499230"/>
              </a:xfrm>
            </p:grpSpPr>
            <p:sp>
              <p:nvSpPr>
                <p:cNvPr id="388" name="Shape"/>
                <p:cNvSpPr/>
                <p:nvPr/>
              </p:nvSpPr>
              <p:spPr>
                <a:xfrm>
                  <a:off x="0" y="14070"/>
                  <a:ext cx="1720882" cy="5485161"/>
                </a:xfrm>
                <a:custGeom>
                  <a:avLst/>
                  <a:gdLst/>
                  <a:ahLst/>
                  <a:cxnLst>
                    <a:cxn ang="0">
                      <a:pos x="wd2" y="hd2"/>
                    </a:cxn>
                    <a:cxn ang="5400000">
                      <a:pos x="wd2" y="hd2"/>
                    </a:cxn>
                    <a:cxn ang="10800000">
                      <a:pos x="wd2" y="hd2"/>
                    </a:cxn>
                    <a:cxn ang="16200000">
                      <a:pos x="wd2" y="hd2"/>
                    </a:cxn>
                  </a:cxnLst>
                  <a:rect l="0" t="0" r="r" b="b"/>
                  <a:pathLst>
                    <a:path w="21600" h="21600" extrusionOk="0">
                      <a:moveTo>
                        <a:pt x="0" y="999"/>
                      </a:moveTo>
                      <a:cubicBezTo>
                        <a:pt x="0" y="447"/>
                        <a:pt x="4835" y="0"/>
                        <a:pt x="10800" y="0"/>
                      </a:cubicBezTo>
                      <a:cubicBezTo>
                        <a:pt x="16765" y="0"/>
                        <a:pt x="21600" y="447"/>
                        <a:pt x="21600" y="999"/>
                      </a:cubicBezTo>
                      <a:lnTo>
                        <a:pt x="21600" y="20601"/>
                      </a:lnTo>
                      <a:cubicBezTo>
                        <a:pt x="21600" y="21153"/>
                        <a:pt x="16765" y="21600"/>
                        <a:pt x="10800" y="21600"/>
                      </a:cubicBezTo>
                      <a:cubicBezTo>
                        <a:pt x="4835" y="21600"/>
                        <a:pt x="0" y="21153"/>
                        <a:pt x="0" y="20601"/>
                      </a:cubicBezTo>
                      <a:close/>
                    </a:path>
                  </a:pathLst>
                </a:custGeom>
                <a:solidFill>
                  <a:srgbClr val="00B0F0"/>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sp>
              <p:nvSpPr>
                <p:cNvPr id="389" name="Oval"/>
                <p:cNvSpPr/>
                <p:nvPr/>
              </p:nvSpPr>
              <p:spPr>
                <a:xfrm>
                  <a:off x="3" y="0"/>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sp>
            <p:nvSpPr>
              <p:cNvPr id="391" name="Retail"/>
              <p:cNvSpPr/>
              <p:nvPr/>
            </p:nvSpPr>
            <p:spPr>
              <a:xfrm>
                <a:off x="3" y="4158461"/>
                <a:ext cx="1720873" cy="487677"/>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lvl1pPr algn="ctr" defTabSz="1219200">
                  <a:defRPr sz="2000" b="1">
                    <a:solidFill>
                      <a:srgbClr val="FFFFFF"/>
                    </a:solidFill>
                    <a:latin typeface="+mn-lt"/>
                    <a:ea typeface="+mn-ea"/>
                    <a:cs typeface="+mn-cs"/>
                    <a:sym typeface="Helvetica"/>
                  </a:defRPr>
                </a:lvl1pPr>
              </a:lstStyle>
              <a:p>
                <a:r>
                  <a:rPr lang="th-TH" dirty="0"/>
                  <a:t>ขายปลีก</a:t>
                </a:r>
                <a:endParaRPr dirty="0"/>
              </a:p>
            </p:txBody>
          </p:sp>
          <p:sp>
            <p:nvSpPr>
              <p:cNvPr id="392" name="Fast…"/>
              <p:cNvSpPr/>
              <p:nvPr/>
            </p:nvSpPr>
            <p:spPr>
              <a:xfrm>
                <a:off x="4089813" y="3527073"/>
                <a:ext cx="1720873" cy="492436"/>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p>
                <a:pPr algn="ctr" defTabSz="1219200">
                  <a:defRPr sz="2000" b="1">
                    <a:solidFill>
                      <a:srgbClr val="FFFFFF"/>
                    </a:solidFill>
                    <a:latin typeface="+mn-lt"/>
                    <a:ea typeface="+mn-ea"/>
                    <a:cs typeface="+mn-cs"/>
                    <a:sym typeface="Helvetica"/>
                  </a:defRPr>
                </a:pPr>
                <a:r>
                  <a:rPr lang="th-TH" sz="2000" b="1" dirty="0">
                    <a:sym typeface="Helvetica"/>
                  </a:rPr>
                  <a:t>โบนัสเริ่มต้น</a:t>
                </a:r>
                <a:endParaRPr dirty="0"/>
              </a:p>
            </p:txBody>
          </p:sp>
          <p:sp>
            <p:nvSpPr>
              <p:cNvPr id="393" name="Director Bonus"/>
              <p:cNvSpPr/>
              <p:nvPr/>
            </p:nvSpPr>
            <p:spPr>
              <a:xfrm>
                <a:off x="6117749" y="3010313"/>
                <a:ext cx="1720875" cy="800213"/>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lvl1pPr algn="ctr" defTabSz="1219200">
                  <a:defRPr sz="2000" b="1">
                    <a:solidFill>
                      <a:srgbClr val="FFFFFF"/>
                    </a:solidFill>
                    <a:latin typeface="+mn-lt"/>
                    <a:ea typeface="+mn-ea"/>
                    <a:cs typeface="+mn-cs"/>
                    <a:sym typeface="Helvetica"/>
                  </a:defRPr>
                </a:lvl1pPr>
              </a:lstStyle>
              <a:p>
                <a:r>
                  <a:rPr lang="th-TH" dirty="0"/>
                  <a:t>โบนัสไดเร็คเตอร์</a:t>
                </a:r>
                <a:endParaRPr dirty="0"/>
              </a:p>
            </p:txBody>
          </p:sp>
          <p:sp>
            <p:nvSpPr>
              <p:cNvPr id="394" name="Team…"/>
              <p:cNvSpPr/>
              <p:nvPr/>
            </p:nvSpPr>
            <p:spPr>
              <a:xfrm>
                <a:off x="8015686" y="2609409"/>
                <a:ext cx="2022467" cy="800213"/>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p>
                <a:pPr algn="ctr" defTabSz="1219200">
                  <a:defRPr sz="2000" b="1">
                    <a:solidFill>
                      <a:srgbClr val="FFFFFF"/>
                    </a:solidFill>
                    <a:latin typeface="+mn-lt"/>
                    <a:ea typeface="+mn-ea"/>
                    <a:cs typeface="+mn-cs"/>
                    <a:sym typeface="Helvetica"/>
                  </a:defRPr>
                </a:pPr>
                <a:r>
                  <a:rPr lang="th-TH" sz="2000" b="1" dirty="0">
                    <a:sym typeface="Helvetica"/>
                  </a:rPr>
                  <a:t>คอมมิชชั่นของทีม</a:t>
                </a:r>
                <a:endParaRPr dirty="0"/>
              </a:p>
            </p:txBody>
          </p:sp>
          <p:sp>
            <p:nvSpPr>
              <p:cNvPr id="395" name="Executive Momentum Pool"/>
              <p:cNvSpPr/>
              <p:nvPr/>
            </p:nvSpPr>
            <p:spPr>
              <a:xfrm>
                <a:off x="10191681" y="2131238"/>
                <a:ext cx="1720873" cy="800213"/>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lvl1pPr algn="ctr" defTabSz="1219200">
                  <a:defRPr sz="2000" b="1">
                    <a:solidFill>
                      <a:srgbClr val="FFFFFF"/>
                    </a:solidFill>
                    <a:latin typeface="+mn-lt"/>
                    <a:ea typeface="+mn-ea"/>
                    <a:cs typeface="+mn-cs"/>
                    <a:sym typeface="Helvetica"/>
                  </a:defRPr>
                </a:lvl1pPr>
              </a:lstStyle>
              <a:p>
                <a:r>
                  <a:rPr lang="th-TH" dirty="0"/>
                  <a:t>เอ็คเซคคิวทีพโมเมนตัมพูล</a:t>
                </a:r>
                <a:endParaRPr dirty="0"/>
              </a:p>
            </p:txBody>
          </p:sp>
          <p:sp>
            <p:nvSpPr>
              <p:cNvPr id="396" name="Preferred…"/>
              <p:cNvSpPr/>
              <p:nvPr/>
            </p:nvSpPr>
            <p:spPr>
              <a:xfrm>
                <a:off x="2025203" y="3671049"/>
                <a:ext cx="1720873" cy="492436"/>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p>
                <a:pPr algn="ctr" defTabSz="1219200">
                  <a:defRPr sz="2000" b="1">
                    <a:solidFill>
                      <a:srgbClr val="FFFFFF"/>
                    </a:solidFill>
                    <a:latin typeface="+mn-lt"/>
                    <a:ea typeface="+mn-ea"/>
                    <a:cs typeface="+mn-cs"/>
                    <a:sym typeface="Helvetica"/>
                  </a:defRPr>
                </a:pPr>
                <a:r>
                  <a:rPr lang="th-TH" dirty="0"/>
                  <a:t>ลูกค้าประจำ</a:t>
                </a:r>
                <a:endParaRPr dirty="0"/>
              </a:p>
            </p:txBody>
          </p:sp>
          <p:sp>
            <p:nvSpPr>
              <p:cNvPr id="397" name="Check…"/>
              <p:cNvSpPr/>
              <p:nvPr/>
            </p:nvSpPr>
            <p:spPr>
              <a:xfrm>
                <a:off x="12230019" y="1900514"/>
                <a:ext cx="1720873" cy="492436"/>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p>
                <a:pPr algn="ctr" defTabSz="1219200">
                  <a:defRPr sz="2000" b="1">
                    <a:solidFill>
                      <a:srgbClr val="FFFFFF"/>
                    </a:solidFill>
                    <a:latin typeface="+mn-lt"/>
                    <a:ea typeface="+mn-ea"/>
                    <a:cs typeface="+mn-cs"/>
                    <a:sym typeface="Helvetica"/>
                  </a:defRPr>
                </a:pPr>
                <a:r>
                  <a:rPr lang="th-TH" sz="2000" dirty="0">
                    <a:latin typeface="+mn-lt"/>
                    <a:ea typeface="+mn-ea"/>
                    <a:cs typeface="+mn-cs"/>
                    <a:sym typeface="Helvetica"/>
                  </a:rPr>
                  <a:t>เช็คจับคู่</a:t>
                </a:r>
                <a:endParaRPr sz="4800" dirty="0">
                  <a:latin typeface="Calibri"/>
                  <a:ea typeface="Calibri"/>
                  <a:cs typeface="Calibri"/>
                  <a:sym typeface="Calibri"/>
                </a:endParaRPr>
              </a:p>
            </p:txBody>
          </p:sp>
        </p:grpSp>
        <p:sp>
          <p:nvSpPr>
            <p:cNvPr id="399" name="Oval"/>
            <p:cNvSpPr/>
            <p:nvPr/>
          </p:nvSpPr>
          <p:spPr>
            <a:xfrm>
              <a:off x="8159702" y="1193544"/>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sp>
        <p:nvSpPr>
          <p:cNvPr id="401" name="Shape"/>
          <p:cNvSpPr/>
          <p:nvPr/>
        </p:nvSpPr>
        <p:spPr>
          <a:xfrm>
            <a:off x="18422377" y="3218364"/>
            <a:ext cx="1720881" cy="6656404"/>
          </a:xfrm>
          <a:custGeom>
            <a:avLst/>
            <a:gdLst/>
            <a:ahLst/>
            <a:cxnLst>
              <a:cxn ang="0">
                <a:pos x="wd2" y="hd2"/>
              </a:cxn>
              <a:cxn ang="5400000">
                <a:pos x="wd2" y="hd2"/>
              </a:cxn>
              <a:cxn ang="10800000">
                <a:pos x="wd2" y="hd2"/>
              </a:cxn>
              <a:cxn ang="16200000">
                <a:pos x="wd2" y="hd2"/>
              </a:cxn>
            </a:cxnLst>
            <a:rect l="0" t="0" r="r" b="b"/>
            <a:pathLst>
              <a:path w="21600" h="21600" extrusionOk="0">
                <a:moveTo>
                  <a:pt x="0" y="999"/>
                </a:moveTo>
                <a:cubicBezTo>
                  <a:pt x="0" y="447"/>
                  <a:pt x="4835" y="0"/>
                  <a:pt x="10800" y="0"/>
                </a:cubicBezTo>
                <a:cubicBezTo>
                  <a:pt x="16765" y="0"/>
                  <a:pt x="21600" y="447"/>
                  <a:pt x="21600" y="999"/>
                </a:cubicBezTo>
                <a:lnTo>
                  <a:pt x="21600" y="20601"/>
                </a:lnTo>
                <a:cubicBezTo>
                  <a:pt x="21600" y="21153"/>
                  <a:pt x="16765" y="21600"/>
                  <a:pt x="10800" y="21600"/>
                </a:cubicBezTo>
                <a:cubicBezTo>
                  <a:pt x="4835" y="21600"/>
                  <a:pt x="0" y="21153"/>
                  <a:pt x="0" y="20601"/>
                </a:cubicBezTo>
                <a:close/>
              </a:path>
            </a:pathLst>
          </a:custGeom>
          <a:solidFill>
            <a:srgbClr val="00B0F0"/>
          </a:solidFill>
          <a:ln w="25400">
            <a:miter lim="400000"/>
          </a:ln>
          <a:effectLst>
            <a:outerShdw blurRad="76200" dist="50800" dir="5400000" rotWithShape="0">
              <a:srgbClr val="000000">
                <a:alpha val="25000"/>
              </a:srgbClr>
            </a:outerShdw>
          </a:effectLst>
        </p:spPr>
        <p:txBody>
          <a:bodyPr lIns="101600" tIns="101600" rIns="101600" bIns="101600" anchor="ctr"/>
          <a:lstStyle/>
          <a:p>
            <a:pPr algn="ctr" defTabSz="1219200">
              <a:defRPr sz="4800">
                <a:solidFill>
                  <a:srgbClr val="FFFFFF"/>
                </a:solidFill>
                <a:latin typeface="Calibri"/>
                <a:ea typeface="Calibri"/>
                <a:cs typeface="Calibri"/>
                <a:sym typeface="Calibri"/>
              </a:defRPr>
            </a:pPr>
            <a:endParaRPr/>
          </a:p>
        </p:txBody>
      </p:sp>
      <p:sp>
        <p:nvSpPr>
          <p:cNvPr id="402" name="Oval"/>
          <p:cNvSpPr/>
          <p:nvPr/>
        </p:nvSpPr>
        <p:spPr>
          <a:xfrm>
            <a:off x="18422382" y="3213080"/>
            <a:ext cx="1720877" cy="507573"/>
          </a:xfrm>
          <a:prstGeom prst="ellipse">
            <a:avLst/>
          </a:prstGeom>
          <a:solidFill>
            <a:srgbClr val="FFFFFF">
              <a:alpha val="40000"/>
            </a:srgbClr>
          </a:solidFill>
          <a:ln w="12700">
            <a:miter lim="400000"/>
          </a:ln>
        </p:spPr>
        <p:txBody>
          <a:bodyPr lIns="101600" tIns="101600" rIns="101600" bIns="101600" anchor="ctr"/>
          <a:lstStyle/>
          <a:p>
            <a:pPr algn="ctr" defTabSz="1219200">
              <a:defRPr sz="4800">
                <a:solidFill>
                  <a:srgbClr val="FFFFFF"/>
                </a:solidFill>
                <a:latin typeface="Calibri"/>
                <a:ea typeface="Calibri"/>
                <a:cs typeface="Calibri"/>
                <a:sym typeface="Calibri"/>
              </a:defRPr>
            </a:pPr>
            <a:endParaRPr/>
          </a:p>
        </p:txBody>
      </p:sp>
      <p:sp>
        <p:nvSpPr>
          <p:cNvPr id="403" name="Diamond…"/>
          <p:cNvSpPr/>
          <p:nvPr/>
        </p:nvSpPr>
        <p:spPr>
          <a:xfrm>
            <a:off x="18441778" y="5836173"/>
            <a:ext cx="1720873" cy="492436"/>
          </a:xfrm>
          <a:prstGeom prst="rect">
            <a:avLst/>
          </a:prstGeom>
          <a:ln w="25400">
            <a:miter lim="400000"/>
          </a:ln>
          <a:extLst>
            <a:ext uri="{C572A759-6A51-4108-AA02-DFA0A04FC94B}">
              <ma14:wrappingTextBoxFlag xmlns:ma14="http://schemas.microsoft.com/office/mac/drawingml/2011/main" xmlns="" val="1"/>
            </a:ext>
          </a:extLst>
        </p:spPr>
        <p:txBody>
          <a:bodyPr lIns="91437" tIns="91437" rIns="91437" bIns="91437">
            <a:spAutoFit/>
          </a:bodyPr>
          <a:lstStyle/>
          <a:p>
            <a:pPr algn="ctr" defTabSz="1219200">
              <a:defRPr sz="2000" b="1">
                <a:solidFill>
                  <a:srgbClr val="FFFFFF"/>
                </a:solidFill>
                <a:latin typeface="+mn-lt"/>
                <a:ea typeface="+mn-ea"/>
                <a:cs typeface="+mn-cs"/>
                <a:sym typeface="Helvetica"/>
              </a:defRPr>
            </a:pPr>
            <a:r>
              <a:rPr lang="th-TH" dirty="0"/>
              <a:t>ไดมอนต์พูล</a:t>
            </a:r>
            <a:endParaRPr dirty="0"/>
          </a:p>
        </p:txBody>
      </p:sp>
      <p:sp>
        <p:nvSpPr>
          <p:cNvPr id="40" name="#3"/>
          <p:cNvSpPr/>
          <p:nvPr/>
        </p:nvSpPr>
        <p:spPr>
          <a:xfrm>
            <a:off x="8068267" y="5508607"/>
            <a:ext cx="2065771" cy="4511610"/>
          </a:xfrm>
          <a:prstGeom prst="roundRect">
            <a:avLst>
              <a:gd name="adj" fmla="val 27401"/>
            </a:avLst>
          </a:prstGeom>
          <a:ln w="50800">
            <a:solidFill>
              <a:schemeClr val="accent1"/>
            </a:solidFill>
          </a:ln>
          <a:extLst>
            <a:ext uri="{C572A759-6A51-4108-AA02-DFA0A04FC94B}">
              <ma14:wrappingTextBoxFlag xmlns:ma14="http://schemas.microsoft.com/office/mac/drawingml/2011/main" xmlns="" val="1"/>
            </a:ext>
          </a:extLst>
        </p:spPr>
        <p:txBody>
          <a:bodyPr lIns="101600" tIns="101600" rIns="101600" bIns="101600"/>
          <a:lstStyle>
            <a:lvl1pPr algn="ctr">
              <a:defRPr sz="3800"/>
            </a:lvl1pPr>
          </a:lstStyle>
          <a:p>
            <a:r>
              <a:rPr dirty="0"/>
              <a:t>#3</a:t>
            </a:r>
          </a:p>
        </p:txBody>
      </p:sp>
    </p:spTree>
    <p:extLst>
      <p:ext uri="{BB962C8B-B14F-4D97-AF65-F5344CB8AC3E}">
        <p14:creationId xmlns:p14="http://schemas.microsoft.com/office/powerpoint/2010/main" val="425674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40"/>
                                        </p:tgtEl>
                                        <p:attrNameLst>
                                          <p:attrName>style.visibility</p:attrName>
                                        </p:attrNameLst>
                                      </p:cBhvr>
                                      <p:to>
                                        <p:strVal val="visible"/>
                                      </p:to>
                                    </p:set>
                                    <p:animEffect transition="in" filter="wipe(up)">
                                      <p:cBhvr>
                                        <p:cTn id="7"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1" name="ASEA Compensation Plan"/>
          <p:cNvSpPr/>
          <p:nvPr/>
        </p:nvSpPr>
        <p:spPr>
          <a:xfrm>
            <a:off x="3257991" y="283623"/>
            <a:ext cx="17868018" cy="1498482"/>
          </a:xfrm>
          <a:prstGeom prst="rect">
            <a:avLst/>
          </a:prstGeom>
          <a:ln w="25400">
            <a:miter lim="400000"/>
          </a:ln>
          <a:extLst>
            <a:ext uri="{C572A759-6A51-4108-AA02-DFA0A04FC94B}">
              <ma14:wrappingTextBoxFlag xmlns:ma14="http://schemas.microsoft.com/office/mac/drawingml/2011/main" xmlns="" val="1"/>
            </a:ext>
          </a:extLst>
        </p:spPr>
        <p:txBody>
          <a:bodyPr lIns="71435" tIns="71435" rIns="71435" bIns="71435" anchor="ctr">
            <a:spAutoFit/>
          </a:bodyPr>
          <a:lstStyle>
            <a:lvl1pPr algn="ctr" defTabSz="821529">
              <a:defRPr sz="10600" b="1">
                <a:solidFill>
                  <a:srgbClr val="0070C0"/>
                </a:solidFill>
                <a:latin typeface="Calibri"/>
                <a:ea typeface="Calibri"/>
                <a:cs typeface="Calibri"/>
                <a:sym typeface="Calibri"/>
              </a:defRPr>
            </a:lvl1pPr>
          </a:lstStyle>
          <a:p>
            <a:r>
              <a:rPr lang="th-TH" sz="8800" dirty="0"/>
              <a:t>แผนการจ่ายผลตอบแทนของ </a:t>
            </a:r>
            <a:r>
              <a:rPr lang="en-US" sz="8800" dirty="0"/>
              <a:t>ASEA</a:t>
            </a:r>
            <a:endParaRPr lang="th-TH" sz="8800" dirty="0"/>
          </a:p>
        </p:txBody>
      </p:sp>
      <p:pic>
        <p:nvPicPr>
          <p:cNvPr id="352" name="people-group-1.png" descr="people-group-1.png"/>
          <p:cNvPicPr>
            <a:picLocks noChangeAspect="1"/>
          </p:cNvPicPr>
          <p:nvPr/>
        </p:nvPicPr>
        <p:blipFill>
          <a:blip r:embed="rId2">
            <a:extLst/>
          </a:blip>
          <a:stretch>
            <a:fillRect/>
          </a:stretch>
        </p:blipFill>
        <p:spPr>
          <a:xfrm>
            <a:off x="3048000" y="4689991"/>
            <a:ext cx="18288000" cy="6643688"/>
          </a:xfrm>
          <a:prstGeom prst="rect">
            <a:avLst/>
          </a:prstGeom>
          <a:ln w="12700">
            <a:miter lim="400000"/>
          </a:ln>
        </p:spPr>
      </p:pic>
      <p:sp>
        <p:nvSpPr>
          <p:cNvPr id="353" name="ASEA offers you the chance to achieve your personal and financial goals, by building a business that will stand the test of time."/>
          <p:cNvSpPr/>
          <p:nvPr/>
        </p:nvSpPr>
        <p:spPr>
          <a:xfrm>
            <a:off x="4412563" y="11224354"/>
            <a:ext cx="15896493" cy="1530670"/>
          </a:xfrm>
          <a:prstGeom prst="rect">
            <a:avLst/>
          </a:prstGeom>
          <a:ln w="25400">
            <a:miter lim="400000"/>
          </a:ln>
          <a:extLst>
            <a:ext uri="{C572A759-6A51-4108-AA02-DFA0A04FC94B}">
              <ma14:wrappingTextBoxFlag xmlns:ma14="http://schemas.microsoft.com/office/mac/drawingml/2011/main" xmlns="" val="1"/>
            </a:ext>
          </a:extLst>
        </p:spPr>
        <p:txBody>
          <a:bodyPr lIns="71435" tIns="71435" rIns="71435" bIns="71435" anchor="ctr">
            <a:spAutoFit/>
          </a:bodyPr>
          <a:lstStyle>
            <a:lvl1pPr defTabSz="821529">
              <a:lnSpc>
                <a:spcPct val="110000"/>
              </a:lnSpc>
              <a:defRPr sz="4200" b="1">
                <a:solidFill>
                  <a:srgbClr val="0070C0"/>
                </a:solidFill>
                <a:latin typeface="Calibri"/>
                <a:ea typeface="Calibri"/>
                <a:cs typeface="Calibri"/>
                <a:sym typeface="Calibri"/>
              </a:defRPr>
            </a:lvl1pPr>
          </a:lstStyle>
          <a:p>
            <a:r>
              <a:rPr lang="en-US" dirty="0"/>
              <a:t>ASEA </a:t>
            </a:r>
            <a:r>
              <a:rPr lang="th-TH" dirty="0"/>
              <a:t>ให้โอกาสคุณในการบรรลุเป้าหมายส่วนบุคคลและการเงินของคุณ โดยการสร้างธุรกิจที่ขึ้นอยู่กับการทดสอบของเวลา</a:t>
            </a:r>
          </a:p>
        </p:txBody>
      </p:sp>
      <p:sp>
        <p:nvSpPr>
          <p:cNvPr id="354" name="Whether you’re a professional looking to opt out of the daily nine-to-five grind, a stay- at-home mom wanting to boost your budget, or an entrepreneur with a desire to build a substantial, full-time residual income,"/>
          <p:cNvSpPr/>
          <p:nvPr/>
        </p:nvSpPr>
        <p:spPr>
          <a:xfrm>
            <a:off x="4412563" y="2460819"/>
            <a:ext cx="15896493" cy="2134233"/>
          </a:xfrm>
          <a:prstGeom prst="rect">
            <a:avLst/>
          </a:prstGeom>
          <a:ln w="25400">
            <a:miter lim="400000"/>
          </a:ln>
          <a:extLst>
            <a:ext uri="{C572A759-6A51-4108-AA02-DFA0A04FC94B}">
              <ma14:wrappingTextBoxFlag xmlns:ma14="http://schemas.microsoft.com/office/mac/drawingml/2011/main" xmlns="" val="1"/>
            </a:ext>
          </a:extLst>
        </p:spPr>
        <p:txBody>
          <a:bodyPr lIns="71435" tIns="71435" rIns="71435" bIns="71435" anchor="ctr">
            <a:spAutoFit/>
          </a:bodyPr>
          <a:lstStyle>
            <a:lvl1pPr defTabSz="821529">
              <a:lnSpc>
                <a:spcPct val="110000"/>
              </a:lnSpc>
              <a:defRPr sz="4000">
                <a:solidFill>
                  <a:srgbClr val="0070C0"/>
                </a:solidFill>
                <a:latin typeface="Calibri"/>
                <a:ea typeface="Calibri"/>
                <a:cs typeface="Calibri"/>
                <a:sym typeface="Calibri"/>
              </a:defRPr>
            </a:lvl1pPr>
          </a:lstStyle>
          <a:p>
            <a:r>
              <a:rPr lang="th-TH" dirty="0"/>
              <a:t>ไม่ว่าคุณจะเป็นมืออาชีพที่ต้องการออกจากการทำงานเป็นประจำทุกวันตั้งแต่เก้าโมงถึงห้าโมงหรือคุณแม่ที่อยู่แต่ในบ้านและต้องการที่จะเพิ่มรายได้หรือผู้ประกอบการที่มีความปรารถนาที่จะสร้างรายได้เป็นกอบเป็นกำแบบเต็มเวลา</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 name="women-showing-computer.jpg" descr="women-showing-computer.jpg"/>
          <p:cNvPicPr>
            <a:picLocks noChangeAspect="1"/>
          </p:cNvPicPr>
          <p:nvPr/>
        </p:nvPicPr>
        <p:blipFill>
          <a:blip r:embed="rId2">
            <a:extLst/>
          </a:blip>
          <a:stretch>
            <a:fillRect/>
          </a:stretch>
        </p:blipFill>
        <p:spPr>
          <a:xfrm>
            <a:off x="3048000" y="-41869"/>
            <a:ext cx="18288000" cy="12192001"/>
          </a:xfrm>
          <a:prstGeom prst="rect">
            <a:avLst/>
          </a:prstGeom>
          <a:ln w="12700">
            <a:miter lim="400000"/>
          </a:ln>
        </p:spPr>
      </p:pic>
      <p:pic>
        <p:nvPicPr>
          <p:cNvPr id="635" name="image66.png" descr="image66.png"/>
          <p:cNvPicPr>
            <a:picLocks noChangeAspect="1"/>
          </p:cNvPicPr>
          <p:nvPr/>
        </p:nvPicPr>
        <p:blipFill>
          <a:blip r:embed="rId3">
            <a:extLst/>
          </a:blip>
          <a:stretch>
            <a:fillRect/>
          </a:stretch>
        </p:blipFill>
        <p:spPr>
          <a:xfrm>
            <a:off x="-9860987" y="10514582"/>
            <a:ext cx="31601123" cy="4363203"/>
          </a:xfrm>
          <a:prstGeom prst="rect">
            <a:avLst/>
          </a:prstGeom>
          <a:ln w="50800">
            <a:solidFill>
              <a:srgbClr val="F2F2F2"/>
            </a:solidFill>
            <a:miter lim="400000"/>
          </a:ln>
          <a:effectLst>
            <a:outerShdw blurRad="254000" dist="254000" dir="5400000" rotWithShape="0">
              <a:srgbClr val="000000">
                <a:alpha val="13000"/>
              </a:srgbClr>
            </a:outerShdw>
          </a:effectLst>
        </p:spPr>
      </p:pic>
      <p:sp>
        <p:nvSpPr>
          <p:cNvPr id="636" name="Oval"/>
          <p:cNvSpPr/>
          <p:nvPr/>
        </p:nvSpPr>
        <p:spPr>
          <a:xfrm>
            <a:off x="7264428" y="10641648"/>
            <a:ext cx="3361521" cy="1597400"/>
          </a:xfrm>
          <a:prstGeom prst="ellipse">
            <a:avLst/>
          </a:prstGeom>
          <a:ln w="114300">
            <a:solidFill>
              <a:srgbClr val="FFC000">
                <a:alpha val="90000"/>
              </a:srgbClr>
            </a:solidFill>
            <a:bevel/>
          </a:ln>
        </p:spPr>
        <p:txBody>
          <a:bodyPr lIns="101600" tIns="101600" rIns="101600" bIns="101600" anchor="ctr"/>
          <a:lstStyle/>
          <a:p>
            <a:pPr algn="ctr">
              <a:defRPr>
                <a:solidFill>
                  <a:srgbClr val="FFFFFF"/>
                </a:solidFill>
                <a:latin typeface="Calibri"/>
                <a:ea typeface="Calibri"/>
                <a:cs typeface="Calibri"/>
                <a:sym typeface="Calibri"/>
              </a:defRPr>
            </a:pPr>
            <a:endParaRPr/>
          </a:p>
        </p:txBody>
      </p:sp>
      <p:sp>
        <p:nvSpPr>
          <p:cNvPr id="637" name="Rectangle"/>
          <p:cNvSpPr/>
          <p:nvPr/>
        </p:nvSpPr>
        <p:spPr>
          <a:xfrm>
            <a:off x="3048000" y="-998345"/>
            <a:ext cx="18288000" cy="3524639"/>
          </a:xfrm>
          <a:prstGeom prst="rect">
            <a:avLst/>
          </a:prstGeom>
          <a:solidFill>
            <a:srgbClr val="0070C0"/>
          </a:solidFill>
          <a:ln w="12700">
            <a:miter lim="400000"/>
          </a:ln>
        </p:spPr>
        <p:txBody>
          <a:bodyPr lIns="101600" tIns="101600" rIns="101600" bIns="101600" anchor="ctr"/>
          <a:lstStyle/>
          <a:p>
            <a:pPr marR="81278" defTabSz="1828800">
              <a:defRPr sz="4800">
                <a:uFill>
                  <a:solidFill>
                    <a:srgbClr val="000000"/>
                  </a:solidFill>
                </a:uFill>
                <a:latin typeface="Arial"/>
                <a:ea typeface="Arial"/>
                <a:cs typeface="Arial"/>
                <a:sym typeface="Arial"/>
              </a:defRPr>
            </a:pPr>
            <a:endParaRPr/>
          </a:p>
        </p:txBody>
      </p:sp>
      <p:sp>
        <p:nvSpPr>
          <p:cNvPr id="638" name="You earn an instant Fast Start Bonus every time you personally sponsor someone who purchases an ASEA Product Pack during the enrollment process."/>
          <p:cNvSpPr>
            <a:spLocks noGrp="1"/>
          </p:cNvSpPr>
          <p:nvPr>
            <p:ph type="title"/>
          </p:nvPr>
        </p:nvSpPr>
        <p:spPr>
          <a:xfrm>
            <a:off x="3921519" y="157762"/>
            <a:ext cx="16877935" cy="2936047"/>
          </a:xfrm>
          <a:prstGeom prst="rect">
            <a:avLst/>
          </a:prstGeom>
        </p:spPr>
        <p:txBody>
          <a:bodyPr/>
          <a:lstStyle>
            <a:lvl1pPr marR="81278" defTabSz="1828800">
              <a:lnSpc>
                <a:spcPct val="100000"/>
              </a:lnSpc>
              <a:spcBef>
                <a:spcPts val="1600"/>
              </a:spcBef>
              <a:defRPr sz="4000">
                <a:solidFill>
                  <a:srgbClr val="FFFFFF"/>
                </a:solidFill>
                <a:uFill>
                  <a:solidFill>
                    <a:srgbClr val="000000"/>
                  </a:solidFill>
                </a:uFill>
              </a:defRPr>
            </a:lvl1pPr>
          </a:lstStyle>
          <a:p>
            <a:r>
              <a:rPr lang="th-TH" dirty="0"/>
              <a:t>คุณได้รับโบนัสเริ่มต้น</a:t>
            </a:r>
            <a:r>
              <a:rPr lang="en-US" dirty="0"/>
              <a:t> </a:t>
            </a:r>
            <a:r>
              <a:rPr lang="th-TH" dirty="0"/>
              <a:t>ทันทีทุกครั้งที่คุณสนับสนุนบุคคลในการซื้อผลิตภัณฑ์ </a:t>
            </a:r>
            <a:r>
              <a:rPr lang="en-US" dirty="0"/>
              <a:t>ASEA </a:t>
            </a:r>
            <a:r>
              <a:rPr lang="th-TH" dirty="0"/>
              <a:t>ในระหว่างขั้นตอนการลงทะเบียน</a:t>
            </a:r>
            <a:endParaRPr lang="th-TH" dirty="0">
              <a:effectLs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36"/>
                                        </p:tgtEl>
                                        <p:attrNameLst>
                                          <p:attrName>style.visibility</p:attrName>
                                        </p:attrNameLst>
                                      </p:cBhvr>
                                      <p:to>
                                        <p:strVal val="visible"/>
                                      </p:to>
                                    </p:set>
                                    <p:anim calcmode="lin" valueType="num">
                                      <p:cBhvr>
                                        <p:cTn id="7" dur="1000" fill="hold"/>
                                        <p:tgtEl>
                                          <p:spTgt spid="636"/>
                                        </p:tgtEl>
                                        <p:attrNameLst>
                                          <p:attrName>ppt_w</p:attrName>
                                        </p:attrNameLst>
                                      </p:cBhvr>
                                      <p:tavLst>
                                        <p:tav tm="0">
                                          <p:val>
                                            <p:fltVal val="0"/>
                                          </p:val>
                                        </p:tav>
                                        <p:tav tm="100000">
                                          <p:val>
                                            <p:strVal val="#ppt_w"/>
                                          </p:val>
                                        </p:tav>
                                      </p:tavLst>
                                    </p:anim>
                                    <p:anim calcmode="lin" valueType="num">
                                      <p:cBhvr>
                                        <p:cTn id="8" dur="1000" fill="hold"/>
                                        <p:tgtEl>
                                          <p:spTgt spid="6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6" grpId="1" animBg="1" advAuto="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40" name="image68.jpg" descr="image68.jpg"/>
          <p:cNvPicPr>
            <a:picLocks noChangeAspect="1"/>
          </p:cNvPicPr>
          <p:nvPr/>
        </p:nvPicPr>
        <p:blipFill>
          <a:blip r:embed="rId3">
            <a:extLst/>
          </a:blip>
          <a:stretch>
            <a:fillRect/>
          </a:stretch>
        </p:blipFill>
        <p:spPr>
          <a:xfrm>
            <a:off x="3048000" y="0"/>
            <a:ext cx="18288000" cy="13716000"/>
          </a:xfrm>
          <a:prstGeom prst="rect">
            <a:avLst/>
          </a:prstGeom>
          <a:ln w="12700">
            <a:miter lim="400000"/>
          </a:ln>
        </p:spPr>
      </p:pic>
      <p:sp>
        <p:nvSpPr>
          <p:cNvPr id="641" name="Enroll New Associates"/>
          <p:cNvSpPr>
            <a:spLocks noGrp="1"/>
          </p:cNvSpPr>
          <p:nvPr>
            <p:ph type="title"/>
          </p:nvPr>
        </p:nvSpPr>
        <p:spPr>
          <a:xfrm>
            <a:off x="4305298" y="551853"/>
            <a:ext cx="15773402" cy="1558928"/>
          </a:xfrm>
          <a:prstGeom prst="rect">
            <a:avLst/>
          </a:prstGeom>
        </p:spPr>
        <p:txBody>
          <a:bodyPr/>
          <a:lstStyle/>
          <a:p>
            <a:pPr algn="ctr" defTabSz="1124711">
              <a:defRPr sz="8856">
                <a:solidFill>
                  <a:srgbClr val="FFFFFF"/>
                </a:solidFill>
              </a:defRPr>
            </a:pPr>
            <a:r>
              <a:rPr lang="th-TH" dirty="0"/>
              <a:t>ลงทะเบียนสมาชิกใหม่</a:t>
            </a:r>
            <a:endParaRPr dirty="0"/>
          </a:p>
        </p:txBody>
      </p:sp>
      <p:pic>
        <p:nvPicPr>
          <p:cNvPr id="642" name="image66.png" descr="image66.png"/>
          <p:cNvPicPr>
            <a:picLocks noChangeAspect="1"/>
          </p:cNvPicPr>
          <p:nvPr/>
        </p:nvPicPr>
        <p:blipFill>
          <a:blip r:embed="rId4">
            <a:extLst/>
          </a:blip>
          <a:stretch>
            <a:fillRect/>
          </a:stretch>
        </p:blipFill>
        <p:spPr>
          <a:xfrm>
            <a:off x="3588691" y="2585161"/>
            <a:ext cx="17206613" cy="2375739"/>
          </a:xfrm>
          <a:prstGeom prst="rect">
            <a:avLst/>
          </a:prstGeom>
          <a:ln w="50800">
            <a:solidFill>
              <a:srgbClr val="BFBFBF"/>
            </a:solidFill>
            <a:miter lim="400000"/>
          </a:ln>
          <a:effectLst>
            <a:outerShdw blurRad="228600" dist="254000" dir="5400000" rotWithShape="0">
              <a:srgbClr val="000000">
                <a:alpha val="11000"/>
              </a:srgbClr>
            </a:outerShdw>
          </a:effectLst>
        </p:spPr>
      </p:pic>
      <p:sp>
        <p:nvSpPr>
          <p:cNvPr id="643" name="Oval"/>
          <p:cNvSpPr/>
          <p:nvPr/>
        </p:nvSpPr>
        <p:spPr>
          <a:xfrm>
            <a:off x="12880863" y="2551135"/>
            <a:ext cx="2010265" cy="1076897"/>
          </a:xfrm>
          <a:prstGeom prst="ellipse">
            <a:avLst/>
          </a:prstGeom>
          <a:ln w="114300">
            <a:solidFill>
              <a:srgbClr val="FFC000">
                <a:alpha val="90000"/>
              </a:srgbClr>
            </a:solidFill>
            <a:bevel/>
          </a:ln>
        </p:spPr>
        <p:txBody>
          <a:bodyPr lIns="101600" tIns="101600" rIns="101600" bIns="101600" anchor="ctr"/>
          <a:lstStyle/>
          <a:p>
            <a:pPr algn="ctr">
              <a:defRPr>
                <a:solidFill>
                  <a:srgbClr val="FFFFFF"/>
                </a:solidFill>
                <a:latin typeface="Calibri"/>
                <a:ea typeface="Calibri"/>
                <a:cs typeface="Calibri"/>
                <a:sym typeface="Calibri"/>
              </a:defRPr>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1" nodeType="afterEffect">
                                  <p:stCondLst>
                                    <p:cond delay="0"/>
                                  </p:stCondLst>
                                  <p:iterate>
                                    <p:tmAbs val="0"/>
                                  </p:iterate>
                                  <p:childTnLst>
                                    <p:set>
                                      <p:cBhvr>
                                        <p:cTn id="6" fill="hold"/>
                                        <p:tgtEl>
                                          <p:spTgt spid="643"/>
                                        </p:tgtEl>
                                        <p:attrNameLst>
                                          <p:attrName>style.visibility</p:attrName>
                                        </p:attrNameLst>
                                      </p:cBhvr>
                                      <p:to>
                                        <p:strVal val="visible"/>
                                      </p:to>
                                    </p:set>
                                    <p:anim calcmode="lin" valueType="num">
                                      <p:cBhvr>
                                        <p:cTn id="7" dur="1000" fill="hold"/>
                                        <p:tgtEl>
                                          <p:spTgt spid="643"/>
                                        </p:tgtEl>
                                        <p:attrNameLst>
                                          <p:attrName>ppt_w</p:attrName>
                                        </p:attrNameLst>
                                      </p:cBhvr>
                                      <p:tavLst>
                                        <p:tav tm="0">
                                          <p:val>
                                            <p:strVal val="4*#ppt_w"/>
                                          </p:val>
                                        </p:tav>
                                        <p:tav tm="100000">
                                          <p:val>
                                            <p:strVal val="#ppt_w"/>
                                          </p:val>
                                        </p:tav>
                                      </p:tavLst>
                                    </p:anim>
                                    <p:anim calcmode="lin" valueType="num">
                                      <p:cBhvr>
                                        <p:cTn id="8" dur="1000" fill="hold"/>
                                        <p:tgtEl>
                                          <p:spTgt spid="64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3" grpId="1"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Online Enrollment Form"/>
          <p:cNvSpPr>
            <a:spLocks noGrp="1"/>
          </p:cNvSpPr>
          <p:nvPr>
            <p:ph type="title"/>
          </p:nvPr>
        </p:nvSpPr>
        <p:spPr>
          <a:xfrm>
            <a:off x="4815393" y="785438"/>
            <a:ext cx="15773401" cy="1558927"/>
          </a:xfrm>
          <a:prstGeom prst="rect">
            <a:avLst/>
          </a:prstGeom>
        </p:spPr>
        <p:txBody>
          <a:bodyPr>
            <a:normAutofit fontScale="90000"/>
          </a:bodyPr>
          <a:lstStyle>
            <a:lvl1pPr algn="ctr" defTabSz="1124711">
              <a:defRPr sz="8856"/>
            </a:lvl1pPr>
          </a:lstStyle>
          <a:p>
            <a:r>
              <a:rPr lang="th-TH" dirty="0"/>
              <a:t>แบบฟอร์มการลงทะเบียนออนไลน์</a:t>
            </a:r>
            <a:endParaRPr dirty="0"/>
          </a:p>
        </p:txBody>
      </p:sp>
      <p:pic>
        <p:nvPicPr>
          <p:cNvPr id="648" name="ipadholdingrev-2.png" descr="ipadholdingrev-2.png"/>
          <p:cNvPicPr>
            <a:picLocks noChangeAspect="1"/>
          </p:cNvPicPr>
          <p:nvPr/>
        </p:nvPicPr>
        <p:blipFill>
          <a:blip r:embed="rId3">
            <a:extLst/>
          </a:blip>
          <a:stretch>
            <a:fillRect/>
          </a:stretch>
        </p:blipFill>
        <p:spPr>
          <a:xfrm>
            <a:off x="4846" y="3419497"/>
            <a:ext cx="13004801" cy="10312401"/>
          </a:xfrm>
          <a:prstGeom prst="rect">
            <a:avLst/>
          </a:prstGeom>
          <a:ln w="12700">
            <a:miter lim="400000"/>
          </a:ln>
        </p:spPr>
      </p:pic>
      <p:pic>
        <p:nvPicPr>
          <p:cNvPr id="2" name="Picture 1">
            <a:extLst>
              <a:ext uri="{FF2B5EF4-FFF2-40B4-BE49-F238E27FC236}">
                <a16:creationId xmlns:a16="http://schemas.microsoft.com/office/drawing/2014/main" id="{230B8905-6C83-254A-BFFF-32F9A7367FA2}"/>
              </a:ext>
            </a:extLst>
          </p:cNvPr>
          <p:cNvPicPr>
            <a:picLocks noChangeAspect="1"/>
          </p:cNvPicPr>
          <p:nvPr/>
        </p:nvPicPr>
        <p:blipFill>
          <a:blip r:embed="rId4">
            <a:alphaModFix amt="78000"/>
          </a:blip>
          <a:stretch>
            <a:fillRect/>
          </a:stretch>
        </p:blipFill>
        <p:spPr>
          <a:xfrm rot="1404112">
            <a:off x="4054249" y="5844541"/>
            <a:ext cx="6949121" cy="47837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1" nodeType="afterEffect">
                                  <p:stCondLst>
                                    <p:cond delay="0"/>
                                  </p:stCondLst>
                                  <p:iterate>
                                    <p:tmAbs val="0"/>
                                  </p:iterate>
                                  <p:childTnLst>
                                    <p:set>
                                      <p:cBhvr>
                                        <p:cTn id="6" fill="hold"/>
                                        <p:tgtEl>
                                          <p:spTgt spid="648"/>
                                        </p:tgtEl>
                                        <p:attrNameLst>
                                          <p:attrName>style.visibility</p:attrName>
                                        </p:attrNameLst>
                                      </p:cBhvr>
                                      <p:to>
                                        <p:strVal val="visible"/>
                                      </p:to>
                                    </p:set>
                                    <p:animEffect transition="in" filter="box(out)">
                                      <p:cBhvr>
                                        <p:cTn id="7" dur="1000"/>
                                        <p:tgtEl>
                                          <p:spTgt spid="6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 grpId="1" animBg="1" advAuto="0"/>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2" name="Benefit of becoming an Associate…"/>
          <p:cNvSpPr>
            <a:spLocks noGrp="1"/>
          </p:cNvSpPr>
          <p:nvPr>
            <p:ph type="title"/>
          </p:nvPr>
        </p:nvSpPr>
        <p:spPr>
          <a:xfrm>
            <a:off x="4305300" y="371988"/>
            <a:ext cx="15773400" cy="6555286"/>
          </a:xfrm>
          <a:prstGeom prst="rect">
            <a:avLst/>
          </a:prstGeom>
        </p:spPr>
        <p:txBody>
          <a:bodyPr>
            <a:normAutofit/>
          </a:bodyPr>
          <a:lstStyle/>
          <a:p>
            <a:pPr algn="ctr" defTabSz="672084">
              <a:defRPr sz="5292"/>
            </a:pPr>
            <a:br>
              <a:rPr lang="th-TH" dirty="0"/>
            </a:br>
            <a:r>
              <a:rPr lang="th-TH" dirty="0"/>
              <a:t>ประโยชน์ของการเป็นสมาชิก</a:t>
            </a:r>
            <a:br>
              <a:rPr lang="th-TH" dirty="0"/>
            </a:br>
            <a:r>
              <a:rPr lang="th-TH" dirty="0"/>
              <a:t>ได้รับผลประโยชน์ทั้งหมด</a:t>
            </a:r>
            <a:br>
              <a:rPr lang="th-TH" dirty="0"/>
            </a:br>
            <a:r>
              <a:rPr lang="th-TH" dirty="0"/>
              <a:t>ราคาขายส่ง</a:t>
            </a:r>
            <a:br>
              <a:rPr lang="th-TH" dirty="0"/>
            </a:br>
            <a:r>
              <a:rPr lang="th-TH" dirty="0"/>
              <a:t>คะแนนโลยัลตี้รีวอร์ด</a:t>
            </a:r>
            <a:br>
              <a:rPr lang="th-TH" dirty="0"/>
            </a:br>
            <a:r>
              <a:rPr lang="th-TH" dirty="0"/>
              <a:t>ได้รับค่าคอมมิชชั่น</a:t>
            </a:r>
            <a:br>
              <a:rPr lang="th-TH" dirty="0"/>
            </a:br>
            <a:r>
              <a:rPr lang="th-TH" dirty="0"/>
              <a:t>ลูกค้าประจำไม่สามารถรับ Promo Packs ได้</a:t>
            </a:r>
            <a:br>
              <a:rPr lang="th-TH" dirty="0"/>
            </a:br>
            <a:r>
              <a:rPr lang="th-TH" dirty="0"/>
              <a:t>สุขภาพรวม 150 ใช้ได้สำหรับลูกค้าประจำหรือไม่?</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 name="Promotional Enrollment Packs"/>
          <p:cNvSpPr>
            <a:spLocks noGrp="1"/>
          </p:cNvSpPr>
          <p:nvPr>
            <p:ph type="title"/>
          </p:nvPr>
        </p:nvSpPr>
        <p:spPr>
          <a:xfrm>
            <a:off x="2059180" y="-442681"/>
            <a:ext cx="19478266" cy="3016253"/>
          </a:xfrm>
          <a:prstGeom prst="rect">
            <a:avLst/>
          </a:prstGeom>
        </p:spPr>
        <p:txBody>
          <a:bodyPr/>
          <a:lstStyle>
            <a:lvl1pPr>
              <a:defRPr>
                <a:solidFill>
                  <a:srgbClr val="FFFFFF"/>
                </a:solidFill>
              </a:defRPr>
            </a:lvl1pPr>
          </a:lstStyle>
          <a:p>
            <a:r>
              <a:rPr dirty="0"/>
              <a:t>Enrollment Packs</a:t>
            </a:r>
          </a:p>
        </p:txBody>
      </p:sp>
      <p:sp>
        <p:nvSpPr>
          <p:cNvPr id="657" name="New Associate:  “Best Value” savings only at time of enrollment…"/>
          <p:cNvSpPr>
            <a:spLocks noGrp="1"/>
          </p:cNvSpPr>
          <p:nvPr>
            <p:ph type="body" idx="1"/>
          </p:nvPr>
        </p:nvSpPr>
        <p:spPr>
          <a:xfrm>
            <a:off x="1062240" y="2469737"/>
            <a:ext cx="22706933" cy="10519173"/>
          </a:xfrm>
          <a:prstGeom prst="rect">
            <a:avLst/>
          </a:prstGeom>
        </p:spPr>
        <p:txBody>
          <a:bodyPr/>
          <a:lstStyle/>
          <a:p>
            <a:pPr marL="558800" indent="-558800">
              <a:spcBef>
                <a:spcPts val="600"/>
              </a:spcBef>
              <a:buClrTx/>
              <a:buFontTx/>
              <a:defRPr>
                <a:solidFill>
                  <a:srgbClr val="FFFFFF"/>
                </a:solidFill>
              </a:defRPr>
            </a:pPr>
            <a:r>
              <a:rPr dirty="0"/>
              <a:t>New Associate:  “Best Value” savings only at time of enrollment</a:t>
            </a:r>
          </a:p>
          <a:p>
            <a:pPr marL="558800" indent="-558800">
              <a:spcBef>
                <a:spcPts val="600"/>
              </a:spcBef>
              <a:buClrTx/>
              <a:buFontTx/>
              <a:defRPr>
                <a:solidFill>
                  <a:srgbClr val="FFFFFF"/>
                </a:solidFill>
              </a:defRPr>
            </a:pPr>
            <a:r>
              <a:rPr dirty="0"/>
              <a:t>For you: Full Point Value</a:t>
            </a:r>
          </a:p>
        </p:txBody>
      </p:sp>
      <p:pic>
        <p:nvPicPr>
          <p:cNvPr id="2" name="Picture 1">
            <a:extLst>
              <a:ext uri="{FF2B5EF4-FFF2-40B4-BE49-F238E27FC236}">
                <a16:creationId xmlns:a16="http://schemas.microsoft.com/office/drawing/2014/main" id="{A3E79AC6-D6ED-4A48-8A8C-6DFFFAD8E48C}"/>
              </a:ext>
            </a:extLst>
          </p:cNvPr>
          <p:cNvPicPr>
            <a:picLocks noChangeAspect="1"/>
          </p:cNvPicPr>
          <p:nvPr/>
        </p:nvPicPr>
        <p:blipFill>
          <a:blip r:embed="rId2"/>
          <a:stretch>
            <a:fillRect/>
          </a:stretch>
        </p:blipFill>
        <p:spPr>
          <a:xfrm>
            <a:off x="673911" y="5016843"/>
            <a:ext cx="12133246" cy="6060948"/>
          </a:xfrm>
          <a:prstGeom prst="rect">
            <a:avLst/>
          </a:prstGeom>
        </p:spPr>
      </p:pic>
      <p:pic>
        <p:nvPicPr>
          <p:cNvPr id="5" name="Picture 4">
            <a:extLst>
              <a:ext uri="{FF2B5EF4-FFF2-40B4-BE49-F238E27FC236}">
                <a16:creationId xmlns:a16="http://schemas.microsoft.com/office/drawing/2014/main" id="{4364E46A-D0BA-6A45-BF4A-6D2B1002EDD0}"/>
              </a:ext>
            </a:extLst>
          </p:cNvPr>
          <p:cNvPicPr>
            <a:picLocks noChangeAspect="1"/>
          </p:cNvPicPr>
          <p:nvPr/>
        </p:nvPicPr>
        <p:blipFill>
          <a:blip r:embed="rId3"/>
          <a:stretch>
            <a:fillRect/>
          </a:stretch>
        </p:blipFill>
        <p:spPr>
          <a:xfrm>
            <a:off x="13104314" y="7101674"/>
            <a:ext cx="10804398" cy="54987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 name="Promotional Enrollment Packs"/>
          <p:cNvSpPr>
            <a:spLocks noGrp="1"/>
          </p:cNvSpPr>
          <p:nvPr>
            <p:ph type="title"/>
          </p:nvPr>
        </p:nvSpPr>
        <p:spPr>
          <a:xfrm>
            <a:off x="5206417" y="-190556"/>
            <a:ext cx="19478266" cy="2671308"/>
          </a:xfrm>
          <a:prstGeom prst="rect">
            <a:avLst/>
          </a:prstGeom>
        </p:spPr>
        <p:txBody>
          <a:bodyPr/>
          <a:lstStyle>
            <a:lvl1pPr>
              <a:defRPr>
                <a:solidFill>
                  <a:srgbClr val="FFFFFF"/>
                </a:solidFill>
              </a:defRPr>
            </a:lvl1pPr>
          </a:lstStyle>
          <a:p>
            <a:r>
              <a:rPr dirty="0"/>
              <a:t>Enrollment Packs</a:t>
            </a:r>
          </a:p>
        </p:txBody>
      </p:sp>
      <p:sp>
        <p:nvSpPr>
          <p:cNvPr id="673" name="Savings available only at time of enrollment"/>
          <p:cNvSpPr>
            <a:spLocks noGrp="1"/>
          </p:cNvSpPr>
          <p:nvPr>
            <p:ph type="body" idx="1"/>
          </p:nvPr>
        </p:nvSpPr>
        <p:spPr>
          <a:xfrm>
            <a:off x="969181" y="957125"/>
            <a:ext cx="9288671" cy="9536499"/>
          </a:xfrm>
          <a:prstGeom prst="rect">
            <a:avLst/>
          </a:prstGeom>
        </p:spPr>
        <p:txBody>
          <a:bodyPr/>
          <a:lstStyle>
            <a:lvl1pPr marL="0" indent="0">
              <a:buClrTx/>
              <a:buSzTx/>
              <a:buFontTx/>
              <a:buNone/>
              <a:defRPr>
                <a:solidFill>
                  <a:srgbClr val="FFFFFF"/>
                </a:solidFill>
              </a:defRPr>
            </a:lvl1pPr>
          </a:lstStyle>
          <a:p>
            <a:r>
              <a:rPr dirty="0"/>
              <a:t>Savings available only at time of enrollment</a:t>
            </a:r>
            <a:endParaRPr lang="en-US" dirty="0"/>
          </a:p>
          <a:p>
            <a:r>
              <a:rPr lang="en-US" dirty="0"/>
              <a:t>Bigger packs Once pre-launch is available</a:t>
            </a:r>
            <a:endParaRPr dirty="0"/>
          </a:p>
        </p:txBody>
      </p:sp>
      <p:pic>
        <p:nvPicPr>
          <p:cNvPr id="2" name="Picture 1">
            <a:extLst>
              <a:ext uri="{FF2B5EF4-FFF2-40B4-BE49-F238E27FC236}">
                <a16:creationId xmlns:a16="http://schemas.microsoft.com/office/drawing/2014/main" id="{F08296BA-E7FA-9749-B026-ACC8D81871A2}"/>
              </a:ext>
            </a:extLst>
          </p:cNvPr>
          <p:cNvPicPr>
            <a:picLocks noChangeAspect="1"/>
          </p:cNvPicPr>
          <p:nvPr/>
        </p:nvPicPr>
        <p:blipFill>
          <a:blip r:embed="rId3"/>
          <a:stretch>
            <a:fillRect/>
          </a:stretch>
        </p:blipFill>
        <p:spPr>
          <a:xfrm>
            <a:off x="7815326" y="4378959"/>
            <a:ext cx="15556738" cy="8416307"/>
          </a:xfrm>
          <a:prstGeom prst="rect">
            <a:avLst/>
          </a:prstGeom>
        </p:spPr>
      </p:pic>
    </p:spTree>
    <p:extLst>
      <p:ext uri="{BB962C8B-B14F-4D97-AF65-F5344CB8AC3E}">
        <p14:creationId xmlns:p14="http://schemas.microsoft.com/office/powerpoint/2010/main" val="1547957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Autoship"/>
          <p:cNvSpPr>
            <a:spLocks noGrp="1"/>
          </p:cNvSpPr>
          <p:nvPr>
            <p:ph type="title"/>
          </p:nvPr>
        </p:nvSpPr>
        <p:spPr>
          <a:xfrm>
            <a:off x="2233174" y="-20125"/>
            <a:ext cx="19478266" cy="3016253"/>
          </a:xfrm>
          <a:prstGeom prst="rect">
            <a:avLst/>
          </a:prstGeom>
        </p:spPr>
        <p:txBody>
          <a:bodyPr/>
          <a:lstStyle/>
          <a:p>
            <a:pPr>
              <a:defRPr>
                <a:solidFill>
                  <a:srgbClr val="FFFFFF"/>
                </a:solidFill>
              </a:defRPr>
            </a:pPr>
            <a:r>
              <a:rPr sz="9500"/>
              <a:t>Autoship</a:t>
            </a:r>
            <a:r>
              <a:t> </a:t>
            </a:r>
          </a:p>
        </p:txBody>
      </p:sp>
      <p:sp>
        <p:nvSpPr>
          <p:cNvPr id="662" name="100 points monthly to remain “Active”…"/>
          <p:cNvSpPr>
            <a:spLocks noGrp="1"/>
          </p:cNvSpPr>
          <p:nvPr>
            <p:ph type="body" sz="quarter" idx="1"/>
          </p:nvPr>
        </p:nvSpPr>
        <p:spPr>
          <a:xfrm>
            <a:off x="1265103" y="2332460"/>
            <a:ext cx="22706933" cy="2473121"/>
          </a:xfrm>
          <a:prstGeom prst="rect">
            <a:avLst/>
          </a:prstGeom>
        </p:spPr>
        <p:txBody>
          <a:bodyPr/>
          <a:lstStyle/>
          <a:p>
            <a:pPr marL="441452" marR="91322" indent="-441452" defTabSz="1023366">
              <a:spcBef>
                <a:spcPts val="400"/>
              </a:spcBef>
              <a:buClrTx/>
              <a:buFontTx/>
              <a:defRPr sz="4740">
                <a:solidFill>
                  <a:srgbClr val="FFFFFF"/>
                </a:solidFill>
              </a:defRPr>
            </a:pPr>
            <a:r>
              <a:rPr dirty="0"/>
              <a:t>100 points monthly to remain “Active”</a:t>
            </a:r>
          </a:p>
        </p:txBody>
      </p:sp>
      <p:pic>
        <p:nvPicPr>
          <p:cNvPr id="2" name="Picture 1">
            <a:extLst>
              <a:ext uri="{FF2B5EF4-FFF2-40B4-BE49-F238E27FC236}">
                <a16:creationId xmlns:a16="http://schemas.microsoft.com/office/drawing/2014/main" id="{8F3D64CD-8234-7841-9CE3-0F311BCB6ADD}"/>
              </a:ext>
            </a:extLst>
          </p:cNvPr>
          <p:cNvPicPr>
            <a:picLocks noChangeAspect="1"/>
          </p:cNvPicPr>
          <p:nvPr/>
        </p:nvPicPr>
        <p:blipFill>
          <a:blip r:embed="rId2"/>
          <a:stretch>
            <a:fillRect/>
          </a:stretch>
        </p:blipFill>
        <p:spPr>
          <a:xfrm>
            <a:off x="1084568" y="3816470"/>
            <a:ext cx="21775477" cy="7197836"/>
          </a:xfrm>
          <a:prstGeom prst="rect">
            <a:avLst/>
          </a:prstGeom>
        </p:spPr>
      </p:pic>
      <p:sp>
        <p:nvSpPr>
          <p:cNvPr id="664" name="Oval"/>
          <p:cNvSpPr/>
          <p:nvPr/>
        </p:nvSpPr>
        <p:spPr>
          <a:xfrm>
            <a:off x="836336" y="8016702"/>
            <a:ext cx="5761510" cy="2997604"/>
          </a:xfrm>
          <a:prstGeom prst="ellipse">
            <a:avLst/>
          </a:prstGeom>
          <a:ln w="114300">
            <a:solidFill>
              <a:srgbClr val="FFC000">
                <a:alpha val="90000"/>
              </a:srgbClr>
            </a:solidFill>
            <a:bevel/>
          </a:ln>
        </p:spPr>
        <p:txBody>
          <a:bodyPr lIns="101600" tIns="101600" rIns="101600" bIns="101600" anchor="ctr"/>
          <a:lstStyle/>
          <a:p>
            <a:pPr algn="ctr">
              <a:defRPr>
                <a:solidFill>
                  <a:srgbClr val="FFFFFF"/>
                </a:solidFill>
                <a:latin typeface="Calibri"/>
                <a:ea typeface="Calibri"/>
                <a:cs typeface="Calibri"/>
                <a:sym typeface="Calibri"/>
              </a:defRPr>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64"/>
                                        </p:tgtEl>
                                        <p:attrNameLst>
                                          <p:attrName>style.visibility</p:attrName>
                                        </p:attrNameLst>
                                      </p:cBhvr>
                                      <p:to>
                                        <p:strVal val="visible"/>
                                      </p:to>
                                    </p:set>
                                    <p:anim calcmode="lin" valueType="num">
                                      <p:cBhvr>
                                        <p:cTn id="7" dur="1000" fill="hold"/>
                                        <p:tgtEl>
                                          <p:spTgt spid="664"/>
                                        </p:tgtEl>
                                        <p:attrNameLst>
                                          <p:attrName>ppt_w</p:attrName>
                                        </p:attrNameLst>
                                      </p:cBhvr>
                                      <p:tavLst>
                                        <p:tav tm="0">
                                          <p:val>
                                            <p:fltVal val="0"/>
                                          </p:val>
                                        </p:tav>
                                        <p:tav tm="100000">
                                          <p:val>
                                            <p:strVal val="#ppt_w"/>
                                          </p:val>
                                        </p:tav>
                                      </p:tavLst>
                                    </p:anim>
                                    <p:anim calcmode="lin" valueType="num">
                                      <p:cBhvr>
                                        <p:cTn id="8" dur="1000" fill="hold"/>
                                        <p:tgtEl>
                                          <p:spTgt spid="66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4" grpId="1" animBg="1" advAuto="0"/>
    </p:bldLst>
  </p:timing>
</p:sld>
</file>

<file path=ppt/slides/slide37.xml><?xml version="1.0" encoding="utf-8"?>
<p:sld xmlns:a="http://schemas.openxmlformats.org/drawingml/2006/main" xmlns:r="http://schemas.openxmlformats.org/officeDocument/2006/relationships" xmlns:p="http://schemas.openxmlformats.org/presentationml/2006/main" show="0">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666" name="Slide Number"/>
          <p:cNvSpPr>
            <a:spLocks noGrp="1"/>
          </p:cNvSpPr>
          <p:nvPr>
            <p:ph type="sldNum" sz="quarter" idx="4294967295"/>
          </p:nvPr>
        </p:nvSpPr>
        <p:spPr>
          <a:xfrm>
            <a:off x="20987949" y="13248853"/>
            <a:ext cx="348052" cy="462277"/>
          </a:xfrm>
          <a:prstGeom prst="rect">
            <a:avLst/>
          </a:prstGeom>
          <a:extLst>
            <a:ext uri="{C572A759-6A51-4108-AA02-DFA0A04FC94B}">
              <ma14:wrappingTextBoxFlag xmlns:ma14="http://schemas.microsoft.com/office/mac/drawingml/2011/main" xmlns="" val="1"/>
            </a:ext>
          </a:extLst>
        </p:spPr>
        <p:txBody>
          <a:bodyPr lIns="91437" tIns="91437" rIns="91437" bIns="91437" anchor="ctr"/>
          <a:lstStyle>
            <a:lvl1pPr algn="r">
              <a:defRPr sz="1800">
                <a:solidFill>
                  <a:srgbClr val="888888"/>
                </a:solidFill>
                <a:uFillTx/>
                <a:latin typeface="+mn-lt"/>
                <a:ea typeface="+mn-ea"/>
                <a:cs typeface="+mn-cs"/>
                <a:sym typeface="Helvetica"/>
              </a:defRPr>
            </a:lvl1pPr>
          </a:lstStyle>
          <a:p>
            <a:fld id="{86CB4B4D-7CA3-9044-876B-883B54F8677D}" type="slidenum">
              <a:t>37</a:t>
            </a:fld>
            <a:endParaRPr/>
          </a:p>
        </p:txBody>
      </p:sp>
      <p:sp>
        <p:nvSpPr>
          <p:cNvPr id="667" name="(Enrollment Fee $40 USD)…"/>
          <p:cNvSpPr/>
          <p:nvPr/>
        </p:nvSpPr>
        <p:spPr>
          <a:xfrm>
            <a:off x="869426" y="4620956"/>
            <a:ext cx="22645149" cy="4925638"/>
          </a:xfrm>
          <a:prstGeom prst="rect">
            <a:avLst/>
          </a:prstGeom>
          <a:ln w="25400">
            <a:miter lim="400000"/>
          </a:ln>
          <a:extLst>
            <a:ext uri="{C572A759-6A51-4108-AA02-DFA0A04FC94B}">
              <ma14:wrappingTextBoxFlag xmlns:ma14="http://schemas.microsoft.com/office/mac/drawingml/2011/main" xmlns="" val="1"/>
            </a:ext>
          </a:extLst>
        </p:spPr>
        <p:txBody>
          <a:bodyPr lIns="91437" tIns="91437" rIns="91437" bIns="91437" anchor="ctr">
            <a:spAutoFit/>
          </a:bodyPr>
          <a:lstStyle/>
          <a:p>
            <a:pPr marR="162558" defTabSz="1371600">
              <a:lnSpc>
                <a:spcPct val="90000"/>
              </a:lnSpc>
              <a:defRPr sz="5600">
                <a:solidFill>
                  <a:srgbClr val="C1E1FE"/>
                </a:solidFill>
                <a:latin typeface="Calibri"/>
                <a:ea typeface="Calibri"/>
                <a:cs typeface="Calibri"/>
                <a:sym typeface="Calibri"/>
              </a:defRPr>
            </a:pPr>
            <a:r>
              <a:rPr dirty="0"/>
              <a:t> (Enrollment Fee </a:t>
            </a:r>
            <a:r>
              <a:rPr lang="en-US" sz="5600" dirty="0">
                <a:sym typeface="Calibri"/>
              </a:rPr>
              <a:t>650 Baht ($20)</a:t>
            </a:r>
            <a:r>
              <a:rPr dirty="0"/>
              <a:t>)</a:t>
            </a:r>
          </a:p>
          <a:p>
            <a:pPr marL="726440" marR="81278" indent="-685800">
              <a:lnSpc>
                <a:spcPct val="110000"/>
              </a:lnSpc>
              <a:spcBef>
                <a:spcPts val="2000"/>
              </a:spcBef>
              <a:buClr>
                <a:srgbClr val="C1E1FE"/>
              </a:buClr>
              <a:buSzPct val="100000"/>
              <a:buFont typeface="Arial"/>
              <a:buChar char="•"/>
              <a:defRPr sz="6400">
                <a:solidFill>
                  <a:srgbClr val="C1E1FE"/>
                </a:solidFill>
                <a:uFill>
                  <a:solidFill>
                    <a:srgbClr val="000000"/>
                  </a:solidFill>
                </a:uFill>
                <a:latin typeface="Calibri"/>
                <a:ea typeface="Calibri"/>
                <a:cs typeface="Calibri"/>
                <a:sym typeface="Calibri"/>
              </a:defRPr>
            </a:pPr>
            <a:r>
              <a:rPr dirty="0"/>
              <a:t>Eligible to </a:t>
            </a:r>
            <a:r>
              <a:rPr dirty="0" err="1"/>
              <a:t>particpate</a:t>
            </a:r>
            <a:r>
              <a:rPr dirty="0"/>
              <a:t> in the compensation program</a:t>
            </a:r>
          </a:p>
          <a:p>
            <a:pPr marL="726440" marR="81278" indent="-685800">
              <a:lnSpc>
                <a:spcPct val="110000"/>
              </a:lnSpc>
              <a:spcBef>
                <a:spcPts val="2000"/>
              </a:spcBef>
              <a:buClr>
                <a:srgbClr val="C1E1FE"/>
              </a:buClr>
              <a:buSzPct val="100000"/>
              <a:buFont typeface="Arial"/>
              <a:buChar char="•"/>
              <a:defRPr sz="6400">
                <a:solidFill>
                  <a:srgbClr val="C1E1FE"/>
                </a:solidFill>
                <a:uFill>
                  <a:solidFill>
                    <a:srgbClr val="000000"/>
                  </a:solidFill>
                </a:uFill>
                <a:latin typeface="Calibri"/>
                <a:ea typeface="Calibri"/>
                <a:cs typeface="Calibri"/>
                <a:sym typeface="Calibri"/>
              </a:defRPr>
            </a:pPr>
            <a:r>
              <a:rPr dirty="0"/>
              <a:t>Choose “Promotional Enrollment Packs”</a:t>
            </a:r>
          </a:p>
          <a:p>
            <a:pPr marL="726440" marR="81278" indent="-685800">
              <a:lnSpc>
                <a:spcPct val="110000"/>
              </a:lnSpc>
              <a:spcBef>
                <a:spcPts val="2000"/>
              </a:spcBef>
              <a:buClr>
                <a:srgbClr val="C1E1FE"/>
              </a:buClr>
              <a:buSzPct val="100000"/>
              <a:buFont typeface="Arial"/>
              <a:buChar char="•"/>
              <a:defRPr sz="6400">
                <a:solidFill>
                  <a:srgbClr val="C1E1FE"/>
                </a:solidFill>
                <a:uFill>
                  <a:solidFill>
                    <a:srgbClr val="000000"/>
                  </a:solidFill>
                </a:uFill>
                <a:latin typeface="Calibri"/>
                <a:ea typeface="Calibri"/>
                <a:cs typeface="Calibri"/>
                <a:sym typeface="Calibri"/>
              </a:defRPr>
            </a:pPr>
            <a:r>
              <a:rPr dirty="0"/>
              <a:t>Stay “Active” (100PV) by setting up </a:t>
            </a:r>
            <a:r>
              <a:rPr dirty="0" err="1"/>
              <a:t>autoship</a:t>
            </a:r>
            <a:r>
              <a:rPr dirty="0"/>
              <a:t> order</a:t>
            </a:r>
          </a:p>
        </p:txBody>
      </p:sp>
      <p:sp>
        <p:nvSpPr>
          <p:cNvPr id="668" name="Enroll as an ASEA Associate"/>
          <p:cNvSpPr/>
          <p:nvPr/>
        </p:nvSpPr>
        <p:spPr>
          <a:xfrm>
            <a:off x="1395458" y="420926"/>
            <a:ext cx="22370598" cy="2171701"/>
          </a:xfrm>
          <a:prstGeom prst="rect">
            <a:avLst/>
          </a:prstGeom>
          <a:ln w="25400">
            <a:miter lim="400000"/>
          </a:ln>
          <a:extLst>
            <a:ext uri="{C572A759-6A51-4108-AA02-DFA0A04FC94B}">
              <ma14:wrappingTextBoxFlag xmlns:ma14="http://schemas.microsoft.com/office/mac/drawingml/2011/main" xmlns="" val="1"/>
            </a:ext>
          </a:extLst>
        </p:spPr>
        <p:txBody>
          <a:bodyPr lIns="101600" tIns="101600" rIns="101600" bIns="101600" anchor="ctr">
            <a:spAutoFit/>
          </a:bodyPr>
          <a:lstStyle>
            <a:lvl1pPr marR="162558" defTabSz="1371600">
              <a:lnSpc>
                <a:spcPct val="70000"/>
              </a:lnSpc>
              <a:defRPr sz="12700" b="1">
                <a:solidFill>
                  <a:srgbClr val="FFFFFF"/>
                </a:solidFill>
                <a:latin typeface="Calibri"/>
                <a:ea typeface="Calibri"/>
                <a:cs typeface="Calibri"/>
                <a:sym typeface="Calibri"/>
              </a:defRPr>
            </a:lvl1pPr>
          </a:lstStyle>
          <a:p>
            <a:r>
              <a:t>Enroll as an ASEA Associate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6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66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66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66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6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7" grpId="1" build="p" bldLvl="5"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Fast Start Bonus"/>
          <p:cNvSpPr txBox="1">
            <a:spLocks noGrp="1"/>
          </p:cNvSpPr>
          <p:nvPr>
            <p:ph type="title"/>
          </p:nvPr>
        </p:nvSpPr>
        <p:spPr>
          <a:xfrm>
            <a:off x="925722" y="282536"/>
            <a:ext cx="7540752" cy="1905165"/>
          </a:xfrm>
          <a:prstGeom prst="rect">
            <a:avLst/>
          </a:prstGeom>
        </p:spPr>
        <p:txBody>
          <a:bodyPr/>
          <a:lstStyle/>
          <a:p>
            <a:r>
              <a:rPr lang="th-TH" dirty="0"/>
              <a:t>โบนัสเริ่มต้น</a:t>
            </a:r>
            <a:endParaRPr dirty="0"/>
          </a:p>
        </p:txBody>
      </p:sp>
      <p:sp>
        <p:nvSpPr>
          <p:cNvPr id="129" name="$20 for each 100 points"/>
          <p:cNvSpPr txBox="1">
            <a:spLocks noGrp="1"/>
          </p:cNvSpPr>
          <p:nvPr>
            <p:ph type="body" sz="quarter" idx="1"/>
          </p:nvPr>
        </p:nvSpPr>
        <p:spPr>
          <a:xfrm>
            <a:off x="925722" y="7082917"/>
            <a:ext cx="5508276" cy="1912289"/>
          </a:xfrm>
          <a:prstGeom prst="rect">
            <a:avLst/>
          </a:prstGeom>
        </p:spPr>
        <p:txBody>
          <a:bodyPr/>
          <a:lstStyle>
            <a:lvl1pPr marL="0" indent="0">
              <a:buSzTx/>
              <a:buNone/>
              <a:defRPr>
                <a:solidFill>
                  <a:srgbClr val="000000"/>
                </a:solidFill>
                <a:latin typeface="Helvetica"/>
                <a:ea typeface="Helvetica"/>
                <a:cs typeface="Helvetica"/>
                <a:sym typeface="Helvetica"/>
              </a:defRPr>
            </a:lvl1pPr>
          </a:lstStyle>
          <a:p>
            <a:r>
              <a:t>$20 for each 100 points</a:t>
            </a:r>
          </a:p>
        </p:txBody>
      </p:sp>
      <p:pic>
        <p:nvPicPr>
          <p:cNvPr id="2" name="Picture 1">
            <a:extLst>
              <a:ext uri="{FF2B5EF4-FFF2-40B4-BE49-F238E27FC236}">
                <a16:creationId xmlns:a16="http://schemas.microsoft.com/office/drawing/2014/main" id="{115F3FA1-8B59-B545-9EBB-17978110D748}"/>
              </a:ext>
            </a:extLst>
          </p:cNvPr>
          <p:cNvPicPr>
            <a:picLocks noChangeAspect="1"/>
          </p:cNvPicPr>
          <p:nvPr/>
        </p:nvPicPr>
        <p:blipFill>
          <a:blip r:embed="rId2"/>
          <a:stretch>
            <a:fillRect/>
          </a:stretch>
        </p:blipFill>
        <p:spPr>
          <a:xfrm>
            <a:off x="8882126" y="613337"/>
            <a:ext cx="8893810" cy="12606596"/>
          </a:xfrm>
          <a:prstGeom prst="rect">
            <a:avLst/>
          </a:prstGeom>
          <a:effectLst>
            <a:outerShdw blurRad="63500" sx="102000" sy="102000" algn="ctr" rotWithShape="0">
              <a:prstClr val="black">
                <a:alpha val="40000"/>
              </a:prstClr>
            </a:outerShdw>
          </a:effectLst>
        </p:spPr>
      </p:pic>
      <p:sp>
        <p:nvSpPr>
          <p:cNvPr id="132" name="$30 Fast Start Bonus"/>
          <p:cNvSpPr/>
          <p:nvPr/>
        </p:nvSpPr>
        <p:spPr>
          <a:xfrm>
            <a:off x="5332802" y="10359750"/>
            <a:ext cx="4108848" cy="1901826"/>
          </a:xfrm>
          <a:custGeom>
            <a:avLst/>
            <a:gdLst/>
            <a:ahLst/>
            <a:cxnLst>
              <a:cxn ang="0">
                <a:pos x="wd2" y="hd2"/>
              </a:cxn>
              <a:cxn ang="5400000">
                <a:pos x="wd2" y="hd2"/>
              </a:cxn>
              <a:cxn ang="10800000">
                <a:pos x="wd2" y="hd2"/>
              </a:cxn>
              <a:cxn ang="16200000">
                <a:pos x="wd2" y="hd2"/>
              </a:cxn>
            </a:cxnLst>
            <a:rect l="0" t="0" r="r" b="b"/>
            <a:pathLst>
              <a:path w="21600" h="21600" extrusionOk="0">
                <a:moveTo>
                  <a:pt x="724" y="0"/>
                </a:moveTo>
                <a:cubicBezTo>
                  <a:pt x="324" y="0"/>
                  <a:pt x="0" y="700"/>
                  <a:pt x="0" y="1564"/>
                </a:cubicBezTo>
                <a:lnTo>
                  <a:pt x="0" y="20036"/>
                </a:lnTo>
                <a:cubicBezTo>
                  <a:pt x="0" y="20900"/>
                  <a:pt x="324" y="21600"/>
                  <a:pt x="724" y="21600"/>
                </a:cubicBezTo>
                <a:lnTo>
                  <a:pt x="14554" y="21600"/>
                </a:lnTo>
                <a:cubicBezTo>
                  <a:pt x="14954" y="21600"/>
                  <a:pt x="15278" y="20900"/>
                  <a:pt x="15278" y="20036"/>
                </a:cubicBezTo>
                <a:lnTo>
                  <a:pt x="15278" y="15461"/>
                </a:lnTo>
                <a:lnTo>
                  <a:pt x="21600" y="12333"/>
                </a:lnTo>
                <a:lnTo>
                  <a:pt x="15278" y="9204"/>
                </a:lnTo>
                <a:lnTo>
                  <a:pt x="15278" y="1564"/>
                </a:lnTo>
                <a:cubicBezTo>
                  <a:pt x="15278" y="700"/>
                  <a:pt x="14954" y="0"/>
                  <a:pt x="14554" y="0"/>
                </a:cubicBezTo>
                <a:lnTo>
                  <a:pt x="724" y="0"/>
                </a:lnTo>
                <a:close/>
              </a:path>
            </a:pathLst>
          </a:custGeom>
          <a:solidFill>
            <a:srgbClr val="FFFFFF"/>
          </a:solidFill>
          <a:ln w="50800">
            <a:solidFill>
              <a:srgbClr val="0365C0"/>
            </a:solidFill>
          </a:ln>
          <a:extLst>
            <a:ext uri="{C572A759-6A51-4108-AA02-DFA0A04FC94B}">
              <ma14:wrappingTextBoxFlag xmlns:ma14="http://schemas.microsoft.com/office/mac/drawingml/2011/main" xmlns="" val="1"/>
            </a:ext>
          </a:extLst>
        </p:spPr>
        <p:txBody>
          <a:bodyPr lIns="101600" tIns="101600" rIns="101600" bIns="101600" anchor="ctr"/>
          <a:lstStyle>
            <a:lvl1pPr algn="l" defTabSz="914400">
              <a:defRPr sz="4200" b="0">
                <a:latin typeface="Gill Sans"/>
                <a:ea typeface="Gill Sans"/>
                <a:cs typeface="Gill Sans"/>
                <a:sym typeface="Gill Sans"/>
              </a:defRPr>
            </a:lvl1pPr>
          </a:lstStyle>
          <a:p>
            <a:r>
              <a:rPr dirty="0"/>
              <a:t>$30 </a:t>
            </a:r>
            <a:endParaRPr lang="en-US" dirty="0"/>
          </a:p>
          <a:p>
            <a:r>
              <a:rPr lang="th-TH" dirty="0"/>
              <a:t>โบนัสเริ่มต้น</a:t>
            </a:r>
            <a:endParaRPr dirty="0"/>
          </a:p>
        </p:txBody>
      </p:sp>
      <p:sp>
        <p:nvSpPr>
          <p:cNvPr id="9" name="$80 Fast Start Bonus">
            <a:extLst>
              <a:ext uri="{FF2B5EF4-FFF2-40B4-BE49-F238E27FC236}">
                <a16:creationId xmlns:a16="http://schemas.microsoft.com/office/drawing/2014/main" id="{16787F67-30FE-6644-8DFC-90C152D27B44}"/>
              </a:ext>
            </a:extLst>
          </p:cNvPr>
          <p:cNvSpPr/>
          <p:nvPr/>
        </p:nvSpPr>
        <p:spPr>
          <a:xfrm flipH="1">
            <a:off x="14923005" y="6333994"/>
            <a:ext cx="4059938" cy="1497846"/>
          </a:xfrm>
          <a:custGeom>
            <a:avLst/>
            <a:gdLst/>
            <a:ahLst/>
            <a:cxnLst>
              <a:cxn ang="0">
                <a:pos x="wd2" y="hd2"/>
              </a:cxn>
              <a:cxn ang="5400000">
                <a:pos x="wd2" y="hd2"/>
              </a:cxn>
              <a:cxn ang="10800000">
                <a:pos x="wd2" y="hd2"/>
              </a:cxn>
              <a:cxn ang="16200000">
                <a:pos x="wd2" y="hd2"/>
              </a:cxn>
            </a:cxnLst>
            <a:rect l="0" t="0" r="r" b="b"/>
            <a:pathLst>
              <a:path w="21600" h="21600" extrusionOk="0">
                <a:moveTo>
                  <a:pt x="724" y="0"/>
                </a:moveTo>
                <a:cubicBezTo>
                  <a:pt x="324" y="0"/>
                  <a:pt x="0" y="700"/>
                  <a:pt x="0" y="1564"/>
                </a:cubicBezTo>
                <a:lnTo>
                  <a:pt x="0" y="20036"/>
                </a:lnTo>
                <a:cubicBezTo>
                  <a:pt x="0" y="20900"/>
                  <a:pt x="324" y="21600"/>
                  <a:pt x="724" y="21600"/>
                </a:cubicBezTo>
                <a:lnTo>
                  <a:pt x="14554" y="21600"/>
                </a:lnTo>
                <a:cubicBezTo>
                  <a:pt x="14954" y="21600"/>
                  <a:pt x="15278" y="20900"/>
                  <a:pt x="15278" y="20036"/>
                </a:cubicBezTo>
                <a:lnTo>
                  <a:pt x="15278" y="15461"/>
                </a:lnTo>
                <a:lnTo>
                  <a:pt x="21600" y="12333"/>
                </a:lnTo>
                <a:lnTo>
                  <a:pt x="15278" y="9204"/>
                </a:lnTo>
                <a:lnTo>
                  <a:pt x="15278" y="1564"/>
                </a:lnTo>
                <a:cubicBezTo>
                  <a:pt x="15278" y="700"/>
                  <a:pt x="14954" y="0"/>
                  <a:pt x="14554" y="0"/>
                </a:cubicBezTo>
                <a:lnTo>
                  <a:pt x="724" y="0"/>
                </a:lnTo>
                <a:close/>
              </a:path>
            </a:pathLst>
          </a:custGeom>
          <a:solidFill>
            <a:srgbClr val="FFFFFF"/>
          </a:solidFill>
          <a:ln w="50800">
            <a:solidFill>
              <a:srgbClr val="0365C0"/>
            </a:solidFill>
          </a:ln>
          <a:extLst>
            <a:ext uri="{C572A759-6A51-4108-AA02-DFA0A04FC94B}">
              <ma14:wrappingTextBoxFlag xmlns:ma14="http://schemas.microsoft.com/office/mac/drawingml/2011/main" xmlns="" val="1"/>
            </a:ext>
          </a:extLst>
        </p:spPr>
        <p:txBody>
          <a:bodyPr wrap="square" lIns="1280160" tIns="101600" rIns="101600" bIns="101600" anchor="ctr">
            <a:spAutoFit/>
          </a:bodyPr>
          <a:lstStyle>
            <a:lvl1pPr algn="l" defTabSz="914400">
              <a:defRPr sz="4200" b="0">
                <a:latin typeface="Gill Sans"/>
                <a:ea typeface="Gill Sans"/>
                <a:cs typeface="Gill Sans"/>
                <a:sym typeface="Gill Sans"/>
              </a:defRPr>
            </a:lvl1pPr>
          </a:lstStyle>
          <a:p>
            <a:r>
              <a:rPr dirty="0"/>
              <a:t>$80 </a:t>
            </a:r>
            <a:endParaRPr lang="en-US" dirty="0"/>
          </a:p>
          <a:p>
            <a:r>
              <a:rPr lang="th-TH" dirty="0"/>
              <a:t>โบนัสเริ่มต้น</a:t>
            </a:r>
            <a:endParaRPr dirty="0"/>
          </a:p>
        </p:txBody>
      </p:sp>
      <p:sp>
        <p:nvSpPr>
          <p:cNvPr id="11" name="$80 Fast Start Bonus">
            <a:extLst>
              <a:ext uri="{FF2B5EF4-FFF2-40B4-BE49-F238E27FC236}">
                <a16:creationId xmlns:a16="http://schemas.microsoft.com/office/drawing/2014/main" id="{B929334F-CD36-9043-B997-8018ED479FFE}"/>
              </a:ext>
            </a:extLst>
          </p:cNvPr>
          <p:cNvSpPr/>
          <p:nvPr/>
        </p:nvSpPr>
        <p:spPr>
          <a:xfrm flipH="1">
            <a:off x="14923005" y="2426458"/>
            <a:ext cx="4059938" cy="1497846"/>
          </a:xfrm>
          <a:custGeom>
            <a:avLst/>
            <a:gdLst/>
            <a:ahLst/>
            <a:cxnLst>
              <a:cxn ang="0">
                <a:pos x="wd2" y="hd2"/>
              </a:cxn>
              <a:cxn ang="5400000">
                <a:pos x="wd2" y="hd2"/>
              </a:cxn>
              <a:cxn ang="10800000">
                <a:pos x="wd2" y="hd2"/>
              </a:cxn>
              <a:cxn ang="16200000">
                <a:pos x="wd2" y="hd2"/>
              </a:cxn>
            </a:cxnLst>
            <a:rect l="0" t="0" r="r" b="b"/>
            <a:pathLst>
              <a:path w="21600" h="21600" extrusionOk="0">
                <a:moveTo>
                  <a:pt x="724" y="0"/>
                </a:moveTo>
                <a:cubicBezTo>
                  <a:pt x="324" y="0"/>
                  <a:pt x="0" y="700"/>
                  <a:pt x="0" y="1564"/>
                </a:cubicBezTo>
                <a:lnTo>
                  <a:pt x="0" y="20036"/>
                </a:lnTo>
                <a:cubicBezTo>
                  <a:pt x="0" y="20900"/>
                  <a:pt x="324" y="21600"/>
                  <a:pt x="724" y="21600"/>
                </a:cubicBezTo>
                <a:lnTo>
                  <a:pt x="14554" y="21600"/>
                </a:lnTo>
                <a:cubicBezTo>
                  <a:pt x="14954" y="21600"/>
                  <a:pt x="15278" y="20900"/>
                  <a:pt x="15278" y="20036"/>
                </a:cubicBezTo>
                <a:lnTo>
                  <a:pt x="15278" y="15461"/>
                </a:lnTo>
                <a:lnTo>
                  <a:pt x="21600" y="12333"/>
                </a:lnTo>
                <a:lnTo>
                  <a:pt x="15278" y="9204"/>
                </a:lnTo>
                <a:lnTo>
                  <a:pt x="15278" y="1564"/>
                </a:lnTo>
                <a:cubicBezTo>
                  <a:pt x="15278" y="700"/>
                  <a:pt x="14954" y="0"/>
                  <a:pt x="14554" y="0"/>
                </a:cubicBezTo>
                <a:lnTo>
                  <a:pt x="724" y="0"/>
                </a:lnTo>
                <a:close/>
              </a:path>
            </a:pathLst>
          </a:custGeom>
          <a:solidFill>
            <a:srgbClr val="FFFFFF"/>
          </a:solidFill>
          <a:ln w="50800">
            <a:solidFill>
              <a:srgbClr val="0365C0"/>
            </a:solidFill>
          </a:ln>
          <a:extLst>
            <a:ext uri="{C572A759-6A51-4108-AA02-DFA0A04FC94B}">
              <ma14:wrappingTextBoxFlag xmlns:ma14="http://schemas.microsoft.com/office/mac/drawingml/2011/main" xmlns="" val="1"/>
            </a:ext>
          </a:extLst>
        </p:spPr>
        <p:txBody>
          <a:bodyPr wrap="square" lIns="1280160" tIns="101600" rIns="101600" bIns="101600" anchor="ctr">
            <a:spAutoFit/>
          </a:bodyPr>
          <a:lstStyle>
            <a:lvl1pPr algn="l" defTabSz="914400">
              <a:defRPr sz="4200" b="0">
                <a:latin typeface="Gill Sans"/>
                <a:ea typeface="Gill Sans"/>
                <a:cs typeface="Gill Sans"/>
                <a:sym typeface="Gill Sans"/>
              </a:defRPr>
            </a:lvl1pPr>
          </a:lstStyle>
          <a:p>
            <a:r>
              <a:rPr dirty="0"/>
              <a:t>$</a:t>
            </a:r>
            <a:r>
              <a:rPr lang="en-US" dirty="0"/>
              <a:t>20</a:t>
            </a:r>
            <a:r>
              <a:rPr dirty="0"/>
              <a:t>0 </a:t>
            </a:r>
            <a:endParaRPr lang="en-US" dirty="0"/>
          </a:p>
          <a:p>
            <a:r>
              <a:rPr lang="th-TH" dirty="0"/>
              <a:t>โบนัสเริ่มต้น</a:t>
            </a:r>
            <a:endParaRPr dirty="0"/>
          </a:p>
        </p:txBody>
      </p:sp>
    </p:spTree>
    <p:extLst>
      <p:ext uri="{BB962C8B-B14F-4D97-AF65-F5344CB8AC3E}">
        <p14:creationId xmlns:p14="http://schemas.microsoft.com/office/powerpoint/2010/main" val="1981712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132"/>
                                        </p:tgtEl>
                                        <p:attrNameLst>
                                          <p:attrName>style.visibility</p:attrName>
                                        </p:attrNameLst>
                                      </p:cBhvr>
                                      <p:to>
                                        <p:strVal val="visible"/>
                                      </p:to>
                                    </p:set>
                                    <p:animEffect transition="in" filter="wipe(right)">
                                      <p:cBhvr>
                                        <p:cTn id="7" dur="1000"/>
                                        <p:tgtEl>
                                          <p:spTgt spid="132"/>
                                        </p:tgtEl>
                                      </p:cBhvr>
                                    </p:animEffect>
                                  </p:childTnLst>
                                </p:cTn>
                              </p:par>
                            </p:childTnLst>
                          </p:cTn>
                        </p:par>
                        <p:par>
                          <p:cTn id="8" fill="hold">
                            <p:stCondLst>
                              <p:cond delay="1000"/>
                            </p:stCondLst>
                            <p:childTnLst>
                              <p:par>
                                <p:cTn id="9" presetID="22" presetClass="entr" presetSubtype="2" fill="hold" grpId="0" nodeType="afterEffect">
                                  <p:stCondLst>
                                    <p:cond delay="0"/>
                                  </p:stCondLst>
                                  <p:iterate>
                                    <p:tmAbs val="0"/>
                                  </p:iterate>
                                  <p:childTnLst>
                                    <p:set>
                                      <p:cBhvr>
                                        <p:cTn id="10" fill="hold"/>
                                        <p:tgtEl>
                                          <p:spTgt spid="9"/>
                                        </p:tgtEl>
                                        <p:attrNameLst>
                                          <p:attrName>style.visibility</p:attrName>
                                        </p:attrNameLst>
                                      </p:cBhvr>
                                      <p:to>
                                        <p:strVal val="visible"/>
                                      </p:to>
                                    </p:set>
                                    <p:animEffect transition="in" filter="wipe(right)">
                                      <p:cBhvr>
                                        <p:cTn id="11" dur="499"/>
                                        <p:tgtEl>
                                          <p:spTgt spid="9"/>
                                        </p:tgtEl>
                                      </p:cBhvr>
                                    </p:animEffect>
                                  </p:childTnLst>
                                </p:cTn>
                              </p:par>
                            </p:childTnLst>
                          </p:cTn>
                        </p:par>
                        <p:par>
                          <p:cTn id="12" fill="hold">
                            <p:stCondLst>
                              <p:cond delay="1499"/>
                            </p:stCondLst>
                            <p:childTnLst>
                              <p:par>
                                <p:cTn id="13" presetID="22" presetClass="entr" presetSubtype="2" fill="hold" grpId="0" nodeType="afterEffect">
                                  <p:stCondLst>
                                    <p:cond delay="0"/>
                                  </p:stCondLst>
                                  <p:iterate>
                                    <p:tmAbs val="0"/>
                                  </p:iterate>
                                  <p:childTnLst>
                                    <p:set>
                                      <p:cBhvr>
                                        <p:cTn id="14" fill="hold"/>
                                        <p:tgtEl>
                                          <p:spTgt spid="11"/>
                                        </p:tgtEl>
                                        <p:attrNameLst>
                                          <p:attrName>style.visibility</p:attrName>
                                        </p:attrNameLst>
                                      </p:cBhvr>
                                      <p:to>
                                        <p:strVal val="visible"/>
                                      </p:to>
                                    </p:set>
                                    <p:animEffect transition="in" filter="wipe(right)">
                                      <p:cBhvr>
                                        <p:cTn id="15" dur="499"/>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advAuto="0"/>
      <p:bldP spid="9" grpId="0" animBg="1" advAuto="0"/>
      <p:bldP spid="11" grpId="0" animBg="1" advAuto="0"/>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23" name="loyalty-rewards-enrollment-table-1a.png" descr="loyalty-rewards-enrollment-table-1a.png"/>
          <p:cNvPicPr>
            <a:picLocks noChangeAspect="1"/>
          </p:cNvPicPr>
          <p:nvPr/>
        </p:nvPicPr>
        <p:blipFill>
          <a:blip r:embed="rId2">
            <a:extLst/>
          </a:blip>
          <a:stretch>
            <a:fillRect/>
          </a:stretch>
        </p:blipFill>
        <p:spPr>
          <a:xfrm>
            <a:off x="3518114" y="1957683"/>
            <a:ext cx="14728856" cy="8540691"/>
          </a:xfrm>
          <a:prstGeom prst="rect">
            <a:avLst/>
          </a:prstGeom>
          <a:ln w="12700">
            <a:miter lim="400000"/>
          </a:ln>
        </p:spPr>
      </p:pic>
      <p:sp>
        <p:nvSpPr>
          <p:cNvPr id="724" name="Loyalty Points"/>
          <p:cNvSpPr>
            <a:spLocks noGrp="1"/>
          </p:cNvSpPr>
          <p:nvPr>
            <p:ph type="title"/>
          </p:nvPr>
        </p:nvSpPr>
        <p:spPr>
          <a:xfrm>
            <a:off x="8180753" y="558448"/>
            <a:ext cx="11673968" cy="1548742"/>
          </a:xfrm>
          <a:prstGeom prst="rect">
            <a:avLst/>
          </a:prstGeom>
        </p:spPr>
        <p:txBody>
          <a:bodyPr lIns="101600" tIns="101600" rIns="101600" bIns="101600"/>
          <a:lstStyle>
            <a:lvl1pPr algn="l">
              <a:defRPr sz="7600" b="1">
                <a:solidFill>
                  <a:srgbClr val="0070C0"/>
                </a:solidFill>
                <a:latin typeface="Calibri"/>
                <a:ea typeface="Calibri"/>
                <a:cs typeface="Calibri"/>
                <a:sym typeface="Calibri"/>
              </a:defRPr>
            </a:lvl1pPr>
          </a:lstStyle>
          <a:p>
            <a:r>
              <a:rPr lang="th-TH" dirty="0"/>
              <a:t>คะแนนโลยัลตี้รีวอร์ด</a:t>
            </a:r>
            <a:endParaRPr dirty="0"/>
          </a:p>
        </p:txBody>
      </p:sp>
      <p:sp>
        <p:nvSpPr>
          <p:cNvPr id="725" name="Rectangle"/>
          <p:cNvSpPr/>
          <p:nvPr/>
        </p:nvSpPr>
        <p:spPr>
          <a:xfrm>
            <a:off x="3048000" y="10783347"/>
            <a:ext cx="18288000" cy="3524639"/>
          </a:xfrm>
          <a:prstGeom prst="rect">
            <a:avLst/>
          </a:prstGeom>
          <a:solidFill>
            <a:srgbClr val="0070C0"/>
          </a:solidFill>
          <a:ln w="12700">
            <a:miter lim="400000"/>
          </a:ln>
        </p:spPr>
        <p:txBody>
          <a:bodyPr lIns="101600" tIns="101600" rIns="101600" bIns="101600" anchor="ctr"/>
          <a:lstStyle/>
          <a:p>
            <a:pPr marR="81278" defTabSz="1828800">
              <a:defRPr sz="4800">
                <a:uFill>
                  <a:solidFill>
                    <a:srgbClr val="000000"/>
                  </a:solidFill>
                </a:uFill>
                <a:latin typeface="Arial"/>
                <a:ea typeface="Arial"/>
                <a:cs typeface="Arial"/>
                <a:sym typeface="Arial"/>
              </a:defRPr>
            </a:pPr>
            <a:endParaRPr/>
          </a:p>
        </p:txBody>
      </p:sp>
      <p:pic>
        <p:nvPicPr>
          <p:cNvPr id="726" name="loyalty-rewards-badge.png" descr="loyalty-rewards-badge.png"/>
          <p:cNvPicPr>
            <a:picLocks noChangeAspect="1"/>
          </p:cNvPicPr>
          <p:nvPr/>
        </p:nvPicPr>
        <p:blipFill>
          <a:blip r:embed="rId3">
            <a:extLst/>
          </a:blip>
          <a:stretch>
            <a:fillRect/>
          </a:stretch>
        </p:blipFill>
        <p:spPr>
          <a:xfrm>
            <a:off x="18716079" y="415720"/>
            <a:ext cx="1834198" cy="1834199"/>
          </a:xfrm>
          <a:prstGeom prst="rect">
            <a:avLst/>
          </a:prstGeom>
          <a:ln w="12700">
            <a:miter lim="400000"/>
          </a:ln>
        </p:spPr>
      </p:pic>
      <p:sp>
        <p:nvSpPr>
          <p:cNvPr id="727" name="By month 4 you will have Loyalty Points for an Intensive Redox Serum."/>
          <p:cNvSpPr>
            <a:spLocks noGrp="1"/>
          </p:cNvSpPr>
          <p:nvPr>
            <p:ph type="body" sz="half" idx="1"/>
          </p:nvPr>
        </p:nvSpPr>
        <p:spPr>
          <a:xfrm>
            <a:off x="3922035" y="11219059"/>
            <a:ext cx="13971814" cy="8540690"/>
          </a:xfrm>
          <a:prstGeom prst="rect">
            <a:avLst/>
          </a:prstGeom>
        </p:spPr>
        <p:txBody>
          <a:bodyPr lIns="101600" tIns="101600" rIns="101600" bIns="101600"/>
          <a:lstStyle>
            <a:lvl1pPr marL="0" marR="81280" indent="0" defTabSz="914400">
              <a:spcBef>
                <a:spcPts val="1400"/>
              </a:spcBef>
              <a:buClrTx/>
              <a:buSzTx/>
              <a:buFontTx/>
              <a:buNone/>
              <a:defRPr sz="5000">
                <a:solidFill>
                  <a:srgbClr val="FFFFFF"/>
                </a:solidFill>
                <a:latin typeface="Calibri"/>
                <a:ea typeface="Calibri"/>
                <a:cs typeface="Calibri"/>
                <a:sym typeface="Calibri"/>
              </a:defRPr>
            </a:lvl1pPr>
          </a:lstStyle>
          <a:p>
            <a:r>
              <a:rPr lang="th-TH" dirty="0"/>
              <a:t>ภายใน </a:t>
            </a:r>
            <a:r>
              <a:rPr lang="en-US" dirty="0"/>
              <a:t>4 </a:t>
            </a:r>
            <a:r>
              <a:rPr lang="th-TH" dirty="0"/>
              <a:t>เดือนคุณจะมีคะแนนความภักดีมากพอสำหรับเซรั่มรีด็อกซ์สูตรเข้มข้น</a:t>
            </a:r>
            <a:endParaRPr dirty="0"/>
          </a:p>
        </p:txBody>
      </p:sp>
      <p:sp>
        <p:nvSpPr>
          <p:cNvPr id="728" name="Square"/>
          <p:cNvSpPr/>
          <p:nvPr/>
        </p:nvSpPr>
        <p:spPr>
          <a:xfrm>
            <a:off x="3360615" y="1543538"/>
            <a:ext cx="2540001" cy="2540001"/>
          </a:xfrm>
          <a:prstGeom prst="rect">
            <a:avLst/>
          </a:prstGeom>
          <a:solidFill>
            <a:srgbClr val="FFFFFF"/>
          </a:solidFill>
          <a:ln w="12700">
            <a:miter lim="400000"/>
          </a:ln>
        </p:spPr>
        <p:txBody>
          <a:bodyPr lIns="101600" tIns="101600" rIns="101600" bIns="101600" anchor="ctr"/>
          <a:lstStyle/>
          <a:p>
            <a:endParaRPr/>
          </a:p>
        </p:txBody>
      </p:sp>
      <p:pic>
        <p:nvPicPr>
          <p:cNvPr id="729" name="icon-example-1.png" descr="icon-example-1.png"/>
          <p:cNvPicPr>
            <a:picLocks noChangeAspect="1"/>
          </p:cNvPicPr>
          <p:nvPr/>
        </p:nvPicPr>
        <p:blipFill>
          <a:blip r:embed="rId4">
            <a:extLst/>
          </a:blip>
          <a:stretch>
            <a:fillRect/>
          </a:stretch>
        </p:blipFill>
        <p:spPr>
          <a:xfrm>
            <a:off x="3551254" y="71962"/>
            <a:ext cx="4513924" cy="508124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56" name="Earn “Thank You” checks"/>
          <p:cNvSpPr/>
          <p:nvPr/>
        </p:nvSpPr>
        <p:spPr>
          <a:xfrm>
            <a:off x="4314560" y="932417"/>
            <a:ext cx="18570317" cy="1683148"/>
          </a:xfrm>
          <a:prstGeom prst="rect">
            <a:avLst/>
          </a:prstGeom>
          <a:ln w="25400">
            <a:miter lim="400000"/>
          </a:ln>
          <a:extLst>
            <a:ext uri="{C572A759-6A51-4108-AA02-DFA0A04FC94B}">
              <ma14:wrappingTextBoxFlag xmlns:ma14="http://schemas.microsoft.com/office/mac/drawingml/2011/main" xmlns="" val="1"/>
            </a:ext>
          </a:extLst>
        </p:spPr>
        <p:txBody>
          <a:bodyPr lIns="71435" tIns="71435" rIns="71435" bIns="71435" anchor="ctr">
            <a:spAutoFit/>
          </a:bodyPr>
          <a:lstStyle>
            <a:lvl1pPr defTabSz="821529">
              <a:defRPr sz="12000" b="1">
                <a:solidFill>
                  <a:srgbClr val="0070C0"/>
                </a:solidFill>
                <a:latin typeface="Calibri"/>
                <a:ea typeface="Calibri"/>
                <a:cs typeface="Calibri"/>
                <a:sym typeface="Calibri"/>
              </a:defRPr>
            </a:lvl1pPr>
          </a:lstStyle>
          <a:p>
            <a:r>
              <a:rPr lang="th-TH" sz="10000" dirty="0"/>
              <a:t>รับเช็ค “ขอบคุณ”</a:t>
            </a:r>
            <a:endParaRPr sz="10000" dirty="0"/>
          </a:p>
        </p:txBody>
      </p:sp>
      <p:pic>
        <p:nvPicPr>
          <p:cNvPr id="357" name="image31.png" descr="image31.png"/>
          <p:cNvPicPr>
            <a:picLocks noChangeAspect="1"/>
          </p:cNvPicPr>
          <p:nvPr/>
        </p:nvPicPr>
        <p:blipFill>
          <a:blip r:embed="rId3">
            <a:extLst/>
          </a:blip>
          <a:stretch>
            <a:fillRect/>
          </a:stretch>
        </p:blipFill>
        <p:spPr>
          <a:xfrm>
            <a:off x="11108712" y="1732734"/>
            <a:ext cx="13330991" cy="12419692"/>
          </a:xfrm>
          <a:prstGeom prst="rect">
            <a:avLst/>
          </a:prstGeom>
          <a:ln w="12700">
            <a:miter lim="400000"/>
          </a:ln>
        </p:spPr>
      </p:pic>
      <p:sp>
        <p:nvSpPr>
          <p:cNvPr id="358" name="by changing…"/>
          <p:cNvSpPr/>
          <p:nvPr/>
        </p:nvSpPr>
        <p:spPr>
          <a:xfrm>
            <a:off x="4972898" y="4684973"/>
            <a:ext cx="4930837" cy="5191165"/>
          </a:xfrm>
          <a:prstGeom prst="rect">
            <a:avLst/>
          </a:prstGeom>
          <a:ln w="25400">
            <a:miter lim="400000"/>
          </a:ln>
          <a:extLst>
            <a:ext uri="{C572A759-6A51-4108-AA02-DFA0A04FC94B}">
              <ma14:wrappingTextBoxFlag xmlns:ma14="http://schemas.microsoft.com/office/mac/drawingml/2011/main" xmlns="" val="1"/>
            </a:ext>
          </a:extLst>
        </p:spPr>
        <p:txBody>
          <a:bodyPr wrap="none" lIns="101600" tIns="101600" rIns="101600" bIns="101600" anchor="ctr">
            <a:spAutoFit/>
          </a:bodyPr>
          <a:lstStyle/>
          <a:p>
            <a:pPr defTabSz="821529">
              <a:spcBef>
                <a:spcPts val="3600"/>
              </a:spcBef>
              <a:defRPr sz="8800">
                <a:solidFill>
                  <a:srgbClr val="0070C0"/>
                </a:solidFill>
                <a:latin typeface="Calibri Light"/>
                <a:ea typeface="Calibri Light"/>
                <a:cs typeface="Calibri Light"/>
                <a:sym typeface="Calibri Light"/>
              </a:defRPr>
            </a:pPr>
            <a:r>
              <a:rPr lang="th-TH" dirty="0"/>
              <a:t>โดยการ</a:t>
            </a:r>
          </a:p>
          <a:p>
            <a:pPr defTabSz="821529">
              <a:spcBef>
                <a:spcPts val="3600"/>
              </a:spcBef>
              <a:defRPr sz="8800">
                <a:solidFill>
                  <a:srgbClr val="0070C0"/>
                </a:solidFill>
                <a:latin typeface="Calibri Light"/>
                <a:ea typeface="Calibri Light"/>
                <a:cs typeface="Calibri Light"/>
                <a:sym typeface="Calibri Light"/>
              </a:defRPr>
            </a:pPr>
            <a:r>
              <a:rPr lang="th-TH" dirty="0"/>
              <a:t>เปลี่ยนชีวิต</a:t>
            </a:r>
          </a:p>
          <a:p>
            <a:pPr defTabSz="821529">
              <a:spcBef>
                <a:spcPts val="3600"/>
              </a:spcBef>
              <a:defRPr sz="8800">
                <a:solidFill>
                  <a:srgbClr val="0070C0"/>
                </a:solidFill>
                <a:latin typeface="Calibri Light"/>
                <a:ea typeface="Calibri Light"/>
                <a:cs typeface="Calibri Light"/>
                <a:sym typeface="Calibri Light"/>
              </a:defRPr>
            </a:pPr>
            <a:r>
              <a:rPr lang="th-TH" dirty="0"/>
              <a:t>ผู้คนทั่วโลก</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1" name="Rectangle"/>
          <p:cNvSpPr/>
          <p:nvPr/>
        </p:nvSpPr>
        <p:spPr>
          <a:xfrm>
            <a:off x="3048000" y="10783347"/>
            <a:ext cx="18288000" cy="3524639"/>
          </a:xfrm>
          <a:prstGeom prst="rect">
            <a:avLst/>
          </a:prstGeom>
          <a:solidFill>
            <a:srgbClr val="0070C0"/>
          </a:solidFill>
          <a:ln w="12700">
            <a:miter lim="400000"/>
          </a:ln>
        </p:spPr>
        <p:txBody>
          <a:bodyPr lIns="101600" tIns="101600" rIns="101600" bIns="101600" anchor="ctr"/>
          <a:lstStyle/>
          <a:p>
            <a:pPr marR="81278" defTabSz="1828800">
              <a:defRPr sz="4800">
                <a:uFill>
                  <a:solidFill>
                    <a:srgbClr val="000000"/>
                  </a:solidFill>
                </a:uFill>
                <a:latin typeface="Arial"/>
                <a:ea typeface="Arial"/>
                <a:cs typeface="Arial"/>
                <a:sym typeface="Arial"/>
              </a:defRPr>
            </a:pPr>
            <a:endParaRPr/>
          </a:p>
        </p:txBody>
      </p:sp>
      <p:sp>
        <p:nvSpPr>
          <p:cNvPr id="732" name="How Much Do You Earn?"/>
          <p:cNvSpPr>
            <a:spLocks noGrp="1"/>
          </p:cNvSpPr>
          <p:nvPr>
            <p:ph type="title"/>
          </p:nvPr>
        </p:nvSpPr>
        <p:spPr>
          <a:xfrm>
            <a:off x="8180753" y="558448"/>
            <a:ext cx="11673968" cy="1548742"/>
          </a:xfrm>
          <a:prstGeom prst="rect">
            <a:avLst/>
          </a:prstGeom>
        </p:spPr>
        <p:txBody>
          <a:bodyPr lIns="101600" tIns="101600" rIns="101600" bIns="101600"/>
          <a:lstStyle>
            <a:lvl1pPr algn="l">
              <a:defRPr sz="7600" b="1">
                <a:solidFill>
                  <a:srgbClr val="0070C0"/>
                </a:solidFill>
                <a:latin typeface="Calibri"/>
                <a:ea typeface="Calibri"/>
                <a:cs typeface="Calibri"/>
                <a:sym typeface="Calibri"/>
              </a:defRPr>
            </a:lvl1pPr>
          </a:lstStyle>
          <a:p>
            <a:r>
              <a:rPr lang="th-TH" dirty="0"/>
              <a:t>คุณจะได้รับเท่าไหร?</a:t>
            </a:r>
            <a:endParaRPr dirty="0"/>
          </a:p>
        </p:txBody>
      </p:sp>
      <p:pic>
        <p:nvPicPr>
          <p:cNvPr id="733" name="loyalty-rewards-badge.png" descr="loyalty-rewards-badge.png"/>
          <p:cNvPicPr>
            <a:picLocks noChangeAspect="1"/>
          </p:cNvPicPr>
          <p:nvPr/>
        </p:nvPicPr>
        <p:blipFill>
          <a:blip r:embed="rId2">
            <a:extLst/>
          </a:blip>
          <a:stretch>
            <a:fillRect/>
          </a:stretch>
        </p:blipFill>
        <p:spPr>
          <a:xfrm>
            <a:off x="18716079" y="415720"/>
            <a:ext cx="1834198" cy="1834199"/>
          </a:xfrm>
          <a:prstGeom prst="rect">
            <a:avLst/>
          </a:prstGeom>
          <a:ln w="12700">
            <a:miter lim="400000"/>
          </a:ln>
        </p:spPr>
      </p:pic>
      <p:sp>
        <p:nvSpPr>
          <p:cNvPr id="734" name="By month 2 you can use your Loyalty Points for a case of ASEA OR Renu Advanced Skin Care Kit OR 4 tubes of Renu 28."/>
          <p:cNvSpPr>
            <a:spLocks noGrp="1"/>
          </p:cNvSpPr>
          <p:nvPr>
            <p:ph type="body" idx="1"/>
          </p:nvPr>
        </p:nvSpPr>
        <p:spPr>
          <a:xfrm>
            <a:off x="3956119" y="11271534"/>
            <a:ext cx="16471761" cy="8540691"/>
          </a:xfrm>
          <a:prstGeom prst="rect">
            <a:avLst/>
          </a:prstGeom>
        </p:spPr>
        <p:txBody>
          <a:bodyPr lIns="101600" tIns="101600" rIns="101600" bIns="101600"/>
          <a:lstStyle>
            <a:lvl1pPr marL="0" marR="81280" indent="0" defTabSz="914400">
              <a:spcBef>
                <a:spcPts val="1400"/>
              </a:spcBef>
              <a:buClrTx/>
              <a:buSzTx/>
              <a:buFontTx/>
              <a:buNone/>
              <a:defRPr sz="5000">
                <a:solidFill>
                  <a:srgbClr val="FFFFFF"/>
                </a:solidFill>
                <a:latin typeface="Calibri"/>
                <a:ea typeface="Calibri"/>
                <a:cs typeface="Calibri"/>
                <a:sym typeface="Calibri"/>
              </a:defRPr>
            </a:lvl1pPr>
          </a:lstStyle>
          <a:p>
            <a:r>
              <a:rPr lang="th-TH" dirty="0"/>
              <a:t>ภายใน </a:t>
            </a:r>
            <a:r>
              <a:rPr lang="en-US" dirty="0"/>
              <a:t>2 </a:t>
            </a:r>
            <a:r>
              <a:rPr lang="th-TH" dirty="0"/>
              <a:t>เดือน คุณสามารถใช้คะแนนโลยัลตี้รีวอร์ดสำหรับกล่อง ASEA หรือ</a:t>
            </a:r>
            <a:r>
              <a:rPr lang="en-US" dirty="0"/>
              <a:t> </a:t>
            </a:r>
            <a:r>
              <a:rPr lang="th-TH" dirty="0"/>
              <a:t>ชุดดูแลผิวหน้าขั้นสูง</a:t>
            </a:r>
            <a:r>
              <a:rPr lang="en-US" dirty="0"/>
              <a:t> </a:t>
            </a:r>
            <a:r>
              <a:rPr lang="en-US" dirty="0" err="1"/>
              <a:t>Renu</a:t>
            </a:r>
            <a:r>
              <a:rPr lang="th-TH" dirty="0"/>
              <a:t> หรือ Renu 28 </a:t>
            </a:r>
            <a:r>
              <a:rPr lang="en-US" dirty="0"/>
              <a:t>4 </a:t>
            </a:r>
            <a:r>
              <a:rPr lang="th-TH" dirty="0"/>
              <a:t>หลอด</a:t>
            </a:r>
            <a:endParaRPr dirty="0"/>
          </a:p>
        </p:txBody>
      </p:sp>
      <p:pic>
        <p:nvPicPr>
          <p:cNvPr id="735" name="loyalty-rewards-enrollment-table-1b.png" descr="loyalty-rewards-enrollment-table-1b.png"/>
          <p:cNvPicPr>
            <a:picLocks noChangeAspect="1"/>
          </p:cNvPicPr>
          <p:nvPr/>
        </p:nvPicPr>
        <p:blipFill>
          <a:blip r:embed="rId3">
            <a:extLst/>
          </a:blip>
          <a:stretch>
            <a:fillRect/>
          </a:stretch>
        </p:blipFill>
        <p:spPr>
          <a:xfrm>
            <a:off x="3500175" y="1957683"/>
            <a:ext cx="14383647" cy="8540691"/>
          </a:xfrm>
          <a:prstGeom prst="rect">
            <a:avLst/>
          </a:prstGeom>
          <a:ln w="12700">
            <a:miter lim="400000"/>
          </a:ln>
        </p:spPr>
      </p:pic>
      <p:sp>
        <p:nvSpPr>
          <p:cNvPr id="736" name="Square"/>
          <p:cNvSpPr/>
          <p:nvPr/>
        </p:nvSpPr>
        <p:spPr>
          <a:xfrm>
            <a:off x="3360615" y="1543538"/>
            <a:ext cx="2540001" cy="2540001"/>
          </a:xfrm>
          <a:prstGeom prst="rect">
            <a:avLst/>
          </a:prstGeom>
          <a:solidFill>
            <a:srgbClr val="FFFFFF"/>
          </a:solidFill>
          <a:ln w="12700">
            <a:miter lim="400000"/>
          </a:ln>
        </p:spPr>
        <p:txBody>
          <a:bodyPr lIns="101600" tIns="101600" rIns="101600" bIns="101600" anchor="ctr"/>
          <a:lstStyle/>
          <a:p>
            <a:endParaRPr/>
          </a:p>
        </p:txBody>
      </p:sp>
      <p:pic>
        <p:nvPicPr>
          <p:cNvPr id="737" name="icon-example-2.png" descr="icon-example-2.png"/>
          <p:cNvPicPr>
            <a:picLocks noChangeAspect="1"/>
          </p:cNvPicPr>
          <p:nvPr/>
        </p:nvPicPr>
        <p:blipFill>
          <a:blip r:embed="rId4">
            <a:extLst/>
          </a:blip>
          <a:stretch>
            <a:fillRect/>
          </a:stretch>
        </p:blipFill>
        <p:spPr>
          <a:xfrm>
            <a:off x="3503487" y="71962"/>
            <a:ext cx="4513924" cy="508124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You can increase your income by sponsoring more people!!!"/>
          <p:cNvSpPr>
            <a:spLocks noGrp="1"/>
          </p:cNvSpPr>
          <p:nvPr>
            <p:ph type="title"/>
          </p:nvPr>
        </p:nvSpPr>
        <p:spPr>
          <a:xfrm>
            <a:off x="2059180" y="-169262"/>
            <a:ext cx="19478266" cy="3016253"/>
          </a:xfrm>
          <a:prstGeom prst="rect">
            <a:avLst/>
          </a:prstGeom>
        </p:spPr>
        <p:txBody>
          <a:bodyPr/>
          <a:lstStyle/>
          <a:p>
            <a:pPr>
              <a:defRPr>
                <a:solidFill>
                  <a:srgbClr val="FFFFFF"/>
                </a:solidFill>
              </a:defRPr>
            </a:pPr>
            <a:r>
              <a:rPr lang="th-TH" dirty="0"/>
              <a:t>คุณสามารถเพิ่มรายได้ของคุณด้วย</a:t>
            </a:r>
            <a:br>
              <a:rPr lang="en-US" dirty="0"/>
            </a:br>
            <a:r>
              <a:rPr lang="th-TH" dirty="0"/>
              <a:t>การสนับสนุนคนอื่น</a:t>
            </a:r>
            <a:r>
              <a:rPr lang="en-US" dirty="0"/>
              <a:t>!!!</a:t>
            </a:r>
            <a:endParaRPr dirty="0"/>
          </a:p>
        </p:txBody>
      </p:sp>
      <p:sp>
        <p:nvSpPr>
          <p:cNvPr id="740" name="You invest time and effort to sponsor people…"/>
          <p:cNvSpPr>
            <a:spLocks noGrp="1"/>
          </p:cNvSpPr>
          <p:nvPr>
            <p:ph type="body" idx="1"/>
          </p:nvPr>
        </p:nvSpPr>
        <p:spPr>
          <a:xfrm>
            <a:off x="703127" y="2705444"/>
            <a:ext cx="19478266" cy="10519173"/>
          </a:xfrm>
          <a:prstGeom prst="rect">
            <a:avLst/>
          </a:prstGeom>
        </p:spPr>
        <p:txBody>
          <a:bodyPr/>
          <a:lstStyle/>
          <a:p>
            <a:pPr marL="863600" indent="-863600">
              <a:buClrTx/>
              <a:buSzPct val="69000"/>
              <a:buFontTx/>
              <a:buBlip>
                <a:blip r:embed="rId2"/>
              </a:buBlip>
              <a:defRPr>
                <a:solidFill>
                  <a:srgbClr val="FFFFFF"/>
                </a:solidFill>
              </a:defRPr>
            </a:pPr>
            <a:r>
              <a:rPr lang="th-TH" dirty="0"/>
              <a:t>คุณทุ่มเทเวลาและความพยายามในการสนับสนุนคนอื่น</a:t>
            </a:r>
          </a:p>
          <a:p>
            <a:pPr marL="863600" indent="-863600">
              <a:buClrTx/>
              <a:buSzPct val="69000"/>
              <a:buFontTx/>
              <a:buBlip>
                <a:blip r:embed="rId2"/>
              </a:buBlip>
              <a:defRPr>
                <a:solidFill>
                  <a:srgbClr val="FFFFFF"/>
                </a:solidFill>
              </a:defRPr>
            </a:pPr>
            <a:r>
              <a:rPr lang="th-TH" dirty="0"/>
              <a:t>ยิ่งคนที่คุณสนับสนุนมีมากเท่าไหรคุณก็ยิ่งมีรายได้มากเท่านั้น!</a:t>
            </a:r>
          </a:p>
          <a:p>
            <a:pPr marL="863600" indent="-863600">
              <a:buClrTx/>
              <a:buSzPct val="69000"/>
              <a:buFontTx/>
              <a:buBlip>
                <a:blip r:embed="rId2"/>
              </a:buBlip>
              <a:defRPr>
                <a:solidFill>
                  <a:srgbClr val="FFFFFF"/>
                </a:solidFill>
              </a:defRPr>
            </a:pPr>
            <a:r>
              <a:rPr lang="th-TH" dirty="0"/>
              <a:t>ตอนแรกคุณได้รับจากความพยายามของคุณเอง</a:t>
            </a:r>
          </a:p>
          <a:p>
            <a:pPr marL="863600" indent="-863600">
              <a:buClrTx/>
              <a:buSzPct val="69000"/>
              <a:buFontTx/>
              <a:buBlip>
                <a:blip r:embed="rId2"/>
              </a:buBlip>
              <a:defRPr>
                <a:solidFill>
                  <a:srgbClr val="FFFFFF"/>
                </a:solidFill>
              </a:defRPr>
            </a:pPr>
            <a:r>
              <a:rPr lang="th-TH" dirty="0"/>
              <a:t>เมื่อคุณเริ่มต้นทำงานกับพวกเขา</a:t>
            </a:r>
          </a:p>
          <a:p>
            <a:pPr marL="863600" indent="-863600">
              <a:buClrTx/>
              <a:buSzPct val="69000"/>
              <a:buFontTx/>
              <a:buBlip>
                <a:blip r:embed="rId2"/>
              </a:buBlip>
              <a:defRPr>
                <a:solidFill>
                  <a:srgbClr val="FFFFFF"/>
                </a:solidFill>
              </a:defRPr>
            </a:pPr>
            <a:r>
              <a:rPr lang="th-TH" dirty="0"/>
              <a:t>คุณจะเริ่มมีรายได้จากความพยายามของพวกเขา</a:t>
            </a:r>
          </a:p>
          <a:p>
            <a:pPr marL="863600" indent="-863600">
              <a:buClrTx/>
              <a:buSzPct val="69000"/>
              <a:buFontTx/>
              <a:buBlip>
                <a:blip r:embed="rId2"/>
              </a:buBlip>
              <a:defRPr>
                <a:solidFill>
                  <a:srgbClr val="FFFFFF"/>
                </a:solidFill>
              </a:defRPr>
            </a:pPr>
            <a:r>
              <a:rPr lang="th-TH" dirty="0"/>
              <a:t>สำหรับส่วนที่เหลือของการทำงานกับ ASEA ของคุณ ตราบเท่าที่พวกเขายังมีการใช้งานคุณจะยังคงได้รับจากความพยายามของพวกเขา!</a:t>
            </a:r>
            <a:endParaRPr dirty="0"/>
          </a:p>
        </p:txBody>
      </p:sp>
      <p:pic>
        <p:nvPicPr>
          <p:cNvPr id="741" name="pasted-image.tiff" descr="pasted-image.tiff"/>
          <p:cNvPicPr>
            <a:picLocks noChangeAspect="1"/>
          </p:cNvPicPr>
          <p:nvPr/>
        </p:nvPicPr>
        <p:blipFill>
          <a:blip r:embed="rId3">
            <a:extLst/>
          </a:blip>
          <a:stretch>
            <a:fillRect/>
          </a:stretch>
        </p:blipFill>
        <p:spPr>
          <a:xfrm>
            <a:off x="18808633" y="9556970"/>
            <a:ext cx="5457626" cy="3443850"/>
          </a:xfrm>
          <a:prstGeom prst="rect">
            <a:avLst/>
          </a:prstGeom>
          <a:ln w="25400">
            <a:miter lim="400000"/>
          </a:ln>
          <a:effectLst>
            <a:outerShdw blurRad="508000" dist="254000" dir="54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740"/>
                                        </p:tgtEl>
                                        <p:attrNameLst>
                                          <p:attrName>style.visibility</p:attrName>
                                        </p:attrNameLst>
                                      </p:cBhvr>
                                      <p:to>
                                        <p:strVal val="visible"/>
                                      </p:to>
                                    </p:set>
                                    <p:animEffect transition="in" filter="wipe(up)">
                                      <p:cBhvr>
                                        <p:cTn id="7" dur="1000"/>
                                        <p:tgtEl>
                                          <p:spTgt spid="740"/>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741"/>
                                        </p:tgtEl>
                                        <p:attrNameLst>
                                          <p:attrName>style.visibility</p:attrName>
                                        </p:attrNameLst>
                                      </p:cBhvr>
                                      <p:to>
                                        <p:strVal val="visible"/>
                                      </p:to>
                                    </p:set>
                                    <p:animEffect transition="in" filter="dissolve">
                                      <p:cBhvr>
                                        <p:cTn id="11" dur="1000"/>
                                        <p:tgtEl>
                                          <p:spTgt spid="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0" grpId="1" animBg="1" advAuto="0"/>
      <p:bldP spid="741" grpId="2"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743" name="Fast Start Bonus…"/>
          <p:cNvSpPr>
            <a:spLocks noGrp="1"/>
          </p:cNvSpPr>
          <p:nvPr>
            <p:ph type="title"/>
          </p:nvPr>
        </p:nvSpPr>
        <p:spPr>
          <a:xfrm>
            <a:off x="5143327" y="1605422"/>
            <a:ext cx="18836982" cy="4355323"/>
          </a:xfrm>
          <a:prstGeom prst="rect">
            <a:avLst/>
          </a:prstGeom>
        </p:spPr>
        <p:txBody>
          <a:bodyPr>
            <a:normAutofit fontScale="90000"/>
          </a:bodyPr>
          <a:lstStyle/>
          <a:p>
            <a:pPr defTabSz="548640">
              <a:defRPr sz="10960"/>
            </a:pPr>
            <a:r>
              <a:rPr lang="th-TH" dirty="0"/>
              <a:t>โบนัสเริ่มต้น</a:t>
            </a:r>
            <a:endParaRPr dirty="0"/>
          </a:p>
          <a:p>
            <a:pPr defTabSz="548640">
              <a:lnSpc>
                <a:spcPct val="110000"/>
              </a:lnSpc>
              <a:defRPr sz="6480" b="0"/>
            </a:pPr>
            <a:r>
              <a:rPr lang="th-TH" dirty="0"/>
              <a:t>ขึ้นอยู่กับ</a:t>
            </a:r>
            <a:r>
              <a:rPr dirty="0"/>
              <a:t> “Sponsorship Tree”</a:t>
            </a:r>
          </a:p>
          <a:p>
            <a:pPr defTabSz="548640">
              <a:lnSpc>
                <a:spcPct val="100000"/>
              </a:lnSpc>
              <a:defRPr sz="6480"/>
            </a:pPr>
            <a:r>
              <a:rPr lang="th-TH" dirty="0"/>
              <a:t>อะไรคือ</a:t>
            </a:r>
            <a:r>
              <a:rPr dirty="0"/>
              <a:t> sponsorship tree?</a:t>
            </a:r>
          </a:p>
          <a:p>
            <a:pPr defTabSz="548640">
              <a:defRPr sz="6480"/>
            </a:pPr>
            <a:endParaRPr dirty="0"/>
          </a:p>
          <a:p>
            <a:pPr defTabSz="548640">
              <a:defRPr sz="6480"/>
            </a:pPr>
            <a:endParaRPr dirty="0"/>
          </a:p>
          <a:p>
            <a:pPr defTabSz="548640">
              <a:defRPr sz="6480"/>
            </a:pPr>
            <a:r>
              <a:rPr dirty="0"/>
              <a:t>           </a:t>
            </a:r>
            <a:r>
              <a:rPr lang="th-TH" dirty="0"/>
              <a:t>		</a:t>
            </a:r>
            <a:r>
              <a:rPr dirty="0"/>
              <a:t>Sponsorship Tree</a:t>
            </a:r>
          </a:p>
        </p:txBody>
      </p:sp>
      <p:grpSp>
        <p:nvGrpSpPr>
          <p:cNvPr id="746" name="Group"/>
          <p:cNvGrpSpPr/>
          <p:nvPr/>
        </p:nvGrpSpPr>
        <p:grpSpPr>
          <a:xfrm>
            <a:off x="8797866" y="6843416"/>
            <a:ext cx="3619547" cy="1786965"/>
            <a:chOff x="-5" y="-5"/>
            <a:chExt cx="3619546" cy="1786963"/>
          </a:xfrm>
        </p:grpSpPr>
        <p:sp>
          <p:nvSpPr>
            <p:cNvPr id="744" name="Oval"/>
            <p:cNvSpPr/>
            <p:nvPr/>
          </p:nvSpPr>
          <p:spPr>
            <a:xfrm>
              <a:off x="-6" y="-6"/>
              <a:ext cx="3619547" cy="1786964"/>
            </a:xfrm>
            <a:prstGeom prst="ellipse">
              <a:avLst/>
            </a:prstGeom>
            <a:solidFill>
              <a:srgbClr val="0070C0"/>
            </a:solidFill>
            <a:ln w="3175" cap="flat">
              <a:solidFill>
                <a:srgbClr val="9EC2E9"/>
              </a:solidFill>
              <a:prstDash val="solid"/>
              <a:round/>
            </a:ln>
            <a:effectLst/>
          </p:spPr>
          <p:txBody>
            <a:bodyPr wrap="square" lIns="101600" tIns="101600" rIns="101600" bIns="101600" numCol="1" anchor="t">
              <a:noAutofit/>
            </a:bodyPr>
            <a:lstStyle/>
            <a:p>
              <a:pPr defTabSz="1285874">
                <a:defRPr>
                  <a:uFill>
                    <a:solidFill>
                      <a:srgbClr val="000000"/>
                    </a:solidFill>
                  </a:uFill>
                  <a:latin typeface="Calibri"/>
                  <a:ea typeface="Calibri"/>
                  <a:cs typeface="Calibri"/>
                  <a:sym typeface="Calibri"/>
                </a:defRPr>
              </a:pPr>
              <a:endParaRPr/>
            </a:p>
          </p:txBody>
        </p:sp>
        <p:sp>
          <p:nvSpPr>
            <p:cNvPr id="745" name="YOU"/>
            <p:cNvSpPr/>
            <p:nvPr/>
          </p:nvSpPr>
          <p:spPr>
            <a:xfrm>
              <a:off x="530119" y="266960"/>
              <a:ext cx="2559463" cy="1253080"/>
            </a:xfrm>
            <a:prstGeom prst="rect">
              <a:avLst/>
            </a:prstGeom>
            <a:solidFill>
              <a:srgbClr val="0070C0"/>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indent="79374" algn="ctr" defTabSz="1285874">
                <a:defRPr sz="2800" b="1">
                  <a:solidFill>
                    <a:srgbClr val="EBEBEB"/>
                  </a:solidFill>
                  <a:uFill>
                    <a:solidFill>
                      <a:srgbClr val="EBEBEB"/>
                    </a:solidFill>
                  </a:uFill>
                  <a:latin typeface="+mn-lt"/>
                  <a:ea typeface="+mn-ea"/>
                  <a:cs typeface="+mn-cs"/>
                  <a:sym typeface="Helvetica"/>
                </a:defRPr>
              </a:lvl1pPr>
            </a:lstStyle>
            <a:p>
              <a:r>
                <a:rPr lang="th-TH" dirty="0"/>
                <a:t>คุณ</a:t>
              </a:r>
              <a:endParaRPr dirty="0"/>
            </a:p>
          </p:txBody>
        </p:sp>
      </p:grpSp>
      <p:sp>
        <p:nvSpPr>
          <p:cNvPr id="747" name="Line"/>
          <p:cNvSpPr/>
          <p:nvPr/>
        </p:nvSpPr>
        <p:spPr>
          <a:xfrm>
            <a:off x="10607637" y="8636741"/>
            <a:ext cx="5" cy="428629"/>
          </a:xfrm>
          <a:prstGeom prst="line">
            <a:avLst/>
          </a:prstGeom>
          <a:ln w="25400">
            <a:solidFill>
              <a:srgbClr val="6095C9"/>
            </a:solidFill>
          </a:ln>
        </p:spPr>
        <p:txBody>
          <a:bodyPr lIns="91437" tIns="91437" rIns="91437" bIns="91437"/>
          <a:lstStyle/>
          <a:p>
            <a:endParaRPr/>
          </a:p>
        </p:txBody>
      </p:sp>
      <p:sp>
        <p:nvSpPr>
          <p:cNvPr id="748" name="Line"/>
          <p:cNvSpPr/>
          <p:nvPr/>
        </p:nvSpPr>
        <p:spPr>
          <a:xfrm>
            <a:off x="6459499" y="9065368"/>
            <a:ext cx="8465348" cy="1"/>
          </a:xfrm>
          <a:prstGeom prst="line">
            <a:avLst/>
          </a:prstGeom>
          <a:ln w="25400">
            <a:solidFill>
              <a:srgbClr val="6095C9"/>
            </a:solidFill>
          </a:ln>
        </p:spPr>
        <p:txBody>
          <a:bodyPr lIns="91437" tIns="91437" rIns="91437" bIns="91437"/>
          <a:lstStyle/>
          <a:p>
            <a:endParaRPr/>
          </a:p>
        </p:txBody>
      </p:sp>
      <p:sp>
        <p:nvSpPr>
          <p:cNvPr id="749" name="Line"/>
          <p:cNvSpPr/>
          <p:nvPr/>
        </p:nvSpPr>
        <p:spPr>
          <a:xfrm>
            <a:off x="6459499" y="9065364"/>
            <a:ext cx="1" cy="520615"/>
          </a:xfrm>
          <a:prstGeom prst="line">
            <a:avLst/>
          </a:prstGeom>
          <a:ln w="25400">
            <a:solidFill>
              <a:srgbClr val="6095C9"/>
            </a:solidFill>
          </a:ln>
        </p:spPr>
        <p:txBody>
          <a:bodyPr lIns="91437" tIns="91437" rIns="91437" bIns="91437"/>
          <a:lstStyle/>
          <a:p>
            <a:endParaRPr/>
          </a:p>
        </p:txBody>
      </p:sp>
      <p:sp>
        <p:nvSpPr>
          <p:cNvPr id="750" name="Line"/>
          <p:cNvSpPr/>
          <p:nvPr/>
        </p:nvSpPr>
        <p:spPr>
          <a:xfrm>
            <a:off x="14924841" y="9065365"/>
            <a:ext cx="5" cy="428631"/>
          </a:xfrm>
          <a:prstGeom prst="line">
            <a:avLst/>
          </a:prstGeom>
          <a:ln w="25400">
            <a:solidFill>
              <a:srgbClr val="6095C9"/>
            </a:solidFill>
          </a:ln>
        </p:spPr>
        <p:txBody>
          <a:bodyPr lIns="91437" tIns="91437" rIns="91437" bIns="91437"/>
          <a:lstStyle/>
          <a:p>
            <a:endParaRPr/>
          </a:p>
        </p:txBody>
      </p:sp>
      <p:sp>
        <p:nvSpPr>
          <p:cNvPr id="751" name="Line"/>
          <p:cNvSpPr/>
          <p:nvPr/>
        </p:nvSpPr>
        <p:spPr>
          <a:xfrm>
            <a:off x="9245559" y="9065365"/>
            <a:ext cx="7" cy="428631"/>
          </a:xfrm>
          <a:prstGeom prst="line">
            <a:avLst/>
          </a:prstGeom>
          <a:ln w="25400">
            <a:solidFill>
              <a:srgbClr val="6095C9"/>
            </a:solidFill>
          </a:ln>
        </p:spPr>
        <p:txBody>
          <a:bodyPr lIns="91437" tIns="91437" rIns="91437" bIns="91437"/>
          <a:lstStyle/>
          <a:p>
            <a:endParaRPr/>
          </a:p>
        </p:txBody>
      </p:sp>
      <p:sp>
        <p:nvSpPr>
          <p:cNvPr id="752" name="Line"/>
          <p:cNvSpPr/>
          <p:nvPr/>
        </p:nvSpPr>
        <p:spPr>
          <a:xfrm>
            <a:off x="12031620" y="9065365"/>
            <a:ext cx="5" cy="428631"/>
          </a:xfrm>
          <a:prstGeom prst="line">
            <a:avLst/>
          </a:prstGeom>
          <a:ln w="25400">
            <a:solidFill>
              <a:srgbClr val="6095C9"/>
            </a:solidFill>
          </a:ln>
        </p:spPr>
        <p:txBody>
          <a:bodyPr lIns="91437" tIns="91437" rIns="91437" bIns="91437"/>
          <a:lstStyle/>
          <a:p>
            <a:endParaRPr/>
          </a:p>
        </p:txBody>
      </p:sp>
      <p:grpSp>
        <p:nvGrpSpPr>
          <p:cNvPr id="755" name="Group"/>
          <p:cNvGrpSpPr/>
          <p:nvPr/>
        </p:nvGrpSpPr>
        <p:grpSpPr>
          <a:xfrm>
            <a:off x="5257438" y="9513052"/>
            <a:ext cx="2397108" cy="1183448"/>
            <a:chOff x="-3" y="-3"/>
            <a:chExt cx="2397106" cy="1183447"/>
          </a:xfrm>
        </p:grpSpPr>
        <p:sp>
          <p:nvSpPr>
            <p:cNvPr id="753" name="Oval"/>
            <p:cNvSpPr/>
            <p:nvPr/>
          </p:nvSpPr>
          <p:spPr>
            <a:xfrm>
              <a:off x="-4" y="-4"/>
              <a:ext cx="2397107" cy="1183448"/>
            </a:xfrm>
            <a:prstGeom prst="ellipse">
              <a:avLst/>
            </a:prstGeom>
            <a:solidFill>
              <a:srgbClr val="00B0F0"/>
            </a:solidFill>
            <a:ln w="3175" cap="flat">
              <a:solidFill>
                <a:srgbClr val="9EC2E9"/>
              </a:solidFill>
              <a:prstDash val="solid"/>
              <a:round/>
            </a:ln>
            <a:effectLst/>
          </p:spPr>
          <p:txBody>
            <a:bodyPr wrap="square" lIns="101600" tIns="101600" rIns="101600" bIns="101600" numCol="1" anchor="t">
              <a:noAutofit/>
            </a:bodyPr>
            <a:lstStyle/>
            <a:p>
              <a:pPr defTabSz="1285874">
                <a:defRPr>
                  <a:uFill>
                    <a:solidFill>
                      <a:srgbClr val="000000"/>
                    </a:solidFill>
                  </a:uFill>
                  <a:latin typeface="Calibri"/>
                  <a:ea typeface="Calibri"/>
                  <a:cs typeface="Calibri"/>
                  <a:sym typeface="Calibri"/>
                </a:defRPr>
              </a:pPr>
              <a:endParaRPr/>
            </a:p>
          </p:txBody>
        </p:sp>
        <p:sp>
          <p:nvSpPr>
            <p:cNvPr id="754" name="Ann"/>
            <p:cNvSpPr/>
            <p:nvPr/>
          </p:nvSpPr>
          <p:spPr>
            <a:xfrm>
              <a:off x="351080" y="176803"/>
              <a:ext cx="1695048" cy="829874"/>
            </a:xfrm>
            <a:prstGeom prst="rect">
              <a:avLst/>
            </a:prstGeom>
            <a:solidFill>
              <a:srgbClr val="00B0F0"/>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indent="79374" algn="ctr" defTabSz="1285874">
                <a:defRPr sz="2800" b="1">
                  <a:solidFill>
                    <a:srgbClr val="FFFFFF"/>
                  </a:solidFill>
                  <a:uFill>
                    <a:solidFill>
                      <a:srgbClr val="000000"/>
                    </a:solidFill>
                  </a:uFill>
                  <a:latin typeface="+mn-lt"/>
                  <a:ea typeface="+mn-ea"/>
                  <a:cs typeface="+mn-cs"/>
                  <a:sym typeface="Helvetica"/>
                </a:defRPr>
              </a:lvl1pPr>
            </a:lstStyle>
            <a:p>
              <a:r>
                <a:rPr lang="th-TH" dirty="0"/>
                <a:t>แอน</a:t>
              </a:r>
              <a:endParaRPr dirty="0"/>
            </a:p>
          </p:txBody>
        </p:sp>
      </p:grpSp>
      <p:grpSp>
        <p:nvGrpSpPr>
          <p:cNvPr id="758" name="Group"/>
          <p:cNvGrpSpPr/>
          <p:nvPr/>
        </p:nvGrpSpPr>
        <p:grpSpPr>
          <a:xfrm>
            <a:off x="8082783" y="9513052"/>
            <a:ext cx="2397100" cy="1183448"/>
            <a:chOff x="-3" y="-3"/>
            <a:chExt cx="2397099" cy="1183447"/>
          </a:xfrm>
        </p:grpSpPr>
        <p:sp>
          <p:nvSpPr>
            <p:cNvPr id="756" name="Oval"/>
            <p:cNvSpPr/>
            <p:nvPr/>
          </p:nvSpPr>
          <p:spPr>
            <a:xfrm>
              <a:off x="-4" y="-4"/>
              <a:ext cx="2397100" cy="1183448"/>
            </a:xfrm>
            <a:prstGeom prst="ellipse">
              <a:avLst/>
            </a:prstGeom>
            <a:solidFill>
              <a:srgbClr val="00B0F0"/>
            </a:solidFill>
            <a:ln w="3175" cap="flat">
              <a:solidFill>
                <a:srgbClr val="9EC2E9"/>
              </a:solidFill>
              <a:prstDash val="solid"/>
              <a:round/>
            </a:ln>
            <a:effectLst/>
          </p:spPr>
          <p:txBody>
            <a:bodyPr wrap="square" lIns="101600" tIns="101600" rIns="101600" bIns="101600" numCol="1" anchor="t">
              <a:noAutofit/>
            </a:bodyPr>
            <a:lstStyle/>
            <a:p>
              <a:pPr defTabSz="1285874">
                <a:defRPr>
                  <a:uFill>
                    <a:solidFill>
                      <a:srgbClr val="000000"/>
                    </a:solidFill>
                  </a:uFill>
                  <a:latin typeface="Calibri"/>
                  <a:ea typeface="Calibri"/>
                  <a:cs typeface="Calibri"/>
                  <a:sym typeface="Calibri"/>
                </a:defRPr>
              </a:pPr>
              <a:endParaRPr/>
            </a:p>
          </p:txBody>
        </p:sp>
        <p:sp>
          <p:nvSpPr>
            <p:cNvPr id="757" name="Bob"/>
            <p:cNvSpPr/>
            <p:nvPr/>
          </p:nvSpPr>
          <p:spPr>
            <a:xfrm>
              <a:off x="351080" y="176803"/>
              <a:ext cx="1695045" cy="829874"/>
            </a:xfrm>
            <a:prstGeom prst="rect">
              <a:avLst/>
            </a:prstGeom>
            <a:solidFill>
              <a:srgbClr val="00B0F0"/>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indent="79374" algn="ctr" defTabSz="1285874">
                <a:defRPr sz="2800" b="1">
                  <a:solidFill>
                    <a:srgbClr val="FFFFFF"/>
                  </a:solidFill>
                  <a:uFill>
                    <a:solidFill>
                      <a:srgbClr val="000000"/>
                    </a:solidFill>
                  </a:uFill>
                  <a:latin typeface="+mn-lt"/>
                  <a:ea typeface="+mn-ea"/>
                  <a:cs typeface="+mn-cs"/>
                  <a:sym typeface="Helvetica"/>
                </a:defRPr>
              </a:lvl1pPr>
            </a:lstStyle>
            <a:p>
              <a:r>
                <a:rPr lang="th-TH" dirty="0"/>
                <a:t>บ๊อบ</a:t>
              </a:r>
              <a:endParaRPr dirty="0"/>
            </a:p>
          </p:txBody>
        </p:sp>
      </p:grpSp>
      <p:grpSp>
        <p:nvGrpSpPr>
          <p:cNvPr id="761" name="Group"/>
          <p:cNvGrpSpPr/>
          <p:nvPr/>
        </p:nvGrpSpPr>
        <p:grpSpPr>
          <a:xfrm>
            <a:off x="10910658" y="9513052"/>
            <a:ext cx="2397109" cy="1183449"/>
            <a:chOff x="0" y="0"/>
            <a:chExt cx="2397107" cy="1183447"/>
          </a:xfrm>
        </p:grpSpPr>
        <p:sp>
          <p:nvSpPr>
            <p:cNvPr id="759" name="Oval"/>
            <p:cNvSpPr/>
            <p:nvPr/>
          </p:nvSpPr>
          <p:spPr>
            <a:xfrm>
              <a:off x="0" y="-1"/>
              <a:ext cx="2397108" cy="1183449"/>
            </a:xfrm>
            <a:prstGeom prst="ellipse">
              <a:avLst/>
            </a:prstGeom>
            <a:solidFill>
              <a:srgbClr val="00B0F0"/>
            </a:solidFill>
            <a:ln w="3175" cap="flat">
              <a:solidFill>
                <a:srgbClr val="9EC2E9"/>
              </a:solidFill>
              <a:prstDash val="solid"/>
              <a:round/>
            </a:ln>
            <a:effectLst/>
          </p:spPr>
          <p:txBody>
            <a:bodyPr wrap="square" lIns="101600" tIns="101600" rIns="101600" bIns="101600" numCol="1" anchor="t">
              <a:noAutofit/>
            </a:bodyPr>
            <a:lstStyle/>
            <a:p>
              <a:pPr defTabSz="1285874">
                <a:defRPr>
                  <a:uFill>
                    <a:solidFill>
                      <a:srgbClr val="000000"/>
                    </a:solidFill>
                  </a:uFill>
                  <a:latin typeface="Calibri"/>
                  <a:ea typeface="Calibri"/>
                  <a:cs typeface="Calibri"/>
                  <a:sym typeface="Calibri"/>
                </a:defRPr>
              </a:pPr>
              <a:endParaRPr/>
            </a:p>
          </p:txBody>
        </p:sp>
        <p:sp>
          <p:nvSpPr>
            <p:cNvPr id="760" name="Curt"/>
            <p:cNvSpPr/>
            <p:nvPr/>
          </p:nvSpPr>
          <p:spPr>
            <a:xfrm>
              <a:off x="242904" y="176807"/>
              <a:ext cx="1695049" cy="829874"/>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indent="79374" algn="ctr" defTabSz="1285874">
                <a:defRPr sz="2800" b="1">
                  <a:solidFill>
                    <a:srgbClr val="FFFFFF"/>
                  </a:solidFill>
                  <a:uFill>
                    <a:solidFill>
                      <a:srgbClr val="000000"/>
                    </a:solidFill>
                  </a:uFill>
                  <a:latin typeface="+mn-lt"/>
                  <a:ea typeface="+mn-ea"/>
                  <a:cs typeface="+mn-cs"/>
                  <a:sym typeface="Helvetica"/>
                </a:defRPr>
              </a:lvl1pPr>
            </a:lstStyle>
            <a:p>
              <a:r>
                <a:rPr lang="th-TH" dirty="0"/>
                <a:t>เคิร์ด</a:t>
              </a:r>
              <a:endParaRPr dirty="0"/>
            </a:p>
          </p:txBody>
        </p:sp>
      </p:grpSp>
      <p:grpSp>
        <p:nvGrpSpPr>
          <p:cNvPr id="764" name="Group"/>
          <p:cNvGrpSpPr/>
          <p:nvPr/>
        </p:nvGrpSpPr>
        <p:grpSpPr>
          <a:xfrm>
            <a:off x="13738541" y="9528100"/>
            <a:ext cx="2397100" cy="1183449"/>
            <a:chOff x="0" y="0"/>
            <a:chExt cx="2397099" cy="1183447"/>
          </a:xfrm>
        </p:grpSpPr>
        <p:sp>
          <p:nvSpPr>
            <p:cNvPr id="762" name="Oval"/>
            <p:cNvSpPr/>
            <p:nvPr/>
          </p:nvSpPr>
          <p:spPr>
            <a:xfrm>
              <a:off x="-1" y="-1"/>
              <a:ext cx="2397101" cy="1183449"/>
            </a:xfrm>
            <a:prstGeom prst="ellipse">
              <a:avLst/>
            </a:prstGeom>
            <a:solidFill>
              <a:srgbClr val="00B0F0"/>
            </a:solidFill>
            <a:ln w="3175" cap="flat">
              <a:solidFill>
                <a:srgbClr val="9EC2E9"/>
              </a:solidFill>
              <a:prstDash val="solid"/>
              <a:round/>
            </a:ln>
            <a:effectLst/>
          </p:spPr>
          <p:txBody>
            <a:bodyPr wrap="square" lIns="101600" tIns="101600" rIns="101600" bIns="101600" numCol="1" anchor="t">
              <a:noAutofit/>
            </a:bodyPr>
            <a:lstStyle/>
            <a:p>
              <a:pPr defTabSz="1285874">
                <a:defRPr>
                  <a:uFill>
                    <a:solidFill>
                      <a:srgbClr val="000000"/>
                    </a:solidFill>
                  </a:uFill>
                  <a:latin typeface="Calibri"/>
                  <a:ea typeface="Calibri"/>
                  <a:cs typeface="Calibri"/>
                  <a:sym typeface="Calibri"/>
                </a:defRPr>
              </a:pPr>
              <a:endParaRPr/>
            </a:p>
          </p:txBody>
        </p:sp>
        <p:sp>
          <p:nvSpPr>
            <p:cNvPr id="763" name="Dave"/>
            <p:cNvSpPr/>
            <p:nvPr/>
          </p:nvSpPr>
          <p:spPr>
            <a:xfrm>
              <a:off x="154697" y="150776"/>
              <a:ext cx="2046013" cy="829874"/>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indent="79374" algn="ctr" defTabSz="1285874">
                <a:defRPr sz="2800" b="1">
                  <a:solidFill>
                    <a:srgbClr val="FFFFFF"/>
                  </a:solidFill>
                  <a:uFill>
                    <a:solidFill>
                      <a:srgbClr val="000000"/>
                    </a:solidFill>
                  </a:uFill>
                  <a:latin typeface="+mn-lt"/>
                  <a:ea typeface="+mn-ea"/>
                  <a:cs typeface="+mn-cs"/>
                  <a:sym typeface="Helvetica"/>
                </a:defRPr>
              </a:lvl1pPr>
            </a:lstStyle>
            <a:p>
              <a:r>
                <a:rPr lang="th-TH" dirty="0"/>
                <a:t>เดฟ</a:t>
              </a:r>
              <a:endParaRPr dirty="0"/>
            </a:p>
          </p:txBody>
        </p:sp>
      </p:grpSp>
      <p:sp>
        <p:nvSpPr>
          <p:cNvPr id="765" name="Level 1"/>
          <p:cNvSpPr/>
          <p:nvPr/>
        </p:nvSpPr>
        <p:spPr>
          <a:xfrm>
            <a:off x="17470817" y="9605480"/>
            <a:ext cx="3619547" cy="1077218"/>
          </a:xfrm>
          <a:prstGeom prst="rect">
            <a:avLst/>
          </a:prstGeom>
          <a:ln w="25400">
            <a:miter lim="400000"/>
          </a:ln>
          <a:extLst>
            <a:ext uri="{C572A759-6A51-4108-AA02-DFA0A04FC94B}">
              <ma14:wrappingTextBoxFlag xmlns:ma14="http://schemas.microsoft.com/office/mac/drawingml/2011/main" xmlns="" val="1"/>
            </a:ext>
          </a:extLst>
        </p:spPr>
        <p:txBody>
          <a:bodyPr lIns="0" tIns="0" rIns="0" bIns="0">
            <a:spAutoFit/>
          </a:bodyPr>
          <a:lstStyle>
            <a:lvl1pPr marR="81278" indent="79374" defTabSz="1285874">
              <a:defRPr sz="7000" b="1">
                <a:solidFill>
                  <a:srgbClr val="808080"/>
                </a:solidFill>
                <a:uFill>
                  <a:solidFill>
                    <a:srgbClr val="000000"/>
                  </a:solidFill>
                </a:uFill>
                <a:latin typeface="Calibri"/>
                <a:ea typeface="Calibri"/>
                <a:cs typeface="Calibri"/>
                <a:sym typeface="Calibri"/>
              </a:defRPr>
            </a:lvl1pPr>
          </a:lstStyle>
          <a:p>
            <a:r>
              <a:rPr lang="th-TH" dirty="0"/>
              <a:t>ระดับที่ </a:t>
            </a:r>
            <a:r>
              <a:rPr dirty="0"/>
              <a:t>1</a:t>
            </a:r>
            <a:endParaRPr dirty="0">
              <a:latin typeface="+mn-lt"/>
              <a:ea typeface="+mn-ea"/>
              <a:cs typeface="+mn-cs"/>
              <a:sym typeface="Helvetica"/>
            </a:endParaRPr>
          </a:p>
        </p:txBody>
      </p:sp>
      <p:sp>
        <p:nvSpPr>
          <p:cNvPr id="766" name="Arrow"/>
          <p:cNvSpPr/>
          <p:nvPr/>
        </p:nvSpPr>
        <p:spPr>
          <a:xfrm>
            <a:off x="16097271" y="8571391"/>
            <a:ext cx="1416578" cy="1416578"/>
          </a:xfrm>
          <a:prstGeom prst="rightArrow">
            <a:avLst>
              <a:gd name="adj1" fmla="val 32000"/>
              <a:gd name="adj2" fmla="val 64000"/>
            </a:avLst>
          </a:prstGeom>
          <a:solidFill>
            <a:srgbClr val="C1E1FE"/>
          </a:solidFill>
          <a:ln w="3175">
            <a:solidFill>
              <a:srgbClr val="9EC2E9"/>
            </a:solidFill>
          </a:ln>
        </p:spPr>
        <p:txBody>
          <a:bodyPr lIns="101600" tIns="101600" rIns="101600" bIns="101600" anchor="ctr"/>
          <a:lstStyle/>
          <a:p>
            <a:pPr defTabSz="1285875">
              <a:defRPr>
                <a:uFill>
                  <a:solidFill>
                    <a:srgbClr val="000000"/>
                  </a:solidFill>
                </a:uFill>
                <a:latin typeface="Calibri"/>
                <a:ea typeface="Calibri"/>
                <a:cs typeface="Calibri"/>
                <a:sym typeface="Calibri"/>
              </a:defRPr>
            </a:pPr>
            <a:endParaRPr/>
          </a:p>
        </p:txBody>
      </p:sp>
      <p:sp>
        <p:nvSpPr>
          <p:cNvPr id="767" name="Arrow"/>
          <p:cNvSpPr/>
          <p:nvPr/>
        </p:nvSpPr>
        <p:spPr>
          <a:xfrm flipH="1">
            <a:off x="3879231" y="8571391"/>
            <a:ext cx="1416578" cy="1416578"/>
          </a:xfrm>
          <a:prstGeom prst="rightArrow">
            <a:avLst>
              <a:gd name="adj1" fmla="val 32000"/>
              <a:gd name="adj2" fmla="val 64000"/>
            </a:avLst>
          </a:prstGeom>
          <a:solidFill>
            <a:srgbClr val="C1E1FE"/>
          </a:solidFill>
          <a:ln w="3175">
            <a:solidFill>
              <a:srgbClr val="9EC2E9"/>
            </a:solidFill>
          </a:ln>
        </p:spPr>
        <p:txBody>
          <a:bodyPr lIns="101600" tIns="101600" rIns="101600" bIns="101600" anchor="ctr"/>
          <a:lstStyle/>
          <a:p>
            <a:pPr defTabSz="1285875">
              <a:defRPr>
                <a:uFill>
                  <a:solidFill>
                    <a:srgbClr val="000000"/>
                  </a:solidFill>
                </a:uFill>
                <a:latin typeface="Calibri"/>
                <a:ea typeface="Calibri"/>
                <a:cs typeface="Calibri"/>
                <a:sym typeface="Calibri"/>
              </a:defRPr>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71" name="As the people you sponsor start sponsoring people, your sponsorship tree will start to look like this"/>
          <p:cNvSpPr>
            <a:spLocks noGrp="1"/>
          </p:cNvSpPr>
          <p:nvPr>
            <p:ph type="title"/>
          </p:nvPr>
        </p:nvSpPr>
        <p:spPr>
          <a:xfrm>
            <a:off x="2674926" y="635296"/>
            <a:ext cx="11735948" cy="4119240"/>
          </a:xfrm>
          <a:prstGeom prst="rect">
            <a:avLst/>
          </a:prstGeom>
        </p:spPr>
        <p:txBody>
          <a:bodyPr>
            <a:normAutofit/>
          </a:bodyPr>
          <a:lstStyle>
            <a:lvl1pPr defTabSz="603504">
              <a:defRPr sz="6819"/>
            </a:lvl1pPr>
          </a:lstStyle>
          <a:p>
            <a:r>
              <a:rPr lang="th-TH" dirty="0"/>
              <a:t>เมื่อคนที่สนับสนุนเริ่มสนับสนุนคนอื่น, </a:t>
            </a:r>
            <a:r>
              <a:rPr lang="en-US" dirty="0"/>
              <a:t>sponsorship tree </a:t>
            </a:r>
            <a:r>
              <a:rPr lang="th-TH" dirty="0"/>
              <a:t>ของคุณก็จะเริ่มมีลักษณะแบบนี้</a:t>
            </a:r>
            <a:endParaRPr dirty="0"/>
          </a:p>
        </p:txBody>
      </p:sp>
      <p:sp>
        <p:nvSpPr>
          <p:cNvPr id="772" name="Body"/>
          <p:cNvSpPr>
            <a:spLocks noGrp="1"/>
          </p:cNvSpPr>
          <p:nvPr>
            <p:ph type="body" sz="quarter" idx="1"/>
          </p:nvPr>
        </p:nvSpPr>
        <p:spPr>
          <a:xfrm>
            <a:off x="3388991" y="10734807"/>
            <a:ext cx="17910955" cy="1944415"/>
          </a:xfrm>
          <a:prstGeom prst="rect">
            <a:avLst/>
          </a:prstGeom>
        </p:spPr>
        <p:txBody>
          <a:bodyPr/>
          <a:lstStyle/>
          <a:p>
            <a:pPr marL="0" indent="0">
              <a:buSzTx/>
              <a:buNone/>
              <a:defRPr sz="5600"/>
            </a:pPr>
            <a:endParaRPr/>
          </a:p>
        </p:txBody>
      </p:sp>
      <p:grpSp>
        <p:nvGrpSpPr>
          <p:cNvPr id="775" name="Group"/>
          <p:cNvGrpSpPr/>
          <p:nvPr/>
        </p:nvGrpSpPr>
        <p:grpSpPr>
          <a:xfrm>
            <a:off x="9900202" y="4554275"/>
            <a:ext cx="1247265" cy="615773"/>
            <a:chOff x="-2" y="-2"/>
            <a:chExt cx="1247263" cy="615772"/>
          </a:xfrm>
        </p:grpSpPr>
        <p:sp>
          <p:nvSpPr>
            <p:cNvPr id="773" name="Oval"/>
            <p:cNvSpPr/>
            <p:nvPr/>
          </p:nvSpPr>
          <p:spPr>
            <a:xfrm>
              <a:off x="-3" y="-3"/>
              <a:ext cx="1247265" cy="615773"/>
            </a:xfrm>
            <a:prstGeom prst="ellipse">
              <a:avLst/>
            </a:prstGeom>
            <a:solidFill>
              <a:srgbClr val="0070C0"/>
            </a:solidFill>
            <a:ln w="3175" cap="flat">
              <a:solidFill>
                <a:srgbClr val="9EC2E9"/>
              </a:solidFill>
              <a:prstDash val="solid"/>
              <a:round/>
            </a:ln>
            <a:effectLst/>
          </p:spPr>
          <p:txBody>
            <a:bodyPr wrap="square" lIns="101600" tIns="101600" rIns="101600" bIns="101600" numCol="1" anchor="t">
              <a:noAutofit/>
            </a:bodyPr>
            <a:lstStyle/>
            <a:p>
              <a:pPr defTabSz="1285874">
                <a:defRPr>
                  <a:uFill>
                    <a:solidFill>
                      <a:srgbClr val="000000"/>
                    </a:solidFill>
                  </a:uFill>
                  <a:latin typeface="Calibri"/>
                  <a:ea typeface="Calibri"/>
                  <a:cs typeface="Calibri"/>
                  <a:sym typeface="Calibri"/>
                </a:defRPr>
              </a:pPr>
              <a:endParaRPr/>
            </a:p>
          </p:txBody>
        </p:sp>
        <p:sp>
          <p:nvSpPr>
            <p:cNvPr id="774" name="YOU"/>
            <p:cNvSpPr/>
            <p:nvPr/>
          </p:nvSpPr>
          <p:spPr>
            <a:xfrm>
              <a:off x="182674" y="91993"/>
              <a:ext cx="881969" cy="431801"/>
            </a:xfrm>
            <a:prstGeom prst="rect">
              <a:avLst/>
            </a:prstGeom>
            <a:solidFill>
              <a:srgbClr val="0070C0"/>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indent="79374" algn="ctr" defTabSz="1285874">
                <a:defRPr sz="2800" b="1">
                  <a:solidFill>
                    <a:srgbClr val="EBEBEB"/>
                  </a:solidFill>
                  <a:uFill>
                    <a:solidFill>
                      <a:srgbClr val="EBEBEB"/>
                    </a:solidFill>
                  </a:uFill>
                  <a:latin typeface="+mn-lt"/>
                  <a:ea typeface="+mn-ea"/>
                  <a:cs typeface="+mn-cs"/>
                  <a:sym typeface="Helvetica"/>
                </a:defRPr>
              </a:lvl1pPr>
            </a:lstStyle>
            <a:p>
              <a:r>
                <a:rPr lang="th-TH" dirty="0"/>
                <a:t>คุณ</a:t>
              </a:r>
              <a:endParaRPr dirty="0"/>
            </a:p>
          </p:txBody>
        </p:sp>
      </p:grpSp>
      <p:sp>
        <p:nvSpPr>
          <p:cNvPr id="776" name="Line"/>
          <p:cNvSpPr/>
          <p:nvPr/>
        </p:nvSpPr>
        <p:spPr>
          <a:xfrm>
            <a:off x="10543160" y="5170060"/>
            <a:ext cx="5" cy="428629"/>
          </a:xfrm>
          <a:prstGeom prst="line">
            <a:avLst/>
          </a:prstGeom>
          <a:ln w="25400">
            <a:solidFill>
              <a:srgbClr val="6095C9"/>
            </a:solidFill>
          </a:ln>
        </p:spPr>
        <p:txBody>
          <a:bodyPr lIns="91437" tIns="91437" rIns="91437" bIns="91437"/>
          <a:lstStyle/>
          <a:p>
            <a:endParaRPr/>
          </a:p>
        </p:txBody>
      </p:sp>
      <p:sp>
        <p:nvSpPr>
          <p:cNvPr id="777" name="Line"/>
          <p:cNvSpPr/>
          <p:nvPr/>
        </p:nvSpPr>
        <p:spPr>
          <a:xfrm>
            <a:off x="6471222" y="5598687"/>
            <a:ext cx="8465348" cy="1"/>
          </a:xfrm>
          <a:prstGeom prst="line">
            <a:avLst/>
          </a:prstGeom>
          <a:ln w="25400">
            <a:solidFill>
              <a:srgbClr val="6095C9"/>
            </a:solidFill>
          </a:ln>
          <a:effectLst>
            <a:outerShdw blurRad="101600" dist="101600" dir="5400000" rotWithShape="0">
              <a:srgbClr val="000000">
                <a:alpha val="43137"/>
              </a:srgbClr>
            </a:outerShdw>
          </a:effectLst>
        </p:spPr>
        <p:txBody>
          <a:bodyPr lIns="91437" tIns="91437" rIns="91437" bIns="91437"/>
          <a:lstStyle/>
          <a:p>
            <a:endParaRPr/>
          </a:p>
        </p:txBody>
      </p:sp>
      <p:sp>
        <p:nvSpPr>
          <p:cNvPr id="778" name="Line"/>
          <p:cNvSpPr/>
          <p:nvPr/>
        </p:nvSpPr>
        <p:spPr>
          <a:xfrm>
            <a:off x="6471222" y="5598683"/>
            <a:ext cx="1" cy="520615"/>
          </a:xfrm>
          <a:prstGeom prst="line">
            <a:avLst/>
          </a:prstGeom>
          <a:ln w="25400">
            <a:solidFill>
              <a:srgbClr val="6095C9"/>
            </a:solidFill>
          </a:ln>
        </p:spPr>
        <p:txBody>
          <a:bodyPr lIns="91437" tIns="91437" rIns="91437" bIns="91437"/>
          <a:lstStyle/>
          <a:p>
            <a:endParaRPr/>
          </a:p>
        </p:txBody>
      </p:sp>
      <p:sp>
        <p:nvSpPr>
          <p:cNvPr id="779" name="Line"/>
          <p:cNvSpPr/>
          <p:nvPr/>
        </p:nvSpPr>
        <p:spPr>
          <a:xfrm>
            <a:off x="14936564" y="5598683"/>
            <a:ext cx="5" cy="428631"/>
          </a:xfrm>
          <a:prstGeom prst="line">
            <a:avLst/>
          </a:prstGeom>
          <a:ln w="25400">
            <a:solidFill>
              <a:srgbClr val="6095C9"/>
            </a:solidFill>
          </a:ln>
        </p:spPr>
        <p:txBody>
          <a:bodyPr lIns="91437" tIns="91437" rIns="91437" bIns="91437"/>
          <a:lstStyle/>
          <a:p>
            <a:endParaRPr/>
          </a:p>
        </p:txBody>
      </p:sp>
      <p:sp>
        <p:nvSpPr>
          <p:cNvPr id="780" name="Line"/>
          <p:cNvSpPr/>
          <p:nvPr/>
        </p:nvSpPr>
        <p:spPr>
          <a:xfrm>
            <a:off x="9257281" y="5598683"/>
            <a:ext cx="7" cy="428631"/>
          </a:xfrm>
          <a:prstGeom prst="line">
            <a:avLst/>
          </a:prstGeom>
          <a:ln w="25400">
            <a:solidFill>
              <a:srgbClr val="6095C9"/>
            </a:solidFill>
          </a:ln>
        </p:spPr>
        <p:txBody>
          <a:bodyPr lIns="91437" tIns="91437" rIns="91437" bIns="91437"/>
          <a:lstStyle/>
          <a:p>
            <a:endParaRPr/>
          </a:p>
        </p:txBody>
      </p:sp>
      <p:sp>
        <p:nvSpPr>
          <p:cNvPr id="781" name="Line"/>
          <p:cNvSpPr/>
          <p:nvPr/>
        </p:nvSpPr>
        <p:spPr>
          <a:xfrm>
            <a:off x="12043343" y="5598683"/>
            <a:ext cx="5" cy="428631"/>
          </a:xfrm>
          <a:prstGeom prst="line">
            <a:avLst/>
          </a:prstGeom>
          <a:ln w="25400">
            <a:solidFill>
              <a:srgbClr val="6095C9"/>
            </a:solidFill>
          </a:ln>
        </p:spPr>
        <p:txBody>
          <a:bodyPr lIns="91437" tIns="91437" rIns="91437" bIns="91437"/>
          <a:lstStyle/>
          <a:p>
            <a:endParaRPr/>
          </a:p>
        </p:txBody>
      </p:sp>
      <p:grpSp>
        <p:nvGrpSpPr>
          <p:cNvPr id="784" name="Group"/>
          <p:cNvGrpSpPr/>
          <p:nvPr/>
        </p:nvGrpSpPr>
        <p:grpSpPr>
          <a:xfrm>
            <a:off x="5828266" y="6100567"/>
            <a:ext cx="1247265" cy="615773"/>
            <a:chOff x="-1" y="-2"/>
            <a:chExt cx="1247263" cy="615772"/>
          </a:xfrm>
        </p:grpSpPr>
        <p:sp>
          <p:nvSpPr>
            <p:cNvPr id="782" name="Oval"/>
            <p:cNvSpPr/>
            <p:nvPr/>
          </p:nvSpPr>
          <p:spPr>
            <a:xfrm>
              <a:off x="-2" y="-3"/>
              <a:ext cx="1247264" cy="615773"/>
            </a:xfrm>
            <a:prstGeom prst="ellipse">
              <a:avLst/>
            </a:prstGeom>
            <a:solidFill>
              <a:srgbClr val="00B0F0"/>
            </a:solidFill>
            <a:ln w="3175" cap="flat">
              <a:solidFill>
                <a:srgbClr val="9EC2E9"/>
              </a:solidFill>
              <a:prstDash val="solid"/>
              <a:round/>
            </a:ln>
            <a:effectLst/>
          </p:spPr>
          <p:txBody>
            <a:bodyPr wrap="square" lIns="101600" tIns="101600" rIns="101600" bIns="101600" numCol="1" anchor="t">
              <a:noAutofit/>
            </a:bodyPr>
            <a:lstStyle/>
            <a:p>
              <a:pPr defTabSz="1285874">
                <a:defRPr>
                  <a:uFill>
                    <a:solidFill>
                      <a:srgbClr val="000000"/>
                    </a:solidFill>
                  </a:uFill>
                  <a:latin typeface="Calibri"/>
                  <a:ea typeface="Calibri"/>
                  <a:cs typeface="Calibri"/>
                  <a:sym typeface="Calibri"/>
                </a:defRPr>
              </a:pPr>
              <a:endParaRPr/>
            </a:p>
          </p:txBody>
        </p:sp>
        <p:sp>
          <p:nvSpPr>
            <p:cNvPr id="783" name="Ann"/>
            <p:cNvSpPr/>
            <p:nvPr/>
          </p:nvSpPr>
          <p:spPr>
            <a:xfrm>
              <a:off x="182674" y="91995"/>
              <a:ext cx="881969" cy="431801"/>
            </a:xfrm>
            <a:prstGeom prst="rect">
              <a:avLst/>
            </a:prstGeom>
            <a:solidFill>
              <a:srgbClr val="00B0F0"/>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indent="79374" algn="ctr" defTabSz="1285874">
                <a:defRPr sz="2800" b="1">
                  <a:solidFill>
                    <a:srgbClr val="FFFFFF"/>
                  </a:solidFill>
                  <a:uFill>
                    <a:solidFill>
                      <a:srgbClr val="000000"/>
                    </a:solidFill>
                  </a:uFill>
                  <a:latin typeface="+mn-lt"/>
                  <a:ea typeface="+mn-ea"/>
                  <a:cs typeface="+mn-cs"/>
                  <a:sym typeface="Helvetica"/>
                </a:defRPr>
              </a:lvl1pPr>
            </a:lstStyle>
            <a:p>
              <a:r>
                <a:rPr lang="th-TH" dirty="0"/>
                <a:t>แอน</a:t>
              </a:r>
              <a:endParaRPr dirty="0"/>
            </a:p>
          </p:txBody>
        </p:sp>
      </p:grpSp>
      <p:grpSp>
        <p:nvGrpSpPr>
          <p:cNvPr id="787" name="Group"/>
          <p:cNvGrpSpPr/>
          <p:nvPr/>
        </p:nvGrpSpPr>
        <p:grpSpPr>
          <a:xfrm>
            <a:off x="8652922" y="6073405"/>
            <a:ext cx="1247261" cy="615773"/>
            <a:chOff x="-2" y="-2"/>
            <a:chExt cx="1247260" cy="615772"/>
          </a:xfrm>
        </p:grpSpPr>
        <p:sp>
          <p:nvSpPr>
            <p:cNvPr id="785" name="Oval"/>
            <p:cNvSpPr/>
            <p:nvPr/>
          </p:nvSpPr>
          <p:spPr>
            <a:xfrm>
              <a:off x="-3" y="-3"/>
              <a:ext cx="1247261" cy="615773"/>
            </a:xfrm>
            <a:prstGeom prst="ellipse">
              <a:avLst/>
            </a:prstGeom>
            <a:solidFill>
              <a:srgbClr val="00B0F0"/>
            </a:solidFill>
            <a:ln w="3175" cap="flat">
              <a:solidFill>
                <a:srgbClr val="9EC2E9"/>
              </a:solidFill>
              <a:prstDash val="solid"/>
              <a:round/>
            </a:ln>
            <a:effectLst/>
          </p:spPr>
          <p:txBody>
            <a:bodyPr wrap="square" lIns="101600" tIns="101600" rIns="101600" bIns="101600" numCol="1" anchor="t">
              <a:noAutofit/>
            </a:bodyPr>
            <a:lstStyle/>
            <a:p>
              <a:pPr defTabSz="1285874">
                <a:defRPr>
                  <a:uFill>
                    <a:solidFill>
                      <a:srgbClr val="000000"/>
                    </a:solidFill>
                  </a:uFill>
                  <a:latin typeface="Calibri"/>
                  <a:ea typeface="Calibri"/>
                  <a:cs typeface="Calibri"/>
                  <a:sym typeface="Calibri"/>
                </a:defRPr>
              </a:pPr>
              <a:endParaRPr/>
            </a:p>
          </p:txBody>
        </p:sp>
        <p:sp>
          <p:nvSpPr>
            <p:cNvPr id="786" name="Bob"/>
            <p:cNvSpPr/>
            <p:nvPr/>
          </p:nvSpPr>
          <p:spPr>
            <a:xfrm>
              <a:off x="182674" y="91995"/>
              <a:ext cx="881967" cy="431801"/>
            </a:xfrm>
            <a:prstGeom prst="rect">
              <a:avLst/>
            </a:prstGeom>
            <a:solidFill>
              <a:srgbClr val="00B0F0"/>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indent="79374" algn="ctr" defTabSz="1285874">
                <a:defRPr sz="2800" b="1">
                  <a:solidFill>
                    <a:srgbClr val="FFFFFF"/>
                  </a:solidFill>
                  <a:uFill>
                    <a:solidFill>
                      <a:srgbClr val="000000"/>
                    </a:solidFill>
                  </a:uFill>
                  <a:latin typeface="+mn-lt"/>
                  <a:ea typeface="+mn-ea"/>
                  <a:cs typeface="+mn-cs"/>
                  <a:sym typeface="Helvetica"/>
                </a:defRPr>
              </a:lvl1pPr>
            </a:lstStyle>
            <a:p>
              <a:r>
                <a:rPr lang="th-TH" dirty="0"/>
                <a:t>บ๊อบ</a:t>
              </a:r>
              <a:endParaRPr dirty="0"/>
            </a:p>
          </p:txBody>
        </p:sp>
      </p:grpSp>
      <p:grpSp>
        <p:nvGrpSpPr>
          <p:cNvPr id="790" name="Group"/>
          <p:cNvGrpSpPr/>
          <p:nvPr/>
        </p:nvGrpSpPr>
        <p:grpSpPr>
          <a:xfrm>
            <a:off x="11428965" y="6073406"/>
            <a:ext cx="1247265" cy="615773"/>
            <a:chOff x="0" y="0"/>
            <a:chExt cx="1247263" cy="615772"/>
          </a:xfrm>
        </p:grpSpPr>
        <p:sp>
          <p:nvSpPr>
            <p:cNvPr id="788" name="Oval"/>
            <p:cNvSpPr/>
            <p:nvPr/>
          </p:nvSpPr>
          <p:spPr>
            <a:xfrm>
              <a:off x="0" y="-1"/>
              <a:ext cx="1247264" cy="615774"/>
            </a:xfrm>
            <a:prstGeom prst="ellipse">
              <a:avLst/>
            </a:prstGeom>
            <a:solidFill>
              <a:srgbClr val="00B0F0"/>
            </a:solidFill>
            <a:ln w="3175" cap="flat">
              <a:solidFill>
                <a:srgbClr val="9EC2E9"/>
              </a:solidFill>
              <a:prstDash val="solid"/>
              <a:round/>
            </a:ln>
            <a:effectLst/>
          </p:spPr>
          <p:txBody>
            <a:bodyPr wrap="square" lIns="101600" tIns="101600" rIns="101600" bIns="101600" numCol="1" anchor="t">
              <a:noAutofit/>
            </a:bodyPr>
            <a:lstStyle/>
            <a:p>
              <a:pPr defTabSz="1285874">
                <a:defRPr>
                  <a:uFill>
                    <a:solidFill>
                      <a:srgbClr val="000000"/>
                    </a:solidFill>
                  </a:uFill>
                  <a:latin typeface="Calibri"/>
                  <a:ea typeface="Calibri"/>
                  <a:cs typeface="Calibri"/>
                  <a:sym typeface="Calibri"/>
                </a:defRPr>
              </a:pPr>
              <a:endParaRPr/>
            </a:p>
          </p:txBody>
        </p:sp>
        <p:sp>
          <p:nvSpPr>
            <p:cNvPr id="789" name="Curt"/>
            <p:cNvSpPr/>
            <p:nvPr/>
          </p:nvSpPr>
          <p:spPr>
            <a:xfrm>
              <a:off x="126388" y="91997"/>
              <a:ext cx="881969" cy="4318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indent="79374" algn="ctr" defTabSz="1285874">
                <a:defRPr sz="2800" b="1">
                  <a:solidFill>
                    <a:srgbClr val="FFFFFF"/>
                  </a:solidFill>
                  <a:uFill>
                    <a:solidFill>
                      <a:srgbClr val="000000"/>
                    </a:solidFill>
                  </a:uFill>
                  <a:latin typeface="+mn-lt"/>
                  <a:ea typeface="+mn-ea"/>
                  <a:cs typeface="+mn-cs"/>
                  <a:sym typeface="Helvetica"/>
                </a:defRPr>
              </a:lvl1pPr>
            </a:lstStyle>
            <a:p>
              <a:r>
                <a:rPr lang="th-TH" dirty="0"/>
                <a:t>เคิร์ด</a:t>
              </a:r>
              <a:endParaRPr dirty="0"/>
            </a:p>
          </p:txBody>
        </p:sp>
      </p:grpSp>
      <p:grpSp>
        <p:nvGrpSpPr>
          <p:cNvPr id="793" name="Group"/>
          <p:cNvGrpSpPr/>
          <p:nvPr/>
        </p:nvGrpSpPr>
        <p:grpSpPr>
          <a:xfrm>
            <a:off x="14332201" y="6073406"/>
            <a:ext cx="1247261" cy="615773"/>
            <a:chOff x="0" y="0"/>
            <a:chExt cx="1247260" cy="615772"/>
          </a:xfrm>
        </p:grpSpPr>
        <p:sp>
          <p:nvSpPr>
            <p:cNvPr id="791" name="Oval"/>
            <p:cNvSpPr/>
            <p:nvPr/>
          </p:nvSpPr>
          <p:spPr>
            <a:xfrm>
              <a:off x="-1" y="-1"/>
              <a:ext cx="1247262" cy="615774"/>
            </a:xfrm>
            <a:prstGeom prst="ellipse">
              <a:avLst/>
            </a:prstGeom>
            <a:solidFill>
              <a:srgbClr val="00B0F0"/>
            </a:solidFill>
            <a:ln w="3175" cap="flat">
              <a:solidFill>
                <a:srgbClr val="9EC2E9"/>
              </a:solidFill>
              <a:prstDash val="solid"/>
              <a:round/>
            </a:ln>
            <a:effectLst/>
          </p:spPr>
          <p:txBody>
            <a:bodyPr wrap="square" lIns="101600" tIns="101600" rIns="101600" bIns="101600" numCol="1" anchor="t">
              <a:noAutofit/>
            </a:bodyPr>
            <a:lstStyle/>
            <a:p>
              <a:pPr defTabSz="1285874">
                <a:defRPr>
                  <a:uFill>
                    <a:solidFill>
                      <a:srgbClr val="000000"/>
                    </a:solidFill>
                  </a:uFill>
                  <a:latin typeface="Calibri"/>
                  <a:ea typeface="Calibri"/>
                  <a:cs typeface="Calibri"/>
                  <a:sym typeface="Calibri"/>
                </a:defRPr>
              </a:pPr>
              <a:endParaRPr/>
            </a:p>
          </p:txBody>
        </p:sp>
        <p:sp>
          <p:nvSpPr>
            <p:cNvPr id="792" name="Dave"/>
            <p:cNvSpPr/>
            <p:nvPr/>
          </p:nvSpPr>
          <p:spPr>
            <a:xfrm>
              <a:off x="40844" y="78452"/>
              <a:ext cx="1064583" cy="4318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indent="79374" algn="ctr" defTabSz="1285874">
                <a:defRPr sz="2800" b="1">
                  <a:solidFill>
                    <a:srgbClr val="FFFFFF"/>
                  </a:solidFill>
                  <a:uFill>
                    <a:solidFill>
                      <a:srgbClr val="000000"/>
                    </a:solidFill>
                  </a:uFill>
                  <a:latin typeface="+mn-lt"/>
                  <a:ea typeface="+mn-ea"/>
                  <a:cs typeface="+mn-cs"/>
                  <a:sym typeface="Helvetica"/>
                </a:defRPr>
              </a:lvl1pPr>
            </a:lstStyle>
            <a:p>
              <a:r>
                <a:rPr lang="th-TH" dirty="0"/>
                <a:t>เดฟ</a:t>
              </a:r>
              <a:endParaRPr dirty="0"/>
            </a:p>
          </p:txBody>
        </p:sp>
      </p:grpSp>
      <p:sp>
        <p:nvSpPr>
          <p:cNvPr id="794" name="Oval"/>
          <p:cNvSpPr/>
          <p:nvPr/>
        </p:nvSpPr>
        <p:spPr>
          <a:xfrm>
            <a:off x="4792433" y="8921784"/>
            <a:ext cx="428621" cy="294309"/>
          </a:xfrm>
          <a:prstGeom prst="ellipse">
            <a:avLst/>
          </a:prstGeom>
          <a:solidFill>
            <a:srgbClr val="FA694E"/>
          </a:solidFill>
          <a:ln w="12700">
            <a:miter lim="400000"/>
          </a:ln>
        </p:spPr>
        <p:txBody>
          <a:bodyPr lIns="101600" tIns="101600" rIns="101600" bIns="101600"/>
          <a:lstStyle/>
          <a:p>
            <a:pPr defTabSz="642934">
              <a:defRPr sz="1600">
                <a:latin typeface="+mn-lt"/>
                <a:ea typeface="+mn-ea"/>
                <a:cs typeface="+mn-cs"/>
                <a:sym typeface="Helvetica"/>
              </a:defRPr>
            </a:pPr>
            <a:endParaRPr/>
          </a:p>
        </p:txBody>
      </p:sp>
      <p:sp>
        <p:nvSpPr>
          <p:cNvPr id="795" name="Oval"/>
          <p:cNvSpPr/>
          <p:nvPr/>
        </p:nvSpPr>
        <p:spPr>
          <a:xfrm>
            <a:off x="5328215" y="8921784"/>
            <a:ext cx="428617" cy="294309"/>
          </a:xfrm>
          <a:prstGeom prst="ellipse">
            <a:avLst/>
          </a:prstGeom>
          <a:solidFill>
            <a:srgbClr val="FA694E"/>
          </a:solidFill>
          <a:ln w="12700">
            <a:miter lim="400000"/>
          </a:ln>
        </p:spPr>
        <p:txBody>
          <a:bodyPr lIns="101600" tIns="101600" rIns="101600" bIns="101600"/>
          <a:lstStyle/>
          <a:p>
            <a:pPr defTabSz="642934">
              <a:defRPr sz="1600">
                <a:latin typeface="+mn-lt"/>
                <a:ea typeface="+mn-ea"/>
                <a:cs typeface="+mn-cs"/>
                <a:sym typeface="Helvetica"/>
              </a:defRPr>
            </a:pPr>
            <a:endParaRPr/>
          </a:p>
        </p:txBody>
      </p:sp>
      <p:sp>
        <p:nvSpPr>
          <p:cNvPr id="796" name="Oval"/>
          <p:cNvSpPr/>
          <p:nvPr/>
        </p:nvSpPr>
        <p:spPr>
          <a:xfrm>
            <a:off x="5971154" y="8921784"/>
            <a:ext cx="428617" cy="294309"/>
          </a:xfrm>
          <a:prstGeom prst="ellipse">
            <a:avLst/>
          </a:prstGeom>
          <a:solidFill>
            <a:srgbClr val="FA694E"/>
          </a:solidFill>
          <a:ln w="12700">
            <a:miter lim="400000"/>
          </a:ln>
        </p:spPr>
        <p:txBody>
          <a:bodyPr lIns="101600" tIns="101600" rIns="101600" bIns="101600"/>
          <a:lstStyle/>
          <a:p>
            <a:pPr defTabSz="642934">
              <a:defRPr sz="1600">
                <a:latin typeface="+mn-lt"/>
                <a:ea typeface="+mn-ea"/>
                <a:cs typeface="+mn-cs"/>
                <a:sym typeface="Helvetica"/>
              </a:defRPr>
            </a:pPr>
            <a:endParaRPr/>
          </a:p>
        </p:txBody>
      </p:sp>
      <p:sp>
        <p:nvSpPr>
          <p:cNvPr id="797" name="Oval"/>
          <p:cNvSpPr/>
          <p:nvPr/>
        </p:nvSpPr>
        <p:spPr>
          <a:xfrm>
            <a:off x="6506933" y="8921784"/>
            <a:ext cx="428621" cy="294309"/>
          </a:xfrm>
          <a:prstGeom prst="ellipse">
            <a:avLst/>
          </a:prstGeom>
          <a:solidFill>
            <a:srgbClr val="FA694E"/>
          </a:solidFill>
          <a:ln w="12700">
            <a:miter lim="400000"/>
          </a:ln>
        </p:spPr>
        <p:txBody>
          <a:bodyPr lIns="101600" tIns="101600" rIns="101600" bIns="101600"/>
          <a:lstStyle/>
          <a:p>
            <a:pPr defTabSz="642934">
              <a:defRPr sz="1600">
                <a:latin typeface="+mn-lt"/>
                <a:ea typeface="+mn-ea"/>
                <a:cs typeface="+mn-cs"/>
                <a:sym typeface="Helvetica"/>
              </a:defRPr>
            </a:pPr>
            <a:endParaRPr/>
          </a:p>
        </p:txBody>
      </p:sp>
      <p:sp>
        <p:nvSpPr>
          <p:cNvPr id="798" name="Oval"/>
          <p:cNvSpPr/>
          <p:nvPr/>
        </p:nvSpPr>
        <p:spPr>
          <a:xfrm>
            <a:off x="7149872" y="8921784"/>
            <a:ext cx="428621" cy="294309"/>
          </a:xfrm>
          <a:prstGeom prst="ellipse">
            <a:avLst/>
          </a:prstGeom>
          <a:solidFill>
            <a:srgbClr val="FA694E"/>
          </a:solidFill>
          <a:ln w="12700">
            <a:miter lim="400000"/>
          </a:ln>
        </p:spPr>
        <p:txBody>
          <a:bodyPr lIns="101600" tIns="101600" rIns="101600" bIns="101600"/>
          <a:lstStyle/>
          <a:p>
            <a:pPr defTabSz="642934">
              <a:defRPr sz="1600">
                <a:latin typeface="+mn-lt"/>
                <a:ea typeface="+mn-ea"/>
                <a:cs typeface="+mn-cs"/>
                <a:sym typeface="Helvetica"/>
              </a:defRPr>
            </a:pPr>
            <a:endParaRPr/>
          </a:p>
        </p:txBody>
      </p:sp>
      <p:sp>
        <p:nvSpPr>
          <p:cNvPr id="799" name="Oval"/>
          <p:cNvSpPr/>
          <p:nvPr/>
        </p:nvSpPr>
        <p:spPr>
          <a:xfrm>
            <a:off x="7685654" y="8921784"/>
            <a:ext cx="428617" cy="294309"/>
          </a:xfrm>
          <a:prstGeom prst="ellipse">
            <a:avLst/>
          </a:prstGeom>
          <a:solidFill>
            <a:srgbClr val="FA694E"/>
          </a:solidFill>
          <a:ln w="12700">
            <a:miter lim="400000"/>
          </a:ln>
        </p:spPr>
        <p:txBody>
          <a:bodyPr lIns="101600" tIns="101600" rIns="101600" bIns="101600"/>
          <a:lstStyle/>
          <a:p>
            <a:pPr defTabSz="642934">
              <a:defRPr sz="1600">
                <a:latin typeface="+mn-lt"/>
                <a:ea typeface="+mn-ea"/>
                <a:cs typeface="+mn-cs"/>
                <a:sym typeface="Helvetica"/>
              </a:defRPr>
            </a:pPr>
            <a:endParaRPr/>
          </a:p>
        </p:txBody>
      </p:sp>
      <p:sp>
        <p:nvSpPr>
          <p:cNvPr id="800" name="Oval"/>
          <p:cNvSpPr/>
          <p:nvPr/>
        </p:nvSpPr>
        <p:spPr>
          <a:xfrm>
            <a:off x="8328590" y="8921784"/>
            <a:ext cx="428621" cy="294309"/>
          </a:xfrm>
          <a:prstGeom prst="ellipse">
            <a:avLst/>
          </a:prstGeom>
          <a:solidFill>
            <a:srgbClr val="FA694E"/>
          </a:solidFill>
          <a:ln w="12700">
            <a:miter lim="400000"/>
          </a:ln>
        </p:spPr>
        <p:txBody>
          <a:bodyPr lIns="101600" tIns="101600" rIns="101600" bIns="101600"/>
          <a:lstStyle/>
          <a:p>
            <a:pPr defTabSz="642934">
              <a:defRPr sz="1600">
                <a:latin typeface="+mn-lt"/>
                <a:ea typeface="+mn-ea"/>
                <a:cs typeface="+mn-cs"/>
                <a:sym typeface="Helvetica"/>
              </a:defRPr>
            </a:pPr>
            <a:endParaRPr/>
          </a:p>
        </p:txBody>
      </p:sp>
      <p:sp>
        <p:nvSpPr>
          <p:cNvPr id="801" name="Oval"/>
          <p:cNvSpPr/>
          <p:nvPr/>
        </p:nvSpPr>
        <p:spPr>
          <a:xfrm>
            <a:off x="8864372" y="8921784"/>
            <a:ext cx="428621" cy="294309"/>
          </a:xfrm>
          <a:prstGeom prst="ellipse">
            <a:avLst/>
          </a:prstGeom>
          <a:solidFill>
            <a:srgbClr val="FA694E"/>
          </a:solidFill>
          <a:ln w="12700">
            <a:miter lim="400000"/>
          </a:ln>
        </p:spPr>
        <p:txBody>
          <a:bodyPr lIns="101600" tIns="101600" rIns="101600" bIns="101600"/>
          <a:lstStyle/>
          <a:p>
            <a:pPr defTabSz="642934">
              <a:defRPr sz="1600">
                <a:latin typeface="+mn-lt"/>
                <a:ea typeface="+mn-ea"/>
                <a:cs typeface="+mn-cs"/>
                <a:sym typeface="Helvetica"/>
              </a:defRPr>
            </a:pPr>
            <a:endParaRPr/>
          </a:p>
        </p:txBody>
      </p:sp>
      <p:sp>
        <p:nvSpPr>
          <p:cNvPr id="802" name="Oval"/>
          <p:cNvSpPr/>
          <p:nvPr/>
        </p:nvSpPr>
        <p:spPr>
          <a:xfrm>
            <a:off x="10632450" y="8898763"/>
            <a:ext cx="428621" cy="294305"/>
          </a:xfrm>
          <a:prstGeom prst="ellipse">
            <a:avLst/>
          </a:prstGeom>
          <a:solidFill>
            <a:srgbClr val="FA694E"/>
          </a:solidFill>
          <a:ln w="12700">
            <a:miter lim="400000"/>
          </a:ln>
        </p:spPr>
        <p:txBody>
          <a:bodyPr lIns="101600" tIns="101600" rIns="101600" bIns="101600"/>
          <a:lstStyle/>
          <a:p>
            <a:pPr defTabSz="642934">
              <a:defRPr sz="1600">
                <a:latin typeface="+mn-lt"/>
                <a:ea typeface="+mn-ea"/>
                <a:cs typeface="+mn-cs"/>
                <a:sym typeface="Helvetica"/>
              </a:defRPr>
            </a:pPr>
            <a:endParaRPr/>
          </a:p>
        </p:txBody>
      </p:sp>
      <p:sp>
        <p:nvSpPr>
          <p:cNvPr id="803" name="Oval"/>
          <p:cNvSpPr/>
          <p:nvPr/>
        </p:nvSpPr>
        <p:spPr>
          <a:xfrm>
            <a:off x="11168232" y="8898763"/>
            <a:ext cx="428617" cy="294305"/>
          </a:xfrm>
          <a:prstGeom prst="ellipse">
            <a:avLst/>
          </a:prstGeom>
          <a:solidFill>
            <a:srgbClr val="FA694E"/>
          </a:solidFill>
          <a:ln w="12700">
            <a:miter lim="400000"/>
          </a:ln>
        </p:spPr>
        <p:txBody>
          <a:bodyPr lIns="101600" tIns="101600" rIns="101600" bIns="101600"/>
          <a:lstStyle/>
          <a:p>
            <a:pPr defTabSz="642934">
              <a:defRPr sz="1600">
                <a:latin typeface="+mn-lt"/>
                <a:ea typeface="+mn-ea"/>
                <a:cs typeface="+mn-cs"/>
                <a:sym typeface="Helvetica"/>
              </a:defRPr>
            </a:pPr>
            <a:endParaRPr/>
          </a:p>
        </p:txBody>
      </p:sp>
      <p:sp>
        <p:nvSpPr>
          <p:cNvPr id="804" name="Oval"/>
          <p:cNvSpPr/>
          <p:nvPr/>
        </p:nvSpPr>
        <p:spPr>
          <a:xfrm>
            <a:off x="11811168" y="8898763"/>
            <a:ext cx="428621" cy="294305"/>
          </a:xfrm>
          <a:prstGeom prst="ellipse">
            <a:avLst/>
          </a:prstGeom>
          <a:solidFill>
            <a:srgbClr val="FA694E"/>
          </a:solidFill>
          <a:ln w="12700">
            <a:miter lim="400000"/>
          </a:ln>
        </p:spPr>
        <p:txBody>
          <a:bodyPr lIns="101600" tIns="101600" rIns="101600" bIns="101600"/>
          <a:lstStyle/>
          <a:p>
            <a:pPr defTabSz="642934">
              <a:defRPr sz="1600">
                <a:latin typeface="+mn-lt"/>
                <a:ea typeface="+mn-ea"/>
                <a:cs typeface="+mn-cs"/>
                <a:sym typeface="Helvetica"/>
              </a:defRPr>
            </a:pPr>
            <a:endParaRPr/>
          </a:p>
        </p:txBody>
      </p:sp>
      <p:sp>
        <p:nvSpPr>
          <p:cNvPr id="805" name="Oval"/>
          <p:cNvSpPr/>
          <p:nvPr/>
        </p:nvSpPr>
        <p:spPr>
          <a:xfrm>
            <a:off x="12346950" y="8898763"/>
            <a:ext cx="428621" cy="294305"/>
          </a:xfrm>
          <a:prstGeom prst="ellipse">
            <a:avLst/>
          </a:prstGeom>
          <a:solidFill>
            <a:srgbClr val="FA694E"/>
          </a:solidFill>
          <a:ln w="12700">
            <a:miter lim="400000"/>
          </a:ln>
        </p:spPr>
        <p:txBody>
          <a:bodyPr lIns="101600" tIns="101600" rIns="101600" bIns="101600"/>
          <a:lstStyle/>
          <a:p>
            <a:pPr defTabSz="642934">
              <a:defRPr sz="1600">
                <a:latin typeface="+mn-lt"/>
                <a:ea typeface="+mn-ea"/>
                <a:cs typeface="+mn-cs"/>
                <a:sym typeface="Helvetica"/>
              </a:defRPr>
            </a:pPr>
            <a:endParaRPr/>
          </a:p>
        </p:txBody>
      </p:sp>
      <p:sp>
        <p:nvSpPr>
          <p:cNvPr id="806" name="Oval"/>
          <p:cNvSpPr/>
          <p:nvPr/>
        </p:nvSpPr>
        <p:spPr>
          <a:xfrm>
            <a:off x="12972028" y="8898763"/>
            <a:ext cx="428621" cy="294305"/>
          </a:xfrm>
          <a:prstGeom prst="ellipse">
            <a:avLst/>
          </a:prstGeom>
          <a:solidFill>
            <a:srgbClr val="FA694E"/>
          </a:solidFill>
          <a:ln w="12700">
            <a:miter lim="400000"/>
          </a:ln>
        </p:spPr>
        <p:txBody>
          <a:bodyPr lIns="101600" tIns="101600" rIns="101600" bIns="101600"/>
          <a:lstStyle/>
          <a:p>
            <a:pPr defTabSz="642934">
              <a:defRPr sz="1600">
                <a:latin typeface="+mn-lt"/>
                <a:ea typeface="+mn-ea"/>
                <a:cs typeface="+mn-cs"/>
                <a:sym typeface="Helvetica"/>
              </a:defRPr>
            </a:pPr>
            <a:endParaRPr/>
          </a:p>
        </p:txBody>
      </p:sp>
      <p:sp>
        <p:nvSpPr>
          <p:cNvPr id="807" name="Oval"/>
          <p:cNvSpPr/>
          <p:nvPr/>
        </p:nvSpPr>
        <p:spPr>
          <a:xfrm>
            <a:off x="13507811" y="8898763"/>
            <a:ext cx="428617" cy="294305"/>
          </a:xfrm>
          <a:prstGeom prst="ellipse">
            <a:avLst/>
          </a:prstGeom>
          <a:solidFill>
            <a:srgbClr val="FA694E"/>
          </a:solidFill>
          <a:ln w="12700">
            <a:miter lim="400000"/>
          </a:ln>
        </p:spPr>
        <p:txBody>
          <a:bodyPr lIns="101600" tIns="101600" rIns="101600" bIns="101600"/>
          <a:lstStyle/>
          <a:p>
            <a:pPr defTabSz="642934">
              <a:defRPr sz="1600">
                <a:latin typeface="+mn-lt"/>
                <a:ea typeface="+mn-ea"/>
                <a:cs typeface="+mn-cs"/>
                <a:sym typeface="Helvetica"/>
              </a:defRPr>
            </a:pPr>
            <a:endParaRPr/>
          </a:p>
        </p:txBody>
      </p:sp>
      <p:sp>
        <p:nvSpPr>
          <p:cNvPr id="808" name="Oval"/>
          <p:cNvSpPr/>
          <p:nvPr/>
        </p:nvSpPr>
        <p:spPr>
          <a:xfrm>
            <a:off x="14150748" y="8898763"/>
            <a:ext cx="428617" cy="294305"/>
          </a:xfrm>
          <a:prstGeom prst="ellipse">
            <a:avLst/>
          </a:prstGeom>
          <a:solidFill>
            <a:srgbClr val="FA694E"/>
          </a:solidFill>
          <a:ln w="12700">
            <a:miter lim="400000"/>
          </a:ln>
        </p:spPr>
        <p:txBody>
          <a:bodyPr lIns="101600" tIns="101600" rIns="101600" bIns="101600"/>
          <a:lstStyle/>
          <a:p>
            <a:pPr defTabSz="642934">
              <a:defRPr sz="1600">
                <a:latin typeface="+mn-lt"/>
                <a:ea typeface="+mn-ea"/>
                <a:cs typeface="+mn-cs"/>
                <a:sym typeface="Helvetica"/>
              </a:defRPr>
            </a:pPr>
            <a:endParaRPr/>
          </a:p>
        </p:txBody>
      </p:sp>
      <p:sp>
        <p:nvSpPr>
          <p:cNvPr id="809" name="Oval"/>
          <p:cNvSpPr/>
          <p:nvPr/>
        </p:nvSpPr>
        <p:spPr>
          <a:xfrm>
            <a:off x="14686528" y="8898763"/>
            <a:ext cx="428621" cy="294305"/>
          </a:xfrm>
          <a:prstGeom prst="ellipse">
            <a:avLst/>
          </a:prstGeom>
          <a:solidFill>
            <a:srgbClr val="FA694E"/>
          </a:solidFill>
          <a:ln w="12700">
            <a:miter lim="400000"/>
          </a:ln>
        </p:spPr>
        <p:txBody>
          <a:bodyPr lIns="101600" tIns="101600" rIns="101600" bIns="101600"/>
          <a:lstStyle/>
          <a:p>
            <a:pPr defTabSz="642934">
              <a:defRPr sz="1600">
                <a:latin typeface="+mn-lt"/>
                <a:ea typeface="+mn-ea"/>
                <a:cs typeface="+mn-cs"/>
                <a:sym typeface="Helvetica"/>
              </a:defRPr>
            </a:pPr>
            <a:endParaRPr/>
          </a:p>
        </p:txBody>
      </p:sp>
      <p:sp>
        <p:nvSpPr>
          <p:cNvPr id="810" name="Level 1…"/>
          <p:cNvSpPr/>
          <p:nvPr/>
        </p:nvSpPr>
        <p:spPr>
          <a:xfrm>
            <a:off x="17616433" y="5096501"/>
            <a:ext cx="2643191" cy="1117601"/>
          </a:xfrm>
          <a:prstGeom prst="rect">
            <a:avLst/>
          </a:prstGeom>
          <a:ln w="25400">
            <a:miter lim="400000"/>
          </a:ln>
          <a:extLst>
            <a:ext uri="{C572A759-6A51-4108-AA02-DFA0A04FC94B}">
              <ma14:wrappingTextBoxFlag xmlns:ma14="http://schemas.microsoft.com/office/mac/drawingml/2011/main" xmlns="" val="1"/>
            </a:ext>
          </a:extLst>
        </p:spPr>
        <p:txBody>
          <a:bodyPr lIns="0" tIns="0" rIns="0" bIns="0">
            <a:spAutoFit/>
          </a:bodyPr>
          <a:lstStyle/>
          <a:p>
            <a:pPr marR="81278" indent="79374" defTabSz="1285874">
              <a:defRPr sz="4800" b="1">
                <a:solidFill>
                  <a:srgbClr val="808080"/>
                </a:solidFill>
                <a:uFill>
                  <a:solidFill>
                    <a:srgbClr val="000000"/>
                  </a:solidFill>
                </a:uFill>
                <a:latin typeface="Calibri"/>
                <a:ea typeface="Calibri"/>
                <a:cs typeface="Calibri"/>
                <a:sym typeface="Calibri"/>
              </a:defRPr>
            </a:pPr>
            <a:r>
              <a:rPr lang="th-TH" dirty="0"/>
              <a:t>ระดับที่</a:t>
            </a:r>
            <a:r>
              <a:rPr dirty="0"/>
              <a:t> 1</a:t>
            </a:r>
            <a:endParaRPr sz="3600" dirty="0">
              <a:latin typeface="+mn-lt"/>
              <a:ea typeface="+mn-ea"/>
              <a:cs typeface="+mn-cs"/>
              <a:sym typeface="Helvetica"/>
            </a:endParaRPr>
          </a:p>
          <a:p>
            <a:pPr marR="81278" indent="79374" defTabSz="1285874">
              <a:defRPr b="1">
                <a:solidFill>
                  <a:srgbClr val="808080"/>
                </a:solidFill>
                <a:uFill>
                  <a:solidFill>
                    <a:srgbClr val="000000"/>
                  </a:solidFill>
                </a:uFill>
                <a:latin typeface="Calibri"/>
                <a:ea typeface="Calibri"/>
                <a:cs typeface="Calibri"/>
                <a:sym typeface="Calibri"/>
              </a:defRPr>
            </a:pPr>
            <a:r>
              <a:rPr dirty="0"/>
              <a:t>“</a:t>
            </a:r>
            <a:r>
              <a:rPr lang="th-TH" dirty="0"/>
              <a:t>ลูก</a:t>
            </a:r>
            <a:r>
              <a:rPr dirty="0"/>
              <a:t>”</a:t>
            </a:r>
          </a:p>
        </p:txBody>
      </p:sp>
      <p:sp>
        <p:nvSpPr>
          <p:cNvPr id="811" name="Level 2…"/>
          <p:cNvSpPr/>
          <p:nvPr/>
        </p:nvSpPr>
        <p:spPr>
          <a:xfrm>
            <a:off x="17615470" y="7069546"/>
            <a:ext cx="2843019" cy="1117601"/>
          </a:xfrm>
          <a:prstGeom prst="rect">
            <a:avLst/>
          </a:prstGeom>
          <a:ln w="25400">
            <a:miter lim="400000"/>
          </a:ln>
          <a:extLst>
            <a:ext uri="{C572A759-6A51-4108-AA02-DFA0A04FC94B}">
              <ma14:wrappingTextBoxFlag xmlns:ma14="http://schemas.microsoft.com/office/mac/drawingml/2011/main" xmlns="" val="1"/>
            </a:ext>
          </a:extLst>
        </p:spPr>
        <p:txBody>
          <a:bodyPr lIns="0" tIns="0" rIns="0" bIns="0">
            <a:spAutoFit/>
          </a:bodyPr>
          <a:lstStyle/>
          <a:p>
            <a:pPr marR="81278" indent="79374" defTabSz="1285874">
              <a:defRPr sz="4800" b="1">
                <a:solidFill>
                  <a:srgbClr val="808080"/>
                </a:solidFill>
                <a:uFill>
                  <a:solidFill>
                    <a:srgbClr val="000000"/>
                  </a:solidFill>
                </a:uFill>
                <a:latin typeface="Calibri"/>
                <a:ea typeface="Calibri"/>
                <a:cs typeface="Calibri"/>
                <a:sym typeface="Calibri"/>
              </a:defRPr>
            </a:pPr>
            <a:r>
              <a:rPr lang="th-TH" dirty="0"/>
              <a:t>ระดับที่ </a:t>
            </a:r>
            <a:r>
              <a:rPr dirty="0"/>
              <a:t>2</a:t>
            </a:r>
            <a:endParaRPr sz="3600" dirty="0">
              <a:latin typeface="+mn-lt"/>
              <a:ea typeface="+mn-ea"/>
              <a:cs typeface="+mn-cs"/>
              <a:sym typeface="Helvetica"/>
            </a:endParaRPr>
          </a:p>
          <a:p>
            <a:pPr marR="81278" indent="79374" defTabSz="1285874">
              <a:defRPr b="1">
                <a:solidFill>
                  <a:srgbClr val="808080"/>
                </a:solidFill>
                <a:uFill>
                  <a:solidFill>
                    <a:srgbClr val="000000"/>
                  </a:solidFill>
                </a:uFill>
                <a:latin typeface="Calibri"/>
                <a:ea typeface="Calibri"/>
                <a:cs typeface="Calibri"/>
                <a:sym typeface="Calibri"/>
              </a:defRPr>
            </a:pPr>
            <a:r>
              <a:rPr dirty="0"/>
              <a:t>“</a:t>
            </a:r>
            <a:r>
              <a:rPr lang="th-TH" dirty="0"/>
              <a:t>หลาน</a:t>
            </a:r>
            <a:r>
              <a:rPr dirty="0"/>
              <a:t>”</a:t>
            </a:r>
          </a:p>
        </p:txBody>
      </p:sp>
      <p:sp>
        <p:nvSpPr>
          <p:cNvPr id="812" name="Level 3…"/>
          <p:cNvSpPr/>
          <p:nvPr/>
        </p:nvSpPr>
        <p:spPr>
          <a:xfrm>
            <a:off x="17615470" y="9378815"/>
            <a:ext cx="4643048" cy="1117601"/>
          </a:xfrm>
          <a:prstGeom prst="rect">
            <a:avLst/>
          </a:prstGeom>
          <a:ln w="25400">
            <a:miter lim="400000"/>
          </a:ln>
          <a:extLst>
            <a:ext uri="{C572A759-6A51-4108-AA02-DFA0A04FC94B}">
              <ma14:wrappingTextBoxFlag xmlns:ma14="http://schemas.microsoft.com/office/mac/drawingml/2011/main" xmlns="" val="1"/>
            </a:ext>
          </a:extLst>
        </p:spPr>
        <p:txBody>
          <a:bodyPr lIns="0" tIns="0" rIns="0" bIns="0">
            <a:spAutoFit/>
          </a:bodyPr>
          <a:lstStyle/>
          <a:p>
            <a:pPr marR="81278" indent="79374" defTabSz="1285874">
              <a:defRPr sz="4800" b="1">
                <a:solidFill>
                  <a:srgbClr val="808080"/>
                </a:solidFill>
                <a:uFill>
                  <a:solidFill>
                    <a:srgbClr val="000000"/>
                  </a:solidFill>
                </a:uFill>
                <a:latin typeface="Calibri"/>
                <a:ea typeface="Calibri"/>
                <a:cs typeface="Calibri"/>
                <a:sym typeface="Calibri"/>
              </a:defRPr>
            </a:pPr>
            <a:r>
              <a:rPr lang="th-TH" dirty="0"/>
              <a:t>ระดับที่</a:t>
            </a:r>
            <a:r>
              <a:rPr dirty="0"/>
              <a:t> 3</a:t>
            </a:r>
            <a:endParaRPr sz="3600" dirty="0">
              <a:latin typeface="+mn-lt"/>
              <a:ea typeface="+mn-ea"/>
              <a:cs typeface="+mn-cs"/>
              <a:sym typeface="Helvetica"/>
            </a:endParaRPr>
          </a:p>
          <a:p>
            <a:pPr marR="81278" indent="79374" defTabSz="1285874">
              <a:defRPr b="1">
                <a:solidFill>
                  <a:srgbClr val="808080"/>
                </a:solidFill>
                <a:uFill>
                  <a:solidFill>
                    <a:srgbClr val="000000"/>
                  </a:solidFill>
                </a:uFill>
                <a:latin typeface="Calibri"/>
                <a:ea typeface="Calibri"/>
                <a:cs typeface="Calibri"/>
                <a:sym typeface="Calibri"/>
              </a:defRPr>
            </a:pPr>
            <a:r>
              <a:rPr dirty="0"/>
              <a:t>“</a:t>
            </a:r>
            <a:r>
              <a:rPr lang="th-TH" dirty="0"/>
              <a:t>เหลน</a:t>
            </a:r>
            <a:r>
              <a:rPr dirty="0"/>
              <a:t>”</a:t>
            </a:r>
          </a:p>
        </p:txBody>
      </p:sp>
      <p:sp>
        <p:nvSpPr>
          <p:cNvPr id="813" name="Line"/>
          <p:cNvSpPr/>
          <p:nvPr/>
        </p:nvSpPr>
        <p:spPr>
          <a:xfrm flipV="1">
            <a:off x="16001150" y="5423124"/>
            <a:ext cx="1150021" cy="631339"/>
          </a:xfrm>
          <a:prstGeom prst="line">
            <a:avLst/>
          </a:prstGeom>
          <a:ln w="50800">
            <a:solidFill>
              <a:schemeClr val="accent1"/>
            </a:solidFill>
            <a:headEnd type="triangle"/>
          </a:ln>
        </p:spPr>
        <p:txBody>
          <a:bodyPr lIns="91437" tIns="91437" rIns="91437" bIns="91437"/>
          <a:lstStyle/>
          <a:p>
            <a:endParaRPr/>
          </a:p>
        </p:txBody>
      </p:sp>
      <p:sp>
        <p:nvSpPr>
          <p:cNvPr id="814" name="Line"/>
          <p:cNvSpPr/>
          <p:nvPr/>
        </p:nvSpPr>
        <p:spPr>
          <a:xfrm>
            <a:off x="14895293" y="7680904"/>
            <a:ext cx="2255877" cy="1"/>
          </a:xfrm>
          <a:prstGeom prst="line">
            <a:avLst/>
          </a:prstGeom>
          <a:ln w="50800">
            <a:solidFill>
              <a:schemeClr val="accent1"/>
            </a:solidFill>
            <a:headEnd type="triangle"/>
          </a:ln>
        </p:spPr>
        <p:txBody>
          <a:bodyPr lIns="91437" tIns="91437" rIns="91437" bIns="91437"/>
          <a:lstStyle/>
          <a:p>
            <a:endParaRPr/>
          </a:p>
        </p:txBody>
      </p:sp>
      <p:sp>
        <p:nvSpPr>
          <p:cNvPr id="815" name="Line"/>
          <p:cNvSpPr/>
          <p:nvPr/>
        </p:nvSpPr>
        <p:spPr>
          <a:xfrm>
            <a:off x="15501786" y="9221346"/>
            <a:ext cx="1649385" cy="643087"/>
          </a:xfrm>
          <a:prstGeom prst="line">
            <a:avLst/>
          </a:prstGeom>
          <a:ln w="50800">
            <a:solidFill>
              <a:schemeClr val="accent1"/>
            </a:solidFill>
            <a:headEnd type="triangle"/>
          </a:ln>
        </p:spPr>
        <p:txBody>
          <a:bodyPr lIns="91437" tIns="91437" rIns="91437" bIns="91437"/>
          <a:lstStyle/>
          <a:p>
            <a:endParaRPr/>
          </a:p>
        </p:txBody>
      </p:sp>
      <p:grpSp>
        <p:nvGrpSpPr>
          <p:cNvPr id="818" name="Group"/>
          <p:cNvGrpSpPr/>
          <p:nvPr/>
        </p:nvGrpSpPr>
        <p:grpSpPr>
          <a:xfrm>
            <a:off x="4453099" y="7642295"/>
            <a:ext cx="785833" cy="517921"/>
            <a:chOff x="-2" y="-2"/>
            <a:chExt cx="785832" cy="517919"/>
          </a:xfrm>
        </p:grpSpPr>
        <p:sp>
          <p:nvSpPr>
            <p:cNvPr id="816" name="Oval"/>
            <p:cNvSpPr/>
            <p:nvPr/>
          </p:nvSpPr>
          <p:spPr>
            <a:xfrm>
              <a:off x="-3" y="-3"/>
              <a:ext cx="785806" cy="517921"/>
            </a:xfrm>
            <a:prstGeom prst="ellipse">
              <a:avLst/>
            </a:prstGeom>
            <a:solidFill>
              <a:srgbClr val="00B050"/>
            </a:solidFill>
            <a:ln w="12700" cap="flat">
              <a:noFill/>
              <a:miter lim="400000"/>
            </a:ln>
            <a:effectLst/>
          </p:spPr>
          <p:txBody>
            <a:bodyPr wrap="square" lIns="101600" tIns="101600" rIns="101600" bIns="101600" numCol="1" anchor="ctr">
              <a:noAutofit/>
            </a:bodyPr>
            <a:lstStyle/>
            <a:p>
              <a:pPr algn="ctr" defTabSz="1168400">
                <a:defRPr sz="3600">
                  <a:latin typeface="Gill Sans SemiBold"/>
                  <a:ea typeface="Gill Sans SemiBold"/>
                  <a:cs typeface="Gill Sans SemiBold"/>
                  <a:sym typeface="Gill Sans SemiBold"/>
                </a:defRPr>
              </a:pPr>
              <a:endParaRPr/>
            </a:p>
          </p:txBody>
        </p:sp>
        <p:sp>
          <p:nvSpPr>
            <p:cNvPr id="817" name="E"/>
            <p:cNvSpPr/>
            <p:nvPr/>
          </p:nvSpPr>
          <p:spPr>
            <a:xfrm>
              <a:off x="9" y="49420"/>
              <a:ext cx="785822" cy="4191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defTabSz="1168400">
                <a:defRPr sz="2800">
                  <a:solidFill>
                    <a:srgbClr val="FFFFFF"/>
                  </a:solidFill>
                  <a:effectLst>
                    <a:outerShdw blurRad="25400" dist="23998" dir="2700000" rotWithShape="0">
                      <a:srgbClr val="000000">
                        <a:alpha val="31033"/>
                      </a:srgbClr>
                    </a:outerShdw>
                  </a:effectLst>
                  <a:latin typeface="Gill Sans SemiBold"/>
                  <a:ea typeface="Gill Sans SemiBold"/>
                  <a:cs typeface="Gill Sans SemiBold"/>
                  <a:sym typeface="Gill Sans SemiBold"/>
                </a:defRPr>
              </a:lvl1pPr>
            </a:lstStyle>
            <a:p>
              <a:r>
                <a:t>E</a:t>
              </a:r>
            </a:p>
          </p:txBody>
        </p:sp>
      </p:grpSp>
      <p:grpSp>
        <p:nvGrpSpPr>
          <p:cNvPr id="821" name="Group"/>
          <p:cNvGrpSpPr/>
          <p:nvPr/>
        </p:nvGrpSpPr>
        <p:grpSpPr>
          <a:xfrm>
            <a:off x="5471084" y="7642295"/>
            <a:ext cx="785833" cy="517921"/>
            <a:chOff x="-2" y="-2"/>
            <a:chExt cx="785832" cy="517919"/>
          </a:xfrm>
        </p:grpSpPr>
        <p:sp>
          <p:nvSpPr>
            <p:cNvPr id="819" name="Oval"/>
            <p:cNvSpPr/>
            <p:nvPr/>
          </p:nvSpPr>
          <p:spPr>
            <a:xfrm>
              <a:off x="-3" y="-3"/>
              <a:ext cx="785806" cy="517921"/>
            </a:xfrm>
            <a:prstGeom prst="ellipse">
              <a:avLst/>
            </a:prstGeom>
            <a:solidFill>
              <a:srgbClr val="00B050"/>
            </a:solidFill>
            <a:ln w="12700" cap="flat">
              <a:noFill/>
              <a:miter lim="400000"/>
            </a:ln>
            <a:effectLst/>
          </p:spPr>
          <p:txBody>
            <a:bodyPr wrap="square" lIns="101600" tIns="101600" rIns="101600" bIns="101600" numCol="1" anchor="ctr">
              <a:noAutofit/>
            </a:bodyPr>
            <a:lstStyle/>
            <a:p>
              <a:pPr algn="ctr" defTabSz="1168400">
                <a:defRPr sz="3600">
                  <a:latin typeface="Gill Sans SemiBold"/>
                  <a:ea typeface="Gill Sans SemiBold"/>
                  <a:cs typeface="Gill Sans SemiBold"/>
                  <a:sym typeface="Gill Sans SemiBold"/>
                </a:defRPr>
              </a:pPr>
              <a:endParaRPr/>
            </a:p>
          </p:txBody>
        </p:sp>
        <p:sp>
          <p:nvSpPr>
            <p:cNvPr id="820" name="F"/>
            <p:cNvSpPr/>
            <p:nvPr/>
          </p:nvSpPr>
          <p:spPr>
            <a:xfrm>
              <a:off x="9" y="49420"/>
              <a:ext cx="785822" cy="4191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defTabSz="1168400">
                <a:defRPr sz="2800">
                  <a:solidFill>
                    <a:srgbClr val="FFFFFF"/>
                  </a:solidFill>
                  <a:effectLst>
                    <a:outerShdw blurRad="25400" dist="23998" dir="2700000" rotWithShape="0">
                      <a:srgbClr val="000000">
                        <a:alpha val="31033"/>
                      </a:srgbClr>
                    </a:outerShdw>
                  </a:effectLst>
                  <a:latin typeface="Gill Sans SemiBold"/>
                  <a:ea typeface="Gill Sans SemiBold"/>
                  <a:cs typeface="Gill Sans SemiBold"/>
                  <a:sym typeface="Gill Sans SemiBold"/>
                </a:defRPr>
              </a:lvl1pPr>
            </a:lstStyle>
            <a:p>
              <a:r>
                <a:t>F</a:t>
              </a:r>
            </a:p>
          </p:txBody>
        </p:sp>
      </p:grpSp>
      <p:grpSp>
        <p:nvGrpSpPr>
          <p:cNvPr id="824" name="Group"/>
          <p:cNvGrpSpPr/>
          <p:nvPr/>
        </p:nvGrpSpPr>
        <p:grpSpPr>
          <a:xfrm>
            <a:off x="6739099" y="7642295"/>
            <a:ext cx="785833" cy="517921"/>
            <a:chOff x="-2" y="-2"/>
            <a:chExt cx="785832" cy="517919"/>
          </a:xfrm>
        </p:grpSpPr>
        <p:sp>
          <p:nvSpPr>
            <p:cNvPr id="822" name="Oval"/>
            <p:cNvSpPr/>
            <p:nvPr/>
          </p:nvSpPr>
          <p:spPr>
            <a:xfrm>
              <a:off x="-3" y="-3"/>
              <a:ext cx="785806" cy="517921"/>
            </a:xfrm>
            <a:prstGeom prst="ellipse">
              <a:avLst/>
            </a:prstGeom>
            <a:solidFill>
              <a:srgbClr val="00B050"/>
            </a:solidFill>
            <a:ln w="12700" cap="flat">
              <a:noFill/>
              <a:miter lim="400000"/>
            </a:ln>
            <a:effectLst/>
          </p:spPr>
          <p:txBody>
            <a:bodyPr wrap="square" lIns="101600" tIns="101600" rIns="101600" bIns="101600" numCol="1" anchor="ctr">
              <a:noAutofit/>
            </a:bodyPr>
            <a:lstStyle/>
            <a:p>
              <a:pPr algn="ctr" defTabSz="1168400">
                <a:defRPr sz="3600">
                  <a:latin typeface="Gill Sans SemiBold"/>
                  <a:ea typeface="Gill Sans SemiBold"/>
                  <a:cs typeface="Gill Sans SemiBold"/>
                  <a:sym typeface="Gill Sans SemiBold"/>
                </a:defRPr>
              </a:pPr>
              <a:endParaRPr/>
            </a:p>
          </p:txBody>
        </p:sp>
        <p:sp>
          <p:nvSpPr>
            <p:cNvPr id="823" name="G"/>
            <p:cNvSpPr/>
            <p:nvPr/>
          </p:nvSpPr>
          <p:spPr>
            <a:xfrm>
              <a:off x="9" y="49420"/>
              <a:ext cx="785822" cy="4191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defTabSz="1168400">
                <a:defRPr sz="2800">
                  <a:solidFill>
                    <a:srgbClr val="FFFFFF"/>
                  </a:solidFill>
                  <a:effectLst>
                    <a:outerShdw blurRad="25400" dist="23998" dir="2700000" rotWithShape="0">
                      <a:srgbClr val="000000">
                        <a:alpha val="31033"/>
                      </a:srgbClr>
                    </a:outerShdw>
                  </a:effectLst>
                  <a:latin typeface="Gill Sans SemiBold"/>
                  <a:ea typeface="Gill Sans SemiBold"/>
                  <a:cs typeface="Gill Sans SemiBold"/>
                  <a:sym typeface="Gill Sans SemiBold"/>
                </a:defRPr>
              </a:lvl1pPr>
            </a:lstStyle>
            <a:p>
              <a:r>
                <a:t>G</a:t>
              </a:r>
            </a:p>
          </p:txBody>
        </p:sp>
      </p:grpSp>
      <p:grpSp>
        <p:nvGrpSpPr>
          <p:cNvPr id="827" name="Group"/>
          <p:cNvGrpSpPr/>
          <p:nvPr/>
        </p:nvGrpSpPr>
        <p:grpSpPr>
          <a:xfrm>
            <a:off x="7828520" y="7642295"/>
            <a:ext cx="785831" cy="517921"/>
            <a:chOff x="-2" y="-2"/>
            <a:chExt cx="785830" cy="517919"/>
          </a:xfrm>
        </p:grpSpPr>
        <p:sp>
          <p:nvSpPr>
            <p:cNvPr id="825" name="Oval"/>
            <p:cNvSpPr/>
            <p:nvPr/>
          </p:nvSpPr>
          <p:spPr>
            <a:xfrm>
              <a:off x="-3" y="-3"/>
              <a:ext cx="785801" cy="517921"/>
            </a:xfrm>
            <a:prstGeom prst="ellipse">
              <a:avLst/>
            </a:prstGeom>
            <a:solidFill>
              <a:srgbClr val="00B050"/>
            </a:solidFill>
            <a:ln w="12700" cap="flat">
              <a:noFill/>
              <a:miter lim="400000"/>
            </a:ln>
            <a:effectLst/>
          </p:spPr>
          <p:txBody>
            <a:bodyPr wrap="square" lIns="101600" tIns="101600" rIns="101600" bIns="101600" numCol="1" anchor="ctr">
              <a:noAutofit/>
            </a:bodyPr>
            <a:lstStyle/>
            <a:p>
              <a:pPr algn="ctr" defTabSz="1168400">
                <a:defRPr sz="3600">
                  <a:latin typeface="Gill Sans SemiBold"/>
                  <a:ea typeface="Gill Sans SemiBold"/>
                  <a:cs typeface="Gill Sans SemiBold"/>
                  <a:sym typeface="Gill Sans SemiBold"/>
                </a:defRPr>
              </a:pPr>
              <a:endParaRPr/>
            </a:p>
          </p:txBody>
        </p:sp>
        <p:sp>
          <p:nvSpPr>
            <p:cNvPr id="826" name="H"/>
            <p:cNvSpPr/>
            <p:nvPr/>
          </p:nvSpPr>
          <p:spPr>
            <a:xfrm>
              <a:off x="7" y="49420"/>
              <a:ext cx="785821" cy="4191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defTabSz="1168400">
                <a:defRPr sz="2800">
                  <a:solidFill>
                    <a:srgbClr val="FFFFFF"/>
                  </a:solidFill>
                  <a:effectLst>
                    <a:outerShdw blurRad="25400" dist="23998" dir="2700000" rotWithShape="0">
                      <a:srgbClr val="000000">
                        <a:alpha val="31033"/>
                      </a:srgbClr>
                    </a:outerShdw>
                  </a:effectLst>
                  <a:latin typeface="Gill Sans SemiBold"/>
                  <a:ea typeface="Gill Sans SemiBold"/>
                  <a:cs typeface="Gill Sans SemiBold"/>
                  <a:sym typeface="Gill Sans SemiBold"/>
                </a:defRPr>
              </a:lvl1pPr>
            </a:lstStyle>
            <a:p>
              <a:r>
                <a:t>H</a:t>
              </a:r>
            </a:p>
          </p:txBody>
        </p:sp>
      </p:grpSp>
      <p:grpSp>
        <p:nvGrpSpPr>
          <p:cNvPr id="830" name="Group"/>
          <p:cNvGrpSpPr/>
          <p:nvPr/>
        </p:nvGrpSpPr>
        <p:grpSpPr>
          <a:xfrm>
            <a:off x="10293116" y="7647277"/>
            <a:ext cx="785831" cy="517921"/>
            <a:chOff x="-2" y="-2"/>
            <a:chExt cx="785830" cy="517919"/>
          </a:xfrm>
        </p:grpSpPr>
        <p:sp>
          <p:nvSpPr>
            <p:cNvPr id="828" name="Oval"/>
            <p:cNvSpPr/>
            <p:nvPr/>
          </p:nvSpPr>
          <p:spPr>
            <a:xfrm>
              <a:off x="-3" y="-3"/>
              <a:ext cx="785801" cy="517921"/>
            </a:xfrm>
            <a:prstGeom prst="ellipse">
              <a:avLst/>
            </a:prstGeom>
            <a:solidFill>
              <a:srgbClr val="00B050"/>
            </a:solidFill>
            <a:ln w="12700" cap="flat">
              <a:noFill/>
              <a:miter lim="400000"/>
            </a:ln>
            <a:effectLst/>
          </p:spPr>
          <p:txBody>
            <a:bodyPr wrap="square" lIns="101600" tIns="101600" rIns="101600" bIns="101600" numCol="1" anchor="ctr">
              <a:noAutofit/>
            </a:bodyPr>
            <a:lstStyle/>
            <a:p>
              <a:pPr algn="ctr" defTabSz="1168400">
                <a:defRPr sz="3600">
                  <a:latin typeface="Gill Sans SemiBold"/>
                  <a:ea typeface="Gill Sans SemiBold"/>
                  <a:cs typeface="Gill Sans SemiBold"/>
                  <a:sym typeface="Gill Sans SemiBold"/>
                </a:defRPr>
              </a:pPr>
              <a:endParaRPr/>
            </a:p>
          </p:txBody>
        </p:sp>
        <p:sp>
          <p:nvSpPr>
            <p:cNvPr id="829" name="I"/>
            <p:cNvSpPr/>
            <p:nvPr/>
          </p:nvSpPr>
          <p:spPr>
            <a:xfrm>
              <a:off x="7" y="49420"/>
              <a:ext cx="785821" cy="4191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defTabSz="1168400">
                <a:defRPr sz="2800">
                  <a:solidFill>
                    <a:srgbClr val="FFFFFF"/>
                  </a:solidFill>
                  <a:effectLst>
                    <a:outerShdw blurRad="25400" dist="23998" dir="2700000" rotWithShape="0">
                      <a:srgbClr val="000000">
                        <a:alpha val="31033"/>
                      </a:srgbClr>
                    </a:outerShdw>
                  </a:effectLst>
                  <a:latin typeface="Gill Sans SemiBold"/>
                  <a:ea typeface="Gill Sans SemiBold"/>
                  <a:cs typeface="Gill Sans SemiBold"/>
                  <a:sym typeface="Gill Sans SemiBold"/>
                </a:defRPr>
              </a:lvl1pPr>
            </a:lstStyle>
            <a:p>
              <a:r>
                <a:t>I</a:t>
              </a:r>
            </a:p>
          </p:txBody>
        </p:sp>
      </p:grpSp>
      <p:grpSp>
        <p:nvGrpSpPr>
          <p:cNvPr id="833" name="Group"/>
          <p:cNvGrpSpPr/>
          <p:nvPr/>
        </p:nvGrpSpPr>
        <p:grpSpPr>
          <a:xfrm>
            <a:off x="11311098" y="7647277"/>
            <a:ext cx="785833" cy="517921"/>
            <a:chOff x="-2" y="-2"/>
            <a:chExt cx="785832" cy="517919"/>
          </a:xfrm>
        </p:grpSpPr>
        <p:sp>
          <p:nvSpPr>
            <p:cNvPr id="831" name="Oval"/>
            <p:cNvSpPr/>
            <p:nvPr/>
          </p:nvSpPr>
          <p:spPr>
            <a:xfrm>
              <a:off x="-3" y="-3"/>
              <a:ext cx="785806" cy="517921"/>
            </a:xfrm>
            <a:prstGeom prst="ellipse">
              <a:avLst/>
            </a:prstGeom>
            <a:solidFill>
              <a:srgbClr val="00B050"/>
            </a:solidFill>
            <a:ln w="12700" cap="flat">
              <a:noFill/>
              <a:miter lim="400000"/>
            </a:ln>
            <a:effectLst/>
          </p:spPr>
          <p:txBody>
            <a:bodyPr wrap="square" lIns="101600" tIns="101600" rIns="101600" bIns="101600" numCol="1" anchor="ctr">
              <a:noAutofit/>
            </a:bodyPr>
            <a:lstStyle/>
            <a:p>
              <a:pPr algn="ctr" defTabSz="1168400">
                <a:defRPr sz="3600">
                  <a:latin typeface="Gill Sans SemiBold"/>
                  <a:ea typeface="Gill Sans SemiBold"/>
                  <a:cs typeface="Gill Sans SemiBold"/>
                  <a:sym typeface="Gill Sans SemiBold"/>
                </a:defRPr>
              </a:pPr>
              <a:endParaRPr/>
            </a:p>
          </p:txBody>
        </p:sp>
        <p:sp>
          <p:nvSpPr>
            <p:cNvPr id="832" name="J"/>
            <p:cNvSpPr/>
            <p:nvPr/>
          </p:nvSpPr>
          <p:spPr>
            <a:xfrm>
              <a:off x="9" y="49420"/>
              <a:ext cx="785822" cy="4191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defTabSz="1168400">
                <a:defRPr sz="2800">
                  <a:solidFill>
                    <a:srgbClr val="FFFFFF"/>
                  </a:solidFill>
                  <a:effectLst>
                    <a:outerShdw blurRad="25400" dist="23998" dir="2700000" rotWithShape="0">
                      <a:srgbClr val="000000">
                        <a:alpha val="31033"/>
                      </a:srgbClr>
                    </a:outerShdw>
                  </a:effectLst>
                  <a:latin typeface="Gill Sans SemiBold"/>
                  <a:ea typeface="Gill Sans SemiBold"/>
                  <a:cs typeface="Gill Sans SemiBold"/>
                  <a:sym typeface="Gill Sans SemiBold"/>
                </a:defRPr>
              </a:lvl1pPr>
            </a:lstStyle>
            <a:p>
              <a:r>
                <a:t>J</a:t>
              </a:r>
            </a:p>
          </p:txBody>
        </p:sp>
      </p:grpSp>
      <p:grpSp>
        <p:nvGrpSpPr>
          <p:cNvPr id="836" name="Group"/>
          <p:cNvGrpSpPr/>
          <p:nvPr/>
        </p:nvGrpSpPr>
        <p:grpSpPr>
          <a:xfrm>
            <a:off x="12596976" y="7647277"/>
            <a:ext cx="785831" cy="517921"/>
            <a:chOff x="-2" y="-2"/>
            <a:chExt cx="785830" cy="517919"/>
          </a:xfrm>
        </p:grpSpPr>
        <p:sp>
          <p:nvSpPr>
            <p:cNvPr id="834" name="Oval"/>
            <p:cNvSpPr/>
            <p:nvPr/>
          </p:nvSpPr>
          <p:spPr>
            <a:xfrm>
              <a:off x="-3" y="-3"/>
              <a:ext cx="785801" cy="517921"/>
            </a:xfrm>
            <a:prstGeom prst="ellipse">
              <a:avLst/>
            </a:prstGeom>
            <a:solidFill>
              <a:srgbClr val="00B050"/>
            </a:solidFill>
            <a:ln w="12700" cap="flat">
              <a:noFill/>
              <a:miter lim="400000"/>
            </a:ln>
            <a:effectLst/>
          </p:spPr>
          <p:txBody>
            <a:bodyPr wrap="square" lIns="101600" tIns="101600" rIns="101600" bIns="101600" numCol="1" anchor="ctr">
              <a:noAutofit/>
            </a:bodyPr>
            <a:lstStyle/>
            <a:p>
              <a:pPr algn="ctr" defTabSz="1168400">
                <a:defRPr sz="3600">
                  <a:latin typeface="Gill Sans SemiBold"/>
                  <a:ea typeface="Gill Sans SemiBold"/>
                  <a:cs typeface="Gill Sans SemiBold"/>
                  <a:sym typeface="Gill Sans SemiBold"/>
                </a:defRPr>
              </a:pPr>
              <a:endParaRPr/>
            </a:p>
          </p:txBody>
        </p:sp>
        <p:sp>
          <p:nvSpPr>
            <p:cNvPr id="835" name="K"/>
            <p:cNvSpPr/>
            <p:nvPr/>
          </p:nvSpPr>
          <p:spPr>
            <a:xfrm>
              <a:off x="7" y="49420"/>
              <a:ext cx="785821" cy="4191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defTabSz="1168400">
                <a:defRPr sz="2800">
                  <a:solidFill>
                    <a:srgbClr val="FFFFFF"/>
                  </a:solidFill>
                  <a:effectLst>
                    <a:outerShdw blurRad="25400" dist="23998" dir="2700000" rotWithShape="0">
                      <a:srgbClr val="000000">
                        <a:alpha val="31033"/>
                      </a:srgbClr>
                    </a:outerShdw>
                  </a:effectLst>
                  <a:latin typeface="Gill Sans SemiBold"/>
                  <a:ea typeface="Gill Sans SemiBold"/>
                  <a:cs typeface="Gill Sans SemiBold"/>
                  <a:sym typeface="Gill Sans SemiBold"/>
                </a:defRPr>
              </a:lvl1pPr>
            </a:lstStyle>
            <a:p>
              <a:r>
                <a:t>K</a:t>
              </a:r>
            </a:p>
          </p:txBody>
        </p:sp>
      </p:grpSp>
      <p:grpSp>
        <p:nvGrpSpPr>
          <p:cNvPr id="839" name="Group"/>
          <p:cNvGrpSpPr/>
          <p:nvPr/>
        </p:nvGrpSpPr>
        <p:grpSpPr>
          <a:xfrm>
            <a:off x="13614957" y="7647277"/>
            <a:ext cx="785831" cy="517921"/>
            <a:chOff x="-2" y="-2"/>
            <a:chExt cx="785830" cy="517919"/>
          </a:xfrm>
        </p:grpSpPr>
        <p:sp>
          <p:nvSpPr>
            <p:cNvPr id="837" name="Oval"/>
            <p:cNvSpPr/>
            <p:nvPr/>
          </p:nvSpPr>
          <p:spPr>
            <a:xfrm>
              <a:off x="-3" y="-3"/>
              <a:ext cx="785801" cy="517921"/>
            </a:xfrm>
            <a:prstGeom prst="ellipse">
              <a:avLst/>
            </a:prstGeom>
            <a:solidFill>
              <a:srgbClr val="00B050"/>
            </a:solidFill>
            <a:ln w="12700" cap="flat">
              <a:noFill/>
              <a:miter lim="400000"/>
            </a:ln>
            <a:effectLst/>
          </p:spPr>
          <p:txBody>
            <a:bodyPr wrap="square" lIns="101600" tIns="101600" rIns="101600" bIns="101600" numCol="1" anchor="ctr">
              <a:noAutofit/>
            </a:bodyPr>
            <a:lstStyle/>
            <a:p>
              <a:pPr algn="ctr" defTabSz="1168400">
                <a:defRPr sz="3600">
                  <a:latin typeface="Gill Sans SemiBold"/>
                  <a:ea typeface="Gill Sans SemiBold"/>
                  <a:cs typeface="Gill Sans SemiBold"/>
                  <a:sym typeface="Gill Sans SemiBold"/>
                </a:defRPr>
              </a:pPr>
              <a:endParaRPr/>
            </a:p>
          </p:txBody>
        </p:sp>
        <p:sp>
          <p:nvSpPr>
            <p:cNvPr id="838" name="L"/>
            <p:cNvSpPr/>
            <p:nvPr/>
          </p:nvSpPr>
          <p:spPr>
            <a:xfrm>
              <a:off x="7" y="49420"/>
              <a:ext cx="785821" cy="4191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defTabSz="1168400">
                <a:defRPr sz="2800">
                  <a:solidFill>
                    <a:srgbClr val="FFFFFF"/>
                  </a:solidFill>
                  <a:effectLst>
                    <a:outerShdw blurRad="25400" dist="23998" dir="2700000" rotWithShape="0">
                      <a:srgbClr val="000000">
                        <a:alpha val="31033"/>
                      </a:srgbClr>
                    </a:outerShdw>
                  </a:effectLst>
                  <a:latin typeface="Gill Sans SemiBold"/>
                  <a:ea typeface="Gill Sans SemiBold"/>
                  <a:cs typeface="Gill Sans SemiBold"/>
                  <a:sym typeface="Gill Sans SemiBold"/>
                </a:defRPr>
              </a:lvl1pPr>
            </a:lstStyle>
            <a:p>
              <a:r>
                <a:t>L</a:t>
              </a:r>
            </a:p>
          </p:txBody>
        </p:sp>
      </p:grpSp>
      <p:sp>
        <p:nvSpPr>
          <p:cNvPr id="840" name="Line"/>
          <p:cNvSpPr/>
          <p:nvPr/>
        </p:nvSpPr>
        <p:spPr>
          <a:xfrm>
            <a:off x="10681078" y="7140856"/>
            <a:ext cx="3326781" cy="1"/>
          </a:xfrm>
          <a:prstGeom prst="line">
            <a:avLst/>
          </a:prstGeom>
          <a:ln w="25400">
            <a:solidFill>
              <a:srgbClr val="6095C9"/>
            </a:solidFill>
          </a:ln>
          <a:effectLst>
            <a:outerShdw blurRad="101600" dist="101600" dir="5400000" rotWithShape="0">
              <a:srgbClr val="000000">
                <a:alpha val="43137"/>
              </a:srgbClr>
            </a:outerShdw>
          </a:effectLst>
        </p:spPr>
        <p:txBody>
          <a:bodyPr lIns="91437" tIns="91437" rIns="91437" bIns="91437"/>
          <a:lstStyle/>
          <a:p>
            <a:endParaRPr/>
          </a:p>
        </p:txBody>
      </p:sp>
      <p:sp>
        <p:nvSpPr>
          <p:cNvPr id="841" name="Line"/>
          <p:cNvSpPr/>
          <p:nvPr/>
        </p:nvSpPr>
        <p:spPr>
          <a:xfrm>
            <a:off x="12057353" y="6766016"/>
            <a:ext cx="1" cy="372221"/>
          </a:xfrm>
          <a:prstGeom prst="line">
            <a:avLst/>
          </a:prstGeom>
          <a:ln w="25400">
            <a:solidFill>
              <a:srgbClr val="6095C9"/>
            </a:solidFill>
          </a:ln>
        </p:spPr>
        <p:txBody>
          <a:bodyPr lIns="91437" tIns="91437" rIns="91437" bIns="91437"/>
          <a:lstStyle/>
          <a:p>
            <a:endParaRPr/>
          </a:p>
        </p:txBody>
      </p:sp>
      <p:sp>
        <p:nvSpPr>
          <p:cNvPr id="842" name="Line"/>
          <p:cNvSpPr/>
          <p:nvPr/>
        </p:nvSpPr>
        <p:spPr>
          <a:xfrm>
            <a:off x="12989871" y="7152755"/>
            <a:ext cx="6" cy="428631"/>
          </a:xfrm>
          <a:prstGeom prst="line">
            <a:avLst/>
          </a:prstGeom>
          <a:ln w="25400">
            <a:solidFill>
              <a:srgbClr val="6095C9"/>
            </a:solidFill>
          </a:ln>
        </p:spPr>
        <p:txBody>
          <a:bodyPr lIns="91437" tIns="91437" rIns="91437" bIns="91437"/>
          <a:lstStyle/>
          <a:p>
            <a:endParaRPr/>
          </a:p>
        </p:txBody>
      </p:sp>
      <p:sp>
        <p:nvSpPr>
          <p:cNvPr id="843" name="Line"/>
          <p:cNvSpPr/>
          <p:nvPr/>
        </p:nvSpPr>
        <p:spPr>
          <a:xfrm>
            <a:off x="14012795" y="7128957"/>
            <a:ext cx="1" cy="443151"/>
          </a:xfrm>
          <a:prstGeom prst="line">
            <a:avLst/>
          </a:prstGeom>
          <a:ln w="25400">
            <a:solidFill>
              <a:srgbClr val="6095C9"/>
            </a:solidFill>
          </a:ln>
        </p:spPr>
        <p:txBody>
          <a:bodyPr lIns="91437" tIns="91437" rIns="91437" bIns="91437"/>
          <a:lstStyle/>
          <a:p>
            <a:endParaRPr/>
          </a:p>
        </p:txBody>
      </p:sp>
      <p:sp>
        <p:nvSpPr>
          <p:cNvPr id="844" name="Line"/>
          <p:cNvSpPr/>
          <p:nvPr/>
        </p:nvSpPr>
        <p:spPr>
          <a:xfrm>
            <a:off x="11703995" y="7151785"/>
            <a:ext cx="5" cy="428631"/>
          </a:xfrm>
          <a:prstGeom prst="line">
            <a:avLst/>
          </a:prstGeom>
          <a:ln w="25400">
            <a:solidFill>
              <a:srgbClr val="6095C9"/>
            </a:solidFill>
          </a:ln>
        </p:spPr>
        <p:txBody>
          <a:bodyPr lIns="91437" tIns="91437" rIns="91437" bIns="91437"/>
          <a:lstStyle/>
          <a:p>
            <a:endParaRPr/>
          </a:p>
        </p:txBody>
      </p:sp>
      <p:sp>
        <p:nvSpPr>
          <p:cNvPr id="845" name="Line"/>
          <p:cNvSpPr/>
          <p:nvPr/>
        </p:nvSpPr>
        <p:spPr>
          <a:xfrm>
            <a:off x="10681077" y="7141795"/>
            <a:ext cx="6" cy="428631"/>
          </a:xfrm>
          <a:prstGeom prst="line">
            <a:avLst/>
          </a:prstGeom>
          <a:ln w="25400">
            <a:solidFill>
              <a:srgbClr val="6095C9"/>
            </a:solidFill>
          </a:ln>
        </p:spPr>
        <p:txBody>
          <a:bodyPr lIns="91437" tIns="91437" rIns="91437" bIns="91437"/>
          <a:lstStyle/>
          <a:p>
            <a:endParaRPr/>
          </a:p>
        </p:txBody>
      </p:sp>
      <p:sp>
        <p:nvSpPr>
          <p:cNvPr id="846" name="Line"/>
          <p:cNvSpPr/>
          <p:nvPr/>
        </p:nvSpPr>
        <p:spPr>
          <a:xfrm>
            <a:off x="4858910" y="7169112"/>
            <a:ext cx="3326780" cy="1"/>
          </a:xfrm>
          <a:prstGeom prst="line">
            <a:avLst/>
          </a:prstGeom>
          <a:ln w="25400">
            <a:solidFill>
              <a:srgbClr val="6095C9"/>
            </a:solidFill>
          </a:ln>
          <a:effectLst>
            <a:outerShdw blurRad="101600" dist="101600" dir="5400000" rotWithShape="0">
              <a:srgbClr val="000000">
                <a:alpha val="43137"/>
              </a:srgbClr>
            </a:outerShdw>
          </a:effectLst>
        </p:spPr>
        <p:txBody>
          <a:bodyPr lIns="91437" tIns="91437" rIns="91437" bIns="91437"/>
          <a:lstStyle/>
          <a:p>
            <a:endParaRPr/>
          </a:p>
        </p:txBody>
      </p:sp>
      <p:sp>
        <p:nvSpPr>
          <p:cNvPr id="847" name="Line"/>
          <p:cNvSpPr/>
          <p:nvPr/>
        </p:nvSpPr>
        <p:spPr>
          <a:xfrm>
            <a:off x="6465148" y="6794272"/>
            <a:ext cx="1" cy="372221"/>
          </a:xfrm>
          <a:prstGeom prst="line">
            <a:avLst/>
          </a:prstGeom>
          <a:ln w="25400">
            <a:solidFill>
              <a:srgbClr val="6095C9"/>
            </a:solidFill>
          </a:ln>
        </p:spPr>
        <p:txBody>
          <a:bodyPr lIns="91437" tIns="91437" rIns="91437" bIns="91437"/>
          <a:lstStyle/>
          <a:p>
            <a:endParaRPr/>
          </a:p>
        </p:txBody>
      </p:sp>
      <p:sp>
        <p:nvSpPr>
          <p:cNvPr id="848" name="Line"/>
          <p:cNvSpPr/>
          <p:nvPr/>
        </p:nvSpPr>
        <p:spPr>
          <a:xfrm>
            <a:off x="7167704" y="7181011"/>
            <a:ext cx="5" cy="428631"/>
          </a:xfrm>
          <a:prstGeom prst="line">
            <a:avLst/>
          </a:prstGeom>
          <a:ln w="25400">
            <a:solidFill>
              <a:srgbClr val="6095C9"/>
            </a:solidFill>
          </a:ln>
        </p:spPr>
        <p:txBody>
          <a:bodyPr lIns="91437" tIns="91437" rIns="91437" bIns="91437"/>
          <a:lstStyle/>
          <a:p>
            <a:endParaRPr/>
          </a:p>
        </p:txBody>
      </p:sp>
      <p:sp>
        <p:nvSpPr>
          <p:cNvPr id="849" name="Line"/>
          <p:cNvSpPr/>
          <p:nvPr/>
        </p:nvSpPr>
        <p:spPr>
          <a:xfrm>
            <a:off x="8190626" y="7157214"/>
            <a:ext cx="1" cy="443151"/>
          </a:xfrm>
          <a:prstGeom prst="line">
            <a:avLst/>
          </a:prstGeom>
          <a:ln w="25400">
            <a:solidFill>
              <a:srgbClr val="6095C9"/>
            </a:solidFill>
          </a:ln>
        </p:spPr>
        <p:txBody>
          <a:bodyPr lIns="91437" tIns="91437" rIns="91437" bIns="91437"/>
          <a:lstStyle/>
          <a:p>
            <a:endParaRPr/>
          </a:p>
        </p:txBody>
      </p:sp>
      <p:sp>
        <p:nvSpPr>
          <p:cNvPr id="850" name="Line"/>
          <p:cNvSpPr/>
          <p:nvPr/>
        </p:nvSpPr>
        <p:spPr>
          <a:xfrm>
            <a:off x="5881827" y="7180042"/>
            <a:ext cx="5" cy="428631"/>
          </a:xfrm>
          <a:prstGeom prst="line">
            <a:avLst/>
          </a:prstGeom>
          <a:ln w="25400">
            <a:solidFill>
              <a:srgbClr val="6095C9"/>
            </a:solidFill>
          </a:ln>
        </p:spPr>
        <p:txBody>
          <a:bodyPr lIns="91437" tIns="91437" rIns="91437" bIns="91437"/>
          <a:lstStyle/>
          <a:p>
            <a:endParaRPr/>
          </a:p>
        </p:txBody>
      </p:sp>
      <p:sp>
        <p:nvSpPr>
          <p:cNvPr id="851" name="Line"/>
          <p:cNvSpPr/>
          <p:nvPr/>
        </p:nvSpPr>
        <p:spPr>
          <a:xfrm>
            <a:off x="4858910" y="7170052"/>
            <a:ext cx="5" cy="428631"/>
          </a:xfrm>
          <a:prstGeom prst="line">
            <a:avLst/>
          </a:prstGeom>
          <a:ln w="25400">
            <a:solidFill>
              <a:srgbClr val="6095C9"/>
            </a:solidFill>
          </a:ln>
        </p:spPr>
        <p:txBody>
          <a:bodyPr lIns="91437" tIns="91437" rIns="91437" bIns="91437"/>
          <a:lstStyle/>
          <a:p>
            <a:endParaRPr/>
          </a:p>
        </p:txBody>
      </p:sp>
      <p:grpSp>
        <p:nvGrpSpPr>
          <p:cNvPr id="858" name="Group"/>
          <p:cNvGrpSpPr/>
          <p:nvPr/>
        </p:nvGrpSpPr>
        <p:grpSpPr>
          <a:xfrm>
            <a:off x="5006742" y="8198994"/>
            <a:ext cx="1735511" cy="671522"/>
            <a:chOff x="0" y="0"/>
            <a:chExt cx="1735509" cy="671521"/>
          </a:xfrm>
        </p:grpSpPr>
        <p:sp>
          <p:nvSpPr>
            <p:cNvPr id="852" name="Line"/>
            <p:cNvSpPr/>
            <p:nvPr/>
          </p:nvSpPr>
          <p:spPr>
            <a:xfrm>
              <a:off x="-1" y="308710"/>
              <a:ext cx="1732358" cy="1"/>
            </a:xfrm>
            <a:prstGeom prst="line">
              <a:avLst/>
            </a:prstGeom>
            <a:noFill/>
            <a:ln w="25400" cap="flat">
              <a:solidFill>
                <a:srgbClr val="6095C9"/>
              </a:solidFill>
              <a:prstDash val="solid"/>
              <a:round/>
            </a:ln>
            <a:effectLst>
              <a:outerShdw blurRad="101600" dist="101600" dir="5400000" rotWithShape="0">
                <a:srgbClr val="000000">
                  <a:alpha val="43137"/>
                </a:srgbClr>
              </a:outerShdw>
            </a:effectLst>
          </p:spPr>
          <p:txBody>
            <a:bodyPr wrap="square" lIns="91437" tIns="91437" rIns="91437" bIns="91437" numCol="1" anchor="t">
              <a:noAutofit/>
            </a:bodyPr>
            <a:lstStyle/>
            <a:p>
              <a:endParaRPr/>
            </a:p>
          </p:txBody>
        </p:sp>
        <p:sp>
          <p:nvSpPr>
            <p:cNvPr id="853" name="Line"/>
            <p:cNvSpPr/>
            <p:nvPr/>
          </p:nvSpPr>
          <p:spPr>
            <a:xfrm>
              <a:off x="850181" y="0"/>
              <a:ext cx="1" cy="306553"/>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sp>
          <p:nvSpPr>
            <p:cNvPr id="854" name="Line"/>
            <p:cNvSpPr/>
            <p:nvPr/>
          </p:nvSpPr>
          <p:spPr>
            <a:xfrm>
              <a:off x="1197309" y="318511"/>
              <a:ext cx="3" cy="353011"/>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sp>
          <p:nvSpPr>
            <p:cNvPr id="855" name="Line"/>
            <p:cNvSpPr/>
            <p:nvPr/>
          </p:nvSpPr>
          <p:spPr>
            <a:xfrm>
              <a:off x="1735509" y="301627"/>
              <a:ext cx="1" cy="364969"/>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sp>
          <p:nvSpPr>
            <p:cNvPr id="856" name="Line"/>
            <p:cNvSpPr/>
            <p:nvPr/>
          </p:nvSpPr>
          <p:spPr>
            <a:xfrm>
              <a:off x="546291" y="317712"/>
              <a:ext cx="3" cy="353011"/>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sp>
          <p:nvSpPr>
            <p:cNvPr id="857" name="Line"/>
            <p:cNvSpPr/>
            <p:nvPr/>
          </p:nvSpPr>
          <p:spPr>
            <a:xfrm>
              <a:off x="10047" y="313587"/>
              <a:ext cx="3" cy="353009"/>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grpSp>
      <p:grpSp>
        <p:nvGrpSpPr>
          <p:cNvPr id="865" name="Group"/>
          <p:cNvGrpSpPr/>
          <p:nvPr/>
        </p:nvGrpSpPr>
        <p:grpSpPr>
          <a:xfrm>
            <a:off x="7368063" y="8194070"/>
            <a:ext cx="1735511" cy="671522"/>
            <a:chOff x="0" y="0"/>
            <a:chExt cx="1735509" cy="671521"/>
          </a:xfrm>
        </p:grpSpPr>
        <p:sp>
          <p:nvSpPr>
            <p:cNvPr id="859" name="Line"/>
            <p:cNvSpPr/>
            <p:nvPr/>
          </p:nvSpPr>
          <p:spPr>
            <a:xfrm>
              <a:off x="-1" y="308710"/>
              <a:ext cx="1732358" cy="1"/>
            </a:xfrm>
            <a:prstGeom prst="line">
              <a:avLst/>
            </a:prstGeom>
            <a:noFill/>
            <a:ln w="25400" cap="flat">
              <a:solidFill>
                <a:srgbClr val="6095C9"/>
              </a:solidFill>
              <a:prstDash val="solid"/>
              <a:round/>
            </a:ln>
            <a:effectLst>
              <a:outerShdw blurRad="101600" dist="101600" dir="5400000" rotWithShape="0">
                <a:srgbClr val="000000">
                  <a:alpha val="43137"/>
                </a:srgbClr>
              </a:outerShdw>
            </a:effectLst>
          </p:spPr>
          <p:txBody>
            <a:bodyPr wrap="square" lIns="91437" tIns="91437" rIns="91437" bIns="91437" numCol="1" anchor="t">
              <a:noAutofit/>
            </a:bodyPr>
            <a:lstStyle/>
            <a:p>
              <a:endParaRPr/>
            </a:p>
          </p:txBody>
        </p:sp>
        <p:sp>
          <p:nvSpPr>
            <p:cNvPr id="860" name="Line"/>
            <p:cNvSpPr/>
            <p:nvPr/>
          </p:nvSpPr>
          <p:spPr>
            <a:xfrm>
              <a:off x="850181" y="0"/>
              <a:ext cx="1" cy="306553"/>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sp>
          <p:nvSpPr>
            <p:cNvPr id="861" name="Line"/>
            <p:cNvSpPr/>
            <p:nvPr/>
          </p:nvSpPr>
          <p:spPr>
            <a:xfrm>
              <a:off x="1197309" y="318511"/>
              <a:ext cx="3" cy="353011"/>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sp>
          <p:nvSpPr>
            <p:cNvPr id="862" name="Line"/>
            <p:cNvSpPr/>
            <p:nvPr/>
          </p:nvSpPr>
          <p:spPr>
            <a:xfrm>
              <a:off x="1735509" y="301627"/>
              <a:ext cx="1" cy="364969"/>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sp>
          <p:nvSpPr>
            <p:cNvPr id="863" name="Line"/>
            <p:cNvSpPr/>
            <p:nvPr/>
          </p:nvSpPr>
          <p:spPr>
            <a:xfrm>
              <a:off x="546291" y="317712"/>
              <a:ext cx="3" cy="353011"/>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sp>
          <p:nvSpPr>
            <p:cNvPr id="864" name="Line"/>
            <p:cNvSpPr/>
            <p:nvPr/>
          </p:nvSpPr>
          <p:spPr>
            <a:xfrm>
              <a:off x="10047" y="313587"/>
              <a:ext cx="3" cy="353009"/>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grpSp>
      <p:grpSp>
        <p:nvGrpSpPr>
          <p:cNvPr id="872" name="Group"/>
          <p:cNvGrpSpPr/>
          <p:nvPr/>
        </p:nvGrpSpPr>
        <p:grpSpPr>
          <a:xfrm>
            <a:off x="10853132" y="8192403"/>
            <a:ext cx="1735511" cy="671522"/>
            <a:chOff x="0" y="0"/>
            <a:chExt cx="1735509" cy="671521"/>
          </a:xfrm>
        </p:grpSpPr>
        <p:sp>
          <p:nvSpPr>
            <p:cNvPr id="866" name="Line"/>
            <p:cNvSpPr/>
            <p:nvPr/>
          </p:nvSpPr>
          <p:spPr>
            <a:xfrm>
              <a:off x="-1" y="308710"/>
              <a:ext cx="1732358" cy="1"/>
            </a:xfrm>
            <a:prstGeom prst="line">
              <a:avLst/>
            </a:prstGeom>
            <a:noFill/>
            <a:ln w="25400" cap="flat">
              <a:solidFill>
                <a:srgbClr val="6095C9"/>
              </a:solidFill>
              <a:prstDash val="solid"/>
              <a:round/>
            </a:ln>
            <a:effectLst>
              <a:outerShdw blurRad="101600" dist="101600" dir="5400000" rotWithShape="0">
                <a:srgbClr val="000000">
                  <a:alpha val="43137"/>
                </a:srgbClr>
              </a:outerShdw>
            </a:effectLst>
          </p:spPr>
          <p:txBody>
            <a:bodyPr wrap="square" lIns="91437" tIns="91437" rIns="91437" bIns="91437" numCol="1" anchor="t">
              <a:noAutofit/>
            </a:bodyPr>
            <a:lstStyle/>
            <a:p>
              <a:endParaRPr/>
            </a:p>
          </p:txBody>
        </p:sp>
        <p:sp>
          <p:nvSpPr>
            <p:cNvPr id="867" name="Line"/>
            <p:cNvSpPr/>
            <p:nvPr/>
          </p:nvSpPr>
          <p:spPr>
            <a:xfrm>
              <a:off x="850181" y="0"/>
              <a:ext cx="1" cy="306553"/>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sp>
          <p:nvSpPr>
            <p:cNvPr id="868" name="Line"/>
            <p:cNvSpPr/>
            <p:nvPr/>
          </p:nvSpPr>
          <p:spPr>
            <a:xfrm>
              <a:off x="1197309" y="318511"/>
              <a:ext cx="3" cy="353011"/>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sp>
          <p:nvSpPr>
            <p:cNvPr id="869" name="Line"/>
            <p:cNvSpPr/>
            <p:nvPr/>
          </p:nvSpPr>
          <p:spPr>
            <a:xfrm>
              <a:off x="1735509" y="301627"/>
              <a:ext cx="1" cy="364969"/>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sp>
          <p:nvSpPr>
            <p:cNvPr id="870" name="Line"/>
            <p:cNvSpPr/>
            <p:nvPr/>
          </p:nvSpPr>
          <p:spPr>
            <a:xfrm>
              <a:off x="546291" y="317712"/>
              <a:ext cx="3" cy="353011"/>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sp>
          <p:nvSpPr>
            <p:cNvPr id="871" name="Line"/>
            <p:cNvSpPr/>
            <p:nvPr/>
          </p:nvSpPr>
          <p:spPr>
            <a:xfrm>
              <a:off x="10047" y="313587"/>
              <a:ext cx="3" cy="353009"/>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grpSp>
      <p:grpSp>
        <p:nvGrpSpPr>
          <p:cNvPr id="879" name="Group"/>
          <p:cNvGrpSpPr/>
          <p:nvPr/>
        </p:nvGrpSpPr>
        <p:grpSpPr>
          <a:xfrm>
            <a:off x="13162548" y="8117608"/>
            <a:ext cx="1735511" cy="671522"/>
            <a:chOff x="0" y="0"/>
            <a:chExt cx="1735509" cy="671521"/>
          </a:xfrm>
        </p:grpSpPr>
        <p:sp>
          <p:nvSpPr>
            <p:cNvPr id="873" name="Line"/>
            <p:cNvSpPr/>
            <p:nvPr/>
          </p:nvSpPr>
          <p:spPr>
            <a:xfrm>
              <a:off x="-1" y="308710"/>
              <a:ext cx="1732358" cy="1"/>
            </a:xfrm>
            <a:prstGeom prst="line">
              <a:avLst/>
            </a:prstGeom>
            <a:noFill/>
            <a:ln w="25400" cap="flat">
              <a:solidFill>
                <a:srgbClr val="6095C9"/>
              </a:solidFill>
              <a:prstDash val="solid"/>
              <a:round/>
            </a:ln>
            <a:effectLst>
              <a:outerShdw blurRad="101600" dist="101600" dir="5400000" rotWithShape="0">
                <a:srgbClr val="000000">
                  <a:alpha val="43137"/>
                </a:srgbClr>
              </a:outerShdw>
            </a:effectLst>
          </p:spPr>
          <p:txBody>
            <a:bodyPr wrap="square" lIns="91437" tIns="91437" rIns="91437" bIns="91437" numCol="1" anchor="t">
              <a:noAutofit/>
            </a:bodyPr>
            <a:lstStyle/>
            <a:p>
              <a:endParaRPr/>
            </a:p>
          </p:txBody>
        </p:sp>
        <p:sp>
          <p:nvSpPr>
            <p:cNvPr id="874" name="Line"/>
            <p:cNvSpPr/>
            <p:nvPr/>
          </p:nvSpPr>
          <p:spPr>
            <a:xfrm>
              <a:off x="850181" y="0"/>
              <a:ext cx="1" cy="306553"/>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sp>
          <p:nvSpPr>
            <p:cNvPr id="875" name="Line"/>
            <p:cNvSpPr/>
            <p:nvPr/>
          </p:nvSpPr>
          <p:spPr>
            <a:xfrm>
              <a:off x="1197309" y="318511"/>
              <a:ext cx="3" cy="353011"/>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sp>
          <p:nvSpPr>
            <p:cNvPr id="876" name="Line"/>
            <p:cNvSpPr/>
            <p:nvPr/>
          </p:nvSpPr>
          <p:spPr>
            <a:xfrm>
              <a:off x="1735509" y="301627"/>
              <a:ext cx="1" cy="364969"/>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sp>
          <p:nvSpPr>
            <p:cNvPr id="877" name="Line"/>
            <p:cNvSpPr/>
            <p:nvPr/>
          </p:nvSpPr>
          <p:spPr>
            <a:xfrm>
              <a:off x="546291" y="317712"/>
              <a:ext cx="3" cy="353011"/>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sp>
          <p:nvSpPr>
            <p:cNvPr id="878" name="Line"/>
            <p:cNvSpPr/>
            <p:nvPr/>
          </p:nvSpPr>
          <p:spPr>
            <a:xfrm>
              <a:off x="10047" y="313587"/>
              <a:ext cx="3" cy="353009"/>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772"/>
                                        </p:tgtEl>
                                        <p:attrNameLst>
                                          <p:attrName>style.visibility</p:attrName>
                                        </p:attrNameLst>
                                      </p:cBhvr>
                                      <p:to>
                                        <p:strVal val="visible"/>
                                      </p:to>
                                    </p:set>
                                    <p:anim calcmode="lin" valueType="num">
                                      <p:cBhvr>
                                        <p:cTn id="7" dur="750" fill="hold"/>
                                        <p:tgtEl>
                                          <p:spTgt spid="772"/>
                                        </p:tgtEl>
                                        <p:attrNameLst>
                                          <p:attrName>ppt_w</p:attrName>
                                        </p:attrNameLst>
                                      </p:cBhvr>
                                      <p:tavLst>
                                        <p:tav tm="0">
                                          <p:val>
                                            <p:fltVal val="0"/>
                                          </p:val>
                                        </p:tav>
                                        <p:tav tm="100000">
                                          <p:val>
                                            <p:strVal val="#ppt_w"/>
                                          </p:val>
                                        </p:tav>
                                      </p:tavLst>
                                    </p:anim>
                                    <p:anim calcmode="lin" valueType="num">
                                      <p:cBhvr>
                                        <p:cTn id="8" dur="750" fill="hold"/>
                                        <p:tgtEl>
                                          <p:spTgt spid="7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2" grpId="1"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 name="Rectangle"/>
          <p:cNvSpPr/>
          <p:nvPr/>
        </p:nvSpPr>
        <p:spPr>
          <a:xfrm>
            <a:off x="5070764" y="3836194"/>
            <a:ext cx="14046227" cy="6455727"/>
          </a:xfrm>
          <a:prstGeom prst="rect">
            <a:avLst/>
          </a:prstGeom>
          <a:solidFill>
            <a:srgbClr val="FFFFFF"/>
          </a:solidFill>
          <a:ln w="12700">
            <a:miter lim="400000"/>
          </a:ln>
        </p:spPr>
        <p:txBody>
          <a:bodyPr lIns="76199" tIns="76199" rIns="76199" bIns="76199" anchor="ctr"/>
          <a:lstStyle/>
          <a:p>
            <a:pPr defTabSz="914433">
              <a:defRPr sz="1600">
                <a:solidFill>
                  <a:srgbClr val="000000"/>
                </a:solidFill>
                <a:latin typeface="Gill Sans"/>
                <a:ea typeface="Gill Sans"/>
                <a:cs typeface="Gill Sans"/>
                <a:sym typeface="Gill Sans"/>
              </a:defRPr>
            </a:pPr>
            <a:endParaRPr sz="2250"/>
          </a:p>
        </p:txBody>
      </p:sp>
      <p:sp>
        <p:nvSpPr>
          <p:cNvPr id="772" name="Shape"/>
          <p:cNvSpPr/>
          <p:nvPr/>
        </p:nvSpPr>
        <p:spPr>
          <a:xfrm flipH="1">
            <a:off x="16300133" y="7835063"/>
            <a:ext cx="2794199" cy="840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645" y="0"/>
                </a:lnTo>
                <a:lnTo>
                  <a:pt x="21600" y="10800"/>
                </a:lnTo>
                <a:lnTo>
                  <a:pt x="15645" y="21600"/>
                </a:lnTo>
                <a:lnTo>
                  <a:pt x="0" y="21600"/>
                </a:lnTo>
                <a:close/>
              </a:path>
            </a:pathLst>
          </a:custGeom>
          <a:solidFill>
            <a:srgbClr val="DDDDDD"/>
          </a:solidFill>
          <a:ln w="12700">
            <a:miter lim="400000"/>
          </a:ln>
        </p:spPr>
        <p:txBody>
          <a:bodyPr lIns="76199" tIns="76199" rIns="76199" bIns="76199" anchor="ctr"/>
          <a:lstStyle/>
          <a:p>
            <a:pPr marR="81280" defTabSz="1828865">
              <a:defRPr sz="3400">
                <a:solidFill>
                  <a:srgbClr val="DDDDDD"/>
                </a:solidFill>
                <a:uFill>
                  <a:solidFill>
                    <a:srgbClr val="000000"/>
                  </a:solidFill>
                </a:uFill>
                <a:latin typeface="Arial"/>
                <a:ea typeface="Arial"/>
                <a:cs typeface="Arial"/>
                <a:sym typeface="Arial"/>
              </a:defRPr>
            </a:pPr>
            <a:endParaRPr sz="4781"/>
          </a:p>
        </p:txBody>
      </p:sp>
      <p:sp>
        <p:nvSpPr>
          <p:cNvPr id="773" name="Shape"/>
          <p:cNvSpPr/>
          <p:nvPr/>
        </p:nvSpPr>
        <p:spPr>
          <a:xfrm flipH="1">
            <a:off x="16300133" y="6234025"/>
            <a:ext cx="2794199" cy="84065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645" y="0"/>
                </a:lnTo>
                <a:lnTo>
                  <a:pt x="21600" y="10800"/>
                </a:lnTo>
                <a:lnTo>
                  <a:pt x="15645" y="21600"/>
                </a:lnTo>
                <a:lnTo>
                  <a:pt x="0" y="21600"/>
                </a:lnTo>
                <a:close/>
              </a:path>
            </a:pathLst>
          </a:custGeom>
          <a:solidFill>
            <a:srgbClr val="DDDDDD"/>
          </a:solidFill>
          <a:ln w="12700">
            <a:miter lim="400000"/>
          </a:ln>
        </p:spPr>
        <p:txBody>
          <a:bodyPr lIns="76199" tIns="76199" rIns="76199" bIns="76199" anchor="ctr"/>
          <a:lstStyle/>
          <a:p>
            <a:pPr marR="81280" defTabSz="1828865">
              <a:defRPr sz="3400">
                <a:solidFill>
                  <a:srgbClr val="DDDDDD"/>
                </a:solidFill>
                <a:uFill>
                  <a:solidFill>
                    <a:srgbClr val="000000"/>
                  </a:solidFill>
                </a:uFill>
                <a:latin typeface="Arial"/>
                <a:ea typeface="Arial"/>
                <a:cs typeface="Arial"/>
                <a:sym typeface="Arial"/>
              </a:defRPr>
            </a:pPr>
            <a:endParaRPr sz="4781"/>
          </a:p>
        </p:txBody>
      </p:sp>
      <p:sp>
        <p:nvSpPr>
          <p:cNvPr id="774" name="Shape"/>
          <p:cNvSpPr/>
          <p:nvPr/>
        </p:nvSpPr>
        <p:spPr>
          <a:xfrm flipH="1">
            <a:off x="16300133" y="4423229"/>
            <a:ext cx="2794199" cy="840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645" y="0"/>
                </a:lnTo>
                <a:lnTo>
                  <a:pt x="21600" y="10800"/>
                </a:lnTo>
                <a:lnTo>
                  <a:pt x="15645" y="21600"/>
                </a:lnTo>
                <a:lnTo>
                  <a:pt x="0" y="21600"/>
                </a:lnTo>
                <a:close/>
              </a:path>
            </a:pathLst>
          </a:custGeom>
          <a:solidFill>
            <a:srgbClr val="DDDDDD"/>
          </a:solidFill>
          <a:ln w="12700">
            <a:miter lim="400000"/>
          </a:ln>
        </p:spPr>
        <p:txBody>
          <a:bodyPr lIns="76199" tIns="76199" rIns="76199" bIns="76199" anchor="ctr"/>
          <a:lstStyle/>
          <a:p>
            <a:pPr marR="81280" defTabSz="1828865">
              <a:defRPr sz="3400">
                <a:solidFill>
                  <a:srgbClr val="DDDDDD"/>
                </a:solidFill>
                <a:uFill>
                  <a:solidFill>
                    <a:srgbClr val="000000"/>
                  </a:solidFill>
                </a:uFill>
                <a:latin typeface="Arial"/>
                <a:ea typeface="Arial"/>
                <a:cs typeface="Arial"/>
                <a:sym typeface="Arial"/>
              </a:defRPr>
            </a:pPr>
            <a:endParaRPr sz="4781"/>
          </a:p>
        </p:txBody>
      </p:sp>
      <p:sp>
        <p:nvSpPr>
          <p:cNvPr id="775" name="Build a TEAM!"/>
          <p:cNvSpPr/>
          <p:nvPr/>
        </p:nvSpPr>
        <p:spPr>
          <a:xfrm>
            <a:off x="5333999" y="10404964"/>
            <a:ext cx="13716003" cy="1913280"/>
          </a:xfrm>
          <a:prstGeom prst="rect">
            <a:avLst/>
          </a:prstGeom>
          <a:ln w="12700">
            <a:miter lim="400000"/>
          </a:ln>
          <a:extLst>
            <a:ext uri="{C572A759-6A51-4108-AA02-DFA0A04FC94B}">
              <ma14:wrappingTextBoxFlag xmlns:ma14="http://schemas.microsoft.com/office/mac/drawingml/2011/main" xmlns="" val="1"/>
            </a:ext>
          </a:extLst>
        </p:spPr>
        <p:txBody>
          <a:bodyPr lIns="30137" tIns="30137" rIns="30137" bIns="30137" anchor="ctr"/>
          <a:lstStyle>
            <a:lvl1pPr defTabSz="482600">
              <a:tabLst>
                <a:tab pos="381000" algn="l"/>
                <a:tab pos="762000" algn="l"/>
                <a:tab pos="1143000" algn="l"/>
                <a:tab pos="1511300" algn="l"/>
                <a:tab pos="1892300" algn="l"/>
                <a:tab pos="2273300" algn="l"/>
                <a:tab pos="2654300" algn="l"/>
                <a:tab pos="3035300" algn="l"/>
                <a:tab pos="3416300" algn="l"/>
                <a:tab pos="3797300" algn="l"/>
                <a:tab pos="4178300" algn="l"/>
                <a:tab pos="4546600" algn="l"/>
              </a:tabLst>
              <a:defRPr sz="8000" b="1">
                <a:solidFill>
                  <a:srgbClr val="FFFFFF"/>
                </a:solidFill>
                <a:latin typeface="Helvetica"/>
                <a:ea typeface="Helvetica"/>
                <a:cs typeface="Helvetica"/>
                <a:sym typeface="Helvetica"/>
              </a:defRPr>
            </a:lvl1pPr>
          </a:lstStyle>
          <a:p>
            <a:r>
              <a:rPr lang="th-TH" sz="11250" dirty="0"/>
              <a:t>สร้างทีม</a:t>
            </a:r>
            <a:r>
              <a:rPr sz="11250" dirty="0"/>
              <a:t>!</a:t>
            </a:r>
          </a:p>
        </p:txBody>
      </p:sp>
      <p:grpSp>
        <p:nvGrpSpPr>
          <p:cNvPr id="866" name="Group"/>
          <p:cNvGrpSpPr/>
          <p:nvPr/>
        </p:nvGrpSpPr>
        <p:grpSpPr>
          <a:xfrm>
            <a:off x="6398329" y="4042282"/>
            <a:ext cx="9175738" cy="5593222"/>
            <a:chOff x="20240" y="14273"/>
            <a:chExt cx="6524967" cy="3977401"/>
          </a:xfrm>
        </p:grpSpPr>
        <p:grpSp>
          <p:nvGrpSpPr>
            <p:cNvPr id="778" name="Group"/>
            <p:cNvGrpSpPr/>
            <p:nvPr/>
          </p:nvGrpSpPr>
          <p:grpSpPr>
            <a:xfrm>
              <a:off x="2720066" y="14273"/>
              <a:ext cx="1414270" cy="1177146"/>
              <a:chOff x="0" y="14273"/>
              <a:chExt cx="1414269" cy="1177145"/>
            </a:xfrm>
          </p:grpSpPr>
          <p:pic>
            <p:nvPicPr>
              <p:cNvPr id="776" name="iStock_blank sign 2598785XSmall.jpg" descr="iStock_blank sign 2598785XSmall.jpg"/>
              <p:cNvPicPr>
                <a:picLocks noChangeAspect="1"/>
              </p:cNvPicPr>
              <p:nvPr/>
            </p:nvPicPr>
            <p:blipFill>
              <a:blip r:embed="rId3">
                <a:extLst/>
              </a:blip>
              <a:srcRect l="7339" t="4229" r="10994" b="12"/>
              <a:stretch>
                <a:fillRect/>
              </a:stretch>
            </p:blipFill>
            <p:spPr>
              <a:xfrm>
                <a:off x="160723" y="50403"/>
                <a:ext cx="975917" cy="1141016"/>
              </a:xfrm>
              <a:custGeom>
                <a:avLst/>
                <a:gdLst/>
                <a:ahLst/>
                <a:cxnLst>
                  <a:cxn ang="0">
                    <a:pos x="wd2" y="hd2"/>
                  </a:cxn>
                  <a:cxn ang="5400000">
                    <a:pos x="wd2" y="hd2"/>
                  </a:cxn>
                  <a:cxn ang="10800000">
                    <a:pos x="wd2" y="hd2"/>
                  </a:cxn>
                  <a:cxn ang="16200000">
                    <a:pos x="wd2" y="hd2"/>
                  </a:cxn>
                </a:cxnLst>
                <a:rect l="0" t="0" r="r" b="b"/>
                <a:pathLst>
                  <a:path w="21600" h="21600" extrusionOk="0">
                    <a:moveTo>
                      <a:pt x="3312" y="0"/>
                    </a:moveTo>
                    <a:lnTo>
                      <a:pt x="3241" y="8"/>
                    </a:lnTo>
                    <a:lnTo>
                      <a:pt x="3206" y="68"/>
                    </a:lnTo>
                    <a:lnTo>
                      <a:pt x="3171" y="210"/>
                    </a:lnTo>
                    <a:lnTo>
                      <a:pt x="3136" y="413"/>
                    </a:lnTo>
                    <a:lnTo>
                      <a:pt x="3101" y="646"/>
                    </a:lnTo>
                    <a:lnTo>
                      <a:pt x="3074" y="826"/>
                    </a:lnTo>
                    <a:lnTo>
                      <a:pt x="3031" y="1127"/>
                    </a:lnTo>
                    <a:lnTo>
                      <a:pt x="2969" y="1525"/>
                    </a:lnTo>
                    <a:lnTo>
                      <a:pt x="2899" y="2013"/>
                    </a:lnTo>
                    <a:lnTo>
                      <a:pt x="2811" y="2562"/>
                    </a:lnTo>
                    <a:lnTo>
                      <a:pt x="2723" y="3171"/>
                    </a:lnTo>
                    <a:lnTo>
                      <a:pt x="2626" y="3817"/>
                    </a:lnTo>
                    <a:lnTo>
                      <a:pt x="2521" y="4478"/>
                    </a:lnTo>
                    <a:lnTo>
                      <a:pt x="2424" y="5131"/>
                    </a:lnTo>
                    <a:lnTo>
                      <a:pt x="2328" y="5740"/>
                    </a:lnTo>
                    <a:lnTo>
                      <a:pt x="2240" y="6303"/>
                    </a:lnTo>
                    <a:lnTo>
                      <a:pt x="2170" y="6784"/>
                    </a:lnTo>
                    <a:lnTo>
                      <a:pt x="2108" y="7190"/>
                    </a:lnTo>
                    <a:lnTo>
                      <a:pt x="2064" y="7498"/>
                    </a:lnTo>
                    <a:lnTo>
                      <a:pt x="2029" y="7701"/>
                    </a:lnTo>
                    <a:lnTo>
                      <a:pt x="2020" y="7776"/>
                    </a:lnTo>
                    <a:lnTo>
                      <a:pt x="2135" y="7806"/>
                    </a:lnTo>
                    <a:lnTo>
                      <a:pt x="2442" y="7851"/>
                    </a:lnTo>
                    <a:lnTo>
                      <a:pt x="2899" y="7911"/>
                    </a:lnTo>
                    <a:lnTo>
                      <a:pt x="3452" y="7971"/>
                    </a:lnTo>
                    <a:lnTo>
                      <a:pt x="4014" y="8031"/>
                    </a:lnTo>
                    <a:lnTo>
                      <a:pt x="4489" y="8092"/>
                    </a:lnTo>
                    <a:lnTo>
                      <a:pt x="4831" y="8137"/>
                    </a:lnTo>
                    <a:lnTo>
                      <a:pt x="4989" y="8167"/>
                    </a:lnTo>
                    <a:lnTo>
                      <a:pt x="5077" y="8212"/>
                    </a:lnTo>
                    <a:lnTo>
                      <a:pt x="5130" y="8294"/>
                    </a:lnTo>
                    <a:lnTo>
                      <a:pt x="5147" y="8445"/>
                    </a:lnTo>
                    <a:lnTo>
                      <a:pt x="5200" y="8587"/>
                    </a:lnTo>
                    <a:lnTo>
                      <a:pt x="5323" y="8910"/>
                    </a:lnTo>
                    <a:lnTo>
                      <a:pt x="5525" y="9286"/>
                    </a:lnTo>
                    <a:lnTo>
                      <a:pt x="5762" y="9639"/>
                    </a:lnTo>
                    <a:lnTo>
                      <a:pt x="5991" y="9902"/>
                    </a:lnTo>
                    <a:lnTo>
                      <a:pt x="6061" y="9992"/>
                    </a:lnTo>
                    <a:lnTo>
                      <a:pt x="6166" y="10135"/>
                    </a:lnTo>
                    <a:lnTo>
                      <a:pt x="6289" y="10315"/>
                    </a:lnTo>
                    <a:lnTo>
                      <a:pt x="6404" y="10511"/>
                    </a:lnTo>
                    <a:lnTo>
                      <a:pt x="6570" y="10766"/>
                    </a:lnTo>
                    <a:lnTo>
                      <a:pt x="6808" y="11097"/>
                    </a:lnTo>
                    <a:lnTo>
                      <a:pt x="7089" y="11457"/>
                    </a:lnTo>
                    <a:lnTo>
                      <a:pt x="7379" y="11818"/>
                    </a:lnTo>
                    <a:lnTo>
                      <a:pt x="7686" y="12194"/>
                    </a:lnTo>
                    <a:lnTo>
                      <a:pt x="7932" y="12494"/>
                    </a:lnTo>
                    <a:lnTo>
                      <a:pt x="8108" y="12742"/>
                    </a:lnTo>
                    <a:lnTo>
                      <a:pt x="8213" y="12937"/>
                    </a:lnTo>
                    <a:lnTo>
                      <a:pt x="8283" y="13110"/>
                    </a:lnTo>
                    <a:lnTo>
                      <a:pt x="8301" y="13155"/>
                    </a:lnTo>
                    <a:lnTo>
                      <a:pt x="8310" y="13223"/>
                    </a:lnTo>
                    <a:lnTo>
                      <a:pt x="8336" y="13343"/>
                    </a:lnTo>
                    <a:lnTo>
                      <a:pt x="8336" y="13554"/>
                    </a:lnTo>
                    <a:lnTo>
                      <a:pt x="8327" y="13809"/>
                    </a:lnTo>
                    <a:lnTo>
                      <a:pt x="8301" y="14094"/>
                    </a:lnTo>
                    <a:lnTo>
                      <a:pt x="8248" y="14365"/>
                    </a:lnTo>
                    <a:lnTo>
                      <a:pt x="8178" y="14635"/>
                    </a:lnTo>
                    <a:lnTo>
                      <a:pt x="8073" y="14921"/>
                    </a:lnTo>
                    <a:lnTo>
                      <a:pt x="7932" y="15244"/>
                    </a:lnTo>
                    <a:lnTo>
                      <a:pt x="7739" y="15612"/>
                    </a:lnTo>
                    <a:lnTo>
                      <a:pt x="7502" y="16040"/>
                    </a:lnTo>
                    <a:lnTo>
                      <a:pt x="7203" y="16551"/>
                    </a:lnTo>
                    <a:lnTo>
                      <a:pt x="6913" y="17055"/>
                    </a:lnTo>
                    <a:lnTo>
                      <a:pt x="6650" y="17513"/>
                    </a:lnTo>
                    <a:lnTo>
                      <a:pt x="6456" y="17874"/>
                    </a:lnTo>
                    <a:lnTo>
                      <a:pt x="6342" y="18091"/>
                    </a:lnTo>
                    <a:lnTo>
                      <a:pt x="6219" y="18309"/>
                    </a:lnTo>
                    <a:lnTo>
                      <a:pt x="6087" y="18482"/>
                    </a:lnTo>
                    <a:lnTo>
                      <a:pt x="5956" y="18580"/>
                    </a:lnTo>
                    <a:lnTo>
                      <a:pt x="5859" y="18580"/>
                    </a:lnTo>
                    <a:lnTo>
                      <a:pt x="5789" y="18572"/>
                    </a:lnTo>
                    <a:lnTo>
                      <a:pt x="5701" y="18617"/>
                    </a:lnTo>
                    <a:lnTo>
                      <a:pt x="5534" y="18670"/>
                    </a:lnTo>
                    <a:lnTo>
                      <a:pt x="5288" y="18677"/>
                    </a:lnTo>
                    <a:lnTo>
                      <a:pt x="5130" y="18670"/>
                    </a:lnTo>
                    <a:lnTo>
                      <a:pt x="5042" y="18685"/>
                    </a:lnTo>
                    <a:lnTo>
                      <a:pt x="5007" y="18738"/>
                    </a:lnTo>
                    <a:lnTo>
                      <a:pt x="4998" y="18828"/>
                    </a:lnTo>
                    <a:lnTo>
                      <a:pt x="4954" y="18978"/>
                    </a:lnTo>
                    <a:lnTo>
                      <a:pt x="4849" y="19061"/>
                    </a:lnTo>
                    <a:lnTo>
                      <a:pt x="4691" y="19068"/>
                    </a:lnTo>
                    <a:lnTo>
                      <a:pt x="4515" y="18993"/>
                    </a:lnTo>
                    <a:lnTo>
                      <a:pt x="4181" y="18873"/>
                    </a:lnTo>
                    <a:lnTo>
                      <a:pt x="3883" y="19000"/>
                    </a:lnTo>
                    <a:lnTo>
                      <a:pt x="3698" y="19106"/>
                    </a:lnTo>
                    <a:lnTo>
                      <a:pt x="3478" y="19076"/>
                    </a:lnTo>
                    <a:lnTo>
                      <a:pt x="3276" y="19038"/>
                    </a:lnTo>
                    <a:lnTo>
                      <a:pt x="3127" y="19128"/>
                    </a:lnTo>
                    <a:lnTo>
                      <a:pt x="3013" y="19203"/>
                    </a:lnTo>
                    <a:lnTo>
                      <a:pt x="2925" y="19218"/>
                    </a:lnTo>
                    <a:lnTo>
                      <a:pt x="2767" y="19211"/>
                    </a:lnTo>
                    <a:lnTo>
                      <a:pt x="2512" y="19256"/>
                    </a:lnTo>
                    <a:lnTo>
                      <a:pt x="2249" y="19346"/>
                    </a:lnTo>
                    <a:lnTo>
                      <a:pt x="2178" y="19459"/>
                    </a:lnTo>
                    <a:lnTo>
                      <a:pt x="2143" y="19564"/>
                    </a:lnTo>
                    <a:lnTo>
                      <a:pt x="2055" y="19624"/>
                    </a:lnTo>
                    <a:lnTo>
                      <a:pt x="1889" y="19714"/>
                    </a:lnTo>
                    <a:lnTo>
                      <a:pt x="1669" y="19864"/>
                    </a:lnTo>
                    <a:lnTo>
                      <a:pt x="1493" y="20022"/>
                    </a:lnTo>
                    <a:lnTo>
                      <a:pt x="1414" y="20120"/>
                    </a:lnTo>
                    <a:lnTo>
                      <a:pt x="1467" y="20203"/>
                    </a:lnTo>
                    <a:lnTo>
                      <a:pt x="1599" y="20308"/>
                    </a:lnTo>
                    <a:lnTo>
                      <a:pt x="1722" y="20420"/>
                    </a:lnTo>
                    <a:lnTo>
                      <a:pt x="1766" y="20526"/>
                    </a:lnTo>
                    <a:lnTo>
                      <a:pt x="1687" y="20638"/>
                    </a:lnTo>
                    <a:lnTo>
                      <a:pt x="1528" y="20759"/>
                    </a:lnTo>
                    <a:lnTo>
                      <a:pt x="1326" y="20864"/>
                    </a:lnTo>
                    <a:lnTo>
                      <a:pt x="1107" y="20931"/>
                    </a:lnTo>
                    <a:lnTo>
                      <a:pt x="914" y="20991"/>
                    </a:lnTo>
                    <a:lnTo>
                      <a:pt x="905" y="21149"/>
                    </a:lnTo>
                    <a:lnTo>
                      <a:pt x="914" y="21307"/>
                    </a:lnTo>
                    <a:lnTo>
                      <a:pt x="834" y="21405"/>
                    </a:lnTo>
                    <a:lnTo>
                      <a:pt x="685" y="21450"/>
                    </a:lnTo>
                    <a:lnTo>
                      <a:pt x="448" y="21435"/>
                    </a:lnTo>
                    <a:lnTo>
                      <a:pt x="184" y="21435"/>
                    </a:lnTo>
                    <a:lnTo>
                      <a:pt x="0" y="21495"/>
                    </a:lnTo>
                    <a:lnTo>
                      <a:pt x="97" y="21540"/>
                    </a:lnTo>
                    <a:lnTo>
                      <a:pt x="228" y="21555"/>
                    </a:lnTo>
                    <a:lnTo>
                      <a:pt x="430" y="21562"/>
                    </a:lnTo>
                    <a:lnTo>
                      <a:pt x="720" y="21570"/>
                    </a:lnTo>
                    <a:lnTo>
                      <a:pt x="1089" y="21577"/>
                    </a:lnTo>
                    <a:lnTo>
                      <a:pt x="1564" y="21585"/>
                    </a:lnTo>
                    <a:lnTo>
                      <a:pt x="2152" y="21585"/>
                    </a:lnTo>
                    <a:lnTo>
                      <a:pt x="2864" y="21592"/>
                    </a:lnTo>
                    <a:lnTo>
                      <a:pt x="3707" y="21592"/>
                    </a:lnTo>
                    <a:lnTo>
                      <a:pt x="4691" y="21592"/>
                    </a:lnTo>
                    <a:lnTo>
                      <a:pt x="5833" y="21592"/>
                    </a:lnTo>
                    <a:lnTo>
                      <a:pt x="7141" y="21600"/>
                    </a:lnTo>
                    <a:lnTo>
                      <a:pt x="10295" y="21600"/>
                    </a:lnTo>
                    <a:lnTo>
                      <a:pt x="11446" y="21592"/>
                    </a:lnTo>
                    <a:lnTo>
                      <a:pt x="12544" y="21592"/>
                    </a:lnTo>
                    <a:lnTo>
                      <a:pt x="13589" y="21592"/>
                    </a:lnTo>
                    <a:lnTo>
                      <a:pt x="14573" y="21592"/>
                    </a:lnTo>
                    <a:lnTo>
                      <a:pt x="15486" y="21592"/>
                    </a:lnTo>
                    <a:lnTo>
                      <a:pt x="16338" y="21585"/>
                    </a:lnTo>
                    <a:lnTo>
                      <a:pt x="17120" y="21585"/>
                    </a:lnTo>
                    <a:lnTo>
                      <a:pt x="17832" y="21577"/>
                    </a:lnTo>
                    <a:lnTo>
                      <a:pt x="18464" y="21577"/>
                    </a:lnTo>
                    <a:lnTo>
                      <a:pt x="19017" y="21570"/>
                    </a:lnTo>
                    <a:lnTo>
                      <a:pt x="19501" y="21562"/>
                    </a:lnTo>
                    <a:lnTo>
                      <a:pt x="19887" y="21562"/>
                    </a:lnTo>
                    <a:lnTo>
                      <a:pt x="20195" y="21555"/>
                    </a:lnTo>
                    <a:lnTo>
                      <a:pt x="20414" y="21547"/>
                    </a:lnTo>
                    <a:lnTo>
                      <a:pt x="20563" y="21532"/>
                    </a:lnTo>
                    <a:lnTo>
                      <a:pt x="20441" y="21472"/>
                    </a:lnTo>
                    <a:lnTo>
                      <a:pt x="20388" y="21412"/>
                    </a:lnTo>
                    <a:lnTo>
                      <a:pt x="20282" y="21382"/>
                    </a:lnTo>
                    <a:lnTo>
                      <a:pt x="20186" y="21367"/>
                    </a:lnTo>
                    <a:lnTo>
                      <a:pt x="20098" y="21277"/>
                    </a:lnTo>
                    <a:lnTo>
                      <a:pt x="20045" y="21164"/>
                    </a:lnTo>
                    <a:lnTo>
                      <a:pt x="20019" y="21052"/>
                    </a:lnTo>
                    <a:lnTo>
                      <a:pt x="19870" y="21082"/>
                    </a:lnTo>
                    <a:lnTo>
                      <a:pt x="19650" y="21149"/>
                    </a:lnTo>
                    <a:lnTo>
                      <a:pt x="19422" y="21247"/>
                    </a:lnTo>
                    <a:lnTo>
                      <a:pt x="19220" y="21315"/>
                    </a:lnTo>
                    <a:lnTo>
                      <a:pt x="19070" y="21315"/>
                    </a:lnTo>
                    <a:lnTo>
                      <a:pt x="18956" y="21239"/>
                    </a:lnTo>
                    <a:lnTo>
                      <a:pt x="18859" y="21089"/>
                    </a:lnTo>
                    <a:lnTo>
                      <a:pt x="18736" y="20939"/>
                    </a:lnTo>
                    <a:lnTo>
                      <a:pt x="18561" y="20871"/>
                    </a:lnTo>
                    <a:lnTo>
                      <a:pt x="18403" y="20811"/>
                    </a:lnTo>
                    <a:lnTo>
                      <a:pt x="18350" y="20623"/>
                    </a:lnTo>
                    <a:lnTo>
                      <a:pt x="18350" y="20488"/>
                    </a:lnTo>
                    <a:lnTo>
                      <a:pt x="18385" y="20390"/>
                    </a:lnTo>
                    <a:lnTo>
                      <a:pt x="18499" y="20300"/>
                    </a:lnTo>
                    <a:lnTo>
                      <a:pt x="18710" y="20180"/>
                    </a:lnTo>
                    <a:lnTo>
                      <a:pt x="19009" y="19985"/>
                    </a:lnTo>
                    <a:lnTo>
                      <a:pt x="19176" y="19797"/>
                    </a:lnTo>
                    <a:lnTo>
                      <a:pt x="19272" y="19624"/>
                    </a:lnTo>
                    <a:lnTo>
                      <a:pt x="19360" y="19519"/>
                    </a:lnTo>
                    <a:lnTo>
                      <a:pt x="19448" y="19489"/>
                    </a:lnTo>
                    <a:lnTo>
                      <a:pt x="19562" y="19519"/>
                    </a:lnTo>
                    <a:lnTo>
                      <a:pt x="19703" y="19556"/>
                    </a:lnTo>
                    <a:lnTo>
                      <a:pt x="19817" y="19519"/>
                    </a:lnTo>
                    <a:lnTo>
                      <a:pt x="20001" y="19504"/>
                    </a:lnTo>
                    <a:lnTo>
                      <a:pt x="19966" y="19451"/>
                    </a:lnTo>
                    <a:lnTo>
                      <a:pt x="19896" y="19256"/>
                    </a:lnTo>
                    <a:lnTo>
                      <a:pt x="19843" y="19181"/>
                    </a:lnTo>
                    <a:lnTo>
                      <a:pt x="19729" y="19151"/>
                    </a:lnTo>
                    <a:lnTo>
                      <a:pt x="19588" y="19166"/>
                    </a:lnTo>
                    <a:lnTo>
                      <a:pt x="19474" y="19233"/>
                    </a:lnTo>
                    <a:lnTo>
                      <a:pt x="19325" y="19309"/>
                    </a:lnTo>
                    <a:lnTo>
                      <a:pt x="19114" y="19361"/>
                    </a:lnTo>
                    <a:lnTo>
                      <a:pt x="18903" y="19369"/>
                    </a:lnTo>
                    <a:lnTo>
                      <a:pt x="18754" y="19324"/>
                    </a:lnTo>
                    <a:lnTo>
                      <a:pt x="18534" y="19203"/>
                    </a:lnTo>
                    <a:lnTo>
                      <a:pt x="18165" y="19046"/>
                    </a:lnTo>
                    <a:lnTo>
                      <a:pt x="17700" y="18888"/>
                    </a:lnTo>
                    <a:lnTo>
                      <a:pt x="17269" y="18850"/>
                    </a:lnTo>
                    <a:lnTo>
                      <a:pt x="16936" y="18828"/>
                    </a:lnTo>
                    <a:lnTo>
                      <a:pt x="16734" y="18775"/>
                    </a:lnTo>
                    <a:lnTo>
                      <a:pt x="16532" y="18655"/>
                    </a:lnTo>
                    <a:lnTo>
                      <a:pt x="16382" y="18595"/>
                    </a:lnTo>
                    <a:lnTo>
                      <a:pt x="16259" y="18587"/>
                    </a:lnTo>
                    <a:lnTo>
                      <a:pt x="16154" y="18632"/>
                    </a:lnTo>
                    <a:lnTo>
                      <a:pt x="16040" y="18685"/>
                    </a:lnTo>
                    <a:lnTo>
                      <a:pt x="15917" y="18685"/>
                    </a:lnTo>
                    <a:lnTo>
                      <a:pt x="15767" y="18625"/>
                    </a:lnTo>
                    <a:lnTo>
                      <a:pt x="15548" y="18512"/>
                    </a:lnTo>
                    <a:lnTo>
                      <a:pt x="15302" y="18407"/>
                    </a:lnTo>
                    <a:lnTo>
                      <a:pt x="15003" y="18384"/>
                    </a:lnTo>
                    <a:lnTo>
                      <a:pt x="14766" y="18399"/>
                    </a:lnTo>
                    <a:lnTo>
                      <a:pt x="14652" y="18407"/>
                    </a:lnTo>
                    <a:lnTo>
                      <a:pt x="14538" y="18422"/>
                    </a:lnTo>
                    <a:lnTo>
                      <a:pt x="14274" y="18437"/>
                    </a:lnTo>
                    <a:lnTo>
                      <a:pt x="13975" y="18482"/>
                    </a:lnTo>
                    <a:lnTo>
                      <a:pt x="13773" y="18565"/>
                    </a:lnTo>
                    <a:lnTo>
                      <a:pt x="13642" y="18640"/>
                    </a:lnTo>
                    <a:lnTo>
                      <a:pt x="13536" y="18580"/>
                    </a:lnTo>
                    <a:lnTo>
                      <a:pt x="13413" y="18520"/>
                    </a:lnTo>
                    <a:lnTo>
                      <a:pt x="13246" y="18505"/>
                    </a:lnTo>
                    <a:lnTo>
                      <a:pt x="13036" y="18482"/>
                    </a:lnTo>
                    <a:lnTo>
                      <a:pt x="12825" y="18354"/>
                    </a:lnTo>
                    <a:lnTo>
                      <a:pt x="12605" y="18227"/>
                    </a:lnTo>
                    <a:lnTo>
                      <a:pt x="12368" y="18264"/>
                    </a:lnTo>
                    <a:lnTo>
                      <a:pt x="12157" y="18309"/>
                    </a:lnTo>
                    <a:lnTo>
                      <a:pt x="12034" y="18264"/>
                    </a:lnTo>
                    <a:lnTo>
                      <a:pt x="11990" y="18144"/>
                    </a:lnTo>
                    <a:lnTo>
                      <a:pt x="11938" y="17881"/>
                    </a:lnTo>
                    <a:lnTo>
                      <a:pt x="11894" y="17513"/>
                    </a:lnTo>
                    <a:lnTo>
                      <a:pt x="11841" y="17062"/>
                    </a:lnTo>
                    <a:lnTo>
                      <a:pt x="11806" y="16566"/>
                    </a:lnTo>
                    <a:lnTo>
                      <a:pt x="11771" y="16055"/>
                    </a:lnTo>
                    <a:lnTo>
                      <a:pt x="11762" y="15920"/>
                    </a:lnTo>
                    <a:lnTo>
                      <a:pt x="11736" y="15687"/>
                    </a:lnTo>
                    <a:lnTo>
                      <a:pt x="11718" y="15432"/>
                    </a:lnTo>
                    <a:lnTo>
                      <a:pt x="11736" y="15334"/>
                    </a:lnTo>
                    <a:lnTo>
                      <a:pt x="11736" y="15267"/>
                    </a:lnTo>
                    <a:lnTo>
                      <a:pt x="11727" y="14831"/>
                    </a:lnTo>
                    <a:lnTo>
                      <a:pt x="11753" y="14650"/>
                    </a:lnTo>
                    <a:lnTo>
                      <a:pt x="11771" y="14455"/>
                    </a:lnTo>
                    <a:lnTo>
                      <a:pt x="11841" y="14260"/>
                    </a:lnTo>
                    <a:lnTo>
                      <a:pt x="11955" y="14057"/>
                    </a:lnTo>
                    <a:lnTo>
                      <a:pt x="12104" y="13862"/>
                    </a:lnTo>
                    <a:lnTo>
                      <a:pt x="12140" y="13801"/>
                    </a:lnTo>
                    <a:lnTo>
                      <a:pt x="12350" y="13569"/>
                    </a:lnTo>
                    <a:lnTo>
                      <a:pt x="12675" y="13238"/>
                    </a:lnTo>
                    <a:lnTo>
                      <a:pt x="12877" y="13043"/>
                    </a:lnTo>
                    <a:lnTo>
                      <a:pt x="13440" y="12502"/>
                    </a:lnTo>
                    <a:lnTo>
                      <a:pt x="13993" y="11983"/>
                    </a:lnTo>
                    <a:lnTo>
                      <a:pt x="14564" y="11480"/>
                    </a:lnTo>
                    <a:lnTo>
                      <a:pt x="15117" y="11007"/>
                    </a:lnTo>
                    <a:lnTo>
                      <a:pt x="15609" y="10608"/>
                    </a:lnTo>
                    <a:lnTo>
                      <a:pt x="15697" y="10533"/>
                    </a:lnTo>
                    <a:lnTo>
                      <a:pt x="15890" y="10360"/>
                    </a:lnTo>
                    <a:lnTo>
                      <a:pt x="16110" y="10120"/>
                    </a:lnTo>
                    <a:lnTo>
                      <a:pt x="16294" y="9865"/>
                    </a:lnTo>
                    <a:lnTo>
                      <a:pt x="16400" y="9647"/>
                    </a:lnTo>
                    <a:lnTo>
                      <a:pt x="16453" y="9512"/>
                    </a:lnTo>
                    <a:lnTo>
                      <a:pt x="16488" y="9459"/>
                    </a:lnTo>
                    <a:lnTo>
                      <a:pt x="16690" y="9444"/>
                    </a:lnTo>
                    <a:lnTo>
                      <a:pt x="17120" y="9474"/>
                    </a:lnTo>
                    <a:lnTo>
                      <a:pt x="17744" y="9534"/>
                    </a:lnTo>
                    <a:lnTo>
                      <a:pt x="18490" y="9617"/>
                    </a:lnTo>
                    <a:lnTo>
                      <a:pt x="19228" y="9692"/>
                    </a:lnTo>
                    <a:lnTo>
                      <a:pt x="19843" y="9752"/>
                    </a:lnTo>
                    <a:lnTo>
                      <a:pt x="20265" y="9789"/>
                    </a:lnTo>
                    <a:lnTo>
                      <a:pt x="20432" y="9797"/>
                    </a:lnTo>
                    <a:lnTo>
                      <a:pt x="20449" y="9722"/>
                    </a:lnTo>
                    <a:lnTo>
                      <a:pt x="20484" y="9542"/>
                    </a:lnTo>
                    <a:lnTo>
                      <a:pt x="20528" y="9256"/>
                    </a:lnTo>
                    <a:lnTo>
                      <a:pt x="20590" y="8895"/>
                    </a:lnTo>
                    <a:lnTo>
                      <a:pt x="20660" y="8460"/>
                    </a:lnTo>
                    <a:lnTo>
                      <a:pt x="20730" y="7964"/>
                    </a:lnTo>
                    <a:lnTo>
                      <a:pt x="20809" y="7430"/>
                    </a:lnTo>
                    <a:lnTo>
                      <a:pt x="20888" y="6867"/>
                    </a:lnTo>
                    <a:lnTo>
                      <a:pt x="20915" y="6679"/>
                    </a:lnTo>
                    <a:lnTo>
                      <a:pt x="20950" y="6409"/>
                    </a:lnTo>
                    <a:lnTo>
                      <a:pt x="21003" y="6086"/>
                    </a:lnTo>
                    <a:lnTo>
                      <a:pt x="21055" y="5717"/>
                    </a:lnTo>
                    <a:lnTo>
                      <a:pt x="21117" y="5319"/>
                    </a:lnTo>
                    <a:lnTo>
                      <a:pt x="21178" y="4891"/>
                    </a:lnTo>
                    <a:lnTo>
                      <a:pt x="21240" y="4448"/>
                    </a:lnTo>
                    <a:lnTo>
                      <a:pt x="21310" y="4012"/>
                    </a:lnTo>
                    <a:lnTo>
                      <a:pt x="21372" y="3584"/>
                    </a:lnTo>
                    <a:lnTo>
                      <a:pt x="21424" y="3193"/>
                    </a:lnTo>
                    <a:lnTo>
                      <a:pt x="21477" y="2832"/>
                    </a:lnTo>
                    <a:lnTo>
                      <a:pt x="21521" y="2517"/>
                    </a:lnTo>
                    <a:lnTo>
                      <a:pt x="21556" y="2254"/>
                    </a:lnTo>
                    <a:lnTo>
                      <a:pt x="21582" y="2059"/>
                    </a:lnTo>
                    <a:lnTo>
                      <a:pt x="21600" y="1931"/>
                    </a:lnTo>
                    <a:lnTo>
                      <a:pt x="21600" y="1886"/>
                    </a:lnTo>
                    <a:lnTo>
                      <a:pt x="21539" y="1878"/>
                    </a:lnTo>
                    <a:lnTo>
                      <a:pt x="21380" y="1856"/>
                    </a:lnTo>
                    <a:lnTo>
                      <a:pt x="21134" y="1826"/>
                    </a:lnTo>
                    <a:lnTo>
                      <a:pt x="20809" y="1796"/>
                    </a:lnTo>
                    <a:lnTo>
                      <a:pt x="20414" y="1751"/>
                    </a:lnTo>
                    <a:lnTo>
                      <a:pt x="19966" y="1698"/>
                    </a:lnTo>
                    <a:lnTo>
                      <a:pt x="19474" y="1653"/>
                    </a:lnTo>
                    <a:lnTo>
                      <a:pt x="18947" y="1593"/>
                    </a:lnTo>
                    <a:lnTo>
                      <a:pt x="17050" y="1397"/>
                    </a:lnTo>
                    <a:lnTo>
                      <a:pt x="15240" y="1210"/>
                    </a:lnTo>
                    <a:lnTo>
                      <a:pt x="13519" y="1029"/>
                    </a:lnTo>
                    <a:lnTo>
                      <a:pt x="11894" y="856"/>
                    </a:lnTo>
                    <a:lnTo>
                      <a:pt x="10365" y="699"/>
                    </a:lnTo>
                    <a:lnTo>
                      <a:pt x="8942" y="548"/>
                    </a:lnTo>
                    <a:lnTo>
                      <a:pt x="7625" y="406"/>
                    </a:lnTo>
                    <a:lnTo>
                      <a:pt x="6412" y="278"/>
                    </a:lnTo>
                    <a:lnTo>
                      <a:pt x="5789" y="218"/>
                    </a:lnTo>
                    <a:lnTo>
                      <a:pt x="5200" y="158"/>
                    </a:lnTo>
                    <a:lnTo>
                      <a:pt x="4664" y="105"/>
                    </a:lnTo>
                    <a:lnTo>
                      <a:pt x="4190" y="68"/>
                    </a:lnTo>
                    <a:lnTo>
                      <a:pt x="3803" y="30"/>
                    </a:lnTo>
                    <a:lnTo>
                      <a:pt x="3505" y="8"/>
                    </a:lnTo>
                    <a:lnTo>
                      <a:pt x="3312" y="0"/>
                    </a:lnTo>
                    <a:close/>
                    <a:moveTo>
                      <a:pt x="7871" y="8550"/>
                    </a:moveTo>
                    <a:lnTo>
                      <a:pt x="8116" y="8550"/>
                    </a:lnTo>
                    <a:lnTo>
                      <a:pt x="8600" y="8587"/>
                    </a:lnTo>
                    <a:lnTo>
                      <a:pt x="8898" y="8617"/>
                    </a:lnTo>
                    <a:lnTo>
                      <a:pt x="9083" y="8655"/>
                    </a:lnTo>
                    <a:lnTo>
                      <a:pt x="9153" y="8708"/>
                    </a:lnTo>
                    <a:lnTo>
                      <a:pt x="9135" y="8783"/>
                    </a:lnTo>
                    <a:lnTo>
                      <a:pt x="9065" y="8948"/>
                    </a:lnTo>
                    <a:lnTo>
                      <a:pt x="9012" y="9038"/>
                    </a:lnTo>
                    <a:lnTo>
                      <a:pt x="8925" y="9143"/>
                    </a:lnTo>
                    <a:lnTo>
                      <a:pt x="8854" y="9241"/>
                    </a:lnTo>
                    <a:lnTo>
                      <a:pt x="8854" y="9301"/>
                    </a:lnTo>
                    <a:lnTo>
                      <a:pt x="8828" y="9429"/>
                    </a:lnTo>
                    <a:lnTo>
                      <a:pt x="8784" y="9534"/>
                    </a:lnTo>
                    <a:lnTo>
                      <a:pt x="8775" y="9669"/>
                    </a:lnTo>
                    <a:lnTo>
                      <a:pt x="8766" y="9805"/>
                    </a:lnTo>
                    <a:lnTo>
                      <a:pt x="8740" y="9902"/>
                    </a:lnTo>
                    <a:lnTo>
                      <a:pt x="8696" y="10015"/>
                    </a:lnTo>
                    <a:lnTo>
                      <a:pt x="8749" y="10195"/>
                    </a:lnTo>
                    <a:lnTo>
                      <a:pt x="8828" y="10428"/>
                    </a:lnTo>
                    <a:lnTo>
                      <a:pt x="8889" y="10684"/>
                    </a:lnTo>
                    <a:lnTo>
                      <a:pt x="8969" y="10819"/>
                    </a:lnTo>
                    <a:lnTo>
                      <a:pt x="9153" y="11052"/>
                    </a:lnTo>
                    <a:lnTo>
                      <a:pt x="9320" y="11277"/>
                    </a:lnTo>
                    <a:lnTo>
                      <a:pt x="9364" y="11397"/>
                    </a:lnTo>
                    <a:lnTo>
                      <a:pt x="9223" y="11420"/>
                    </a:lnTo>
                    <a:lnTo>
                      <a:pt x="9030" y="11292"/>
                    </a:lnTo>
                    <a:lnTo>
                      <a:pt x="8881" y="11194"/>
                    </a:lnTo>
                    <a:lnTo>
                      <a:pt x="8758" y="11142"/>
                    </a:lnTo>
                    <a:lnTo>
                      <a:pt x="8591" y="11067"/>
                    </a:lnTo>
                    <a:lnTo>
                      <a:pt x="8468" y="10969"/>
                    </a:lnTo>
                    <a:lnTo>
                      <a:pt x="8231" y="10819"/>
                    </a:lnTo>
                    <a:lnTo>
                      <a:pt x="7932" y="10608"/>
                    </a:lnTo>
                    <a:lnTo>
                      <a:pt x="7677" y="10406"/>
                    </a:lnTo>
                    <a:lnTo>
                      <a:pt x="7502" y="10225"/>
                    </a:lnTo>
                    <a:lnTo>
                      <a:pt x="7431" y="10105"/>
                    </a:lnTo>
                    <a:lnTo>
                      <a:pt x="7317" y="9970"/>
                    </a:lnTo>
                    <a:lnTo>
                      <a:pt x="7238" y="9872"/>
                    </a:lnTo>
                    <a:lnTo>
                      <a:pt x="7203" y="9774"/>
                    </a:lnTo>
                    <a:lnTo>
                      <a:pt x="7141" y="9699"/>
                    </a:lnTo>
                    <a:lnTo>
                      <a:pt x="7150" y="9587"/>
                    </a:lnTo>
                    <a:lnTo>
                      <a:pt x="7238" y="9429"/>
                    </a:lnTo>
                    <a:lnTo>
                      <a:pt x="7405" y="9234"/>
                    </a:lnTo>
                    <a:lnTo>
                      <a:pt x="7616" y="8971"/>
                    </a:lnTo>
                    <a:lnTo>
                      <a:pt x="7739" y="8738"/>
                    </a:lnTo>
                    <a:lnTo>
                      <a:pt x="7774" y="8610"/>
                    </a:lnTo>
                    <a:lnTo>
                      <a:pt x="7871" y="8550"/>
                    </a:lnTo>
                    <a:close/>
                    <a:moveTo>
                      <a:pt x="13378" y="9098"/>
                    </a:moveTo>
                    <a:lnTo>
                      <a:pt x="13571" y="9173"/>
                    </a:lnTo>
                    <a:lnTo>
                      <a:pt x="13703" y="9286"/>
                    </a:lnTo>
                    <a:lnTo>
                      <a:pt x="13747" y="9399"/>
                    </a:lnTo>
                    <a:lnTo>
                      <a:pt x="13817" y="9587"/>
                    </a:lnTo>
                    <a:lnTo>
                      <a:pt x="14011" y="9880"/>
                    </a:lnTo>
                    <a:lnTo>
                      <a:pt x="14186" y="10135"/>
                    </a:lnTo>
                    <a:lnTo>
                      <a:pt x="14274" y="10323"/>
                    </a:lnTo>
                    <a:lnTo>
                      <a:pt x="14274" y="10466"/>
                    </a:lnTo>
                    <a:lnTo>
                      <a:pt x="14195" y="10593"/>
                    </a:lnTo>
                    <a:lnTo>
                      <a:pt x="14063" y="10699"/>
                    </a:lnTo>
                    <a:lnTo>
                      <a:pt x="13879" y="10811"/>
                    </a:lnTo>
                    <a:lnTo>
                      <a:pt x="13686" y="10894"/>
                    </a:lnTo>
                    <a:lnTo>
                      <a:pt x="13510" y="10947"/>
                    </a:lnTo>
                    <a:lnTo>
                      <a:pt x="13308" y="11044"/>
                    </a:lnTo>
                    <a:lnTo>
                      <a:pt x="13036" y="11232"/>
                    </a:lnTo>
                    <a:lnTo>
                      <a:pt x="12807" y="11420"/>
                    </a:lnTo>
                    <a:lnTo>
                      <a:pt x="12675" y="11495"/>
                    </a:lnTo>
                    <a:lnTo>
                      <a:pt x="12588" y="11420"/>
                    </a:lnTo>
                    <a:lnTo>
                      <a:pt x="12702" y="11262"/>
                    </a:lnTo>
                    <a:lnTo>
                      <a:pt x="12834" y="11134"/>
                    </a:lnTo>
                    <a:lnTo>
                      <a:pt x="12930" y="11007"/>
                    </a:lnTo>
                    <a:lnTo>
                      <a:pt x="13000" y="10886"/>
                    </a:lnTo>
                    <a:lnTo>
                      <a:pt x="13062" y="10781"/>
                    </a:lnTo>
                    <a:lnTo>
                      <a:pt x="13229" y="10458"/>
                    </a:lnTo>
                    <a:lnTo>
                      <a:pt x="13325" y="10105"/>
                    </a:lnTo>
                    <a:lnTo>
                      <a:pt x="13343" y="9774"/>
                    </a:lnTo>
                    <a:lnTo>
                      <a:pt x="13273" y="9557"/>
                    </a:lnTo>
                    <a:lnTo>
                      <a:pt x="13273" y="9444"/>
                    </a:lnTo>
                    <a:lnTo>
                      <a:pt x="13220" y="9376"/>
                    </a:lnTo>
                    <a:lnTo>
                      <a:pt x="13167" y="9271"/>
                    </a:lnTo>
                    <a:lnTo>
                      <a:pt x="13246" y="9173"/>
                    </a:lnTo>
                    <a:lnTo>
                      <a:pt x="13378" y="9098"/>
                    </a:lnTo>
                    <a:close/>
                    <a:moveTo>
                      <a:pt x="9610" y="16529"/>
                    </a:moveTo>
                    <a:lnTo>
                      <a:pt x="9794" y="16619"/>
                    </a:lnTo>
                    <a:lnTo>
                      <a:pt x="9908" y="16777"/>
                    </a:lnTo>
                    <a:lnTo>
                      <a:pt x="9987" y="16972"/>
                    </a:lnTo>
                    <a:lnTo>
                      <a:pt x="9979" y="17182"/>
                    </a:lnTo>
                    <a:lnTo>
                      <a:pt x="9961" y="17227"/>
                    </a:lnTo>
                    <a:lnTo>
                      <a:pt x="10014" y="17288"/>
                    </a:lnTo>
                    <a:lnTo>
                      <a:pt x="10084" y="17498"/>
                    </a:lnTo>
                    <a:lnTo>
                      <a:pt x="10146" y="17828"/>
                    </a:lnTo>
                    <a:lnTo>
                      <a:pt x="10163" y="18039"/>
                    </a:lnTo>
                    <a:lnTo>
                      <a:pt x="10163" y="18182"/>
                    </a:lnTo>
                    <a:lnTo>
                      <a:pt x="10137" y="18272"/>
                    </a:lnTo>
                    <a:lnTo>
                      <a:pt x="10075" y="18332"/>
                    </a:lnTo>
                    <a:lnTo>
                      <a:pt x="9935" y="18399"/>
                    </a:lnTo>
                    <a:lnTo>
                      <a:pt x="9768" y="18437"/>
                    </a:lnTo>
                    <a:lnTo>
                      <a:pt x="9610" y="18429"/>
                    </a:lnTo>
                    <a:lnTo>
                      <a:pt x="9504" y="18392"/>
                    </a:lnTo>
                    <a:lnTo>
                      <a:pt x="9425" y="18362"/>
                    </a:lnTo>
                    <a:lnTo>
                      <a:pt x="9258" y="18339"/>
                    </a:lnTo>
                    <a:lnTo>
                      <a:pt x="9048" y="18317"/>
                    </a:lnTo>
                    <a:lnTo>
                      <a:pt x="8793" y="18309"/>
                    </a:lnTo>
                    <a:lnTo>
                      <a:pt x="8547" y="18302"/>
                    </a:lnTo>
                    <a:lnTo>
                      <a:pt x="8336" y="18294"/>
                    </a:lnTo>
                    <a:lnTo>
                      <a:pt x="8196" y="18287"/>
                    </a:lnTo>
                    <a:lnTo>
                      <a:pt x="8134" y="18287"/>
                    </a:lnTo>
                    <a:lnTo>
                      <a:pt x="8187" y="18174"/>
                    </a:lnTo>
                    <a:lnTo>
                      <a:pt x="8319" y="17934"/>
                    </a:lnTo>
                    <a:lnTo>
                      <a:pt x="8477" y="17678"/>
                    </a:lnTo>
                    <a:lnTo>
                      <a:pt x="8591" y="17513"/>
                    </a:lnTo>
                    <a:lnTo>
                      <a:pt x="8661" y="17483"/>
                    </a:lnTo>
                    <a:lnTo>
                      <a:pt x="8679" y="17453"/>
                    </a:lnTo>
                    <a:lnTo>
                      <a:pt x="8740" y="17348"/>
                    </a:lnTo>
                    <a:lnTo>
                      <a:pt x="8749" y="17333"/>
                    </a:lnTo>
                    <a:lnTo>
                      <a:pt x="8758" y="17310"/>
                    </a:lnTo>
                    <a:lnTo>
                      <a:pt x="8766" y="17303"/>
                    </a:lnTo>
                    <a:lnTo>
                      <a:pt x="8837" y="17205"/>
                    </a:lnTo>
                    <a:lnTo>
                      <a:pt x="8951" y="17032"/>
                    </a:lnTo>
                    <a:lnTo>
                      <a:pt x="9197" y="16732"/>
                    </a:lnTo>
                    <a:lnTo>
                      <a:pt x="9417" y="16566"/>
                    </a:lnTo>
                    <a:lnTo>
                      <a:pt x="9610" y="16529"/>
                    </a:lnTo>
                    <a:close/>
                    <a:moveTo>
                      <a:pt x="19650" y="19662"/>
                    </a:moveTo>
                    <a:lnTo>
                      <a:pt x="19632" y="19722"/>
                    </a:lnTo>
                    <a:lnTo>
                      <a:pt x="19685" y="19872"/>
                    </a:lnTo>
                    <a:lnTo>
                      <a:pt x="19773" y="19842"/>
                    </a:lnTo>
                    <a:lnTo>
                      <a:pt x="19711" y="19692"/>
                    </a:lnTo>
                    <a:lnTo>
                      <a:pt x="19650" y="19662"/>
                    </a:lnTo>
                    <a:close/>
                  </a:path>
                </a:pathLst>
              </a:custGeom>
              <a:ln w="12700" cap="flat">
                <a:noFill/>
                <a:miter lim="400000"/>
              </a:ln>
              <a:effectLst/>
            </p:spPr>
          </p:pic>
          <p:sp>
            <p:nvSpPr>
              <p:cNvPr id="777" name="You…"/>
              <p:cNvSpPr/>
              <p:nvPr/>
            </p:nvSpPr>
            <p:spPr>
              <a:xfrm rot="479464">
                <a:off x="20380" y="107855"/>
                <a:ext cx="1373510" cy="3891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p>
                <a:pPr defTabSz="1160901">
                  <a:lnSpc>
                    <a:spcPct val="80000"/>
                  </a:lnSpc>
                  <a:defRPr sz="1600">
                    <a:solidFill>
                      <a:srgbClr val="000000"/>
                    </a:solidFill>
                    <a:latin typeface="Verdana"/>
                    <a:ea typeface="Verdana"/>
                    <a:cs typeface="Verdana"/>
                    <a:sym typeface="Verdana"/>
                  </a:defRPr>
                </a:pPr>
                <a:r>
                  <a:rPr sz="2250" dirty="0"/>
                  <a:t>You </a:t>
                </a:r>
              </a:p>
              <a:p>
                <a:pPr defTabSz="1160901">
                  <a:lnSpc>
                    <a:spcPct val="80000"/>
                  </a:lnSpc>
                  <a:defRPr sz="1600">
                    <a:solidFill>
                      <a:srgbClr val="000000"/>
                    </a:solidFill>
                    <a:latin typeface="Verdana"/>
                    <a:ea typeface="Verdana"/>
                    <a:cs typeface="Verdana"/>
                    <a:sym typeface="Verdana"/>
                  </a:defRPr>
                </a:pPr>
                <a:r>
                  <a:rPr sz="2250" dirty="0"/>
                  <a:t>one hour</a:t>
                </a:r>
              </a:p>
            </p:txBody>
          </p:sp>
        </p:grpSp>
        <p:grpSp>
          <p:nvGrpSpPr>
            <p:cNvPr id="785" name="Group"/>
            <p:cNvGrpSpPr/>
            <p:nvPr/>
          </p:nvGrpSpPr>
          <p:grpSpPr>
            <a:xfrm>
              <a:off x="835188" y="1325049"/>
              <a:ext cx="4871685" cy="1071611"/>
              <a:chOff x="0" y="5462"/>
              <a:chExt cx="4871684" cy="1071609"/>
            </a:xfrm>
          </p:grpSpPr>
          <p:pic>
            <p:nvPicPr>
              <p:cNvPr id="779" name="iStock_blank sign 2598785XSmall.jpg" descr="iStock_blank sign 2598785XSmall.jpg"/>
              <p:cNvPicPr>
                <a:picLocks noChangeAspect="1"/>
              </p:cNvPicPr>
              <p:nvPr/>
            </p:nvPicPr>
            <p:blipFill>
              <a:blip r:embed="rId3">
                <a:extLst/>
              </a:blip>
              <a:srcRect l="7365" t="4248" r="11006" b="33"/>
              <a:stretch>
                <a:fillRect/>
              </a:stretch>
            </p:blipFill>
            <p:spPr>
              <a:xfrm>
                <a:off x="181780" y="84488"/>
                <a:ext cx="848917" cy="992585"/>
              </a:xfrm>
              <a:custGeom>
                <a:avLst/>
                <a:gdLst/>
                <a:ahLst/>
                <a:cxnLst>
                  <a:cxn ang="0">
                    <a:pos x="wd2" y="hd2"/>
                  </a:cxn>
                  <a:cxn ang="5400000">
                    <a:pos x="wd2" y="hd2"/>
                  </a:cxn>
                  <a:cxn ang="10800000">
                    <a:pos x="wd2" y="hd2"/>
                  </a:cxn>
                  <a:cxn ang="16200000">
                    <a:pos x="wd2" y="hd2"/>
                  </a:cxn>
                </a:cxnLst>
                <a:rect l="0" t="0" r="r" b="b"/>
                <a:pathLst>
                  <a:path w="21600" h="21600" extrusionOk="0">
                    <a:moveTo>
                      <a:pt x="3231" y="0"/>
                    </a:moveTo>
                    <a:lnTo>
                      <a:pt x="3201" y="69"/>
                    </a:lnTo>
                    <a:lnTo>
                      <a:pt x="3171" y="207"/>
                    </a:lnTo>
                    <a:lnTo>
                      <a:pt x="3130" y="406"/>
                    </a:lnTo>
                    <a:lnTo>
                      <a:pt x="3100" y="639"/>
                    </a:lnTo>
                    <a:lnTo>
                      <a:pt x="3070" y="820"/>
                    </a:lnTo>
                    <a:lnTo>
                      <a:pt x="3029" y="1123"/>
                    </a:lnTo>
                    <a:lnTo>
                      <a:pt x="2969" y="1520"/>
                    </a:lnTo>
                    <a:lnTo>
                      <a:pt x="2888" y="2012"/>
                    </a:lnTo>
                    <a:lnTo>
                      <a:pt x="2807" y="2565"/>
                    </a:lnTo>
                    <a:lnTo>
                      <a:pt x="2716" y="3170"/>
                    </a:lnTo>
                    <a:lnTo>
                      <a:pt x="2615" y="3809"/>
                    </a:lnTo>
                    <a:lnTo>
                      <a:pt x="2514" y="4474"/>
                    </a:lnTo>
                    <a:lnTo>
                      <a:pt x="2413" y="5130"/>
                    </a:lnTo>
                    <a:lnTo>
                      <a:pt x="2323" y="5743"/>
                    </a:lnTo>
                    <a:lnTo>
                      <a:pt x="2242" y="6296"/>
                    </a:lnTo>
                    <a:lnTo>
                      <a:pt x="2161" y="6788"/>
                    </a:lnTo>
                    <a:lnTo>
                      <a:pt x="2100" y="7194"/>
                    </a:lnTo>
                    <a:lnTo>
                      <a:pt x="2060" y="7497"/>
                    </a:lnTo>
                    <a:lnTo>
                      <a:pt x="2030" y="7695"/>
                    </a:lnTo>
                    <a:lnTo>
                      <a:pt x="2020" y="7773"/>
                    </a:lnTo>
                    <a:lnTo>
                      <a:pt x="2131" y="7807"/>
                    </a:lnTo>
                    <a:lnTo>
                      <a:pt x="2434" y="7851"/>
                    </a:lnTo>
                    <a:lnTo>
                      <a:pt x="2888" y="7911"/>
                    </a:lnTo>
                    <a:lnTo>
                      <a:pt x="3443" y="7972"/>
                    </a:lnTo>
                    <a:lnTo>
                      <a:pt x="4009" y="8032"/>
                    </a:lnTo>
                    <a:lnTo>
                      <a:pt x="4484" y="8092"/>
                    </a:lnTo>
                    <a:lnTo>
                      <a:pt x="4827" y="8136"/>
                    </a:lnTo>
                    <a:lnTo>
                      <a:pt x="4988" y="8162"/>
                    </a:lnTo>
                    <a:lnTo>
                      <a:pt x="5079" y="8213"/>
                    </a:lnTo>
                    <a:lnTo>
                      <a:pt x="5120" y="8300"/>
                    </a:lnTo>
                    <a:lnTo>
                      <a:pt x="5140" y="8447"/>
                    </a:lnTo>
                    <a:lnTo>
                      <a:pt x="5190" y="8585"/>
                    </a:lnTo>
                    <a:lnTo>
                      <a:pt x="5322" y="8913"/>
                    </a:lnTo>
                    <a:lnTo>
                      <a:pt x="5524" y="9284"/>
                    </a:lnTo>
                    <a:lnTo>
                      <a:pt x="5756" y="9638"/>
                    </a:lnTo>
                    <a:lnTo>
                      <a:pt x="5988" y="9897"/>
                    </a:lnTo>
                    <a:lnTo>
                      <a:pt x="6059" y="9992"/>
                    </a:lnTo>
                    <a:lnTo>
                      <a:pt x="6170" y="10131"/>
                    </a:lnTo>
                    <a:lnTo>
                      <a:pt x="6281" y="10312"/>
                    </a:lnTo>
                    <a:lnTo>
                      <a:pt x="6402" y="10511"/>
                    </a:lnTo>
                    <a:lnTo>
                      <a:pt x="6564" y="10770"/>
                    </a:lnTo>
                    <a:lnTo>
                      <a:pt x="6806" y="11098"/>
                    </a:lnTo>
                    <a:lnTo>
                      <a:pt x="7079" y="11461"/>
                    </a:lnTo>
                    <a:lnTo>
                      <a:pt x="7372" y="11815"/>
                    </a:lnTo>
                    <a:lnTo>
                      <a:pt x="7685" y="12195"/>
                    </a:lnTo>
                    <a:lnTo>
                      <a:pt x="7927" y="12497"/>
                    </a:lnTo>
                    <a:lnTo>
                      <a:pt x="8099" y="12748"/>
                    </a:lnTo>
                    <a:lnTo>
                      <a:pt x="8210" y="12938"/>
                    </a:lnTo>
                    <a:lnTo>
                      <a:pt x="8281" y="13110"/>
                    </a:lnTo>
                    <a:lnTo>
                      <a:pt x="8301" y="13162"/>
                    </a:lnTo>
                    <a:lnTo>
                      <a:pt x="8311" y="13223"/>
                    </a:lnTo>
                    <a:lnTo>
                      <a:pt x="8331" y="13343"/>
                    </a:lnTo>
                    <a:lnTo>
                      <a:pt x="8341" y="13559"/>
                    </a:lnTo>
                    <a:lnTo>
                      <a:pt x="8321" y="13810"/>
                    </a:lnTo>
                    <a:lnTo>
                      <a:pt x="8301" y="14095"/>
                    </a:lnTo>
                    <a:lnTo>
                      <a:pt x="8250" y="14363"/>
                    </a:lnTo>
                    <a:lnTo>
                      <a:pt x="8180" y="14639"/>
                    </a:lnTo>
                    <a:lnTo>
                      <a:pt x="8068" y="14924"/>
                    </a:lnTo>
                    <a:lnTo>
                      <a:pt x="7927" y="15244"/>
                    </a:lnTo>
                    <a:lnTo>
                      <a:pt x="7735" y="15615"/>
                    </a:lnTo>
                    <a:lnTo>
                      <a:pt x="7503" y="16047"/>
                    </a:lnTo>
                    <a:lnTo>
                      <a:pt x="7200" y="16556"/>
                    </a:lnTo>
                    <a:lnTo>
                      <a:pt x="6907" y="17057"/>
                    </a:lnTo>
                    <a:lnTo>
                      <a:pt x="6645" y="17515"/>
                    </a:lnTo>
                    <a:lnTo>
                      <a:pt x="6453" y="17878"/>
                    </a:lnTo>
                    <a:lnTo>
                      <a:pt x="6342" y="18094"/>
                    </a:lnTo>
                    <a:lnTo>
                      <a:pt x="6220" y="18309"/>
                    </a:lnTo>
                    <a:lnTo>
                      <a:pt x="6079" y="18482"/>
                    </a:lnTo>
                    <a:lnTo>
                      <a:pt x="5948" y="18586"/>
                    </a:lnTo>
                    <a:lnTo>
                      <a:pt x="5857" y="18586"/>
                    </a:lnTo>
                    <a:lnTo>
                      <a:pt x="5786" y="18577"/>
                    </a:lnTo>
                    <a:lnTo>
                      <a:pt x="5695" y="18620"/>
                    </a:lnTo>
                    <a:lnTo>
                      <a:pt x="5534" y="18672"/>
                    </a:lnTo>
                    <a:lnTo>
                      <a:pt x="5291" y="18681"/>
                    </a:lnTo>
                    <a:lnTo>
                      <a:pt x="5130" y="18672"/>
                    </a:lnTo>
                    <a:lnTo>
                      <a:pt x="5039" y="18689"/>
                    </a:lnTo>
                    <a:lnTo>
                      <a:pt x="4999" y="18741"/>
                    </a:lnTo>
                    <a:lnTo>
                      <a:pt x="4988" y="18828"/>
                    </a:lnTo>
                    <a:lnTo>
                      <a:pt x="4948" y="18983"/>
                    </a:lnTo>
                    <a:lnTo>
                      <a:pt x="4837" y="19069"/>
                    </a:lnTo>
                    <a:lnTo>
                      <a:pt x="4686" y="19078"/>
                    </a:lnTo>
                    <a:lnTo>
                      <a:pt x="4514" y="19000"/>
                    </a:lnTo>
                    <a:lnTo>
                      <a:pt x="4181" y="18871"/>
                    </a:lnTo>
                    <a:lnTo>
                      <a:pt x="3878" y="19009"/>
                    </a:lnTo>
                    <a:lnTo>
                      <a:pt x="3696" y="19104"/>
                    </a:lnTo>
                    <a:lnTo>
                      <a:pt x="3474" y="19078"/>
                    </a:lnTo>
                    <a:lnTo>
                      <a:pt x="3272" y="19044"/>
                    </a:lnTo>
                    <a:lnTo>
                      <a:pt x="3120" y="19130"/>
                    </a:lnTo>
                    <a:lnTo>
                      <a:pt x="3009" y="19208"/>
                    </a:lnTo>
                    <a:lnTo>
                      <a:pt x="2918" y="19216"/>
                    </a:lnTo>
                    <a:lnTo>
                      <a:pt x="2767" y="19216"/>
                    </a:lnTo>
                    <a:lnTo>
                      <a:pt x="2504" y="19259"/>
                    </a:lnTo>
                    <a:lnTo>
                      <a:pt x="2242" y="19354"/>
                    </a:lnTo>
                    <a:lnTo>
                      <a:pt x="2171" y="19467"/>
                    </a:lnTo>
                    <a:lnTo>
                      <a:pt x="2131" y="19562"/>
                    </a:lnTo>
                    <a:lnTo>
                      <a:pt x="2050" y="19631"/>
                    </a:lnTo>
                    <a:lnTo>
                      <a:pt x="1878" y="19717"/>
                    </a:lnTo>
                    <a:lnTo>
                      <a:pt x="1666" y="19873"/>
                    </a:lnTo>
                    <a:lnTo>
                      <a:pt x="1484" y="20028"/>
                    </a:lnTo>
                    <a:lnTo>
                      <a:pt x="1404" y="20123"/>
                    </a:lnTo>
                    <a:lnTo>
                      <a:pt x="1464" y="20201"/>
                    </a:lnTo>
                    <a:lnTo>
                      <a:pt x="1585" y="20313"/>
                    </a:lnTo>
                    <a:lnTo>
                      <a:pt x="1717" y="20425"/>
                    </a:lnTo>
                    <a:lnTo>
                      <a:pt x="1757" y="20529"/>
                    </a:lnTo>
                    <a:lnTo>
                      <a:pt x="1686" y="20641"/>
                    </a:lnTo>
                    <a:lnTo>
                      <a:pt x="1525" y="20762"/>
                    </a:lnTo>
                    <a:lnTo>
                      <a:pt x="1313" y="20866"/>
                    </a:lnTo>
                    <a:lnTo>
                      <a:pt x="1101" y="20935"/>
                    </a:lnTo>
                    <a:lnTo>
                      <a:pt x="909" y="20995"/>
                    </a:lnTo>
                    <a:lnTo>
                      <a:pt x="899" y="21151"/>
                    </a:lnTo>
                    <a:lnTo>
                      <a:pt x="909" y="21306"/>
                    </a:lnTo>
                    <a:lnTo>
                      <a:pt x="828" y="21410"/>
                    </a:lnTo>
                    <a:lnTo>
                      <a:pt x="677" y="21453"/>
                    </a:lnTo>
                    <a:lnTo>
                      <a:pt x="444" y="21445"/>
                    </a:lnTo>
                    <a:lnTo>
                      <a:pt x="182" y="21436"/>
                    </a:lnTo>
                    <a:lnTo>
                      <a:pt x="0" y="21505"/>
                    </a:lnTo>
                    <a:lnTo>
                      <a:pt x="91" y="21548"/>
                    </a:lnTo>
                    <a:lnTo>
                      <a:pt x="222" y="21557"/>
                    </a:lnTo>
                    <a:lnTo>
                      <a:pt x="424" y="21565"/>
                    </a:lnTo>
                    <a:lnTo>
                      <a:pt x="707" y="21574"/>
                    </a:lnTo>
                    <a:lnTo>
                      <a:pt x="1081" y="21583"/>
                    </a:lnTo>
                    <a:lnTo>
                      <a:pt x="1565" y="21583"/>
                    </a:lnTo>
                    <a:lnTo>
                      <a:pt x="2151" y="21591"/>
                    </a:lnTo>
                    <a:lnTo>
                      <a:pt x="2858" y="21591"/>
                    </a:lnTo>
                    <a:lnTo>
                      <a:pt x="3706" y="21600"/>
                    </a:lnTo>
                    <a:lnTo>
                      <a:pt x="4686" y="21600"/>
                    </a:lnTo>
                    <a:lnTo>
                      <a:pt x="5837" y="21600"/>
                    </a:lnTo>
                    <a:lnTo>
                      <a:pt x="7139" y="21600"/>
                    </a:lnTo>
                    <a:lnTo>
                      <a:pt x="8624" y="21600"/>
                    </a:lnTo>
                    <a:lnTo>
                      <a:pt x="10290" y="21600"/>
                    </a:lnTo>
                    <a:lnTo>
                      <a:pt x="11451" y="21600"/>
                    </a:lnTo>
                    <a:lnTo>
                      <a:pt x="12542" y="21600"/>
                    </a:lnTo>
                    <a:lnTo>
                      <a:pt x="13592" y="21600"/>
                    </a:lnTo>
                    <a:lnTo>
                      <a:pt x="14572" y="21600"/>
                    </a:lnTo>
                    <a:lnTo>
                      <a:pt x="15491" y="21591"/>
                    </a:lnTo>
                    <a:lnTo>
                      <a:pt x="16339" y="21591"/>
                    </a:lnTo>
                    <a:lnTo>
                      <a:pt x="17127" y="21591"/>
                    </a:lnTo>
                    <a:lnTo>
                      <a:pt x="17833" y="21583"/>
                    </a:lnTo>
                    <a:lnTo>
                      <a:pt x="18470" y="21583"/>
                    </a:lnTo>
                    <a:lnTo>
                      <a:pt x="19025" y="21574"/>
                    </a:lnTo>
                    <a:lnTo>
                      <a:pt x="19500" y="21574"/>
                    </a:lnTo>
                    <a:lnTo>
                      <a:pt x="19893" y="21565"/>
                    </a:lnTo>
                    <a:lnTo>
                      <a:pt x="20196" y="21557"/>
                    </a:lnTo>
                    <a:lnTo>
                      <a:pt x="20408" y="21557"/>
                    </a:lnTo>
                    <a:lnTo>
                      <a:pt x="20570" y="21540"/>
                    </a:lnTo>
                    <a:lnTo>
                      <a:pt x="20449" y="21479"/>
                    </a:lnTo>
                    <a:lnTo>
                      <a:pt x="20398" y="21419"/>
                    </a:lnTo>
                    <a:lnTo>
                      <a:pt x="20277" y="21384"/>
                    </a:lnTo>
                    <a:lnTo>
                      <a:pt x="20186" y="21367"/>
                    </a:lnTo>
                    <a:lnTo>
                      <a:pt x="20105" y="21280"/>
                    </a:lnTo>
                    <a:lnTo>
                      <a:pt x="20055" y="21168"/>
                    </a:lnTo>
                    <a:lnTo>
                      <a:pt x="20025" y="21056"/>
                    </a:lnTo>
                    <a:lnTo>
                      <a:pt x="19873" y="21090"/>
                    </a:lnTo>
                    <a:lnTo>
                      <a:pt x="19651" y="21160"/>
                    </a:lnTo>
                    <a:lnTo>
                      <a:pt x="19419" y="21246"/>
                    </a:lnTo>
                    <a:lnTo>
                      <a:pt x="19217" y="21315"/>
                    </a:lnTo>
                    <a:lnTo>
                      <a:pt x="19075" y="21315"/>
                    </a:lnTo>
                    <a:lnTo>
                      <a:pt x="18964" y="21246"/>
                    </a:lnTo>
                    <a:lnTo>
                      <a:pt x="18863" y="21090"/>
                    </a:lnTo>
                    <a:lnTo>
                      <a:pt x="18732" y="20944"/>
                    </a:lnTo>
                    <a:lnTo>
                      <a:pt x="18571" y="20875"/>
                    </a:lnTo>
                    <a:lnTo>
                      <a:pt x="18409" y="20814"/>
                    </a:lnTo>
                    <a:lnTo>
                      <a:pt x="18348" y="20624"/>
                    </a:lnTo>
                    <a:lnTo>
                      <a:pt x="18348" y="20495"/>
                    </a:lnTo>
                    <a:lnTo>
                      <a:pt x="18389" y="20400"/>
                    </a:lnTo>
                    <a:lnTo>
                      <a:pt x="18500" y="20305"/>
                    </a:lnTo>
                    <a:lnTo>
                      <a:pt x="18712" y="20184"/>
                    </a:lnTo>
                    <a:lnTo>
                      <a:pt x="19015" y="19985"/>
                    </a:lnTo>
                    <a:lnTo>
                      <a:pt x="19176" y="19804"/>
                    </a:lnTo>
                    <a:lnTo>
                      <a:pt x="19267" y="19622"/>
                    </a:lnTo>
                    <a:lnTo>
                      <a:pt x="19358" y="19527"/>
                    </a:lnTo>
                    <a:lnTo>
                      <a:pt x="19449" y="19493"/>
                    </a:lnTo>
                    <a:lnTo>
                      <a:pt x="19570" y="19527"/>
                    </a:lnTo>
                    <a:lnTo>
                      <a:pt x="19702" y="19562"/>
                    </a:lnTo>
                    <a:lnTo>
                      <a:pt x="19813" y="19527"/>
                    </a:lnTo>
                    <a:lnTo>
                      <a:pt x="20004" y="19510"/>
                    </a:lnTo>
                    <a:lnTo>
                      <a:pt x="19974" y="19458"/>
                    </a:lnTo>
                    <a:lnTo>
                      <a:pt x="19904" y="19259"/>
                    </a:lnTo>
                    <a:lnTo>
                      <a:pt x="19853" y="19190"/>
                    </a:lnTo>
                    <a:lnTo>
                      <a:pt x="19732" y="19156"/>
                    </a:lnTo>
                    <a:lnTo>
                      <a:pt x="19590" y="19173"/>
                    </a:lnTo>
                    <a:lnTo>
                      <a:pt x="19469" y="19234"/>
                    </a:lnTo>
                    <a:lnTo>
                      <a:pt x="19328" y="19320"/>
                    </a:lnTo>
                    <a:lnTo>
                      <a:pt x="19116" y="19363"/>
                    </a:lnTo>
                    <a:lnTo>
                      <a:pt x="18904" y="19372"/>
                    </a:lnTo>
                    <a:lnTo>
                      <a:pt x="18752" y="19329"/>
                    </a:lnTo>
                    <a:lnTo>
                      <a:pt x="18530" y="19208"/>
                    </a:lnTo>
                    <a:lnTo>
                      <a:pt x="18167" y="19044"/>
                    </a:lnTo>
                    <a:lnTo>
                      <a:pt x="17702" y="18888"/>
                    </a:lnTo>
                    <a:lnTo>
                      <a:pt x="17268" y="18854"/>
                    </a:lnTo>
                    <a:lnTo>
                      <a:pt x="16935" y="18836"/>
                    </a:lnTo>
                    <a:lnTo>
                      <a:pt x="16733" y="18784"/>
                    </a:lnTo>
                    <a:lnTo>
                      <a:pt x="16541" y="18664"/>
                    </a:lnTo>
                    <a:lnTo>
                      <a:pt x="16389" y="18603"/>
                    </a:lnTo>
                    <a:lnTo>
                      <a:pt x="16258" y="18594"/>
                    </a:lnTo>
                    <a:lnTo>
                      <a:pt x="16157" y="18638"/>
                    </a:lnTo>
                    <a:lnTo>
                      <a:pt x="16046" y="18689"/>
                    </a:lnTo>
                    <a:lnTo>
                      <a:pt x="15915" y="18689"/>
                    </a:lnTo>
                    <a:lnTo>
                      <a:pt x="15763" y="18629"/>
                    </a:lnTo>
                    <a:lnTo>
                      <a:pt x="15551" y="18517"/>
                    </a:lnTo>
                    <a:lnTo>
                      <a:pt x="15299" y="18413"/>
                    </a:lnTo>
                    <a:lnTo>
                      <a:pt x="14996" y="18387"/>
                    </a:lnTo>
                    <a:lnTo>
                      <a:pt x="14764" y="18396"/>
                    </a:lnTo>
                    <a:lnTo>
                      <a:pt x="14652" y="18413"/>
                    </a:lnTo>
                    <a:lnTo>
                      <a:pt x="14531" y="18422"/>
                    </a:lnTo>
                    <a:lnTo>
                      <a:pt x="14269" y="18439"/>
                    </a:lnTo>
                    <a:lnTo>
                      <a:pt x="13976" y="18482"/>
                    </a:lnTo>
                    <a:lnTo>
                      <a:pt x="13764" y="18569"/>
                    </a:lnTo>
                    <a:lnTo>
                      <a:pt x="13643" y="18638"/>
                    </a:lnTo>
                    <a:lnTo>
                      <a:pt x="13542" y="18586"/>
                    </a:lnTo>
                    <a:lnTo>
                      <a:pt x="13410" y="18525"/>
                    </a:lnTo>
                    <a:lnTo>
                      <a:pt x="13239" y="18508"/>
                    </a:lnTo>
                    <a:lnTo>
                      <a:pt x="13037" y="18482"/>
                    </a:lnTo>
                    <a:lnTo>
                      <a:pt x="12825" y="18361"/>
                    </a:lnTo>
                    <a:lnTo>
                      <a:pt x="12603" y="18232"/>
                    </a:lnTo>
                    <a:lnTo>
                      <a:pt x="12370" y="18266"/>
                    </a:lnTo>
                    <a:lnTo>
                      <a:pt x="12158" y="18309"/>
                    </a:lnTo>
                    <a:lnTo>
                      <a:pt x="12027" y="18266"/>
                    </a:lnTo>
                    <a:lnTo>
                      <a:pt x="11987" y="18145"/>
                    </a:lnTo>
                    <a:lnTo>
                      <a:pt x="11936" y="17886"/>
                    </a:lnTo>
                    <a:lnTo>
                      <a:pt x="11886" y="17515"/>
                    </a:lnTo>
                    <a:lnTo>
                      <a:pt x="11845" y="17066"/>
                    </a:lnTo>
                    <a:lnTo>
                      <a:pt x="11805" y="16565"/>
                    </a:lnTo>
                    <a:lnTo>
                      <a:pt x="11774" y="16055"/>
                    </a:lnTo>
                    <a:lnTo>
                      <a:pt x="11764" y="15917"/>
                    </a:lnTo>
                    <a:lnTo>
                      <a:pt x="11734" y="15684"/>
                    </a:lnTo>
                    <a:lnTo>
                      <a:pt x="11714" y="15434"/>
                    </a:lnTo>
                    <a:lnTo>
                      <a:pt x="11734" y="15330"/>
                    </a:lnTo>
                    <a:lnTo>
                      <a:pt x="11734" y="15269"/>
                    </a:lnTo>
                    <a:lnTo>
                      <a:pt x="11724" y="14838"/>
                    </a:lnTo>
                    <a:lnTo>
                      <a:pt x="11754" y="14656"/>
                    </a:lnTo>
                    <a:lnTo>
                      <a:pt x="11774" y="14458"/>
                    </a:lnTo>
                    <a:lnTo>
                      <a:pt x="11835" y="14259"/>
                    </a:lnTo>
                    <a:lnTo>
                      <a:pt x="11956" y="14052"/>
                    </a:lnTo>
                    <a:lnTo>
                      <a:pt x="12108" y="13862"/>
                    </a:lnTo>
                    <a:lnTo>
                      <a:pt x="12138" y="13810"/>
                    </a:lnTo>
                    <a:lnTo>
                      <a:pt x="12350" y="13568"/>
                    </a:lnTo>
                    <a:lnTo>
                      <a:pt x="12673" y="13240"/>
                    </a:lnTo>
                    <a:lnTo>
                      <a:pt x="12875" y="13041"/>
                    </a:lnTo>
                    <a:lnTo>
                      <a:pt x="13441" y="12506"/>
                    </a:lnTo>
                    <a:lnTo>
                      <a:pt x="13996" y="11988"/>
                    </a:lnTo>
                    <a:lnTo>
                      <a:pt x="14562" y="11478"/>
                    </a:lnTo>
                    <a:lnTo>
                      <a:pt x="15117" y="11012"/>
                    </a:lnTo>
                    <a:lnTo>
                      <a:pt x="15612" y="10614"/>
                    </a:lnTo>
                    <a:lnTo>
                      <a:pt x="15693" y="10537"/>
                    </a:lnTo>
                    <a:lnTo>
                      <a:pt x="15895" y="10355"/>
                    </a:lnTo>
                    <a:lnTo>
                      <a:pt x="16117" y="10122"/>
                    </a:lnTo>
                    <a:lnTo>
                      <a:pt x="16288" y="9872"/>
                    </a:lnTo>
                    <a:lnTo>
                      <a:pt x="16399" y="9647"/>
                    </a:lnTo>
                    <a:lnTo>
                      <a:pt x="16450" y="9517"/>
                    </a:lnTo>
                    <a:lnTo>
                      <a:pt x="16490" y="9457"/>
                    </a:lnTo>
                    <a:lnTo>
                      <a:pt x="16692" y="9440"/>
                    </a:lnTo>
                    <a:lnTo>
                      <a:pt x="17116" y="9474"/>
                    </a:lnTo>
                    <a:lnTo>
                      <a:pt x="17742" y="9535"/>
                    </a:lnTo>
                    <a:lnTo>
                      <a:pt x="18490" y="9612"/>
                    </a:lnTo>
                    <a:lnTo>
                      <a:pt x="19237" y="9690"/>
                    </a:lnTo>
                    <a:lnTo>
                      <a:pt x="19843" y="9751"/>
                    </a:lnTo>
                    <a:lnTo>
                      <a:pt x="20267" y="9785"/>
                    </a:lnTo>
                    <a:lnTo>
                      <a:pt x="20429" y="9794"/>
                    </a:lnTo>
                    <a:lnTo>
                      <a:pt x="20449" y="9725"/>
                    </a:lnTo>
                    <a:lnTo>
                      <a:pt x="20489" y="9543"/>
                    </a:lnTo>
                    <a:lnTo>
                      <a:pt x="20530" y="9258"/>
                    </a:lnTo>
                    <a:lnTo>
                      <a:pt x="20590" y="8896"/>
                    </a:lnTo>
                    <a:lnTo>
                      <a:pt x="20661" y="8455"/>
                    </a:lnTo>
                    <a:lnTo>
                      <a:pt x="20732" y="7963"/>
                    </a:lnTo>
                    <a:lnTo>
                      <a:pt x="20812" y="7427"/>
                    </a:lnTo>
                    <a:lnTo>
                      <a:pt x="20893" y="6866"/>
                    </a:lnTo>
                    <a:lnTo>
                      <a:pt x="20913" y="6676"/>
                    </a:lnTo>
                    <a:lnTo>
                      <a:pt x="20954" y="6408"/>
                    </a:lnTo>
                    <a:lnTo>
                      <a:pt x="21004" y="6089"/>
                    </a:lnTo>
                    <a:lnTo>
                      <a:pt x="21055" y="5717"/>
                    </a:lnTo>
                    <a:lnTo>
                      <a:pt x="21115" y="5311"/>
                    </a:lnTo>
                    <a:lnTo>
                      <a:pt x="21176" y="4888"/>
                    </a:lnTo>
                    <a:lnTo>
                      <a:pt x="21247" y="4448"/>
                    </a:lnTo>
                    <a:lnTo>
                      <a:pt x="21307" y="4007"/>
                    </a:lnTo>
                    <a:lnTo>
                      <a:pt x="21378" y="3584"/>
                    </a:lnTo>
                    <a:lnTo>
                      <a:pt x="21428" y="3187"/>
                    </a:lnTo>
                    <a:lnTo>
                      <a:pt x="21479" y="2824"/>
                    </a:lnTo>
                    <a:lnTo>
                      <a:pt x="21529" y="2513"/>
                    </a:lnTo>
                    <a:lnTo>
                      <a:pt x="21560" y="2254"/>
                    </a:lnTo>
                    <a:lnTo>
                      <a:pt x="21590" y="2055"/>
                    </a:lnTo>
                    <a:lnTo>
                      <a:pt x="21600" y="1926"/>
                    </a:lnTo>
                    <a:lnTo>
                      <a:pt x="21600" y="1883"/>
                    </a:lnTo>
                    <a:lnTo>
                      <a:pt x="21539" y="1874"/>
                    </a:lnTo>
                    <a:lnTo>
                      <a:pt x="21388" y="1857"/>
                    </a:lnTo>
                    <a:lnTo>
                      <a:pt x="21135" y="1822"/>
                    </a:lnTo>
                    <a:lnTo>
                      <a:pt x="20812" y="1788"/>
                    </a:lnTo>
                    <a:lnTo>
                      <a:pt x="20419" y="1745"/>
                    </a:lnTo>
                    <a:lnTo>
                      <a:pt x="19974" y="1701"/>
                    </a:lnTo>
                    <a:lnTo>
                      <a:pt x="19479" y="1650"/>
                    </a:lnTo>
                    <a:lnTo>
                      <a:pt x="18944" y="1589"/>
                    </a:lnTo>
                    <a:lnTo>
                      <a:pt x="17046" y="1390"/>
                    </a:lnTo>
                    <a:lnTo>
                      <a:pt x="15238" y="1200"/>
                    </a:lnTo>
                    <a:lnTo>
                      <a:pt x="13521" y="1019"/>
                    </a:lnTo>
                    <a:lnTo>
                      <a:pt x="11896" y="855"/>
                    </a:lnTo>
                    <a:lnTo>
                      <a:pt x="10361" y="691"/>
                    </a:lnTo>
                    <a:lnTo>
                      <a:pt x="8937" y="544"/>
                    </a:lnTo>
                    <a:lnTo>
                      <a:pt x="7614" y="406"/>
                    </a:lnTo>
                    <a:lnTo>
                      <a:pt x="6412" y="276"/>
                    </a:lnTo>
                    <a:lnTo>
                      <a:pt x="5776" y="216"/>
                    </a:lnTo>
                    <a:lnTo>
                      <a:pt x="5190" y="155"/>
                    </a:lnTo>
                    <a:lnTo>
                      <a:pt x="4655" y="104"/>
                    </a:lnTo>
                    <a:lnTo>
                      <a:pt x="4191" y="60"/>
                    </a:lnTo>
                    <a:lnTo>
                      <a:pt x="3797" y="26"/>
                    </a:lnTo>
                    <a:lnTo>
                      <a:pt x="3504" y="9"/>
                    </a:lnTo>
                    <a:lnTo>
                      <a:pt x="3312" y="0"/>
                    </a:lnTo>
                    <a:lnTo>
                      <a:pt x="3231" y="0"/>
                    </a:lnTo>
                    <a:close/>
                    <a:moveTo>
                      <a:pt x="7866" y="8550"/>
                    </a:moveTo>
                    <a:lnTo>
                      <a:pt x="8119" y="8550"/>
                    </a:lnTo>
                    <a:lnTo>
                      <a:pt x="8594" y="8585"/>
                    </a:lnTo>
                    <a:lnTo>
                      <a:pt x="8896" y="8619"/>
                    </a:lnTo>
                    <a:lnTo>
                      <a:pt x="9078" y="8654"/>
                    </a:lnTo>
                    <a:lnTo>
                      <a:pt x="9149" y="8706"/>
                    </a:lnTo>
                    <a:lnTo>
                      <a:pt x="9129" y="8783"/>
                    </a:lnTo>
                    <a:lnTo>
                      <a:pt x="9058" y="8947"/>
                    </a:lnTo>
                    <a:lnTo>
                      <a:pt x="9018" y="9042"/>
                    </a:lnTo>
                    <a:lnTo>
                      <a:pt x="8927" y="9146"/>
                    </a:lnTo>
                    <a:lnTo>
                      <a:pt x="8856" y="9241"/>
                    </a:lnTo>
                    <a:lnTo>
                      <a:pt x="8856" y="9302"/>
                    </a:lnTo>
                    <a:lnTo>
                      <a:pt x="8826" y="9422"/>
                    </a:lnTo>
                    <a:lnTo>
                      <a:pt x="8785" y="9535"/>
                    </a:lnTo>
                    <a:lnTo>
                      <a:pt x="8775" y="9673"/>
                    </a:lnTo>
                    <a:lnTo>
                      <a:pt x="8765" y="9802"/>
                    </a:lnTo>
                    <a:lnTo>
                      <a:pt x="8735" y="9897"/>
                    </a:lnTo>
                    <a:lnTo>
                      <a:pt x="8695" y="10018"/>
                    </a:lnTo>
                    <a:lnTo>
                      <a:pt x="8745" y="10191"/>
                    </a:lnTo>
                    <a:lnTo>
                      <a:pt x="8826" y="10424"/>
                    </a:lnTo>
                    <a:lnTo>
                      <a:pt x="8886" y="10683"/>
                    </a:lnTo>
                    <a:lnTo>
                      <a:pt x="8967" y="10822"/>
                    </a:lnTo>
                    <a:lnTo>
                      <a:pt x="9149" y="11055"/>
                    </a:lnTo>
                    <a:lnTo>
                      <a:pt x="9311" y="11279"/>
                    </a:lnTo>
                    <a:lnTo>
                      <a:pt x="9361" y="11392"/>
                    </a:lnTo>
                    <a:lnTo>
                      <a:pt x="9220" y="11426"/>
                    </a:lnTo>
                    <a:lnTo>
                      <a:pt x="9028" y="11297"/>
                    </a:lnTo>
                    <a:lnTo>
                      <a:pt x="8876" y="11193"/>
                    </a:lnTo>
                    <a:lnTo>
                      <a:pt x="8755" y="11141"/>
                    </a:lnTo>
                    <a:lnTo>
                      <a:pt x="8583" y="11072"/>
                    </a:lnTo>
                    <a:lnTo>
                      <a:pt x="8462" y="10968"/>
                    </a:lnTo>
                    <a:lnTo>
                      <a:pt x="8230" y="10822"/>
                    </a:lnTo>
                    <a:lnTo>
                      <a:pt x="7927" y="10606"/>
                    </a:lnTo>
                    <a:lnTo>
                      <a:pt x="7675" y="10407"/>
                    </a:lnTo>
                    <a:lnTo>
                      <a:pt x="7493" y="10226"/>
                    </a:lnTo>
                    <a:lnTo>
                      <a:pt x="7432" y="10105"/>
                    </a:lnTo>
                    <a:lnTo>
                      <a:pt x="7311" y="9975"/>
                    </a:lnTo>
                    <a:lnTo>
                      <a:pt x="7240" y="9872"/>
                    </a:lnTo>
                    <a:lnTo>
                      <a:pt x="7200" y="9768"/>
                    </a:lnTo>
                    <a:lnTo>
                      <a:pt x="7139" y="9699"/>
                    </a:lnTo>
                    <a:lnTo>
                      <a:pt x="7150" y="9587"/>
                    </a:lnTo>
                    <a:lnTo>
                      <a:pt x="7230" y="9431"/>
                    </a:lnTo>
                    <a:lnTo>
                      <a:pt x="7402" y="9232"/>
                    </a:lnTo>
                    <a:lnTo>
                      <a:pt x="7614" y="8965"/>
                    </a:lnTo>
                    <a:lnTo>
                      <a:pt x="7735" y="8740"/>
                    </a:lnTo>
                    <a:lnTo>
                      <a:pt x="7776" y="8611"/>
                    </a:lnTo>
                    <a:lnTo>
                      <a:pt x="7866" y="8550"/>
                    </a:lnTo>
                    <a:close/>
                    <a:moveTo>
                      <a:pt x="13380" y="9103"/>
                    </a:moveTo>
                    <a:lnTo>
                      <a:pt x="13572" y="9181"/>
                    </a:lnTo>
                    <a:lnTo>
                      <a:pt x="13703" y="9293"/>
                    </a:lnTo>
                    <a:lnTo>
                      <a:pt x="13744" y="9405"/>
                    </a:lnTo>
                    <a:lnTo>
                      <a:pt x="13814" y="9587"/>
                    </a:lnTo>
                    <a:lnTo>
                      <a:pt x="14006" y="9880"/>
                    </a:lnTo>
                    <a:lnTo>
                      <a:pt x="14188" y="10131"/>
                    </a:lnTo>
                    <a:lnTo>
                      <a:pt x="14279" y="10321"/>
                    </a:lnTo>
                    <a:lnTo>
                      <a:pt x="14279" y="10467"/>
                    </a:lnTo>
                    <a:lnTo>
                      <a:pt x="14198" y="10597"/>
                    </a:lnTo>
                    <a:lnTo>
                      <a:pt x="14067" y="10701"/>
                    </a:lnTo>
                    <a:lnTo>
                      <a:pt x="13875" y="10813"/>
                    </a:lnTo>
                    <a:lnTo>
                      <a:pt x="13683" y="10899"/>
                    </a:lnTo>
                    <a:lnTo>
                      <a:pt x="13511" y="10951"/>
                    </a:lnTo>
                    <a:lnTo>
                      <a:pt x="13309" y="11046"/>
                    </a:lnTo>
                    <a:lnTo>
                      <a:pt x="13037" y="11236"/>
                    </a:lnTo>
                    <a:lnTo>
                      <a:pt x="12804" y="11418"/>
                    </a:lnTo>
                    <a:lnTo>
                      <a:pt x="12673" y="11495"/>
                    </a:lnTo>
                    <a:lnTo>
                      <a:pt x="12582" y="11426"/>
                    </a:lnTo>
                    <a:lnTo>
                      <a:pt x="12704" y="11262"/>
                    </a:lnTo>
                    <a:lnTo>
                      <a:pt x="12835" y="11141"/>
                    </a:lnTo>
                    <a:lnTo>
                      <a:pt x="12926" y="11012"/>
                    </a:lnTo>
                    <a:lnTo>
                      <a:pt x="12996" y="10891"/>
                    </a:lnTo>
                    <a:lnTo>
                      <a:pt x="13067" y="10778"/>
                    </a:lnTo>
                    <a:lnTo>
                      <a:pt x="13229" y="10459"/>
                    </a:lnTo>
                    <a:lnTo>
                      <a:pt x="13319" y="10105"/>
                    </a:lnTo>
                    <a:lnTo>
                      <a:pt x="13350" y="9777"/>
                    </a:lnTo>
                    <a:lnTo>
                      <a:pt x="13279" y="9561"/>
                    </a:lnTo>
                    <a:lnTo>
                      <a:pt x="13279" y="9448"/>
                    </a:lnTo>
                    <a:lnTo>
                      <a:pt x="13219" y="9379"/>
                    </a:lnTo>
                    <a:lnTo>
                      <a:pt x="13168" y="9276"/>
                    </a:lnTo>
                    <a:lnTo>
                      <a:pt x="13249" y="9172"/>
                    </a:lnTo>
                    <a:lnTo>
                      <a:pt x="13380" y="9103"/>
                    </a:lnTo>
                    <a:close/>
                    <a:moveTo>
                      <a:pt x="9613" y="16530"/>
                    </a:moveTo>
                    <a:lnTo>
                      <a:pt x="9795" y="16625"/>
                    </a:lnTo>
                    <a:lnTo>
                      <a:pt x="9906" y="16781"/>
                    </a:lnTo>
                    <a:lnTo>
                      <a:pt x="9977" y="16979"/>
                    </a:lnTo>
                    <a:lnTo>
                      <a:pt x="9977" y="17187"/>
                    </a:lnTo>
                    <a:lnTo>
                      <a:pt x="9957" y="17230"/>
                    </a:lnTo>
                    <a:lnTo>
                      <a:pt x="10017" y="17290"/>
                    </a:lnTo>
                    <a:lnTo>
                      <a:pt x="10088" y="17498"/>
                    </a:lnTo>
                    <a:lnTo>
                      <a:pt x="10139" y="17834"/>
                    </a:lnTo>
                    <a:lnTo>
                      <a:pt x="10159" y="18042"/>
                    </a:lnTo>
                    <a:lnTo>
                      <a:pt x="10159" y="18189"/>
                    </a:lnTo>
                    <a:lnTo>
                      <a:pt x="10128" y="18275"/>
                    </a:lnTo>
                    <a:lnTo>
                      <a:pt x="10078" y="18335"/>
                    </a:lnTo>
                    <a:lnTo>
                      <a:pt x="9937" y="18404"/>
                    </a:lnTo>
                    <a:lnTo>
                      <a:pt x="9765" y="18439"/>
                    </a:lnTo>
                    <a:lnTo>
                      <a:pt x="9613" y="18439"/>
                    </a:lnTo>
                    <a:lnTo>
                      <a:pt x="9502" y="18396"/>
                    </a:lnTo>
                    <a:lnTo>
                      <a:pt x="9422" y="18370"/>
                    </a:lnTo>
                    <a:lnTo>
                      <a:pt x="9260" y="18344"/>
                    </a:lnTo>
                    <a:lnTo>
                      <a:pt x="9038" y="18327"/>
                    </a:lnTo>
                    <a:lnTo>
                      <a:pt x="8785" y="18309"/>
                    </a:lnTo>
                    <a:lnTo>
                      <a:pt x="8543" y="18301"/>
                    </a:lnTo>
                    <a:lnTo>
                      <a:pt x="8331" y="18301"/>
                    </a:lnTo>
                    <a:lnTo>
                      <a:pt x="8190" y="18292"/>
                    </a:lnTo>
                    <a:lnTo>
                      <a:pt x="8139" y="18284"/>
                    </a:lnTo>
                    <a:lnTo>
                      <a:pt x="8180" y="18180"/>
                    </a:lnTo>
                    <a:lnTo>
                      <a:pt x="8321" y="17938"/>
                    </a:lnTo>
                    <a:lnTo>
                      <a:pt x="8472" y="17679"/>
                    </a:lnTo>
                    <a:lnTo>
                      <a:pt x="8594" y="17515"/>
                    </a:lnTo>
                    <a:lnTo>
                      <a:pt x="8664" y="17489"/>
                    </a:lnTo>
                    <a:lnTo>
                      <a:pt x="8674" y="17454"/>
                    </a:lnTo>
                    <a:lnTo>
                      <a:pt x="8735" y="17351"/>
                    </a:lnTo>
                    <a:lnTo>
                      <a:pt x="8745" y="17334"/>
                    </a:lnTo>
                    <a:lnTo>
                      <a:pt x="8755" y="17316"/>
                    </a:lnTo>
                    <a:lnTo>
                      <a:pt x="8765" y="17308"/>
                    </a:lnTo>
                    <a:lnTo>
                      <a:pt x="8836" y="17204"/>
                    </a:lnTo>
                    <a:lnTo>
                      <a:pt x="8947" y="17040"/>
                    </a:lnTo>
                    <a:lnTo>
                      <a:pt x="9189" y="16738"/>
                    </a:lnTo>
                    <a:lnTo>
                      <a:pt x="9412" y="16565"/>
                    </a:lnTo>
                    <a:lnTo>
                      <a:pt x="9613" y="16530"/>
                    </a:lnTo>
                    <a:close/>
                    <a:moveTo>
                      <a:pt x="19651" y="19665"/>
                    </a:moveTo>
                    <a:lnTo>
                      <a:pt x="19631" y="19726"/>
                    </a:lnTo>
                    <a:lnTo>
                      <a:pt x="19691" y="19873"/>
                    </a:lnTo>
                    <a:lnTo>
                      <a:pt x="19772" y="19847"/>
                    </a:lnTo>
                    <a:lnTo>
                      <a:pt x="19722" y="19700"/>
                    </a:lnTo>
                    <a:lnTo>
                      <a:pt x="19651" y="19665"/>
                    </a:lnTo>
                    <a:close/>
                  </a:path>
                </a:pathLst>
              </a:custGeom>
              <a:ln w="12700" cap="flat">
                <a:noFill/>
                <a:miter lim="400000"/>
              </a:ln>
              <a:effectLst/>
            </p:spPr>
          </p:pic>
          <p:sp>
            <p:nvSpPr>
              <p:cNvPr id="780" name="Jack…"/>
              <p:cNvSpPr/>
              <p:nvPr/>
            </p:nvSpPr>
            <p:spPr>
              <a:xfrm rot="479464">
                <a:off x="17736" y="92630"/>
                <a:ext cx="1195328" cy="33865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p>
                <a:pPr defTabSz="1160901">
                  <a:lnSpc>
                    <a:spcPct val="80000"/>
                  </a:lnSpc>
                  <a:defRPr sz="1400">
                    <a:solidFill>
                      <a:srgbClr val="000000"/>
                    </a:solidFill>
                    <a:latin typeface="Verdana"/>
                    <a:ea typeface="Verdana"/>
                    <a:cs typeface="Verdana"/>
                    <a:sym typeface="Verdana"/>
                  </a:defRPr>
                </a:pPr>
                <a:r>
                  <a:rPr sz="1969"/>
                  <a:t>Jack </a:t>
                </a:r>
              </a:p>
              <a:p>
                <a:pPr defTabSz="1160901">
                  <a:lnSpc>
                    <a:spcPct val="80000"/>
                  </a:lnSpc>
                  <a:defRPr sz="1400">
                    <a:solidFill>
                      <a:srgbClr val="000000"/>
                    </a:solidFill>
                    <a:latin typeface="Verdana"/>
                    <a:ea typeface="Verdana"/>
                    <a:cs typeface="Verdana"/>
                    <a:sym typeface="Verdana"/>
                  </a:defRPr>
                </a:pPr>
                <a:r>
                  <a:rPr sz="1969"/>
                  <a:t>one hour</a:t>
                </a:r>
              </a:p>
            </p:txBody>
          </p:sp>
          <p:pic>
            <p:nvPicPr>
              <p:cNvPr id="781" name="iStock_blank sign 2598785XSmall.jpg" descr="iStock_blank sign 2598785XSmall.jpg"/>
              <p:cNvPicPr>
                <a:picLocks noChangeAspect="1"/>
              </p:cNvPicPr>
              <p:nvPr/>
            </p:nvPicPr>
            <p:blipFill>
              <a:blip r:embed="rId3">
                <a:extLst/>
              </a:blip>
              <a:srcRect l="7365" t="4248" r="11006" b="33"/>
              <a:stretch>
                <a:fillRect/>
              </a:stretch>
            </p:blipFill>
            <p:spPr>
              <a:xfrm flipH="1">
                <a:off x="2025491" y="44053"/>
                <a:ext cx="848917" cy="992585"/>
              </a:xfrm>
              <a:custGeom>
                <a:avLst/>
                <a:gdLst/>
                <a:ahLst/>
                <a:cxnLst>
                  <a:cxn ang="0">
                    <a:pos x="wd2" y="hd2"/>
                  </a:cxn>
                  <a:cxn ang="5400000">
                    <a:pos x="wd2" y="hd2"/>
                  </a:cxn>
                  <a:cxn ang="10800000">
                    <a:pos x="wd2" y="hd2"/>
                  </a:cxn>
                  <a:cxn ang="16200000">
                    <a:pos x="wd2" y="hd2"/>
                  </a:cxn>
                </a:cxnLst>
                <a:rect l="0" t="0" r="r" b="b"/>
                <a:pathLst>
                  <a:path w="21600" h="21600" extrusionOk="0">
                    <a:moveTo>
                      <a:pt x="3231" y="0"/>
                    </a:moveTo>
                    <a:lnTo>
                      <a:pt x="3201" y="69"/>
                    </a:lnTo>
                    <a:lnTo>
                      <a:pt x="3171" y="207"/>
                    </a:lnTo>
                    <a:lnTo>
                      <a:pt x="3130" y="406"/>
                    </a:lnTo>
                    <a:lnTo>
                      <a:pt x="3100" y="639"/>
                    </a:lnTo>
                    <a:lnTo>
                      <a:pt x="3070" y="820"/>
                    </a:lnTo>
                    <a:lnTo>
                      <a:pt x="3029" y="1123"/>
                    </a:lnTo>
                    <a:lnTo>
                      <a:pt x="2969" y="1520"/>
                    </a:lnTo>
                    <a:lnTo>
                      <a:pt x="2888" y="2012"/>
                    </a:lnTo>
                    <a:lnTo>
                      <a:pt x="2807" y="2565"/>
                    </a:lnTo>
                    <a:lnTo>
                      <a:pt x="2716" y="3170"/>
                    </a:lnTo>
                    <a:lnTo>
                      <a:pt x="2615" y="3809"/>
                    </a:lnTo>
                    <a:lnTo>
                      <a:pt x="2514" y="4474"/>
                    </a:lnTo>
                    <a:lnTo>
                      <a:pt x="2413" y="5130"/>
                    </a:lnTo>
                    <a:lnTo>
                      <a:pt x="2323" y="5743"/>
                    </a:lnTo>
                    <a:lnTo>
                      <a:pt x="2242" y="6296"/>
                    </a:lnTo>
                    <a:lnTo>
                      <a:pt x="2161" y="6788"/>
                    </a:lnTo>
                    <a:lnTo>
                      <a:pt x="2100" y="7194"/>
                    </a:lnTo>
                    <a:lnTo>
                      <a:pt x="2060" y="7497"/>
                    </a:lnTo>
                    <a:lnTo>
                      <a:pt x="2030" y="7695"/>
                    </a:lnTo>
                    <a:lnTo>
                      <a:pt x="2020" y="7773"/>
                    </a:lnTo>
                    <a:lnTo>
                      <a:pt x="2131" y="7807"/>
                    </a:lnTo>
                    <a:lnTo>
                      <a:pt x="2434" y="7851"/>
                    </a:lnTo>
                    <a:lnTo>
                      <a:pt x="2888" y="7911"/>
                    </a:lnTo>
                    <a:lnTo>
                      <a:pt x="3443" y="7972"/>
                    </a:lnTo>
                    <a:lnTo>
                      <a:pt x="4009" y="8032"/>
                    </a:lnTo>
                    <a:lnTo>
                      <a:pt x="4484" y="8092"/>
                    </a:lnTo>
                    <a:lnTo>
                      <a:pt x="4827" y="8136"/>
                    </a:lnTo>
                    <a:lnTo>
                      <a:pt x="4988" y="8162"/>
                    </a:lnTo>
                    <a:lnTo>
                      <a:pt x="5079" y="8213"/>
                    </a:lnTo>
                    <a:lnTo>
                      <a:pt x="5120" y="8300"/>
                    </a:lnTo>
                    <a:lnTo>
                      <a:pt x="5140" y="8447"/>
                    </a:lnTo>
                    <a:lnTo>
                      <a:pt x="5190" y="8585"/>
                    </a:lnTo>
                    <a:lnTo>
                      <a:pt x="5322" y="8913"/>
                    </a:lnTo>
                    <a:lnTo>
                      <a:pt x="5524" y="9284"/>
                    </a:lnTo>
                    <a:lnTo>
                      <a:pt x="5756" y="9638"/>
                    </a:lnTo>
                    <a:lnTo>
                      <a:pt x="5988" y="9897"/>
                    </a:lnTo>
                    <a:lnTo>
                      <a:pt x="6059" y="9992"/>
                    </a:lnTo>
                    <a:lnTo>
                      <a:pt x="6170" y="10131"/>
                    </a:lnTo>
                    <a:lnTo>
                      <a:pt x="6281" y="10312"/>
                    </a:lnTo>
                    <a:lnTo>
                      <a:pt x="6402" y="10511"/>
                    </a:lnTo>
                    <a:lnTo>
                      <a:pt x="6564" y="10770"/>
                    </a:lnTo>
                    <a:lnTo>
                      <a:pt x="6806" y="11098"/>
                    </a:lnTo>
                    <a:lnTo>
                      <a:pt x="7079" y="11461"/>
                    </a:lnTo>
                    <a:lnTo>
                      <a:pt x="7372" y="11815"/>
                    </a:lnTo>
                    <a:lnTo>
                      <a:pt x="7685" y="12195"/>
                    </a:lnTo>
                    <a:lnTo>
                      <a:pt x="7927" y="12497"/>
                    </a:lnTo>
                    <a:lnTo>
                      <a:pt x="8099" y="12748"/>
                    </a:lnTo>
                    <a:lnTo>
                      <a:pt x="8210" y="12938"/>
                    </a:lnTo>
                    <a:lnTo>
                      <a:pt x="8281" y="13110"/>
                    </a:lnTo>
                    <a:lnTo>
                      <a:pt x="8301" y="13162"/>
                    </a:lnTo>
                    <a:lnTo>
                      <a:pt x="8311" y="13223"/>
                    </a:lnTo>
                    <a:lnTo>
                      <a:pt x="8331" y="13343"/>
                    </a:lnTo>
                    <a:lnTo>
                      <a:pt x="8341" y="13559"/>
                    </a:lnTo>
                    <a:lnTo>
                      <a:pt x="8321" y="13810"/>
                    </a:lnTo>
                    <a:lnTo>
                      <a:pt x="8301" y="14095"/>
                    </a:lnTo>
                    <a:lnTo>
                      <a:pt x="8250" y="14363"/>
                    </a:lnTo>
                    <a:lnTo>
                      <a:pt x="8180" y="14639"/>
                    </a:lnTo>
                    <a:lnTo>
                      <a:pt x="8068" y="14924"/>
                    </a:lnTo>
                    <a:lnTo>
                      <a:pt x="7927" y="15244"/>
                    </a:lnTo>
                    <a:lnTo>
                      <a:pt x="7735" y="15615"/>
                    </a:lnTo>
                    <a:lnTo>
                      <a:pt x="7503" y="16047"/>
                    </a:lnTo>
                    <a:lnTo>
                      <a:pt x="7200" y="16556"/>
                    </a:lnTo>
                    <a:lnTo>
                      <a:pt x="6907" y="17057"/>
                    </a:lnTo>
                    <a:lnTo>
                      <a:pt x="6645" y="17515"/>
                    </a:lnTo>
                    <a:lnTo>
                      <a:pt x="6453" y="17878"/>
                    </a:lnTo>
                    <a:lnTo>
                      <a:pt x="6342" y="18094"/>
                    </a:lnTo>
                    <a:lnTo>
                      <a:pt x="6220" y="18309"/>
                    </a:lnTo>
                    <a:lnTo>
                      <a:pt x="6079" y="18482"/>
                    </a:lnTo>
                    <a:lnTo>
                      <a:pt x="5948" y="18586"/>
                    </a:lnTo>
                    <a:lnTo>
                      <a:pt x="5857" y="18586"/>
                    </a:lnTo>
                    <a:lnTo>
                      <a:pt x="5786" y="18577"/>
                    </a:lnTo>
                    <a:lnTo>
                      <a:pt x="5695" y="18620"/>
                    </a:lnTo>
                    <a:lnTo>
                      <a:pt x="5534" y="18672"/>
                    </a:lnTo>
                    <a:lnTo>
                      <a:pt x="5291" y="18681"/>
                    </a:lnTo>
                    <a:lnTo>
                      <a:pt x="5130" y="18672"/>
                    </a:lnTo>
                    <a:lnTo>
                      <a:pt x="5039" y="18689"/>
                    </a:lnTo>
                    <a:lnTo>
                      <a:pt x="4999" y="18741"/>
                    </a:lnTo>
                    <a:lnTo>
                      <a:pt x="4988" y="18828"/>
                    </a:lnTo>
                    <a:lnTo>
                      <a:pt x="4948" y="18983"/>
                    </a:lnTo>
                    <a:lnTo>
                      <a:pt x="4837" y="19069"/>
                    </a:lnTo>
                    <a:lnTo>
                      <a:pt x="4686" y="19078"/>
                    </a:lnTo>
                    <a:lnTo>
                      <a:pt x="4514" y="19000"/>
                    </a:lnTo>
                    <a:lnTo>
                      <a:pt x="4181" y="18871"/>
                    </a:lnTo>
                    <a:lnTo>
                      <a:pt x="3878" y="19009"/>
                    </a:lnTo>
                    <a:lnTo>
                      <a:pt x="3696" y="19104"/>
                    </a:lnTo>
                    <a:lnTo>
                      <a:pt x="3474" y="19078"/>
                    </a:lnTo>
                    <a:lnTo>
                      <a:pt x="3272" y="19044"/>
                    </a:lnTo>
                    <a:lnTo>
                      <a:pt x="3120" y="19130"/>
                    </a:lnTo>
                    <a:lnTo>
                      <a:pt x="3009" y="19208"/>
                    </a:lnTo>
                    <a:lnTo>
                      <a:pt x="2918" y="19216"/>
                    </a:lnTo>
                    <a:lnTo>
                      <a:pt x="2767" y="19216"/>
                    </a:lnTo>
                    <a:lnTo>
                      <a:pt x="2504" y="19259"/>
                    </a:lnTo>
                    <a:lnTo>
                      <a:pt x="2242" y="19354"/>
                    </a:lnTo>
                    <a:lnTo>
                      <a:pt x="2171" y="19467"/>
                    </a:lnTo>
                    <a:lnTo>
                      <a:pt x="2131" y="19562"/>
                    </a:lnTo>
                    <a:lnTo>
                      <a:pt x="2050" y="19631"/>
                    </a:lnTo>
                    <a:lnTo>
                      <a:pt x="1878" y="19717"/>
                    </a:lnTo>
                    <a:lnTo>
                      <a:pt x="1666" y="19873"/>
                    </a:lnTo>
                    <a:lnTo>
                      <a:pt x="1484" y="20028"/>
                    </a:lnTo>
                    <a:lnTo>
                      <a:pt x="1404" y="20123"/>
                    </a:lnTo>
                    <a:lnTo>
                      <a:pt x="1464" y="20201"/>
                    </a:lnTo>
                    <a:lnTo>
                      <a:pt x="1585" y="20313"/>
                    </a:lnTo>
                    <a:lnTo>
                      <a:pt x="1717" y="20425"/>
                    </a:lnTo>
                    <a:lnTo>
                      <a:pt x="1757" y="20529"/>
                    </a:lnTo>
                    <a:lnTo>
                      <a:pt x="1686" y="20641"/>
                    </a:lnTo>
                    <a:lnTo>
                      <a:pt x="1525" y="20762"/>
                    </a:lnTo>
                    <a:lnTo>
                      <a:pt x="1313" y="20866"/>
                    </a:lnTo>
                    <a:lnTo>
                      <a:pt x="1101" y="20935"/>
                    </a:lnTo>
                    <a:lnTo>
                      <a:pt x="909" y="20995"/>
                    </a:lnTo>
                    <a:lnTo>
                      <a:pt x="899" y="21151"/>
                    </a:lnTo>
                    <a:lnTo>
                      <a:pt x="909" y="21306"/>
                    </a:lnTo>
                    <a:lnTo>
                      <a:pt x="828" y="21410"/>
                    </a:lnTo>
                    <a:lnTo>
                      <a:pt x="677" y="21453"/>
                    </a:lnTo>
                    <a:lnTo>
                      <a:pt x="444" y="21445"/>
                    </a:lnTo>
                    <a:lnTo>
                      <a:pt x="182" y="21436"/>
                    </a:lnTo>
                    <a:lnTo>
                      <a:pt x="0" y="21505"/>
                    </a:lnTo>
                    <a:lnTo>
                      <a:pt x="91" y="21548"/>
                    </a:lnTo>
                    <a:lnTo>
                      <a:pt x="222" y="21557"/>
                    </a:lnTo>
                    <a:lnTo>
                      <a:pt x="424" y="21565"/>
                    </a:lnTo>
                    <a:lnTo>
                      <a:pt x="707" y="21574"/>
                    </a:lnTo>
                    <a:lnTo>
                      <a:pt x="1081" y="21583"/>
                    </a:lnTo>
                    <a:lnTo>
                      <a:pt x="1565" y="21583"/>
                    </a:lnTo>
                    <a:lnTo>
                      <a:pt x="2151" y="21591"/>
                    </a:lnTo>
                    <a:lnTo>
                      <a:pt x="2858" y="21591"/>
                    </a:lnTo>
                    <a:lnTo>
                      <a:pt x="3706" y="21600"/>
                    </a:lnTo>
                    <a:lnTo>
                      <a:pt x="4686" y="21600"/>
                    </a:lnTo>
                    <a:lnTo>
                      <a:pt x="5837" y="21600"/>
                    </a:lnTo>
                    <a:lnTo>
                      <a:pt x="7139" y="21600"/>
                    </a:lnTo>
                    <a:lnTo>
                      <a:pt x="8624" y="21600"/>
                    </a:lnTo>
                    <a:lnTo>
                      <a:pt x="10290" y="21600"/>
                    </a:lnTo>
                    <a:lnTo>
                      <a:pt x="11451" y="21600"/>
                    </a:lnTo>
                    <a:lnTo>
                      <a:pt x="12542" y="21600"/>
                    </a:lnTo>
                    <a:lnTo>
                      <a:pt x="13592" y="21600"/>
                    </a:lnTo>
                    <a:lnTo>
                      <a:pt x="14572" y="21600"/>
                    </a:lnTo>
                    <a:lnTo>
                      <a:pt x="15491" y="21591"/>
                    </a:lnTo>
                    <a:lnTo>
                      <a:pt x="16339" y="21591"/>
                    </a:lnTo>
                    <a:lnTo>
                      <a:pt x="17127" y="21591"/>
                    </a:lnTo>
                    <a:lnTo>
                      <a:pt x="17833" y="21583"/>
                    </a:lnTo>
                    <a:lnTo>
                      <a:pt x="18470" y="21583"/>
                    </a:lnTo>
                    <a:lnTo>
                      <a:pt x="19025" y="21574"/>
                    </a:lnTo>
                    <a:lnTo>
                      <a:pt x="19500" y="21574"/>
                    </a:lnTo>
                    <a:lnTo>
                      <a:pt x="19893" y="21565"/>
                    </a:lnTo>
                    <a:lnTo>
                      <a:pt x="20196" y="21557"/>
                    </a:lnTo>
                    <a:lnTo>
                      <a:pt x="20408" y="21557"/>
                    </a:lnTo>
                    <a:lnTo>
                      <a:pt x="20570" y="21540"/>
                    </a:lnTo>
                    <a:lnTo>
                      <a:pt x="20449" y="21479"/>
                    </a:lnTo>
                    <a:lnTo>
                      <a:pt x="20398" y="21419"/>
                    </a:lnTo>
                    <a:lnTo>
                      <a:pt x="20277" y="21384"/>
                    </a:lnTo>
                    <a:lnTo>
                      <a:pt x="20186" y="21367"/>
                    </a:lnTo>
                    <a:lnTo>
                      <a:pt x="20105" y="21280"/>
                    </a:lnTo>
                    <a:lnTo>
                      <a:pt x="20055" y="21168"/>
                    </a:lnTo>
                    <a:lnTo>
                      <a:pt x="20025" y="21056"/>
                    </a:lnTo>
                    <a:lnTo>
                      <a:pt x="19873" y="21090"/>
                    </a:lnTo>
                    <a:lnTo>
                      <a:pt x="19651" y="21160"/>
                    </a:lnTo>
                    <a:lnTo>
                      <a:pt x="19419" y="21246"/>
                    </a:lnTo>
                    <a:lnTo>
                      <a:pt x="19217" y="21315"/>
                    </a:lnTo>
                    <a:lnTo>
                      <a:pt x="19075" y="21315"/>
                    </a:lnTo>
                    <a:lnTo>
                      <a:pt x="18964" y="21246"/>
                    </a:lnTo>
                    <a:lnTo>
                      <a:pt x="18863" y="21090"/>
                    </a:lnTo>
                    <a:lnTo>
                      <a:pt x="18732" y="20944"/>
                    </a:lnTo>
                    <a:lnTo>
                      <a:pt x="18571" y="20875"/>
                    </a:lnTo>
                    <a:lnTo>
                      <a:pt x="18409" y="20814"/>
                    </a:lnTo>
                    <a:lnTo>
                      <a:pt x="18348" y="20624"/>
                    </a:lnTo>
                    <a:lnTo>
                      <a:pt x="18348" y="20495"/>
                    </a:lnTo>
                    <a:lnTo>
                      <a:pt x="18389" y="20400"/>
                    </a:lnTo>
                    <a:lnTo>
                      <a:pt x="18500" y="20305"/>
                    </a:lnTo>
                    <a:lnTo>
                      <a:pt x="18712" y="20184"/>
                    </a:lnTo>
                    <a:lnTo>
                      <a:pt x="19015" y="19985"/>
                    </a:lnTo>
                    <a:lnTo>
                      <a:pt x="19176" y="19804"/>
                    </a:lnTo>
                    <a:lnTo>
                      <a:pt x="19267" y="19622"/>
                    </a:lnTo>
                    <a:lnTo>
                      <a:pt x="19358" y="19527"/>
                    </a:lnTo>
                    <a:lnTo>
                      <a:pt x="19449" y="19493"/>
                    </a:lnTo>
                    <a:lnTo>
                      <a:pt x="19570" y="19527"/>
                    </a:lnTo>
                    <a:lnTo>
                      <a:pt x="19702" y="19562"/>
                    </a:lnTo>
                    <a:lnTo>
                      <a:pt x="19813" y="19527"/>
                    </a:lnTo>
                    <a:lnTo>
                      <a:pt x="20004" y="19510"/>
                    </a:lnTo>
                    <a:lnTo>
                      <a:pt x="19974" y="19458"/>
                    </a:lnTo>
                    <a:lnTo>
                      <a:pt x="19904" y="19259"/>
                    </a:lnTo>
                    <a:lnTo>
                      <a:pt x="19853" y="19190"/>
                    </a:lnTo>
                    <a:lnTo>
                      <a:pt x="19732" y="19156"/>
                    </a:lnTo>
                    <a:lnTo>
                      <a:pt x="19590" y="19173"/>
                    </a:lnTo>
                    <a:lnTo>
                      <a:pt x="19469" y="19234"/>
                    </a:lnTo>
                    <a:lnTo>
                      <a:pt x="19328" y="19320"/>
                    </a:lnTo>
                    <a:lnTo>
                      <a:pt x="19116" y="19363"/>
                    </a:lnTo>
                    <a:lnTo>
                      <a:pt x="18904" y="19372"/>
                    </a:lnTo>
                    <a:lnTo>
                      <a:pt x="18752" y="19329"/>
                    </a:lnTo>
                    <a:lnTo>
                      <a:pt x="18530" y="19208"/>
                    </a:lnTo>
                    <a:lnTo>
                      <a:pt x="18167" y="19044"/>
                    </a:lnTo>
                    <a:lnTo>
                      <a:pt x="17702" y="18888"/>
                    </a:lnTo>
                    <a:lnTo>
                      <a:pt x="17268" y="18854"/>
                    </a:lnTo>
                    <a:lnTo>
                      <a:pt x="16935" y="18836"/>
                    </a:lnTo>
                    <a:lnTo>
                      <a:pt x="16733" y="18784"/>
                    </a:lnTo>
                    <a:lnTo>
                      <a:pt x="16541" y="18664"/>
                    </a:lnTo>
                    <a:lnTo>
                      <a:pt x="16389" y="18603"/>
                    </a:lnTo>
                    <a:lnTo>
                      <a:pt x="16258" y="18594"/>
                    </a:lnTo>
                    <a:lnTo>
                      <a:pt x="16157" y="18638"/>
                    </a:lnTo>
                    <a:lnTo>
                      <a:pt x="16046" y="18689"/>
                    </a:lnTo>
                    <a:lnTo>
                      <a:pt x="15915" y="18689"/>
                    </a:lnTo>
                    <a:lnTo>
                      <a:pt x="15763" y="18629"/>
                    </a:lnTo>
                    <a:lnTo>
                      <a:pt x="15551" y="18517"/>
                    </a:lnTo>
                    <a:lnTo>
                      <a:pt x="15299" y="18413"/>
                    </a:lnTo>
                    <a:lnTo>
                      <a:pt x="14996" y="18387"/>
                    </a:lnTo>
                    <a:lnTo>
                      <a:pt x="14764" y="18396"/>
                    </a:lnTo>
                    <a:lnTo>
                      <a:pt x="14652" y="18413"/>
                    </a:lnTo>
                    <a:lnTo>
                      <a:pt x="14531" y="18422"/>
                    </a:lnTo>
                    <a:lnTo>
                      <a:pt x="14269" y="18439"/>
                    </a:lnTo>
                    <a:lnTo>
                      <a:pt x="13976" y="18482"/>
                    </a:lnTo>
                    <a:lnTo>
                      <a:pt x="13764" y="18569"/>
                    </a:lnTo>
                    <a:lnTo>
                      <a:pt x="13643" y="18638"/>
                    </a:lnTo>
                    <a:lnTo>
                      <a:pt x="13542" y="18586"/>
                    </a:lnTo>
                    <a:lnTo>
                      <a:pt x="13410" y="18525"/>
                    </a:lnTo>
                    <a:lnTo>
                      <a:pt x="13239" y="18508"/>
                    </a:lnTo>
                    <a:lnTo>
                      <a:pt x="13037" y="18482"/>
                    </a:lnTo>
                    <a:lnTo>
                      <a:pt x="12825" y="18361"/>
                    </a:lnTo>
                    <a:lnTo>
                      <a:pt x="12603" y="18232"/>
                    </a:lnTo>
                    <a:lnTo>
                      <a:pt x="12370" y="18266"/>
                    </a:lnTo>
                    <a:lnTo>
                      <a:pt x="12158" y="18309"/>
                    </a:lnTo>
                    <a:lnTo>
                      <a:pt x="12027" y="18266"/>
                    </a:lnTo>
                    <a:lnTo>
                      <a:pt x="11987" y="18145"/>
                    </a:lnTo>
                    <a:lnTo>
                      <a:pt x="11936" y="17886"/>
                    </a:lnTo>
                    <a:lnTo>
                      <a:pt x="11886" y="17515"/>
                    </a:lnTo>
                    <a:lnTo>
                      <a:pt x="11845" y="17066"/>
                    </a:lnTo>
                    <a:lnTo>
                      <a:pt x="11805" y="16565"/>
                    </a:lnTo>
                    <a:lnTo>
                      <a:pt x="11774" y="16055"/>
                    </a:lnTo>
                    <a:lnTo>
                      <a:pt x="11764" y="15917"/>
                    </a:lnTo>
                    <a:lnTo>
                      <a:pt x="11734" y="15684"/>
                    </a:lnTo>
                    <a:lnTo>
                      <a:pt x="11714" y="15434"/>
                    </a:lnTo>
                    <a:lnTo>
                      <a:pt x="11734" y="15330"/>
                    </a:lnTo>
                    <a:lnTo>
                      <a:pt x="11734" y="15269"/>
                    </a:lnTo>
                    <a:lnTo>
                      <a:pt x="11724" y="14838"/>
                    </a:lnTo>
                    <a:lnTo>
                      <a:pt x="11754" y="14656"/>
                    </a:lnTo>
                    <a:lnTo>
                      <a:pt x="11774" y="14458"/>
                    </a:lnTo>
                    <a:lnTo>
                      <a:pt x="11835" y="14259"/>
                    </a:lnTo>
                    <a:lnTo>
                      <a:pt x="11956" y="14052"/>
                    </a:lnTo>
                    <a:lnTo>
                      <a:pt x="12108" y="13862"/>
                    </a:lnTo>
                    <a:lnTo>
                      <a:pt x="12138" y="13810"/>
                    </a:lnTo>
                    <a:lnTo>
                      <a:pt x="12350" y="13568"/>
                    </a:lnTo>
                    <a:lnTo>
                      <a:pt x="12673" y="13240"/>
                    </a:lnTo>
                    <a:lnTo>
                      <a:pt x="12875" y="13041"/>
                    </a:lnTo>
                    <a:lnTo>
                      <a:pt x="13441" y="12506"/>
                    </a:lnTo>
                    <a:lnTo>
                      <a:pt x="13996" y="11988"/>
                    </a:lnTo>
                    <a:lnTo>
                      <a:pt x="14562" y="11478"/>
                    </a:lnTo>
                    <a:lnTo>
                      <a:pt x="15117" y="11012"/>
                    </a:lnTo>
                    <a:lnTo>
                      <a:pt x="15612" y="10614"/>
                    </a:lnTo>
                    <a:lnTo>
                      <a:pt x="15693" y="10537"/>
                    </a:lnTo>
                    <a:lnTo>
                      <a:pt x="15895" y="10355"/>
                    </a:lnTo>
                    <a:lnTo>
                      <a:pt x="16117" y="10122"/>
                    </a:lnTo>
                    <a:lnTo>
                      <a:pt x="16288" y="9872"/>
                    </a:lnTo>
                    <a:lnTo>
                      <a:pt x="16399" y="9647"/>
                    </a:lnTo>
                    <a:lnTo>
                      <a:pt x="16450" y="9517"/>
                    </a:lnTo>
                    <a:lnTo>
                      <a:pt x="16490" y="9457"/>
                    </a:lnTo>
                    <a:lnTo>
                      <a:pt x="16692" y="9440"/>
                    </a:lnTo>
                    <a:lnTo>
                      <a:pt x="17116" y="9474"/>
                    </a:lnTo>
                    <a:lnTo>
                      <a:pt x="17742" y="9535"/>
                    </a:lnTo>
                    <a:lnTo>
                      <a:pt x="18490" y="9612"/>
                    </a:lnTo>
                    <a:lnTo>
                      <a:pt x="19237" y="9690"/>
                    </a:lnTo>
                    <a:lnTo>
                      <a:pt x="19843" y="9751"/>
                    </a:lnTo>
                    <a:lnTo>
                      <a:pt x="20267" y="9785"/>
                    </a:lnTo>
                    <a:lnTo>
                      <a:pt x="20429" y="9794"/>
                    </a:lnTo>
                    <a:lnTo>
                      <a:pt x="20449" y="9725"/>
                    </a:lnTo>
                    <a:lnTo>
                      <a:pt x="20489" y="9543"/>
                    </a:lnTo>
                    <a:lnTo>
                      <a:pt x="20530" y="9258"/>
                    </a:lnTo>
                    <a:lnTo>
                      <a:pt x="20590" y="8896"/>
                    </a:lnTo>
                    <a:lnTo>
                      <a:pt x="20661" y="8455"/>
                    </a:lnTo>
                    <a:lnTo>
                      <a:pt x="20732" y="7963"/>
                    </a:lnTo>
                    <a:lnTo>
                      <a:pt x="20812" y="7427"/>
                    </a:lnTo>
                    <a:lnTo>
                      <a:pt x="20893" y="6866"/>
                    </a:lnTo>
                    <a:lnTo>
                      <a:pt x="20913" y="6676"/>
                    </a:lnTo>
                    <a:lnTo>
                      <a:pt x="20954" y="6408"/>
                    </a:lnTo>
                    <a:lnTo>
                      <a:pt x="21004" y="6089"/>
                    </a:lnTo>
                    <a:lnTo>
                      <a:pt x="21055" y="5717"/>
                    </a:lnTo>
                    <a:lnTo>
                      <a:pt x="21115" y="5311"/>
                    </a:lnTo>
                    <a:lnTo>
                      <a:pt x="21176" y="4888"/>
                    </a:lnTo>
                    <a:lnTo>
                      <a:pt x="21247" y="4448"/>
                    </a:lnTo>
                    <a:lnTo>
                      <a:pt x="21307" y="4007"/>
                    </a:lnTo>
                    <a:lnTo>
                      <a:pt x="21378" y="3584"/>
                    </a:lnTo>
                    <a:lnTo>
                      <a:pt x="21428" y="3187"/>
                    </a:lnTo>
                    <a:lnTo>
                      <a:pt x="21479" y="2824"/>
                    </a:lnTo>
                    <a:lnTo>
                      <a:pt x="21529" y="2513"/>
                    </a:lnTo>
                    <a:lnTo>
                      <a:pt x="21560" y="2254"/>
                    </a:lnTo>
                    <a:lnTo>
                      <a:pt x="21590" y="2055"/>
                    </a:lnTo>
                    <a:lnTo>
                      <a:pt x="21600" y="1926"/>
                    </a:lnTo>
                    <a:lnTo>
                      <a:pt x="21600" y="1883"/>
                    </a:lnTo>
                    <a:lnTo>
                      <a:pt x="21539" y="1874"/>
                    </a:lnTo>
                    <a:lnTo>
                      <a:pt x="21388" y="1857"/>
                    </a:lnTo>
                    <a:lnTo>
                      <a:pt x="21135" y="1822"/>
                    </a:lnTo>
                    <a:lnTo>
                      <a:pt x="20812" y="1788"/>
                    </a:lnTo>
                    <a:lnTo>
                      <a:pt x="20419" y="1745"/>
                    </a:lnTo>
                    <a:lnTo>
                      <a:pt x="19974" y="1701"/>
                    </a:lnTo>
                    <a:lnTo>
                      <a:pt x="19479" y="1650"/>
                    </a:lnTo>
                    <a:lnTo>
                      <a:pt x="18944" y="1589"/>
                    </a:lnTo>
                    <a:lnTo>
                      <a:pt x="17046" y="1390"/>
                    </a:lnTo>
                    <a:lnTo>
                      <a:pt x="15238" y="1200"/>
                    </a:lnTo>
                    <a:lnTo>
                      <a:pt x="13521" y="1019"/>
                    </a:lnTo>
                    <a:lnTo>
                      <a:pt x="11896" y="855"/>
                    </a:lnTo>
                    <a:lnTo>
                      <a:pt x="10361" y="691"/>
                    </a:lnTo>
                    <a:lnTo>
                      <a:pt x="8937" y="544"/>
                    </a:lnTo>
                    <a:lnTo>
                      <a:pt x="7614" y="406"/>
                    </a:lnTo>
                    <a:lnTo>
                      <a:pt x="6412" y="276"/>
                    </a:lnTo>
                    <a:lnTo>
                      <a:pt x="5776" y="216"/>
                    </a:lnTo>
                    <a:lnTo>
                      <a:pt x="5190" y="155"/>
                    </a:lnTo>
                    <a:lnTo>
                      <a:pt x="4655" y="104"/>
                    </a:lnTo>
                    <a:lnTo>
                      <a:pt x="4191" y="60"/>
                    </a:lnTo>
                    <a:lnTo>
                      <a:pt x="3797" y="26"/>
                    </a:lnTo>
                    <a:lnTo>
                      <a:pt x="3504" y="9"/>
                    </a:lnTo>
                    <a:lnTo>
                      <a:pt x="3312" y="0"/>
                    </a:lnTo>
                    <a:lnTo>
                      <a:pt x="3231" y="0"/>
                    </a:lnTo>
                    <a:close/>
                    <a:moveTo>
                      <a:pt x="7866" y="8550"/>
                    </a:moveTo>
                    <a:lnTo>
                      <a:pt x="8119" y="8550"/>
                    </a:lnTo>
                    <a:lnTo>
                      <a:pt x="8594" y="8585"/>
                    </a:lnTo>
                    <a:lnTo>
                      <a:pt x="8896" y="8619"/>
                    </a:lnTo>
                    <a:lnTo>
                      <a:pt x="9078" y="8654"/>
                    </a:lnTo>
                    <a:lnTo>
                      <a:pt x="9149" y="8706"/>
                    </a:lnTo>
                    <a:lnTo>
                      <a:pt x="9129" y="8783"/>
                    </a:lnTo>
                    <a:lnTo>
                      <a:pt x="9058" y="8947"/>
                    </a:lnTo>
                    <a:lnTo>
                      <a:pt x="9018" y="9042"/>
                    </a:lnTo>
                    <a:lnTo>
                      <a:pt x="8927" y="9146"/>
                    </a:lnTo>
                    <a:lnTo>
                      <a:pt x="8856" y="9241"/>
                    </a:lnTo>
                    <a:lnTo>
                      <a:pt x="8856" y="9302"/>
                    </a:lnTo>
                    <a:lnTo>
                      <a:pt x="8826" y="9422"/>
                    </a:lnTo>
                    <a:lnTo>
                      <a:pt x="8785" y="9535"/>
                    </a:lnTo>
                    <a:lnTo>
                      <a:pt x="8775" y="9673"/>
                    </a:lnTo>
                    <a:lnTo>
                      <a:pt x="8765" y="9802"/>
                    </a:lnTo>
                    <a:lnTo>
                      <a:pt x="8735" y="9897"/>
                    </a:lnTo>
                    <a:lnTo>
                      <a:pt x="8695" y="10018"/>
                    </a:lnTo>
                    <a:lnTo>
                      <a:pt x="8745" y="10191"/>
                    </a:lnTo>
                    <a:lnTo>
                      <a:pt x="8826" y="10424"/>
                    </a:lnTo>
                    <a:lnTo>
                      <a:pt x="8886" y="10683"/>
                    </a:lnTo>
                    <a:lnTo>
                      <a:pt x="8967" y="10822"/>
                    </a:lnTo>
                    <a:lnTo>
                      <a:pt x="9149" y="11055"/>
                    </a:lnTo>
                    <a:lnTo>
                      <a:pt x="9311" y="11279"/>
                    </a:lnTo>
                    <a:lnTo>
                      <a:pt x="9361" y="11392"/>
                    </a:lnTo>
                    <a:lnTo>
                      <a:pt x="9220" y="11426"/>
                    </a:lnTo>
                    <a:lnTo>
                      <a:pt x="9028" y="11297"/>
                    </a:lnTo>
                    <a:lnTo>
                      <a:pt x="8876" y="11193"/>
                    </a:lnTo>
                    <a:lnTo>
                      <a:pt x="8755" y="11141"/>
                    </a:lnTo>
                    <a:lnTo>
                      <a:pt x="8583" y="11072"/>
                    </a:lnTo>
                    <a:lnTo>
                      <a:pt x="8462" y="10968"/>
                    </a:lnTo>
                    <a:lnTo>
                      <a:pt x="8230" y="10822"/>
                    </a:lnTo>
                    <a:lnTo>
                      <a:pt x="7927" y="10606"/>
                    </a:lnTo>
                    <a:lnTo>
                      <a:pt x="7675" y="10407"/>
                    </a:lnTo>
                    <a:lnTo>
                      <a:pt x="7493" y="10226"/>
                    </a:lnTo>
                    <a:lnTo>
                      <a:pt x="7432" y="10105"/>
                    </a:lnTo>
                    <a:lnTo>
                      <a:pt x="7311" y="9975"/>
                    </a:lnTo>
                    <a:lnTo>
                      <a:pt x="7240" y="9872"/>
                    </a:lnTo>
                    <a:lnTo>
                      <a:pt x="7200" y="9768"/>
                    </a:lnTo>
                    <a:lnTo>
                      <a:pt x="7139" y="9699"/>
                    </a:lnTo>
                    <a:lnTo>
                      <a:pt x="7150" y="9587"/>
                    </a:lnTo>
                    <a:lnTo>
                      <a:pt x="7230" y="9431"/>
                    </a:lnTo>
                    <a:lnTo>
                      <a:pt x="7402" y="9232"/>
                    </a:lnTo>
                    <a:lnTo>
                      <a:pt x="7614" y="8965"/>
                    </a:lnTo>
                    <a:lnTo>
                      <a:pt x="7735" y="8740"/>
                    </a:lnTo>
                    <a:lnTo>
                      <a:pt x="7776" y="8611"/>
                    </a:lnTo>
                    <a:lnTo>
                      <a:pt x="7866" y="8550"/>
                    </a:lnTo>
                    <a:close/>
                    <a:moveTo>
                      <a:pt x="13380" y="9103"/>
                    </a:moveTo>
                    <a:lnTo>
                      <a:pt x="13572" y="9181"/>
                    </a:lnTo>
                    <a:lnTo>
                      <a:pt x="13703" y="9293"/>
                    </a:lnTo>
                    <a:lnTo>
                      <a:pt x="13744" y="9405"/>
                    </a:lnTo>
                    <a:lnTo>
                      <a:pt x="13814" y="9587"/>
                    </a:lnTo>
                    <a:lnTo>
                      <a:pt x="14006" y="9880"/>
                    </a:lnTo>
                    <a:lnTo>
                      <a:pt x="14188" y="10131"/>
                    </a:lnTo>
                    <a:lnTo>
                      <a:pt x="14279" y="10321"/>
                    </a:lnTo>
                    <a:lnTo>
                      <a:pt x="14279" y="10467"/>
                    </a:lnTo>
                    <a:lnTo>
                      <a:pt x="14198" y="10597"/>
                    </a:lnTo>
                    <a:lnTo>
                      <a:pt x="14067" y="10701"/>
                    </a:lnTo>
                    <a:lnTo>
                      <a:pt x="13875" y="10813"/>
                    </a:lnTo>
                    <a:lnTo>
                      <a:pt x="13683" y="10899"/>
                    </a:lnTo>
                    <a:lnTo>
                      <a:pt x="13511" y="10951"/>
                    </a:lnTo>
                    <a:lnTo>
                      <a:pt x="13309" y="11046"/>
                    </a:lnTo>
                    <a:lnTo>
                      <a:pt x="13037" y="11236"/>
                    </a:lnTo>
                    <a:lnTo>
                      <a:pt x="12804" y="11418"/>
                    </a:lnTo>
                    <a:lnTo>
                      <a:pt x="12673" y="11495"/>
                    </a:lnTo>
                    <a:lnTo>
                      <a:pt x="12582" y="11426"/>
                    </a:lnTo>
                    <a:lnTo>
                      <a:pt x="12704" y="11262"/>
                    </a:lnTo>
                    <a:lnTo>
                      <a:pt x="12835" y="11141"/>
                    </a:lnTo>
                    <a:lnTo>
                      <a:pt x="12926" y="11012"/>
                    </a:lnTo>
                    <a:lnTo>
                      <a:pt x="12996" y="10891"/>
                    </a:lnTo>
                    <a:lnTo>
                      <a:pt x="13067" y="10778"/>
                    </a:lnTo>
                    <a:lnTo>
                      <a:pt x="13229" y="10459"/>
                    </a:lnTo>
                    <a:lnTo>
                      <a:pt x="13319" y="10105"/>
                    </a:lnTo>
                    <a:lnTo>
                      <a:pt x="13350" y="9777"/>
                    </a:lnTo>
                    <a:lnTo>
                      <a:pt x="13279" y="9561"/>
                    </a:lnTo>
                    <a:lnTo>
                      <a:pt x="13279" y="9448"/>
                    </a:lnTo>
                    <a:lnTo>
                      <a:pt x="13219" y="9379"/>
                    </a:lnTo>
                    <a:lnTo>
                      <a:pt x="13168" y="9276"/>
                    </a:lnTo>
                    <a:lnTo>
                      <a:pt x="13249" y="9172"/>
                    </a:lnTo>
                    <a:lnTo>
                      <a:pt x="13380" y="9103"/>
                    </a:lnTo>
                    <a:close/>
                    <a:moveTo>
                      <a:pt x="9613" y="16530"/>
                    </a:moveTo>
                    <a:lnTo>
                      <a:pt x="9795" y="16625"/>
                    </a:lnTo>
                    <a:lnTo>
                      <a:pt x="9906" y="16781"/>
                    </a:lnTo>
                    <a:lnTo>
                      <a:pt x="9977" y="16979"/>
                    </a:lnTo>
                    <a:lnTo>
                      <a:pt x="9977" y="17187"/>
                    </a:lnTo>
                    <a:lnTo>
                      <a:pt x="9957" y="17230"/>
                    </a:lnTo>
                    <a:lnTo>
                      <a:pt x="10017" y="17290"/>
                    </a:lnTo>
                    <a:lnTo>
                      <a:pt x="10088" y="17498"/>
                    </a:lnTo>
                    <a:lnTo>
                      <a:pt x="10139" y="17834"/>
                    </a:lnTo>
                    <a:lnTo>
                      <a:pt x="10159" y="18042"/>
                    </a:lnTo>
                    <a:lnTo>
                      <a:pt x="10159" y="18189"/>
                    </a:lnTo>
                    <a:lnTo>
                      <a:pt x="10128" y="18275"/>
                    </a:lnTo>
                    <a:lnTo>
                      <a:pt x="10078" y="18335"/>
                    </a:lnTo>
                    <a:lnTo>
                      <a:pt x="9937" y="18404"/>
                    </a:lnTo>
                    <a:lnTo>
                      <a:pt x="9765" y="18439"/>
                    </a:lnTo>
                    <a:lnTo>
                      <a:pt x="9613" y="18439"/>
                    </a:lnTo>
                    <a:lnTo>
                      <a:pt x="9502" y="18396"/>
                    </a:lnTo>
                    <a:lnTo>
                      <a:pt x="9422" y="18370"/>
                    </a:lnTo>
                    <a:lnTo>
                      <a:pt x="9260" y="18344"/>
                    </a:lnTo>
                    <a:lnTo>
                      <a:pt x="9038" y="18327"/>
                    </a:lnTo>
                    <a:lnTo>
                      <a:pt x="8785" y="18309"/>
                    </a:lnTo>
                    <a:lnTo>
                      <a:pt x="8543" y="18301"/>
                    </a:lnTo>
                    <a:lnTo>
                      <a:pt x="8331" y="18301"/>
                    </a:lnTo>
                    <a:lnTo>
                      <a:pt x="8190" y="18292"/>
                    </a:lnTo>
                    <a:lnTo>
                      <a:pt x="8139" y="18284"/>
                    </a:lnTo>
                    <a:lnTo>
                      <a:pt x="8180" y="18180"/>
                    </a:lnTo>
                    <a:lnTo>
                      <a:pt x="8321" y="17938"/>
                    </a:lnTo>
                    <a:lnTo>
                      <a:pt x="8472" y="17679"/>
                    </a:lnTo>
                    <a:lnTo>
                      <a:pt x="8594" y="17515"/>
                    </a:lnTo>
                    <a:lnTo>
                      <a:pt x="8664" y="17489"/>
                    </a:lnTo>
                    <a:lnTo>
                      <a:pt x="8674" y="17454"/>
                    </a:lnTo>
                    <a:lnTo>
                      <a:pt x="8735" y="17351"/>
                    </a:lnTo>
                    <a:lnTo>
                      <a:pt x="8745" y="17334"/>
                    </a:lnTo>
                    <a:lnTo>
                      <a:pt x="8755" y="17316"/>
                    </a:lnTo>
                    <a:lnTo>
                      <a:pt x="8765" y="17308"/>
                    </a:lnTo>
                    <a:lnTo>
                      <a:pt x="8836" y="17204"/>
                    </a:lnTo>
                    <a:lnTo>
                      <a:pt x="8947" y="17040"/>
                    </a:lnTo>
                    <a:lnTo>
                      <a:pt x="9189" y="16738"/>
                    </a:lnTo>
                    <a:lnTo>
                      <a:pt x="9412" y="16565"/>
                    </a:lnTo>
                    <a:lnTo>
                      <a:pt x="9613" y="16530"/>
                    </a:lnTo>
                    <a:close/>
                    <a:moveTo>
                      <a:pt x="19651" y="19665"/>
                    </a:moveTo>
                    <a:lnTo>
                      <a:pt x="19631" y="19726"/>
                    </a:lnTo>
                    <a:lnTo>
                      <a:pt x="19691" y="19873"/>
                    </a:lnTo>
                    <a:lnTo>
                      <a:pt x="19772" y="19847"/>
                    </a:lnTo>
                    <a:lnTo>
                      <a:pt x="19722" y="19700"/>
                    </a:lnTo>
                    <a:lnTo>
                      <a:pt x="19651" y="19665"/>
                    </a:lnTo>
                    <a:close/>
                  </a:path>
                </a:pathLst>
              </a:custGeom>
              <a:ln w="12700" cap="flat">
                <a:noFill/>
                <a:miter lim="400000"/>
              </a:ln>
              <a:effectLst/>
            </p:spPr>
          </p:pic>
          <p:sp>
            <p:nvSpPr>
              <p:cNvPr id="782" name="Jill…"/>
              <p:cNvSpPr/>
              <p:nvPr/>
            </p:nvSpPr>
            <p:spPr>
              <a:xfrm rot="21056494">
                <a:off x="1821405" y="97447"/>
                <a:ext cx="1195328" cy="33865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p>
                <a:pPr defTabSz="1160901">
                  <a:lnSpc>
                    <a:spcPct val="80000"/>
                  </a:lnSpc>
                  <a:defRPr sz="1400">
                    <a:solidFill>
                      <a:srgbClr val="000000"/>
                    </a:solidFill>
                    <a:latin typeface="Verdana"/>
                    <a:ea typeface="Verdana"/>
                    <a:cs typeface="Verdana"/>
                    <a:sym typeface="Verdana"/>
                  </a:defRPr>
                </a:pPr>
                <a:r>
                  <a:rPr sz="1969"/>
                  <a:t>Jill </a:t>
                </a:r>
              </a:p>
              <a:p>
                <a:pPr defTabSz="1160901">
                  <a:lnSpc>
                    <a:spcPct val="80000"/>
                  </a:lnSpc>
                  <a:defRPr sz="1400">
                    <a:solidFill>
                      <a:srgbClr val="000000"/>
                    </a:solidFill>
                    <a:latin typeface="Verdana"/>
                    <a:ea typeface="Verdana"/>
                    <a:cs typeface="Verdana"/>
                    <a:sym typeface="Verdana"/>
                  </a:defRPr>
                </a:pPr>
                <a:r>
                  <a:rPr sz="1969"/>
                  <a:t>one hour</a:t>
                </a:r>
              </a:p>
            </p:txBody>
          </p:sp>
          <p:pic>
            <p:nvPicPr>
              <p:cNvPr id="783" name="iStock_blank sign 2598785XSmall.jpg" descr="iStock_blank sign 2598785XSmall.jpg"/>
              <p:cNvPicPr>
                <a:picLocks noChangeAspect="1"/>
              </p:cNvPicPr>
              <p:nvPr/>
            </p:nvPicPr>
            <p:blipFill>
              <a:blip r:embed="rId3">
                <a:extLst/>
              </a:blip>
              <a:srcRect l="7365" t="4248" r="11006" b="33"/>
              <a:stretch>
                <a:fillRect/>
              </a:stretch>
            </p:blipFill>
            <p:spPr>
              <a:xfrm flipH="1">
                <a:off x="3861237" y="60227"/>
                <a:ext cx="848917" cy="992585"/>
              </a:xfrm>
              <a:custGeom>
                <a:avLst/>
                <a:gdLst/>
                <a:ahLst/>
                <a:cxnLst>
                  <a:cxn ang="0">
                    <a:pos x="wd2" y="hd2"/>
                  </a:cxn>
                  <a:cxn ang="5400000">
                    <a:pos x="wd2" y="hd2"/>
                  </a:cxn>
                  <a:cxn ang="10800000">
                    <a:pos x="wd2" y="hd2"/>
                  </a:cxn>
                  <a:cxn ang="16200000">
                    <a:pos x="wd2" y="hd2"/>
                  </a:cxn>
                </a:cxnLst>
                <a:rect l="0" t="0" r="r" b="b"/>
                <a:pathLst>
                  <a:path w="21600" h="21600" extrusionOk="0">
                    <a:moveTo>
                      <a:pt x="3231" y="0"/>
                    </a:moveTo>
                    <a:lnTo>
                      <a:pt x="3201" y="69"/>
                    </a:lnTo>
                    <a:lnTo>
                      <a:pt x="3171" y="207"/>
                    </a:lnTo>
                    <a:lnTo>
                      <a:pt x="3130" y="406"/>
                    </a:lnTo>
                    <a:lnTo>
                      <a:pt x="3100" y="639"/>
                    </a:lnTo>
                    <a:lnTo>
                      <a:pt x="3070" y="820"/>
                    </a:lnTo>
                    <a:lnTo>
                      <a:pt x="3029" y="1123"/>
                    </a:lnTo>
                    <a:lnTo>
                      <a:pt x="2969" y="1520"/>
                    </a:lnTo>
                    <a:lnTo>
                      <a:pt x="2888" y="2012"/>
                    </a:lnTo>
                    <a:lnTo>
                      <a:pt x="2807" y="2565"/>
                    </a:lnTo>
                    <a:lnTo>
                      <a:pt x="2716" y="3170"/>
                    </a:lnTo>
                    <a:lnTo>
                      <a:pt x="2615" y="3809"/>
                    </a:lnTo>
                    <a:lnTo>
                      <a:pt x="2514" y="4474"/>
                    </a:lnTo>
                    <a:lnTo>
                      <a:pt x="2413" y="5130"/>
                    </a:lnTo>
                    <a:lnTo>
                      <a:pt x="2323" y="5743"/>
                    </a:lnTo>
                    <a:lnTo>
                      <a:pt x="2242" y="6296"/>
                    </a:lnTo>
                    <a:lnTo>
                      <a:pt x="2161" y="6788"/>
                    </a:lnTo>
                    <a:lnTo>
                      <a:pt x="2100" y="7194"/>
                    </a:lnTo>
                    <a:lnTo>
                      <a:pt x="2060" y="7497"/>
                    </a:lnTo>
                    <a:lnTo>
                      <a:pt x="2030" y="7695"/>
                    </a:lnTo>
                    <a:lnTo>
                      <a:pt x="2020" y="7773"/>
                    </a:lnTo>
                    <a:lnTo>
                      <a:pt x="2131" y="7807"/>
                    </a:lnTo>
                    <a:lnTo>
                      <a:pt x="2434" y="7851"/>
                    </a:lnTo>
                    <a:lnTo>
                      <a:pt x="2888" y="7911"/>
                    </a:lnTo>
                    <a:lnTo>
                      <a:pt x="3443" y="7972"/>
                    </a:lnTo>
                    <a:lnTo>
                      <a:pt x="4009" y="8032"/>
                    </a:lnTo>
                    <a:lnTo>
                      <a:pt x="4484" y="8092"/>
                    </a:lnTo>
                    <a:lnTo>
                      <a:pt x="4827" y="8136"/>
                    </a:lnTo>
                    <a:lnTo>
                      <a:pt x="4988" y="8162"/>
                    </a:lnTo>
                    <a:lnTo>
                      <a:pt x="5079" y="8213"/>
                    </a:lnTo>
                    <a:lnTo>
                      <a:pt x="5120" y="8300"/>
                    </a:lnTo>
                    <a:lnTo>
                      <a:pt x="5140" y="8447"/>
                    </a:lnTo>
                    <a:lnTo>
                      <a:pt x="5190" y="8585"/>
                    </a:lnTo>
                    <a:lnTo>
                      <a:pt x="5322" y="8913"/>
                    </a:lnTo>
                    <a:lnTo>
                      <a:pt x="5524" y="9284"/>
                    </a:lnTo>
                    <a:lnTo>
                      <a:pt x="5756" y="9638"/>
                    </a:lnTo>
                    <a:lnTo>
                      <a:pt x="5988" y="9897"/>
                    </a:lnTo>
                    <a:lnTo>
                      <a:pt x="6059" y="9992"/>
                    </a:lnTo>
                    <a:lnTo>
                      <a:pt x="6170" y="10131"/>
                    </a:lnTo>
                    <a:lnTo>
                      <a:pt x="6281" y="10312"/>
                    </a:lnTo>
                    <a:lnTo>
                      <a:pt x="6402" y="10511"/>
                    </a:lnTo>
                    <a:lnTo>
                      <a:pt x="6564" y="10770"/>
                    </a:lnTo>
                    <a:lnTo>
                      <a:pt x="6806" y="11098"/>
                    </a:lnTo>
                    <a:lnTo>
                      <a:pt x="7079" y="11461"/>
                    </a:lnTo>
                    <a:lnTo>
                      <a:pt x="7372" y="11815"/>
                    </a:lnTo>
                    <a:lnTo>
                      <a:pt x="7685" y="12195"/>
                    </a:lnTo>
                    <a:lnTo>
                      <a:pt x="7927" y="12497"/>
                    </a:lnTo>
                    <a:lnTo>
                      <a:pt x="8099" y="12748"/>
                    </a:lnTo>
                    <a:lnTo>
                      <a:pt x="8210" y="12938"/>
                    </a:lnTo>
                    <a:lnTo>
                      <a:pt x="8281" y="13110"/>
                    </a:lnTo>
                    <a:lnTo>
                      <a:pt x="8301" y="13162"/>
                    </a:lnTo>
                    <a:lnTo>
                      <a:pt x="8311" y="13223"/>
                    </a:lnTo>
                    <a:lnTo>
                      <a:pt x="8331" y="13343"/>
                    </a:lnTo>
                    <a:lnTo>
                      <a:pt x="8341" y="13559"/>
                    </a:lnTo>
                    <a:lnTo>
                      <a:pt x="8321" y="13810"/>
                    </a:lnTo>
                    <a:lnTo>
                      <a:pt x="8301" y="14095"/>
                    </a:lnTo>
                    <a:lnTo>
                      <a:pt x="8250" y="14363"/>
                    </a:lnTo>
                    <a:lnTo>
                      <a:pt x="8180" y="14639"/>
                    </a:lnTo>
                    <a:lnTo>
                      <a:pt x="8068" y="14924"/>
                    </a:lnTo>
                    <a:lnTo>
                      <a:pt x="7927" y="15244"/>
                    </a:lnTo>
                    <a:lnTo>
                      <a:pt x="7735" y="15615"/>
                    </a:lnTo>
                    <a:lnTo>
                      <a:pt x="7503" y="16047"/>
                    </a:lnTo>
                    <a:lnTo>
                      <a:pt x="7200" y="16556"/>
                    </a:lnTo>
                    <a:lnTo>
                      <a:pt x="6907" y="17057"/>
                    </a:lnTo>
                    <a:lnTo>
                      <a:pt x="6645" y="17515"/>
                    </a:lnTo>
                    <a:lnTo>
                      <a:pt x="6453" y="17878"/>
                    </a:lnTo>
                    <a:lnTo>
                      <a:pt x="6342" y="18094"/>
                    </a:lnTo>
                    <a:lnTo>
                      <a:pt x="6220" y="18309"/>
                    </a:lnTo>
                    <a:lnTo>
                      <a:pt x="6079" y="18482"/>
                    </a:lnTo>
                    <a:lnTo>
                      <a:pt x="5948" y="18586"/>
                    </a:lnTo>
                    <a:lnTo>
                      <a:pt x="5857" y="18586"/>
                    </a:lnTo>
                    <a:lnTo>
                      <a:pt x="5786" y="18577"/>
                    </a:lnTo>
                    <a:lnTo>
                      <a:pt x="5695" y="18620"/>
                    </a:lnTo>
                    <a:lnTo>
                      <a:pt x="5534" y="18672"/>
                    </a:lnTo>
                    <a:lnTo>
                      <a:pt x="5291" y="18681"/>
                    </a:lnTo>
                    <a:lnTo>
                      <a:pt x="5130" y="18672"/>
                    </a:lnTo>
                    <a:lnTo>
                      <a:pt x="5039" y="18689"/>
                    </a:lnTo>
                    <a:lnTo>
                      <a:pt x="4999" y="18741"/>
                    </a:lnTo>
                    <a:lnTo>
                      <a:pt x="4988" y="18828"/>
                    </a:lnTo>
                    <a:lnTo>
                      <a:pt x="4948" y="18983"/>
                    </a:lnTo>
                    <a:lnTo>
                      <a:pt x="4837" y="19069"/>
                    </a:lnTo>
                    <a:lnTo>
                      <a:pt x="4686" y="19078"/>
                    </a:lnTo>
                    <a:lnTo>
                      <a:pt x="4514" y="19000"/>
                    </a:lnTo>
                    <a:lnTo>
                      <a:pt x="4181" y="18871"/>
                    </a:lnTo>
                    <a:lnTo>
                      <a:pt x="3878" y="19009"/>
                    </a:lnTo>
                    <a:lnTo>
                      <a:pt x="3696" y="19104"/>
                    </a:lnTo>
                    <a:lnTo>
                      <a:pt x="3474" y="19078"/>
                    </a:lnTo>
                    <a:lnTo>
                      <a:pt x="3272" y="19044"/>
                    </a:lnTo>
                    <a:lnTo>
                      <a:pt x="3120" y="19130"/>
                    </a:lnTo>
                    <a:lnTo>
                      <a:pt x="3009" y="19208"/>
                    </a:lnTo>
                    <a:lnTo>
                      <a:pt x="2918" y="19216"/>
                    </a:lnTo>
                    <a:lnTo>
                      <a:pt x="2767" y="19216"/>
                    </a:lnTo>
                    <a:lnTo>
                      <a:pt x="2504" y="19259"/>
                    </a:lnTo>
                    <a:lnTo>
                      <a:pt x="2242" y="19354"/>
                    </a:lnTo>
                    <a:lnTo>
                      <a:pt x="2171" y="19467"/>
                    </a:lnTo>
                    <a:lnTo>
                      <a:pt x="2131" y="19562"/>
                    </a:lnTo>
                    <a:lnTo>
                      <a:pt x="2050" y="19631"/>
                    </a:lnTo>
                    <a:lnTo>
                      <a:pt x="1878" y="19717"/>
                    </a:lnTo>
                    <a:lnTo>
                      <a:pt x="1666" y="19873"/>
                    </a:lnTo>
                    <a:lnTo>
                      <a:pt x="1484" y="20028"/>
                    </a:lnTo>
                    <a:lnTo>
                      <a:pt x="1404" y="20123"/>
                    </a:lnTo>
                    <a:lnTo>
                      <a:pt x="1464" y="20201"/>
                    </a:lnTo>
                    <a:lnTo>
                      <a:pt x="1585" y="20313"/>
                    </a:lnTo>
                    <a:lnTo>
                      <a:pt x="1717" y="20425"/>
                    </a:lnTo>
                    <a:lnTo>
                      <a:pt x="1757" y="20529"/>
                    </a:lnTo>
                    <a:lnTo>
                      <a:pt x="1686" y="20641"/>
                    </a:lnTo>
                    <a:lnTo>
                      <a:pt x="1525" y="20762"/>
                    </a:lnTo>
                    <a:lnTo>
                      <a:pt x="1313" y="20866"/>
                    </a:lnTo>
                    <a:lnTo>
                      <a:pt x="1101" y="20935"/>
                    </a:lnTo>
                    <a:lnTo>
                      <a:pt x="909" y="20995"/>
                    </a:lnTo>
                    <a:lnTo>
                      <a:pt x="899" y="21151"/>
                    </a:lnTo>
                    <a:lnTo>
                      <a:pt x="909" y="21306"/>
                    </a:lnTo>
                    <a:lnTo>
                      <a:pt x="828" y="21410"/>
                    </a:lnTo>
                    <a:lnTo>
                      <a:pt x="677" y="21453"/>
                    </a:lnTo>
                    <a:lnTo>
                      <a:pt x="444" y="21445"/>
                    </a:lnTo>
                    <a:lnTo>
                      <a:pt x="182" y="21436"/>
                    </a:lnTo>
                    <a:lnTo>
                      <a:pt x="0" y="21505"/>
                    </a:lnTo>
                    <a:lnTo>
                      <a:pt x="91" y="21548"/>
                    </a:lnTo>
                    <a:lnTo>
                      <a:pt x="222" y="21557"/>
                    </a:lnTo>
                    <a:lnTo>
                      <a:pt x="424" y="21565"/>
                    </a:lnTo>
                    <a:lnTo>
                      <a:pt x="707" y="21574"/>
                    </a:lnTo>
                    <a:lnTo>
                      <a:pt x="1081" y="21583"/>
                    </a:lnTo>
                    <a:lnTo>
                      <a:pt x="1565" y="21583"/>
                    </a:lnTo>
                    <a:lnTo>
                      <a:pt x="2151" y="21591"/>
                    </a:lnTo>
                    <a:lnTo>
                      <a:pt x="2858" y="21591"/>
                    </a:lnTo>
                    <a:lnTo>
                      <a:pt x="3706" y="21600"/>
                    </a:lnTo>
                    <a:lnTo>
                      <a:pt x="4686" y="21600"/>
                    </a:lnTo>
                    <a:lnTo>
                      <a:pt x="5837" y="21600"/>
                    </a:lnTo>
                    <a:lnTo>
                      <a:pt x="7139" y="21600"/>
                    </a:lnTo>
                    <a:lnTo>
                      <a:pt x="8624" y="21600"/>
                    </a:lnTo>
                    <a:lnTo>
                      <a:pt x="10290" y="21600"/>
                    </a:lnTo>
                    <a:lnTo>
                      <a:pt x="11451" y="21600"/>
                    </a:lnTo>
                    <a:lnTo>
                      <a:pt x="12542" y="21600"/>
                    </a:lnTo>
                    <a:lnTo>
                      <a:pt x="13592" y="21600"/>
                    </a:lnTo>
                    <a:lnTo>
                      <a:pt x="14572" y="21600"/>
                    </a:lnTo>
                    <a:lnTo>
                      <a:pt x="15491" y="21591"/>
                    </a:lnTo>
                    <a:lnTo>
                      <a:pt x="16339" y="21591"/>
                    </a:lnTo>
                    <a:lnTo>
                      <a:pt x="17127" y="21591"/>
                    </a:lnTo>
                    <a:lnTo>
                      <a:pt x="17833" y="21583"/>
                    </a:lnTo>
                    <a:lnTo>
                      <a:pt x="18470" y="21583"/>
                    </a:lnTo>
                    <a:lnTo>
                      <a:pt x="19025" y="21574"/>
                    </a:lnTo>
                    <a:lnTo>
                      <a:pt x="19500" y="21574"/>
                    </a:lnTo>
                    <a:lnTo>
                      <a:pt x="19893" y="21565"/>
                    </a:lnTo>
                    <a:lnTo>
                      <a:pt x="20196" y="21557"/>
                    </a:lnTo>
                    <a:lnTo>
                      <a:pt x="20408" y="21557"/>
                    </a:lnTo>
                    <a:lnTo>
                      <a:pt x="20570" y="21540"/>
                    </a:lnTo>
                    <a:lnTo>
                      <a:pt x="20449" y="21479"/>
                    </a:lnTo>
                    <a:lnTo>
                      <a:pt x="20398" y="21419"/>
                    </a:lnTo>
                    <a:lnTo>
                      <a:pt x="20277" y="21384"/>
                    </a:lnTo>
                    <a:lnTo>
                      <a:pt x="20186" y="21367"/>
                    </a:lnTo>
                    <a:lnTo>
                      <a:pt x="20105" y="21280"/>
                    </a:lnTo>
                    <a:lnTo>
                      <a:pt x="20055" y="21168"/>
                    </a:lnTo>
                    <a:lnTo>
                      <a:pt x="20025" y="21056"/>
                    </a:lnTo>
                    <a:lnTo>
                      <a:pt x="19873" y="21090"/>
                    </a:lnTo>
                    <a:lnTo>
                      <a:pt x="19651" y="21160"/>
                    </a:lnTo>
                    <a:lnTo>
                      <a:pt x="19419" y="21246"/>
                    </a:lnTo>
                    <a:lnTo>
                      <a:pt x="19217" y="21315"/>
                    </a:lnTo>
                    <a:lnTo>
                      <a:pt x="19075" y="21315"/>
                    </a:lnTo>
                    <a:lnTo>
                      <a:pt x="18964" y="21246"/>
                    </a:lnTo>
                    <a:lnTo>
                      <a:pt x="18863" y="21090"/>
                    </a:lnTo>
                    <a:lnTo>
                      <a:pt x="18732" y="20944"/>
                    </a:lnTo>
                    <a:lnTo>
                      <a:pt x="18571" y="20875"/>
                    </a:lnTo>
                    <a:lnTo>
                      <a:pt x="18409" y="20814"/>
                    </a:lnTo>
                    <a:lnTo>
                      <a:pt x="18348" y="20624"/>
                    </a:lnTo>
                    <a:lnTo>
                      <a:pt x="18348" y="20495"/>
                    </a:lnTo>
                    <a:lnTo>
                      <a:pt x="18389" y="20400"/>
                    </a:lnTo>
                    <a:lnTo>
                      <a:pt x="18500" y="20305"/>
                    </a:lnTo>
                    <a:lnTo>
                      <a:pt x="18712" y="20184"/>
                    </a:lnTo>
                    <a:lnTo>
                      <a:pt x="19015" y="19985"/>
                    </a:lnTo>
                    <a:lnTo>
                      <a:pt x="19176" y="19804"/>
                    </a:lnTo>
                    <a:lnTo>
                      <a:pt x="19267" y="19622"/>
                    </a:lnTo>
                    <a:lnTo>
                      <a:pt x="19358" y="19527"/>
                    </a:lnTo>
                    <a:lnTo>
                      <a:pt x="19449" y="19493"/>
                    </a:lnTo>
                    <a:lnTo>
                      <a:pt x="19570" y="19527"/>
                    </a:lnTo>
                    <a:lnTo>
                      <a:pt x="19702" y="19562"/>
                    </a:lnTo>
                    <a:lnTo>
                      <a:pt x="19813" y="19527"/>
                    </a:lnTo>
                    <a:lnTo>
                      <a:pt x="20004" y="19510"/>
                    </a:lnTo>
                    <a:lnTo>
                      <a:pt x="19974" y="19458"/>
                    </a:lnTo>
                    <a:lnTo>
                      <a:pt x="19904" y="19259"/>
                    </a:lnTo>
                    <a:lnTo>
                      <a:pt x="19853" y="19190"/>
                    </a:lnTo>
                    <a:lnTo>
                      <a:pt x="19732" y="19156"/>
                    </a:lnTo>
                    <a:lnTo>
                      <a:pt x="19590" y="19173"/>
                    </a:lnTo>
                    <a:lnTo>
                      <a:pt x="19469" y="19234"/>
                    </a:lnTo>
                    <a:lnTo>
                      <a:pt x="19328" y="19320"/>
                    </a:lnTo>
                    <a:lnTo>
                      <a:pt x="19116" y="19363"/>
                    </a:lnTo>
                    <a:lnTo>
                      <a:pt x="18904" y="19372"/>
                    </a:lnTo>
                    <a:lnTo>
                      <a:pt x="18752" y="19329"/>
                    </a:lnTo>
                    <a:lnTo>
                      <a:pt x="18530" y="19208"/>
                    </a:lnTo>
                    <a:lnTo>
                      <a:pt x="18167" y="19044"/>
                    </a:lnTo>
                    <a:lnTo>
                      <a:pt x="17702" y="18888"/>
                    </a:lnTo>
                    <a:lnTo>
                      <a:pt x="17268" y="18854"/>
                    </a:lnTo>
                    <a:lnTo>
                      <a:pt x="16935" y="18836"/>
                    </a:lnTo>
                    <a:lnTo>
                      <a:pt x="16733" y="18784"/>
                    </a:lnTo>
                    <a:lnTo>
                      <a:pt x="16541" y="18664"/>
                    </a:lnTo>
                    <a:lnTo>
                      <a:pt x="16389" y="18603"/>
                    </a:lnTo>
                    <a:lnTo>
                      <a:pt x="16258" y="18594"/>
                    </a:lnTo>
                    <a:lnTo>
                      <a:pt x="16157" y="18638"/>
                    </a:lnTo>
                    <a:lnTo>
                      <a:pt x="16046" y="18689"/>
                    </a:lnTo>
                    <a:lnTo>
                      <a:pt x="15915" y="18689"/>
                    </a:lnTo>
                    <a:lnTo>
                      <a:pt x="15763" y="18629"/>
                    </a:lnTo>
                    <a:lnTo>
                      <a:pt x="15551" y="18517"/>
                    </a:lnTo>
                    <a:lnTo>
                      <a:pt x="15299" y="18413"/>
                    </a:lnTo>
                    <a:lnTo>
                      <a:pt x="14996" y="18387"/>
                    </a:lnTo>
                    <a:lnTo>
                      <a:pt x="14764" y="18396"/>
                    </a:lnTo>
                    <a:lnTo>
                      <a:pt x="14652" y="18413"/>
                    </a:lnTo>
                    <a:lnTo>
                      <a:pt x="14531" y="18422"/>
                    </a:lnTo>
                    <a:lnTo>
                      <a:pt x="14269" y="18439"/>
                    </a:lnTo>
                    <a:lnTo>
                      <a:pt x="13976" y="18482"/>
                    </a:lnTo>
                    <a:lnTo>
                      <a:pt x="13764" y="18569"/>
                    </a:lnTo>
                    <a:lnTo>
                      <a:pt x="13643" y="18638"/>
                    </a:lnTo>
                    <a:lnTo>
                      <a:pt x="13542" y="18586"/>
                    </a:lnTo>
                    <a:lnTo>
                      <a:pt x="13410" y="18525"/>
                    </a:lnTo>
                    <a:lnTo>
                      <a:pt x="13239" y="18508"/>
                    </a:lnTo>
                    <a:lnTo>
                      <a:pt x="13037" y="18482"/>
                    </a:lnTo>
                    <a:lnTo>
                      <a:pt x="12825" y="18361"/>
                    </a:lnTo>
                    <a:lnTo>
                      <a:pt x="12603" y="18232"/>
                    </a:lnTo>
                    <a:lnTo>
                      <a:pt x="12370" y="18266"/>
                    </a:lnTo>
                    <a:lnTo>
                      <a:pt x="12158" y="18309"/>
                    </a:lnTo>
                    <a:lnTo>
                      <a:pt x="12027" y="18266"/>
                    </a:lnTo>
                    <a:lnTo>
                      <a:pt x="11987" y="18145"/>
                    </a:lnTo>
                    <a:lnTo>
                      <a:pt x="11936" y="17886"/>
                    </a:lnTo>
                    <a:lnTo>
                      <a:pt x="11886" y="17515"/>
                    </a:lnTo>
                    <a:lnTo>
                      <a:pt x="11845" y="17066"/>
                    </a:lnTo>
                    <a:lnTo>
                      <a:pt x="11805" y="16565"/>
                    </a:lnTo>
                    <a:lnTo>
                      <a:pt x="11774" y="16055"/>
                    </a:lnTo>
                    <a:lnTo>
                      <a:pt x="11764" y="15917"/>
                    </a:lnTo>
                    <a:lnTo>
                      <a:pt x="11734" y="15684"/>
                    </a:lnTo>
                    <a:lnTo>
                      <a:pt x="11714" y="15434"/>
                    </a:lnTo>
                    <a:lnTo>
                      <a:pt x="11734" y="15330"/>
                    </a:lnTo>
                    <a:lnTo>
                      <a:pt x="11734" y="15269"/>
                    </a:lnTo>
                    <a:lnTo>
                      <a:pt x="11724" y="14838"/>
                    </a:lnTo>
                    <a:lnTo>
                      <a:pt x="11754" y="14656"/>
                    </a:lnTo>
                    <a:lnTo>
                      <a:pt x="11774" y="14458"/>
                    </a:lnTo>
                    <a:lnTo>
                      <a:pt x="11835" y="14259"/>
                    </a:lnTo>
                    <a:lnTo>
                      <a:pt x="11956" y="14052"/>
                    </a:lnTo>
                    <a:lnTo>
                      <a:pt x="12108" y="13862"/>
                    </a:lnTo>
                    <a:lnTo>
                      <a:pt x="12138" y="13810"/>
                    </a:lnTo>
                    <a:lnTo>
                      <a:pt x="12350" y="13568"/>
                    </a:lnTo>
                    <a:lnTo>
                      <a:pt x="12673" y="13240"/>
                    </a:lnTo>
                    <a:lnTo>
                      <a:pt x="12875" y="13041"/>
                    </a:lnTo>
                    <a:lnTo>
                      <a:pt x="13441" y="12506"/>
                    </a:lnTo>
                    <a:lnTo>
                      <a:pt x="13996" y="11988"/>
                    </a:lnTo>
                    <a:lnTo>
                      <a:pt x="14562" y="11478"/>
                    </a:lnTo>
                    <a:lnTo>
                      <a:pt x="15117" y="11012"/>
                    </a:lnTo>
                    <a:lnTo>
                      <a:pt x="15612" y="10614"/>
                    </a:lnTo>
                    <a:lnTo>
                      <a:pt x="15693" y="10537"/>
                    </a:lnTo>
                    <a:lnTo>
                      <a:pt x="15895" y="10355"/>
                    </a:lnTo>
                    <a:lnTo>
                      <a:pt x="16117" y="10122"/>
                    </a:lnTo>
                    <a:lnTo>
                      <a:pt x="16288" y="9872"/>
                    </a:lnTo>
                    <a:lnTo>
                      <a:pt x="16399" y="9647"/>
                    </a:lnTo>
                    <a:lnTo>
                      <a:pt x="16450" y="9517"/>
                    </a:lnTo>
                    <a:lnTo>
                      <a:pt x="16490" y="9457"/>
                    </a:lnTo>
                    <a:lnTo>
                      <a:pt x="16692" y="9440"/>
                    </a:lnTo>
                    <a:lnTo>
                      <a:pt x="17116" y="9474"/>
                    </a:lnTo>
                    <a:lnTo>
                      <a:pt x="17742" y="9535"/>
                    </a:lnTo>
                    <a:lnTo>
                      <a:pt x="18490" y="9612"/>
                    </a:lnTo>
                    <a:lnTo>
                      <a:pt x="19237" y="9690"/>
                    </a:lnTo>
                    <a:lnTo>
                      <a:pt x="19843" y="9751"/>
                    </a:lnTo>
                    <a:lnTo>
                      <a:pt x="20267" y="9785"/>
                    </a:lnTo>
                    <a:lnTo>
                      <a:pt x="20429" y="9794"/>
                    </a:lnTo>
                    <a:lnTo>
                      <a:pt x="20449" y="9725"/>
                    </a:lnTo>
                    <a:lnTo>
                      <a:pt x="20489" y="9543"/>
                    </a:lnTo>
                    <a:lnTo>
                      <a:pt x="20530" y="9258"/>
                    </a:lnTo>
                    <a:lnTo>
                      <a:pt x="20590" y="8896"/>
                    </a:lnTo>
                    <a:lnTo>
                      <a:pt x="20661" y="8455"/>
                    </a:lnTo>
                    <a:lnTo>
                      <a:pt x="20732" y="7963"/>
                    </a:lnTo>
                    <a:lnTo>
                      <a:pt x="20812" y="7427"/>
                    </a:lnTo>
                    <a:lnTo>
                      <a:pt x="20893" y="6866"/>
                    </a:lnTo>
                    <a:lnTo>
                      <a:pt x="20913" y="6676"/>
                    </a:lnTo>
                    <a:lnTo>
                      <a:pt x="20954" y="6408"/>
                    </a:lnTo>
                    <a:lnTo>
                      <a:pt x="21004" y="6089"/>
                    </a:lnTo>
                    <a:lnTo>
                      <a:pt x="21055" y="5717"/>
                    </a:lnTo>
                    <a:lnTo>
                      <a:pt x="21115" y="5311"/>
                    </a:lnTo>
                    <a:lnTo>
                      <a:pt x="21176" y="4888"/>
                    </a:lnTo>
                    <a:lnTo>
                      <a:pt x="21247" y="4448"/>
                    </a:lnTo>
                    <a:lnTo>
                      <a:pt x="21307" y="4007"/>
                    </a:lnTo>
                    <a:lnTo>
                      <a:pt x="21378" y="3584"/>
                    </a:lnTo>
                    <a:lnTo>
                      <a:pt x="21428" y="3187"/>
                    </a:lnTo>
                    <a:lnTo>
                      <a:pt x="21479" y="2824"/>
                    </a:lnTo>
                    <a:lnTo>
                      <a:pt x="21529" y="2513"/>
                    </a:lnTo>
                    <a:lnTo>
                      <a:pt x="21560" y="2254"/>
                    </a:lnTo>
                    <a:lnTo>
                      <a:pt x="21590" y="2055"/>
                    </a:lnTo>
                    <a:lnTo>
                      <a:pt x="21600" y="1926"/>
                    </a:lnTo>
                    <a:lnTo>
                      <a:pt x="21600" y="1883"/>
                    </a:lnTo>
                    <a:lnTo>
                      <a:pt x="21539" y="1874"/>
                    </a:lnTo>
                    <a:lnTo>
                      <a:pt x="21388" y="1857"/>
                    </a:lnTo>
                    <a:lnTo>
                      <a:pt x="21135" y="1822"/>
                    </a:lnTo>
                    <a:lnTo>
                      <a:pt x="20812" y="1788"/>
                    </a:lnTo>
                    <a:lnTo>
                      <a:pt x="20419" y="1745"/>
                    </a:lnTo>
                    <a:lnTo>
                      <a:pt x="19974" y="1701"/>
                    </a:lnTo>
                    <a:lnTo>
                      <a:pt x="19479" y="1650"/>
                    </a:lnTo>
                    <a:lnTo>
                      <a:pt x="18944" y="1589"/>
                    </a:lnTo>
                    <a:lnTo>
                      <a:pt x="17046" y="1390"/>
                    </a:lnTo>
                    <a:lnTo>
                      <a:pt x="15238" y="1200"/>
                    </a:lnTo>
                    <a:lnTo>
                      <a:pt x="13521" y="1019"/>
                    </a:lnTo>
                    <a:lnTo>
                      <a:pt x="11896" y="855"/>
                    </a:lnTo>
                    <a:lnTo>
                      <a:pt x="10361" y="691"/>
                    </a:lnTo>
                    <a:lnTo>
                      <a:pt x="8937" y="544"/>
                    </a:lnTo>
                    <a:lnTo>
                      <a:pt x="7614" y="406"/>
                    </a:lnTo>
                    <a:lnTo>
                      <a:pt x="6412" y="276"/>
                    </a:lnTo>
                    <a:lnTo>
                      <a:pt x="5776" y="216"/>
                    </a:lnTo>
                    <a:lnTo>
                      <a:pt x="5190" y="155"/>
                    </a:lnTo>
                    <a:lnTo>
                      <a:pt x="4655" y="104"/>
                    </a:lnTo>
                    <a:lnTo>
                      <a:pt x="4191" y="60"/>
                    </a:lnTo>
                    <a:lnTo>
                      <a:pt x="3797" y="26"/>
                    </a:lnTo>
                    <a:lnTo>
                      <a:pt x="3504" y="9"/>
                    </a:lnTo>
                    <a:lnTo>
                      <a:pt x="3312" y="0"/>
                    </a:lnTo>
                    <a:lnTo>
                      <a:pt x="3231" y="0"/>
                    </a:lnTo>
                    <a:close/>
                    <a:moveTo>
                      <a:pt x="7866" y="8550"/>
                    </a:moveTo>
                    <a:lnTo>
                      <a:pt x="8119" y="8550"/>
                    </a:lnTo>
                    <a:lnTo>
                      <a:pt x="8594" y="8585"/>
                    </a:lnTo>
                    <a:lnTo>
                      <a:pt x="8896" y="8619"/>
                    </a:lnTo>
                    <a:lnTo>
                      <a:pt x="9078" y="8654"/>
                    </a:lnTo>
                    <a:lnTo>
                      <a:pt x="9149" y="8706"/>
                    </a:lnTo>
                    <a:lnTo>
                      <a:pt x="9129" y="8783"/>
                    </a:lnTo>
                    <a:lnTo>
                      <a:pt x="9058" y="8947"/>
                    </a:lnTo>
                    <a:lnTo>
                      <a:pt x="9018" y="9042"/>
                    </a:lnTo>
                    <a:lnTo>
                      <a:pt x="8927" y="9146"/>
                    </a:lnTo>
                    <a:lnTo>
                      <a:pt x="8856" y="9241"/>
                    </a:lnTo>
                    <a:lnTo>
                      <a:pt x="8856" y="9302"/>
                    </a:lnTo>
                    <a:lnTo>
                      <a:pt x="8826" y="9422"/>
                    </a:lnTo>
                    <a:lnTo>
                      <a:pt x="8785" y="9535"/>
                    </a:lnTo>
                    <a:lnTo>
                      <a:pt x="8775" y="9673"/>
                    </a:lnTo>
                    <a:lnTo>
                      <a:pt x="8765" y="9802"/>
                    </a:lnTo>
                    <a:lnTo>
                      <a:pt x="8735" y="9897"/>
                    </a:lnTo>
                    <a:lnTo>
                      <a:pt x="8695" y="10018"/>
                    </a:lnTo>
                    <a:lnTo>
                      <a:pt x="8745" y="10191"/>
                    </a:lnTo>
                    <a:lnTo>
                      <a:pt x="8826" y="10424"/>
                    </a:lnTo>
                    <a:lnTo>
                      <a:pt x="8886" y="10683"/>
                    </a:lnTo>
                    <a:lnTo>
                      <a:pt x="8967" y="10822"/>
                    </a:lnTo>
                    <a:lnTo>
                      <a:pt x="9149" y="11055"/>
                    </a:lnTo>
                    <a:lnTo>
                      <a:pt x="9311" y="11279"/>
                    </a:lnTo>
                    <a:lnTo>
                      <a:pt x="9361" y="11392"/>
                    </a:lnTo>
                    <a:lnTo>
                      <a:pt x="9220" y="11426"/>
                    </a:lnTo>
                    <a:lnTo>
                      <a:pt x="9028" y="11297"/>
                    </a:lnTo>
                    <a:lnTo>
                      <a:pt x="8876" y="11193"/>
                    </a:lnTo>
                    <a:lnTo>
                      <a:pt x="8755" y="11141"/>
                    </a:lnTo>
                    <a:lnTo>
                      <a:pt x="8583" y="11072"/>
                    </a:lnTo>
                    <a:lnTo>
                      <a:pt x="8462" y="10968"/>
                    </a:lnTo>
                    <a:lnTo>
                      <a:pt x="8230" y="10822"/>
                    </a:lnTo>
                    <a:lnTo>
                      <a:pt x="7927" y="10606"/>
                    </a:lnTo>
                    <a:lnTo>
                      <a:pt x="7675" y="10407"/>
                    </a:lnTo>
                    <a:lnTo>
                      <a:pt x="7493" y="10226"/>
                    </a:lnTo>
                    <a:lnTo>
                      <a:pt x="7432" y="10105"/>
                    </a:lnTo>
                    <a:lnTo>
                      <a:pt x="7311" y="9975"/>
                    </a:lnTo>
                    <a:lnTo>
                      <a:pt x="7240" y="9872"/>
                    </a:lnTo>
                    <a:lnTo>
                      <a:pt x="7200" y="9768"/>
                    </a:lnTo>
                    <a:lnTo>
                      <a:pt x="7139" y="9699"/>
                    </a:lnTo>
                    <a:lnTo>
                      <a:pt x="7150" y="9587"/>
                    </a:lnTo>
                    <a:lnTo>
                      <a:pt x="7230" y="9431"/>
                    </a:lnTo>
                    <a:lnTo>
                      <a:pt x="7402" y="9232"/>
                    </a:lnTo>
                    <a:lnTo>
                      <a:pt x="7614" y="8965"/>
                    </a:lnTo>
                    <a:lnTo>
                      <a:pt x="7735" y="8740"/>
                    </a:lnTo>
                    <a:lnTo>
                      <a:pt x="7776" y="8611"/>
                    </a:lnTo>
                    <a:lnTo>
                      <a:pt x="7866" y="8550"/>
                    </a:lnTo>
                    <a:close/>
                    <a:moveTo>
                      <a:pt x="13380" y="9103"/>
                    </a:moveTo>
                    <a:lnTo>
                      <a:pt x="13572" y="9181"/>
                    </a:lnTo>
                    <a:lnTo>
                      <a:pt x="13703" y="9293"/>
                    </a:lnTo>
                    <a:lnTo>
                      <a:pt x="13744" y="9405"/>
                    </a:lnTo>
                    <a:lnTo>
                      <a:pt x="13814" y="9587"/>
                    </a:lnTo>
                    <a:lnTo>
                      <a:pt x="14006" y="9880"/>
                    </a:lnTo>
                    <a:lnTo>
                      <a:pt x="14188" y="10131"/>
                    </a:lnTo>
                    <a:lnTo>
                      <a:pt x="14279" y="10321"/>
                    </a:lnTo>
                    <a:lnTo>
                      <a:pt x="14279" y="10467"/>
                    </a:lnTo>
                    <a:lnTo>
                      <a:pt x="14198" y="10597"/>
                    </a:lnTo>
                    <a:lnTo>
                      <a:pt x="14067" y="10701"/>
                    </a:lnTo>
                    <a:lnTo>
                      <a:pt x="13875" y="10813"/>
                    </a:lnTo>
                    <a:lnTo>
                      <a:pt x="13683" y="10899"/>
                    </a:lnTo>
                    <a:lnTo>
                      <a:pt x="13511" y="10951"/>
                    </a:lnTo>
                    <a:lnTo>
                      <a:pt x="13309" y="11046"/>
                    </a:lnTo>
                    <a:lnTo>
                      <a:pt x="13037" y="11236"/>
                    </a:lnTo>
                    <a:lnTo>
                      <a:pt x="12804" y="11418"/>
                    </a:lnTo>
                    <a:lnTo>
                      <a:pt x="12673" y="11495"/>
                    </a:lnTo>
                    <a:lnTo>
                      <a:pt x="12582" y="11426"/>
                    </a:lnTo>
                    <a:lnTo>
                      <a:pt x="12704" y="11262"/>
                    </a:lnTo>
                    <a:lnTo>
                      <a:pt x="12835" y="11141"/>
                    </a:lnTo>
                    <a:lnTo>
                      <a:pt x="12926" y="11012"/>
                    </a:lnTo>
                    <a:lnTo>
                      <a:pt x="12996" y="10891"/>
                    </a:lnTo>
                    <a:lnTo>
                      <a:pt x="13067" y="10778"/>
                    </a:lnTo>
                    <a:lnTo>
                      <a:pt x="13229" y="10459"/>
                    </a:lnTo>
                    <a:lnTo>
                      <a:pt x="13319" y="10105"/>
                    </a:lnTo>
                    <a:lnTo>
                      <a:pt x="13350" y="9777"/>
                    </a:lnTo>
                    <a:lnTo>
                      <a:pt x="13279" y="9561"/>
                    </a:lnTo>
                    <a:lnTo>
                      <a:pt x="13279" y="9448"/>
                    </a:lnTo>
                    <a:lnTo>
                      <a:pt x="13219" y="9379"/>
                    </a:lnTo>
                    <a:lnTo>
                      <a:pt x="13168" y="9276"/>
                    </a:lnTo>
                    <a:lnTo>
                      <a:pt x="13249" y="9172"/>
                    </a:lnTo>
                    <a:lnTo>
                      <a:pt x="13380" y="9103"/>
                    </a:lnTo>
                    <a:close/>
                    <a:moveTo>
                      <a:pt x="9613" y="16530"/>
                    </a:moveTo>
                    <a:lnTo>
                      <a:pt x="9795" y="16625"/>
                    </a:lnTo>
                    <a:lnTo>
                      <a:pt x="9906" y="16781"/>
                    </a:lnTo>
                    <a:lnTo>
                      <a:pt x="9977" y="16979"/>
                    </a:lnTo>
                    <a:lnTo>
                      <a:pt x="9977" y="17187"/>
                    </a:lnTo>
                    <a:lnTo>
                      <a:pt x="9957" y="17230"/>
                    </a:lnTo>
                    <a:lnTo>
                      <a:pt x="10017" y="17290"/>
                    </a:lnTo>
                    <a:lnTo>
                      <a:pt x="10088" y="17498"/>
                    </a:lnTo>
                    <a:lnTo>
                      <a:pt x="10139" y="17834"/>
                    </a:lnTo>
                    <a:lnTo>
                      <a:pt x="10159" y="18042"/>
                    </a:lnTo>
                    <a:lnTo>
                      <a:pt x="10159" y="18189"/>
                    </a:lnTo>
                    <a:lnTo>
                      <a:pt x="10128" y="18275"/>
                    </a:lnTo>
                    <a:lnTo>
                      <a:pt x="10078" y="18335"/>
                    </a:lnTo>
                    <a:lnTo>
                      <a:pt x="9937" y="18404"/>
                    </a:lnTo>
                    <a:lnTo>
                      <a:pt x="9765" y="18439"/>
                    </a:lnTo>
                    <a:lnTo>
                      <a:pt x="9613" y="18439"/>
                    </a:lnTo>
                    <a:lnTo>
                      <a:pt x="9502" y="18396"/>
                    </a:lnTo>
                    <a:lnTo>
                      <a:pt x="9422" y="18370"/>
                    </a:lnTo>
                    <a:lnTo>
                      <a:pt x="9260" y="18344"/>
                    </a:lnTo>
                    <a:lnTo>
                      <a:pt x="9038" y="18327"/>
                    </a:lnTo>
                    <a:lnTo>
                      <a:pt x="8785" y="18309"/>
                    </a:lnTo>
                    <a:lnTo>
                      <a:pt x="8543" y="18301"/>
                    </a:lnTo>
                    <a:lnTo>
                      <a:pt x="8331" y="18301"/>
                    </a:lnTo>
                    <a:lnTo>
                      <a:pt x="8190" y="18292"/>
                    </a:lnTo>
                    <a:lnTo>
                      <a:pt x="8139" y="18284"/>
                    </a:lnTo>
                    <a:lnTo>
                      <a:pt x="8180" y="18180"/>
                    </a:lnTo>
                    <a:lnTo>
                      <a:pt x="8321" y="17938"/>
                    </a:lnTo>
                    <a:lnTo>
                      <a:pt x="8472" y="17679"/>
                    </a:lnTo>
                    <a:lnTo>
                      <a:pt x="8594" y="17515"/>
                    </a:lnTo>
                    <a:lnTo>
                      <a:pt x="8664" y="17489"/>
                    </a:lnTo>
                    <a:lnTo>
                      <a:pt x="8674" y="17454"/>
                    </a:lnTo>
                    <a:lnTo>
                      <a:pt x="8735" y="17351"/>
                    </a:lnTo>
                    <a:lnTo>
                      <a:pt x="8745" y="17334"/>
                    </a:lnTo>
                    <a:lnTo>
                      <a:pt x="8755" y="17316"/>
                    </a:lnTo>
                    <a:lnTo>
                      <a:pt x="8765" y="17308"/>
                    </a:lnTo>
                    <a:lnTo>
                      <a:pt x="8836" y="17204"/>
                    </a:lnTo>
                    <a:lnTo>
                      <a:pt x="8947" y="17040"/>
                    </a:lnTo>
                    <a:lnTo>
                      <a:pt x="9189" y="16738"/>
                    </a:lnTo>
                    <a:lnTo>
                      <a:pt x="9412" y="16565"/>
                    </a:lnTo>
                    <a:lnTo>
                      <a:pt x="9613" y="16530"/>
                    </a:lnTo>
                    <a:close/>
                    <a:moveTo>
                      <a:pt x="19651" y="19665"/>
                    </a:moveTo>
                    <a:lnTo>
                      <a:pt x="19631" y="19726"/>
                    </a:lnTo>
                    <a:lnTo>
                      <a:pt x="19691" y="19873"/>
                    </a:lnTo>
                    <a:lnTo>
                      <a:pt x="19772" y="19847"/>
                    </a:lnTo>
                    <a:lnTo>
                      <a:pt x="19722" y="19700"/>
                    </a:lnTo>
                    <a:lnTo>
                      <a:pt x="19651" y="19665"/>
                    </a:lnTo>
                    <a:close/>
                  </a:path>
                </a:pathLst>
              </a:custGeom>
              <a:ln w="12700" cap="flat">
                <a:noFill/>
                <a:miter lim="400000"/>
              </a:ln>
              <a:effectLst/>
            </p:spPr>
          </p:pic>
          <p:sp>
            <p:nvSpPr>
              <p:cNvPr id="784" name="Joe…"/>
              <p:cNvSpPr/>
              <p:nvPr/>
            </p:nvSpPr>
            <p:spPr>
              <a:xfrm rot="21056494">
                <a:off x="3657151" y="113621"/>
                <a:ext cx="1195328" cy="33865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p>
                <a:pPr defTabSz="1160901">
                  <a:lnSpc>
                    <a:spcPct val="80000"/>
                  </a:lnSpc>
                  <a:defRPr sz="1400">
                    <a:solidFill>
                      <a:srgbClr val="000000"/>
                    </a:solidFill>
                    <a:latin typeface="Verdana"/>
                    <a:ea typeface="Verdana"/>
                    <a:cs typeface="Verdana"/>
                    <a:sym typeface="Verdana"/>
                  </a:defRPr>
                </a:pPr>
                <a:r>
                  <a:rPr sz="1969"/>
                  <a:t>Joe </a:t>
                </a:r>
              </a:p>
              <a:p>
                <a:pPr defTabSz="1160901">
                  <a:lnSpc>
                    <a:spcPct val="80000"/>
                  </a:lnSpc>
                  <a:defRPr sz="1400">
                    <a:solidFill>
                      <a:srgbClr val="000000"/>
                    </a:solidFill>
                    <a:latin typeface="Verdana"/>
                    <a:ea typeface="Verdana"/>
                    <a:cs typeface="Verdana"/>
                    <a:sym typeface="Verdana"/>
                  </a:defRPr>
                </a:pPr>
                <a:r>
                  <a:rPr sz="1969"/>
                  <a:t>one hour</a:t>
                </a:r>
              </a:p>
            </p:txBody>
          </p:sp>
        </p:grpSp>
        <p:grpSp>
          <p:nvGrpSpPr>
            <p:cNvPr id="807" name="Group"/>
            <p:cNvGrpSpPr/>
            <p:nvPr/>
          </p:nvGrpSpPr>
          <p:grpSpPr>
            <a:xfrm>
              <a:off x="520353" y="2698721"/>
              <a:ext cx="5335953" cy="576690"/>
              <a:chOff x="0" y="0"/>
              <a:chExt cx="5335951" cy="576688"/>
            </a:xfrm>
          </p:grpSpPr>
          <p:grpSp>
            <p:nvGrpSpPr>
              <p:cNvPr id="792" name="Group"/>
              <p:cNvGrpSpPr/>
              <p:nvPr/>
            </p:nvGrpSpPr>
            <p:grpSpPr>
              <a:xfrm>
                <a:off x="0" y="0"/>
                <a:ext cx="1531191" cy="576689"/>
                <a:chOff x="0" y="0"/>
                <a:chExt cx="1531190" cy="576688"/>
              </a:xfrm>
            </p:grpSpPr>
            <p:pic>
              <p:nvPicPr>
                <p:cNvPr id="786" name="iStock_blank sign 2598785XSmall.jpg" descr="iStock_blank sign 2598785XSmall.jpg"/>
                <p:cNvPicPr>
                  <a:picLocks noChangeAspect="1"/>
                </p:cNvPicPr>
                <p:nvPr/>
              </p:nvPicPr>
              <p:blipFill>
                <a:blip r:embed="rId3">
                  <a:extLst/>
                </a:blip>
                <a:srcRect l="7374" t="4236" r="11004" b="48"/>
                <a:stretch>
                  <a:fillRect/>
                </a:stretch>
              </p:blipFill>
              <p:spPr>
                <a:xfrm>
                  <a:off x="100325" y="47654"/>
                  <a:ext cx="452438" cy="529035"/>
                </a:xfrm>
                <a:custGeom>
                  <a:avLst/>
                  <a:gdLst/>
                  <a:ahLst/>
                  <a:cxnLst>
                    <a:cxn ang="0">
                      <a:pos x="wd2" y="hd2"/>
                    </a:cxn>
                    <a:cxn ang="5400000">
                      <a:pos x="wd2" y="hd2"/>
                    </a:cxn>
                    <a:cxn ang="10800000">
                      <a:pos x="wd2" y="hd2"/>
                    </a:cxn>
                    <a:cxn ang="16200000">
                      <a:pos x="wd2" y="hd2"/>
                    </a:cxn>
                  </a:cxnLst>
                  <a:rect l="0" t="0" r="r" b="b"/>
                  <a:pathLst>
                    <a:path w="21600" h="21600" extrusionOk="0">
                      <a:moveTo>
                        <a:pt x="3240" y="0"/>
                      </a:moveTo>
                      <a:lnTo>
                        <a:pt x="3202" y="65"/>
                      </a:lnTo>
                      <a:lnTo>
                        <a:pt x="3164" y="211"/>
                      </a:lnTo>
                      <a:lnTo>
                        <a:pt x="3126" y="405"/>
                      </a:lnTo>
                      <a:lnTo>
                        <a:pt x="3088" y="648"/>
                      </a:lnTo>
                      <a:lnTo>
                        <a:pt x="3069" y="826"/>
                      </a:lnTo>
                      <a:lnTo>
                        <a:pt x="3032" y="1134"/>
                      </a:lnTo>
                      <a:lnTo>
                        <a:pt x="2956" y="1523"/>
                      </a:lnTo>
                      <a:lnTo>
                        <a:pt x="2899" y="2009"/>
                      </a:lnTo>
                      <a:lnTo>
                        <a:pt x="2804" y="2560"/>
                      </a:lnTo>
                      <a:lnTo>
                        <a:pt x="2709" y="3176"/>
                      </a:lnTo>
                      <a:lnTo>
                        <a:pt x="2615" y="3808"/>
                      </a:lnTo>
                      <a:lnTo>
                        <a:pt x="2520" y="4472"/>
                      </a:lnTo>
                      <a:lnTo>
                        <a:pt x="2406" y="5137"/>
                      </a:lnTo>
                      <a:lnTo>
                        <a:pt x="2312" y="5752"/>
                      </a:lnTo>
                      <a:lnTo>
                        <a:pt x="2236" y="6303"/>
                      </a:lnTo>
                      <a:lnTo>
                        <a:pt x="2160" y="6789"/>
                      </a:lnTo>
                      <a:lnTo>
                        <a:pt x="2103" y="7195"/>
                      </a:lnTo>
                      <a:lnTo>
                        <a:pt x="2046" y="7502"/>
                      </a:lnTo>
                      <a:lnTo>
                        <a:pt x="2027" y="7697"/>
                      </a:lnTo>
                      <a:lnTo>
                        <a:pt x="2008" y="7778"/>
                      </a:lnTo>
                      <a:lnTo>
                        <a:pt x="2122" y="7810"/>
                      </a:lnTo>
                      <a:lnTo>
                        <a:pt x="2425" y="7859"/>
                      </a:lnTo>
                      <a:lnTo>
                        <a:pt x="2880" y="7908"/>
                      </a:lnTo>
                      <a:lnTo>
                        <a:pt x="3448" y="7972"/>
                      </a:lnTo>
                      <a:lnTo>
                        <a:pt x="4017" y="8037"/>
                      </a:lnTo>
                      <a:lnTo>
                        <a:pt x="4491" y="8086"/>
                      </a:lnTo>
                      <a:lnTo>
                        <a:pt x="4832" y="8134"/>
                      </a:lnTo>
                      <a:lnTo>
                        <a:pt x="4983" y="8167"/>
                      </a:lnTo>
                      <a:lnTo>
                        <a:pt x="5078" y="8215"/>
                      </a:lnTo>
                      <a:lnTo>
                        <a:pt x="5116" y="8296"/>
                      </a:lnTo>
                      <a:lnTo>
                        <a:pt x="5135" y="8442"/>
                      </a:lnTo>
                      <a:lnTo>
                        <a:pt x="5192" y="8588"/>
                      </a:lnTo>
                      <a:lnTo>
                        <a:pt x="5324" y="8912"/>
                      </a:lnTo>
                      <a:lnTo>
                        <a:pt x="5514" y="9285"/>
                      </a:lnTo>
                      <a:lnTo>
                        <a:pt x="5760" y="9641"/>
                      </a:lnTo>
                      <a:lnTo>
                        <a:pt x="5987" y="9901"/>
                      </a:lnTo>
                      <a:lnTo>
                        <a:pt x="6063" y="9998"/>
                      </a:lnTo>
                      <a:lnTo>
                        <a:pt x="6158" y="10144"/>
                      </a:lnTo>
                      <a:lnTo>
                        <a:pt x="6291" y="10322"/>
                      </a:lnTo>
                      <a:lnTo>
                        <a:pt x="6404" y="10516"/>
                      </a:lnTo>
                      <a:lnTo>
                        <a:pt x="6556" y="10776"/>
                      </a:lnTo>
                      <a:lnTo>
                        <a:pt x="6802" y="11100"/>
                      </a:lnTo>
                      <a:lnTo>
                        <a:pt x="7086" y="11456"/>
                      </a:lnTo>
                      <a:lnTo>
                        <a:pt x="7371" y="11829"/>
                      </a:lnTo>
                      <a:lnTo>
                        <a:pt x="7693" y="12202"/>
                      </a:lnTo>
                      <a:lnTo>
                        <a:pt x="7920" y="12493"/>
                      </a:lnTo>
                      <a:lnTo>
                        <a:pt x="8091" y="12753"/>
                      </a:lnTo>
                      <a:lnTo>
                        <a:pt x="8204" y="12947"/>
                      </a:lnTo>
                      <a:lnTo>
                        <a:pt x="8280" y="13109"/>
                      </a:lnTo>
                      <a:lnTo>
                        <a:pt x="8299" y="13158"/>
                      </a:lnTo>
                      <a:lnTo>
                        <a:pt x="8299" y="13223"/>
                      </a:lnTo>
                      <a:lnTo>
                        <a:pt x="8337" y="13352"/>
                      </a:lnTo>
                      <a:lnTo>
                        <a:pt x="8337" y="13563"/>
                      </a:lnTo>
                      <a:lnTo>
                        <a:pt x="8318" y="13806"/>
                      </a:lnTo>
                      <a:lnTo>
                        <a:pt x="8299" y="14098"/>
                      </a:lnTo>
                      <a:lnTo>
                        <a:pt x="8242" y="14373"/>
                      </a:lnTo>
                      <a:lnTo>
                        <a:pt x="8166" y="14632"/>
                      </a:lnTo>
                      <a:lnTo>
                        <a:pt x="8072" y="14924"/>
                      </a:lnTo>
                      <a:lnTo>
                        <a:pt x="7920" y="15248"/>
                      </a:lnTo>
                      <a:lnTo>
                        <a:pt x="7731" y="15621"/>
                      </a:lnTo>
                      <a:lnTo>
                        <a:pt x="7503" y="16042"/>
                      </a:lnTo>
                      <a:lnTo>
                        <a:pt x="7200" y="16561"/>
                      </a:lnTo>
                      <a:lnTo>
                        <a:pt x="6916" y="17063"/>
                      </a:lnTo>
                      <a:lnTo>
                        <a:pt x="6651" y="17517"/>
                      </a:lnTo>
                      <a:lnTo>
                        <a:pt x="6442" y="17889"/>
                      </a:lnTo>
                      <a:lnTo>
                        <a:pt x="6328" y="18100"/>
                      </a:lnTo>
                      <a:lnTo>
                        <a:pt x="6215" y="18311"/>
                      </a:lnTo>
                      <a:lnTo>
                        <a:pt x="6082" y="18489"/>
                      </a:lnTo>
                      <a:lnTo>
                        <a:pt x="5949" y="18586"/>
                      </a:lnTo>
                      <a:lnTo>
                        <a:pt x="5855" y="18586"/>
                      </a:lnTo>
                      <a:lnTo>
                        <a:pt x="5779" y="18586"/>
                      </a:lnTo>
                      <a:lnTo>
                        <a:pt x="5684" y="18618"/>
                      </a:lnTo>
                      <a:lnTo>
                        <a:pt x="5533" y="18667"/>
                      </a:lnTo>
                      <a:lnTo>
                        <a:pt x="5286" y="18683"/>
                      </a:lnTo>
                      <a:lnTo>
                        <a:pt x="5116" y="18683"/>
                      </a:lnTo>
                      <a:lnTo>
                        <a:pt x="5040" y="18699"/>
                      </a:lnTo>
                      <a:lnTo>
                        <a:pt x="5002" y="18748"/>
                      </a:lnTo>
                      <a:lnTo>
                        <a:pt x="4983" y="18829"/>
                      </a:lnTo>
                      <a:lnTo>
                        <a:pt x="4945" y="18991"/>
                      </a:lnTo>
                      <a:lnTo>
                        <a:pt x="4832" y="19072"/>
                      </a:lnTo>
                      <a:lnTo>
                        <a:pt x="4680" y="19072"/>
                      </a:lnTo>
                      <a:lnTo>
                        <a:pt x="4509" y="19007"/>
                      </a:lnTo>
                      <a:lnTo>
                        <a:pt x="4187" y="18878"/>
                      </a:lnTo>
                      <a:lnTo>
                        <a:pt x="3865" y="19007"/>
                      </a:lnTo>
                      <a:lnTo>
                        <a:pt x="3695" y="19105"/>
                      </a:lnTo>
                      <a:lnTo>
                        <a:pt x="3467" y="19072"/>
                      </a:lnTo>
                      <a:lnTo>
                        <a:pt x="3259" y="19056"/>
                      </a:lnTo>
                      <a:lnTo>
                        <a:pt x="3107" y="19137"/>
                      </a:lnTo>
                      <a:lnTo>
                        <a:pt x="2994" y="19218"/>
                      </a:lnTo>
                      <a:lnTo>
                        <a:pt x="2918" y="19218"/>
                      </a:lnTo>
                      <a:lnTo>
                        <a:pt x="2766" y="19218"/>
                      </a:lnTo>
                      <a:lnTo>
                        <a:pt x="2501" y="19267"/>
                      </a:lnTo>
                      <a:lnTo>
                        <a:pt x="2236" y="19348"/>
                      </a:lnTo>
                      <a:lnTo>
                        <a:pt x="2160" y="19461"/>
                      </a:lnTo>
                      <a:lnTo>
                        <a:pt x="2141" y="19574"/>
                      </a:lnTo>
                      <a:lnTo>
                        <a:pt x="2046" y="19639"/>
                      </a:lnTo>
                      <a:lnTo>
                        <a:pt x="1876" y="19720"/>
                      </a:lnTo>
                      <a:lnTo>
                        <a:pt x="1667" y="19866"/>
                      </a:lnTo>
                      <a:lnTo>
                        <a:pt x="1478" y="20028"/>
                      </a:lnTo>
                      <a:lnTo>
                        <a:pt x="1402" y="20125"/>
                      </a:lnTo>
                      <a:lnTo>
                        <a:pt x="1459" y="20206"/>
                      </a:lnTo>
                      <a:lnTo>
                        <a:pt x="1592" y="20320"/>
                      </a:lnTo>
                      <a:lnTo>
                        <a:pt x="1705" y="20433"/>
                      </a:lnTo>
                      <a:lnTo>
                        <a:pt x="1762" y="20531"/>
                      </a:lnTo>
                      <a:lnTo>
                        <a:pt x="1686" y="20644"/>
                      </a:lnTo>
                      <a:lnTo>
                        <a:pt x="1516" y="20774"/>
                      </a:lnTo>
                      <a:lnTo>
                        <a:pt x="1307" y="20871"/>
                      </a:lnTo>
                      <a:lnTo>
                        <a:pt x="1099" y="20936"/>
                      </a:lnTo>
                      <a:lnTo>
                        <a:pt x="909" y="21000"/>
                      </a:lnTo>
                      <a:lnTo>
                        <a:pt x="891" y="21162"/>
                      </a:lnTo>
                      <a:lnTo>
                        <a:pt x="909" y="21308"/>
                      </a:lnTo>
                      <a:lnTo>
                        <a:pt x="834" y="21406"/>
                      </a:lnTo>
                      <a:lnTo>
                        <a:pt x="682" y="21454"/>
                      </a:lnTo>
                      <a:lnTo>
                        <a:pt x="436" y="21438"/>
                      </a:lnTo>
                      <a:lnTo>
                        <a:pt x="171" y="21438"/>
                      </a:lnTo>
                      <a:lnTo>
                        <a:pt x="0" y="21503"/>
                      </a:lnTo>
                      <a:lnTo>
                        <a:pt x="76" y="21551"/>
                      </a:lnTo>
                      <a:lnTo>
                        <a:pt x="227" y="21568"/>
                      </a:lnTo>
                      <a:lnTo>
                        <a:pt x="417" y="21568"/>
                      </a:lnTo>
                      <a:lnTo>
                        <a:pt x="701" y="21584"/>
                      </a:lnTo>
                      <a:lnTo>
                        <a:pt x="1080" y="21584"/>
                      </a:lnTo>
                      <a:lnTo>
                        <a:pt x="1554" y="21584"/>
                      </a:lnTo>
                      <a:lnTo>
                        <a:pt x="2141" y="21600"/>
                      </a:lnTo>
                      <a:lnTo>
                        <a:pt x="2861" y="21600"/>
                      </a:lnTo>
                      <a:lnTo>
                        <a:pt x="3695" y="21600"/>
                      </a:lnTo>
                      <a:lnTo>
                        <a:pt x="4680" y="21600"/>
                      </a:lnTo>
                      <a:lnTo>
                        <a:pt x="5836" y="21600"/>
                      </a:lnTo>
                      <a:lnTo>
                        <a:pt x="7143" y="21600"/>
                      </a:lnTo>
                      <a:lnTo>
                        <a:pt x="8621" y="21600"/>
                      </a:lnTo>
                      <a:lnTo>
                        <a:pt x="10288" y="21600"/>
                      </a:lnTo>
                      <a:lnTo>
                        <a:pt x="11444" y="21600"/>
                      </a:lnTo>
                      <a:lnTo>
                        <a:pt x="12543" y="21600"/>
                      </a:lnTo>
                      <a:lnTo>
                        <a:pt x="13585" y="21600"/>
                      </a:lnTo>
                      <a:lnTo>
                        <a:pt x="14571" y="21600"/>
                      </a:lnTo>
                      <a:lnTo>
                        <a:pt x="15480" y="21600"/>
                      </a:lnTo>
                      <a:lnTo>
                        <a:pt x="16333" y="21600"/>
                      </a:lnTo>
                      <a:lnTo>
                        <a:pt x="17128" y="21584"/>
                      </a:lnTo>
                      <a:lnTo>
                        <a:pt x="17829" y="21584"/>
                      </a:lnTo>
                      <a:lnTo>
                        <a:pt x="18474" y="21584"/>
                      </a:lnTo>
                      <a:lnTo>
                        <a:pt x="19023" y="21584"/>
                      </a:lnTo>
                      <a:lnTo>
                        <a:pt x="19497" y="21568"/>
                      </a:lnTo>
                      <a:lnTo>
                        <a:pt x="19895" y="21568"/>
                      </a:lnTo>
                      <a:lnTo>
                        <a:pt x="20198" y="21568"/>
                      </a:lnTo>
                      <a:lnTo>
                        <a:pt x="20406" y="21551"/>
                      </a:lnTo>
                      <a:lnTo>
                        <a:pt x="20558" y="21551"/>
                      </a:lnTo>
                      <a:lnTo>
                        <a:pt x="20444" y="21487"/>
                      </a:lnTo>
                      <a:lnTo>
                        <a:pt x="20387" y="21422"/>
                      </a:lnTo>
                      <a:lnTo>
                        <a:pt x="20274" y="21389"/>
                      </a:lnTo>
                      <a:lnTo>
                        <a:pt x="20198" y="21373"/>
                      </a:lnTo>
                      <a:lnTo>
                        <a:pt x="20103" y="21292"/>
                      </a:lnTo>
                      <a:lnTo>
                        <a:pt x="20046" y="21179"/>
                      </a:lnTo>
                      <a:lnTo>
                        <a:pt x="20027" y="21065"/>
                      </a:lnTo>
                      <a:lnTo>
                        <a:pt x="19876" y="21098"/>
                      </a:lnTo>
                      <a:lnTo>
                        <a:pt x="19648" y="21162"/>
                      </a:lnTo>
                      <a:lnTo>
                        <a:pt x="19421" y="21260"/>
                      </a:lnTo>
                      <a:lnTo>
                        <a:pt x="19213" y="21325"/>
                      </a:lnTo>
                      <a:lnTo>
                        <a:pt x="19080" y="21325"/>
                      </a:lnTo>
                      <a:lnTo>
                        <a:pt x="18966" y="21244"/>
                      </a:lnTo>
                      <a:lnTo>
                        <a:pt x="18853" y="21098"/>
                      </a:lnTo>
                      <a:lnTo>
                        <a:pt x="18739" y="20936"/>
                      </a:lnTo>
                      <a:lnTo>
                        <a:pt x="18568" y="20887"/>
                      </a:lnTo>
                      <a:lnTo>
                        <a:pt x="18398" y="20822"/>
                      </a:lnTo>
                      <a:lnTo>
                        <a:pt x="18341" y="20628"/>
                      </a:lnTo>
                      <a:lnTo>
                        <a:pt x="18341" y="20498"/>
                      </a:lnTo>
                      <a:lnTo>
                        <a:pt x="18398" y="20401"/>
                      </a:lnTo>
                      <a:lnTo>
                        <a:pt x="18493" y="20304"/>
                      </a:lnTo>
                      <a:lnTo>
                        <a:pt x="18720" y="20190"/>
                      </a:lnTo>
                      <a:lnTo>
                        <a:pt x="19004" y="19996"/>
                      </a:lnTo>
                      <a:lnTo>
                        <a:pt x="19175" y="19801"/>
                      </a:lnTo>
                      <a:lnTo>
                        <a:pt x="19269" y="19623"/>
                      </a:lnTo>
                      <a:lnTo>
                        <a:pt x="19364" y="19526"/>
                      </a:lnTo>
                      <a:lnTo>
                        <a:pt x="19459" y="19493"/>
                      </a:lnTo>
                      <a:lnTo>
                        <a:pt x="19573" y="19526"/>
                      </a:lnTo>
                      <a:lnTo>
                        <a:pt x="19705" y="19558"/>
                      </a:lnTo>
                      <a:lnTo>
                        <a:pt x="19819" y="19526"/>
                      </a:lnTo>
                      <a:lnTo>
                        <a:pt x="19989" y="19510"/>
                      </a:lnTo>
                      <a:lnTo>
                        <a:pt x="19971" y="19461"/>
                      </a:lnTo>
                      <a:lnTo>
                        <a:pt x="19895" y="19267"/>
                      </a:lnTo>
                      <a:lnTo>
                        <a:pt x="19857" y="19186"/>
                      </a:lnTo>
                      <a:lnTo>
                        <a:pt x="19724" y="19153"/>
                      </a:lnTo>
                      <a:lnTo>
                        <a:pt x="19592" y="19169"/>
                      </a:lnTo>
                      <a:lnTo>
                        <a:pt x="19478" y="19234"/>
                      </a:lnTo>
                      <a:lnTo>
                        <a:pt x="19326" y="19315"/>
                      </a:lnTo>
                      <a:lnTo>
                        <a:pt x="19118" y="19364"/>
                      </a:lnTo>
                      <a:lnTo>
                        <a:pt x="18909" y="19380"/>
                      </a:lnTo>
                      <a:lnTo>
                        <a:pt x="18758" y="19331"/>
                      </a:lnTo>
                      <a:lnTo>
                        <a:pt x="18531" y="19218"/>
                      </a:lnTo>
                      <a:lnTo>
                        <a:pt x="18171" y="19056"/>
                      </a:lnTo>
                      <a:lnTo>
                        <a:pt x="17697" y="18894"/>
                      </a:lnTo>
                      <a:lnTo>
                        <a:pt x="17261" y="18862"/>
                      </a:lnTo>
                      <a:lnTo>
                        <a:pt x="16939" y="18829"/>
                      </a:lnTo>
                      <a:lnTo>
                        <a:pt x="16731" y="18780"/>
                      </a:lnTo>
                      <a:lnTo>
                        <a:pt x="16541" y="18667"/>
                      </a:lnTo>
                      <a:lnTo>
                        <a:pt x="16389" y="18602"/>
                      </a:lnTo>
                      <a:lnTo>
                        <a:pt x="16257" y="18602"/>
                      </a:lnTo>
                      <a:lnTo>
                        <a:pt x="16162" y="18635"/>
                      </a:lnTo>
                      <a:lnTo>
                        <a:pt x="16048" y="18683"/>
                      </a:lnTo>
                      <a:lnTo>
                        <a:pt x="15916" y="18683"/>
                      </a:lnTo>
                      <a:lnTo>
                        <a:pt x="15764" y="18635"/>
                      </a:lnTo>
                      <a:lnTo>
                        <a:pt x="15556" y="18521"/>
                      </a:lnTo>
                      <a:lnTo>
                        <a:pt x="15291" y="18408"/>
                      </a:lnTo>
                      <a:lnTo>
                        <a:pt x="15006" y="18392"/>
                      </a:lnTo>
                      <a:lnTo>
                        <a:pt x="14760" y="18408"/>
                      </a:lnTo>
                      <a:lnTo>
                        <a:pt x="14646" y="18408"/>
                      </a:lnTo>
                      <a:lnTo>
                        <a:pt x="14533" y="18424"/>
                      </a:lnTo>
                      <a:lnTo>
                        <a:pt x="14267" y="18440"/>
                      </a:lnTo>
                      <a:lnTo>
                        <a:pt x="13964" y="18489"/>
                      </a:lnTo>
                      <a:lnTo>
                        <a:pt x="13775" y="18570"/>
                      </a:lnTo>
                      <a:lnTo>
                        <a:pt x="13642" y="18651"/>
                      </a:lnTo>
                      <a:lnTo>
                        <a:pt x="13528" y="18586"/>
                      </a:lnTo>
                      <a:lnTo>
                        <a:pt x="13415" y="18521"/>
                      </a:lnTo>
                      <a:lnTo>
                        <a:pt x="13244" y="18505"/>
                      </a:lnTo>
                      <a:lnTo>
                        <a:pt x="13036" y="18489"/>
                      </a:lnTo>
                      <a:lnTo>
                        <a:pt x="12827" y="18359"/>
                      </a:lnTo>
                      <a:lnTo>
                        <a:pt x="12600" y="18230"/>
                      </a:lnTo>
                      <a:lnTo>
                        <a:pt x="12373" y="18278"/>
                      </a:lnTo>
                      <a:lnTo>
                        <a:pt x="12145" y="18311"/>
                      </a:lnTo>
                      <a:lnTo>
                        <a:pt x="12032" y="18262"/>
                      </a:lnTo>
                      <a:lnTo>
                        <a:pt x="11994" y="18149"/>
                      </a:lnTo>
                      <a:lnTo>
                        <a:pt x="11937" y="17889"/>
                      </a:lnTo>
                      <a:lnTo>
                        <a:pt x="11880" y="17517"/>
                      </a:lnTo>
                      <a:lnTo>
                        <a:pt x="11842" y="17063"/>
                      </a:lnTo>
                      <a:lnTo>
                        <a:pt x="11804" y="16577"/>
                      </a:lnTo>
                      <a:lnTo>
                        <a:pt x="11766" y="16058"/>
                      </a:lnTo>
                      <a:lnTo>
                        <a:pt x="11766" y="15929"/>
                      </a:lnTo>
                      <a:lnTo>
                        <a:pt x="11728" y="15686"/>
                      </a:lnTo>
                      <a:lnTo>
                        <a:pt x="11709" y="15442"/>
                      </a:lnTo>
                      <a:lnTo>
                        <a:pt x="11728" y="15329"/>
                      </a:lnTo>
                      <a:lnTo>
                        <a:pt x="11728" y="15264"/>
                      </a:lnTo>
                      <a:lnTo>
                        <a:pt x="11728" y="14843"/>
                      </a:lnTo>
                      <a:lnTo>
                        <a:pt x="11747" y="14665"/>
                      </a:lnTo>
                      <a:lnTo>
                        <a:pt x="11766" y="14454"/>
                      </a:lnTo>
                      <a:lnTo>
                        <a:pt x="11842" y="14260"/>
                      </a:lnTo>
                      <a:lnTo>
                        <a:pt x="11956" y="14065"/>
                      </a:lnTo>
                      <a:lnTo>
                        <a:pt x="12107" y="13854"/>
                      </a:lnTo>
                      <a:lnTo>
                        <a:pt x="12145" y="13806"/>
                      </a:lnTo>
                      <a:lnTo>
                        <a:pt x="12354" y="13579"/>
                      </a:lnTo>
                      <a:lnTo>
                        <a:pt x="12676" y="13239"/>
                      </a:lnTo>
                      <a:lnTo>
                        <a:pt x="12884" y="13044"/>
                      </a:lnTo>
                      <a:lnTo>
                        <a:pt x="13434" y="12510"/>
                      </a:lnTo>
                      <a:lnTo>
                        <a:pt x="14002" y="11991"/>
                      </a:lnTo>
                      <a:lnTo>
                        <a:pt x="14571" y="11489"/>
                      </a:lnTo>
                      <a:lnTo>
                        <a:pt x="15120" y="11019"/>
                      </a:lnTo>
                      <a:lnTo>
                        <a:pt x="15613" y="10614"/>
                      </a:lnTo>
                      <a:lnTo>
                        <a:pt x="15688" y="10533"/>
                      </a:lnTo>
                      <a:lnTo>
                        <a:pt x="15897" y="10354"/>
                      </a:lnTo>
                      <a:lnTo>
                        <a:pt x="16105" y="10128"/>
                      </a:lnTo>
                      <a:lnTo>
                        <a:pt x="16295" y="9868"/>
                      </a:lnTo>
                      <a:lnTo>
                        <a:pt x="16389" y="9641"/>
                      </a:lnTo>
                      <a:lnTo>
                        <a:pt x="16446" y="9512"/>
                      </a:lnTo>
                      <a:lnTo>
                        <a:pt x="16484" y="9463"/>
                      </a:lnTo>
                      <a:lnTo>
                        <a:pt x="16693" y="9447"/>
                      </a:lnTo>
                      <a:lnTo>
                        <a:pt x="17128" y="9479"/>
                      </a:lnTo>
                      <a:lnTo>
                        <a:pt x="17735" y="9544"/>
                      </a:lnTo>
                      <a:lnTo>
                        <a:pt x="18493" y="9609"/>
                      </a:lnTo>
                      <a:lnTo>
                        <a:pt x="19232" y="9690"/>
                      </a:lnTo>
                      <a:lnTo>
                        <a:pt x="19838" y="9755"/>
                      </a:lnTo>
                      <a:lnTo>
                        <a:pt x="20274" y="9787"/>
                      </a:lnTo>
                      <a:lnTo>
                        <a:pt x="20425" y="9803"/>
                      </a:lnTo>
                      <a:lnTo>
                        <a:pt x="20444" y="9722"/>
                      </a:lnTo>
                      <a:lnTo>
                        <a:pt x="20482" y="9544"/>
                      </a:lnTo>
                      <a:lnTo>
                        <a:pt x="20539" y="9269"/>
                      </a:lnTo>
                      <a:lnTo>
                        <a:pt x="20596" y="8896"/>
                      </a:lnTo>
                      <a:lnTo>
                        <a:pt x="20653" y="8459"/>
                      </a:lnTo>
                      <a:lnTo>
                        <a:pt x="20728" y="7972"/>
                      </a:lnTo>
                      <a:lnTo>
                        <a:pt x="20804" y="7438"/>
                      </a:lnTo>
                      <a:lnTo>
                        <a:pt x="20899" y="6871"/>
                      </a:lnTo>
                      <a:lnTo>
                        <a:pt x="20918" y="6676"/>
                      </a:lnTo>
                      <a:lnTo>
                        <a:pt x="20956" y="6417"/>
                      </a:lnTo>
                      <a:lnTo>
                        <a:pt x="20994" y="6093"/>
                      </a:lnTo>
                      <a:lnTo>
                        <a:pt x="21051" y="5720"/>
                      </a:lnTo>
                      <a:lnTo>
                        <a:pt x="21107" y="5315"/>
                      </a:lnTo>
                      <a:lnTo>
                        <a:pt x="21183" y="4894"/>
                      </a:lnTo>
                      <a:lnTo>
                        <a:pt x="21240" y="4456"/>
                      </a:lnTo>
                      <a:lnTo>
                        <a:pt x="21316" y="4019"/>
                      </a:lnTo>
                      <a:lnTo>
                        <a:pt x="21373" y="3581"/>
                      </a:lnTo>
                      <a:lnTo>
                        <a:pt x="21429" y="3192"/>
                      </a:lnTo>
                      <a:lnTo>
                        <a:pt x="21486" y="2836"/>
                      </a:lnTo>
                      <a:lnTo>
                        <a:pt x="21524" y="2512"/>
                      </a:lnTo>
                      <a:lnTo>
                        <a:pt x="21562" y="2252"/>
                      </a:lnTo>
                      <a:lnTo>
                        <a:pt x="21581" y="2058"/>
                      </a:lnTo>
                      <a:lnTo>
                        <a:pt x="21600" y="1928"/>
                      </a:lnTo>
                      <a:lnTo>
                        <a:pt x="21600" y="1880"/>
                      </a:lnTo>
                      <a:lnTo>
                        <a:pt x="21543" y="1880"/>
                      </a:lnTo>
                      <a:lnTo>
                        <a:pt x="21392" y="1863"/>
                      </a:lnTo>
                      <a:lnTo>
                        <a:pt x="21145" y="1831"/>
                      </a:lnTo>
                      <a:lnTo>
                        <a:pt x="20804" y="1799"/>
                      </a:lnTo>
                      <a:lnTo>
                        <a:pt x="20425" y="1750"/>
                      </a:lnTo>
                      <a:lnTo>
                        <a:pt x="19971" y="1701"/>
                      </a:lnTo>
                      <a:lnTo>
                        <a:pt x="19478" y="1653"/>
                      </a:lnTo>
                      <a:lnTo>
                        <a:pt x="18947" y="1588"/>
                      </a:lnTo>
                      <a:lnTo>
                        <a:pt x="17053" y="1394"/>
                      </a:lnTo>
                      <a:lnTo>
                        <a:pt x="15234" y="1199"/>
                      </a:lnTo>
                      <a:lnTo>
                        <a:pt x="13509" y="1021"/>
                      </a:lnTo>
                      <a:lnTo>
                        <a:pt x="11899" y="859"/>
                      </a:lnTo>
                      <a:lnTo>
                        <a:pt x="10364" y="697"/>
                      </a:lnTo>
                      <a:lnTo>
                        <a:pt x="8943" y="551"/>
                      </a:lnTo>
                      <a:lnTo>
                        <a:pt x="7617" y="405"/>
                      </a:lnTo>
                      <a:lnTo>
                        <a:pt x="6404" y="275"/>
                      </a:lnTo>
                      <a:lnTo>
                        <a:pt x="5779" y="211"/>
                      </a:lnTo>
                      <a:lnTo>
                        <a:pt x="5192" y="162"/>
                      </a:lnTo>
                      <a:lnTo>
                        <a:pt x="4661" y="97"/>
                      </a:lnTo>
                      <a:lnTo>
                        <a:pt x="4187" y="65"/>
                      </a:lnTo>
                      <a:lnTo>
                        <a:pt x="3789" y="32"/>
                      </a:lnTo>
                      <a:lnTo>
                        <a:pt x="3505" y="16"/>
                      </a:lnTo>
                      <a:lnTo>
                        <a:pt x="3297" y="0"/>
                      </a:lnTo>
                      <a:lnTo>
                        <a:pt x="3240" y="0"/>
                      </a:lnTo>
                      <a:close/>
                      <a:moveTo>
                        <a:pt x="7863" y="8556"/>
                      </a:moveTo>
                      <a:lnTo>
                        <a:pt x="8109" y="8556"/>
                      </a:lnTo>
                      <a:lnTo>
                        <a:pt x="8583" y="8588"/>
                      </a:lnTo>
                      <a:lnTo>
                        <a:pt x="8886" y="8621"/>
                      </a:lnTo>
                      <a:lnTo>
                        <a:pt x="9076" y="8653"/>
                      </a:lnTo>
                      <a:lnTo>
                        <a:pt x="9152" y="8718"/>
                      </a:lnTo>
                      <a:lnTo>
                        <a:pt x="9133" y="8783"/>
                      </a:lnTo>
                      <a:lnTo>
                        <a:pt x="9057" y="8945"/>
                      </a:lnTo>
                      <a:lnTo>
                        <a:pt x="9019" y="9042"/>
                      </a:lnTo>
                      <a:lnTo>
                        <a:pt x="8924" y="9155"/>
                      </a:lnTo>
                      <a:lnTo>
                        <a:pt x="8848" y="9236"/>
                      </a:lnTo>
                      <a:lnTo>
                        <a:pt x="8848" y="9301"/>
                      </a:lnTo>
                      <a:lnTo>
                        <a:pt x="8829" y="9431"/>
                      </a:lnTo>
                      <a:lnTo>
                        <a:pt x="8773" y="9528"/>
                      </a:lnTo>
                      <a:lnTo>
                        <a:pt x="8773" y="9674"/>
                      </a:lnTo>
                      <a:lnTo>
                        <a:pt x="8773" y="9803"/>
                      </a:lnTo>
                      <a:lnTo>
                        <a:pt x="8735" y="9901"/>
                      </a:lnTo>
                      <a:lnTo>
                        <a:pt x="8697" y="10014"/>
                      </a:lnTo>
                      <a:lnTo>
                        <a:pt x="8754" y="10192"/>
                      </a:lnTo>
                      <a:lnTo>
                        <a:pt x="8829" y="10435"/>
                      </a:lnTo>
                      <a:lnTo>
                        <a:pt x="8886" y="10678"/>
                      </a:lnTo>
                      <a:lnTo>
                        <a:pt x="8962" y="10824"/>
                      </a:lnTo>
                      <a:lnTo>
                        <a:pt x="9152" y="11051"/>
                      </a:lnTo>
                      <a:lnTo>
                        <a:pt x="9322" y="11278"/>
                      </a:lnTo>
                      <a:lnTo>
                        <a:pt x="9360" y="11391"/>
                      </a:lnTo>
                      <a:lnTo>
                        <a:pt x="9227" y="11424"/>
                      </a:lnTo>
                      <a:lnTo>
                        <a:pt x="9019" y="11294"/>
                      </a:lnTo>
                      <a:lnTo>
                        <a:pt x="8867" y="11197"/>
                      </a:lnTo>
                      <a:lnTo>
                        <a:pt x="8754" y="11148"/>
                      </a:lnTo>
                      <a:lnTo>
                        <a:pt x="8583" y="11067"/>
                      </a:lnTo>
                      <a:lnTo>
                        <a:pt x="8469" y="10970"/>
                      </a:lnTo>
                      <a:lnTo>
                        <a:pt x="8223" y="10824"/>
                      </a:lnTo>
                      <a:lnTo>
                        <a:pt x="7920" y="10614"/>
                      </a:lnTo>
                      <a:lnTo>
                        <a:pt x="7674" y="10403"/>
                      </a:lnTo>
                      <a:lnTo>
                        <a:pt x="7503" y="10225"/>
                      </a:lnTo>
                      <a:lnTo>
                        <a:pt x="7427" y="10111"/>
                      </a:lnTo>
                      <a:lnTo>
                        <a:pt x="7314" y="9982"/>
                      </a:lnTo>
                      <a:lnTo>
                        <a:pt x="7238" y="9868"/>
                      </a:lnTo>
                      <a:lnTo>
                        <a:pt x="7200" y="9771"/>
                      </a:lnTo>
                      <a:lnTo>
                        <a:pt x="7124" y="9706"/>
                      </a:lnTo>
                      <a:lnTo>
                        <a:pt x="7143" y="9593"/>
                      </a:lnTo>
                      <a:lnTo>
                        <a:pt x="7238" y="9431"/>
                      </a:lnTo>
                      <a:lnTo>
                        <a:pt x="7408" y="9236"/>
                      </a:lnTo>
                      <a:lnTo>
                        <a:pt x="7617" y="8977"/>
                      </a:lnTo>
                      <a:lnTo>
                        <a:pt x="7731" y="8734"/>
                      </a:lnTo>
                      <a:lnTo>
                        <a:pt x="7768" y="8604"/>
                      </a:lnTo>
                      <a:lnTo>
                        <a:pt x="7863" y="8556"/>
                      </a:lnTo>
                      <a:close/>
                      <a:moveTo>
                        <a:pt x="13377" y="9107"/>
                      </a:moveTo>
                      <a:lnTo>
                        <a:pt x="13566" y="9188"/>
                      </a:lnTo>
                      <a:lnTo>
                        <a:pt x="13699" y="9285"/>
                      </a:lnTo>
                      <a:lnTo>
                        <a:pt x="13737" y="9398"/>
                      </a:lnTo>
                      <a:lnTo>
                        <a:pt x="13813" y="9593"/>
                      </a:lnTo>
                      <a:lnTo>
                        <a:pt x="14002" y="9884"/>
                      </a:lnTo>
                      <a:lnTo>
                        <a:pt x="14192" y="10144"/>
                      </a:lnTo>
                      <a:lnTo>
                        <a:pt x="14267" y="10322"/>
                      </a:lnTo>
                      <a:lnTo>
                        <a:pt x="14267" y="10468"/>
                      </a:lnTo>
                      <a:lnTo>
                        <a:pt x="14192" y="10597"/>
                      </a:lnTo>
                      <a:lnTo>
                        <a:pt x="14059" y="10711"/>
                      </a:lnTo>
                      <a:lnTo>
                        <a:pt x="13869" y="10808"/>
                      </a:lnTo>
                      <a:lnTo>
                        <a:pt x="13680" y="10905"/>
                      </a:lnTo>
                      <a:lnTo>
                        <a:pt x="13509" y="10954"/>
                      </a:lnTo>
                      <a:lnTo>
                        <a:pt x="13301" y="11051"/>
                      </a:lnTo>
                      <a:lnTo>
                        <a:pt x="13036" y="11246"/>
                      </a:lnTo>
                      <a:lnTo>
                        <a:pt x="12808" y="11424"/>
                      </a:lnTo>
                      <a:lnTo>
                        <a:pt x="12676" y="11505"/>
                      </a:lnTo>
                      <a:lnTo>
                        <a:pt x="12581" y="11424"/>
                      </a:lnTo>
                      <a:lnTo>
                        <a:pt x="12695" y="11262"/>
                      </a:lnTo>
                      <a:lnTo>
                        <a:pt x="12827" y="11148"/>
                      </a:lnTo>
                      <a:lnTo>
                        <a:pt x="12922" y="11019"/>
                      </a:lnTo>
                      <a:lnTo>
                        <a:pt x="12998" y="10889"/>
                      </a:lnTo>
                      <a:lnTo>
                        <a:pt x="13055" y="10792"/>
                      </a:lnTo>
                      <a:lnTo>
                        <a:pt x="13225" y="10468"/>
                      </a:lnTo>
                      <a:lnTo>
                        <a:pt x="13320" y="10111"/>
                      </a:lnTo>
                      <a:lnTo>
                        <a:pt x="13339" y="9787"/>
                      </a:lnTo>
                      <a:lnTo>
                        <a:pt x="13282" y="9560"/>
                      </a:lnTo>
                      <a:lnTo>
                        <a:pt x="13282" y="9447"/>
                      </a:lnTo>
                      <a:lnTo>
                        <a:pt x="13225" y="9382"/>
                      </a:lnTo>
                      <a:lnTo>
                        <a:pt x="13168" y="9269"/>
                      </a:lnTo>
                      <a:lnTo>
                        <a:pt x="13244" y="9171"/>
                      </a:lnTo>
                      <a:lnTo>
                        <a:pt x="13377" y="9107"/>
                      </a:lnTo>
                      <a:close/>
                      <a:moveTo>
                        <a:pt x="9606" y="16528"/>
                      </a:moveTo>
                      <a:lnTo>
                        <a:pt x="9796" y="16625"/>
                      </a:lnTo>
                      <a:lnTo>
                        <a:pt x="9909" y="16787"/>
                      </a:lnTo>
                      <a:lnTo>
                        <a:pt x="9985" y="16982"/>
                      </a:lnTo>
                      <a:lnTo>
                        <a:pt x="9985" y="17192"/>
                      </a:lnTo>
                      <a:lnTo>
                        <a:pt x="9947" y="17225"/>
                      </a:lnTo>
                      <a:lnTo>
                        <a:pt x="10004" y="17290"/>
                      </a:lnTo>
                      <a:lnTo>
                        <a:pt x="10080" y="17500"/>
                      </a:lnTo>
                      <a:lnTo>
                        <a:pt x="10137" y="17841"/>
                      </a:lnTo>
                      <a:lnTo>
                        <a:pt x="10156" y="18051"/>
                      </a:lnTo>
                      <a:lnTo>
                        <a:pt x="10156" y="18197"/>
                      </a:lnTo>
                      <a:lnTo>
                        <a:pt x="10137" y="18278"/>
                      </a:lnTo>
                      <a:lnTo>
                        <a:pt x="10080" y="18343"/>
                      </a:lnTo>
                      <a:lnTo>
                        <a:pt x="9928" y="18408"/>
                      </a:lnTo>
                      <a:lnTo>
                        <a:pt x="9758" y="18440"/>
                      </a:lnTo>
                      <a:lnTo>
                        <a:pt x="9606" y="18440"/>
                      </a:lnTo>
                      <a:lnTo>
                        <a:pt x="9493" y="18392"/>
                      </a:lnTo>
                      <a:lnTo>
                        <a:pt x="9417" y="18375"/>
                      </a:lnTo>
                      <a:lnTo>
                        <a:pt x="9265" y="18343"/>
                      </a:lnTo>
                      <a:lnTo>
                        <a:pt x="9038" y="18327"/>
                      </a:lnTo>
                      <a:lnTo>
                        <a:pt x="8792" y="18311"/>
                      </a:lnTo>
                      <a:lnTo>
                        <a:pt x="8545" y="18311"/>
                      </a:lnTo>
                      <a:lnTo>
                        <a:pt x="8337" y="18294"/>
                      </a:lnTo>
                      <a:lnTo>
                        <a:pt x="8185" y="18294"/>
                      </a:lnTo>
                      <a:lnTo>
                        <a:pt x="8128" y="18294"/>
                      </a:lnTo>
                      <a:lnTo>
                        <a:pt x="8185" y="18181"/>
                      </a:lnTo>
                      <a:lnTo>
                        <a:pt x="8318" y="17938"/>
                      </a:lnTo>
                      <a:lnTo>
                        <a:pt x="8469" y="17679"/>
                      </a:lnTo>
                      <a:lnTo>
                        <a:pt x="8583" y="17517"/>
                      </a:lnTo>
                      <a:lnTo>
                        <a:pt x="8659" y="17484"/>
                      </a:lnTo>
                      <a:lnTo>
                        <a:pt x="8678" y="17468"/>
                      </a:lnTo>
                      <a:lnTo>
                        <a:pt x="8735" y="17355"/>
                      </a:lnTo>
                      <a:lnTo>
                        <a:pt x="8754" y="17338"/>
                      </a:lnTo>
                      <a:lnTo>
                        <a:pt x="8754" y="17322"/>
                      </a:lnTo>
                      <a:lnTo>
                        <a:pt x="8773" y="17306"/>
                      </a:lnTo>
                      <a:lnTo>
                        <a:pt x="8829" y="17209"/>
                      </a:lnTo>
                      <a:lnTo>
                        <a:pt x="8943" y="17047"/>
                      </a:lnTo>
                      <a:lnTo>
                        <a:pt x="9189" y="16739"/>
                      </a:lnTo>
                      <a:lnTo>
                        <a:pt x="9417" y="16577"/>
                      </a:lnTo>
                      <a:lnTo>
                        <a:pt x="9606" y="16528"/>
                      </a:lnTo>
                      <a:close/>
                      <a:moveTo>
                        <a:pt x="19648" y="19672"/>
                      </a:moveTo>
                      <a:lnTo>
                        <a:pt x="19629" y="19720"/>
                      </a:lnTo>
                      <a:lnTo>
                        <a:pt x="19686" y="19882"/>
                      </a:lnTo>
                      <a:lnTo>
                        <a:pt x="19781" y="19850"/>
                      </a:lnTo>
                      <a:lnTo>
                        <a:pt x="19724" y="19704"/>
                      </a:lnTo>
                      <a:lnTo>
                        <a:pt x="19648" y="19672"/>
                      </a:lnTo>
                      <a:close/>
                    </a:path>
                  </a:pathLst>
                </a:custGeom>
                <a:ln w="12700" cap="flat">
                  <a:noFill/>
                  <a:miter lim="400000"/>
                </a:ln>
                <a:effectLst/>
              </p:spPr>
            </p:pic>
            <p:sp>
              <p:nvSpPr>
                <p:cNvPr id="787" name="One"/>
                <p:cNvSpPr/>
                <p:nvPr/>
              </p:nvSpPr>
              <p:spPr>
                <a:xfrm rot="479464">
                  <a:off x="9453" y="43408"/>
                  <a:ext cx="637114" cy="1805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r>
                    <a:rPr sz="1969"/>
                    <a:t>One</a:t>
                  </a:r>
                </a:p>
              </p:txBody>
            </p:sp>
            <p:pic>
              <p:nvPicPr>
                <p:cNvPr id="788" name="iStock_blank sign 2598785XSmall.jpg" descr="iStock_blank sign 2598785XSmall.jpg"/>
                <p:cNvPicPr>
                  <a:picLocks noChangeAspect="1"/>
                </p:cNvPicPr>
                <p:nvPr/>
              </p:nvPicPr>
              <p:blipFill>
                <a:blip r:embed="rId3">
                  <a:extLst/>
                </a:blip>
                <a:srcRect l="7374" t="4236" r="11004" b="48"/>
                <a:stretch>
                  <a:fillRect/>
                </a:stretch>
              </p:blipFill>
              <p:spPr>
                <a:xfrm>
                  <a:off x="527024" y="47654"/>
                  <a:ext cx="452438" cy="529035"/>
                </a:xfrm>
                <a:custGeom>
                  <a:avLst/>
                  <a:gdLst/>
                  <a:ahLst/>
                  <a:cxnLst>
                    <a:cxn ang="0">
                      <a:pos x="wd2" y="hd2"/>
                    </a:cxn>
                    <a:cxn ang="5400000">
                      <a:pos x="wd2" y="hd2"/>
                    </a:cxn>
                    <a:cxn ang="10800000">
                      <a:pos x="wd2" y="hd2"/>
                    </a:cxn>
                    <a:cxn ang="16200000">
                      <a:pos x="wd2" y="hd2"/>
                    </a:cxn>
                  </a:cxnLst>
                  <a:rect l="0" t="0" r="r" b="b"/>
                  <a:pathLst>
                    <a:path w="21600" h="21600" extrusionOk="0">
                      <a:moveTo>
                        <a:pt x="3240" y="0"/>
                      </a:moveTo>
                      <a:lnTo>
                        <a:pt x="3202" y="65"/>
                      </a:lnTo>
                      <a:lnTo>
                        <a:pt x="3164" y="211"/>
                      </a:lnTo>
                      <a:lnTo>
                        <a:pt x="3126" y="405"/>
                      </a:lnTo>
                      <a:lnTo>
                        <a:pt x="3088" y="648"/>
                      </a:lnTo>
                      <a:lnTo>
                        <a:pt x="3069" y="826"/>
                      </a:lnTo>
                      <a:lnTo>
                        <a:pt x="3032" y="1134"/>
                      </a:lnTo>
                      <a:lnTo>
                        <a:pt x="2956" y="1523"/>
                      </a:lnTo>
                      <a:lnTo>
                        <a:pt x="2899" y="2009"/>
                      </a:lnTo>
                      <a:lnTo>
                        <a:pt x="2804" y="2560"/>
                      </a:lnTo>
                      <a:lnTo>
                        <a:pt x="2709" y="3176"/>
                      </a:lnTo>
                      <a:lnTo>
                        <a:pt x="2615" y="3808"/>
                      </a:lnTo>
                      <a:lnTo>
                        <a:pt x="2520" y="4472"/>
                      </a:lnTo>
                      <a:lnTo>
                        <a:pt x="2406" y="5137"/>
                      </a:lnTo>
                      <a:lnTo>
                        <a:pt x="2312" y="5752"/>
                      </a:lnTo>
                      <a:lnTo>
                        <a:pt x="2236" y="6303"/>
                      </a:lnTo>
                      <a:lnTo>
                        <a:pt x="2160" y="6789"/>
                      </a:lnTo>
                      <a:lnTo>
                        <a:pt x="2103" y="7195"/>
                      </a:lnTo>
                      <a:lnTo>
                        <a:pt x="2046" y="7502"/>
                      </a:lnTo>
                      <a:lnTo>
                        <a:pt x="2027" y="7697"/>
                      </a:lnTo>
                      <a:lnTo>
                        <a:pt x="2008" y="7778"/>
                      </a:lnTo>
                      <a:lnTo>
                        <a:pt x="2122" y="7810"/>
                      </a:lnTo>
                      <a:lnTo>
                        <a:pt x="2425" y="7859"/>
                      </a:lnTo>
                      <a:lnTo>
                        <a:pt x="2880" y="7908"/>
                      </a:lnTo>
                      <a:lnTo>
                        <a:pt x="3448" y="7972"/>
                      </a:lnTo>
                      <a:lnTo>
                        <a:pt x="4017" y="8037"/>
                      </a:lnTo>
                      <a:lnTo>
                        <a:pt x="4491" y="8086"/>
                      </a:lnTo>
                      <a:lnTo>
                        <a:pt x="4832" y="8134"/>
                      </a:lnTo>
                      <a:lnTo>
                        <a:pt x="4983" y="8167"/>
                      </a:lnTo>
                      <a:lnTo>
                        <a:pt x="5078" y="8215"/>
                      </a:lnTo>
                      <a:lnTo>
                        <a:pt x="5116" y="8296"/>
                      </a:lnTo>
                      <a:lnTo>
                        <a:pt x="5135" y="8442"/>
                      </a:lnTo>
                      <a:lnTo>
                        <a:pt x="5192" y="8588"/>
                      </a:lnTo>
                      <a:lnTo>
                        <a:pt x="5324" y="8912"/>
                      </a:lnTo>
                      <a:lnTo>
                        <a:pt x="5514" y="9285"/>
                      </a:lnTo>
                      <a:lnTo>
                        <a:pt x="5760" y="9641"/>
                      </a:lnTo>
                      <a:lnTo>
                        <a:pt x="5987" y="9901"/>
                      </a:lnTo>
                      <a:lnTo>
                        <a:pt x="6063" y="9998"/>
                      </a:lnTo>
                      <a:lnTo>
                        <a:pt x="6158" y="10144"/>
                      </a:lnTo>
                      <a:lnTo>
                        <a:pt x="6291" y="10322"/>
                      </a:lnTo>
                      <a:lnTo>
                        <a:pt x="6404" y="10516"/>
                      </a:lnTo>
                      <a:lnTo>
                        <a:pt x="6556" y="10776"/>
                      </a:lnTo>
                      <a:lnTo>
                        <a:pt x="6802" y="11100"/>
                      </a:lnTo>
                      <a:lnTo>
                        <a:pt x="7086" y="11456"/>
                      </a:lnTo>
                      <a:lnTo>
                        <a:pt x="7371" y="11829"/>
                      </a:lnTo>
                      <a:lnTo>
                        <a:pt x="7693" y="12202"/>
                      </a:lnTo>
                      <a:lnTo>
                        <a:pt x="7920" y="12493"/>
                      </a:lnTo>
                      <a:lnTo>
                        <a:pt x="8091" y="12753"/>
                      </a:lnTo>
                      <a:lnTo>
                        <a:pt x="8204" y="12947"/>
                      </a:lnTo>
                      <a:lnTo>
                        <a:pt x="8280" y="13109"/>
                      </a:lnTo>
                      <a:lnTo>
                        <a:pt x="8299" y="13158"/>
                      </a:lnTo>
                      <a:lnTo>
                        <a:pt x="8299" y="13223"/>
                      </a:lnTo>
                      <a:lnTo>
                        <a:pt x="8337" y="13352"/>
                      </a:lnTo>
                      <a:lnTo>
                        <a:pt x="8337" y="13563"/>
                      </a:lnTo>
                      <a:lnTo>
                        <a:pt x="8318" y="13806"/>
                      </a:lnTo>
                      <a:lnTo>
                        <a:pt x="8299" y="14098"/>
                      </a:lnTo>
                      <a:lnTo>
                        <a:pt x="8242" y="14373"/>
                      </a:lnTo>
                      <a:lnTo>
                        <a:pt x="8166" y="14632"/>
                      </a:lnTo>
                      <a:lnTo>
                        <a:pt x="8072" y="14924"/>
                      </a:lnTo>
                      <a:lnTo>
                        <a:pt x="7920" y="15248"/>
                      </a:lnTo>
                      <a:lnTo>
                        <a:pt x="7731" y="15621"/>
                      </a:lnTo>
                      <a:lnTo>
                        <a:pt x="7503" y="16042"/>
                      </a:lnTo>
                      <a:lnTo>
                        <a:pt x="7200" y="16561"/>
                      </a:lnTo>
                      <a:lnTo>
                        <a:pt x="6916" y="17063"/>
                      </a:lnTo>
                      <a:lnTo>
                        <a:pt x="6651" y="17517"/>
                      </a:lnTo>
                      <a:lnTo>
                        <a:pt x="6442" y="17889"/>
                      </a:lnTo>
                      <a:lnTo>
                        <a:pt x="6328" y="18100"/>
                      </a:lnTo>
                      <a:lnTo>
                        <a:pt x="6215" y="18311"/>
                      </a:lnTo>
                      <a:lnTo>
                        <a:pt x="6082" y="18489"/>
                      </a:lnTo>
                      <a:lnTo>
                        <a:pt x="5949" y="18586"/>
                      </a:lnTo>
                      <a:lnTo>
                        <a:pt x="5855" y="18586"/>
                      </a:lnTo>
                      <a:lnTo>
                        <a:pt x="5779" y="18586"/>
                      </a:lnTo>
                      <a:lnTo>
                        <a:pt x="5684" y="18618"/>
                      </a:lnTo>
                      <a:lnTo>
                        <a:pt x="5533" y="18667"/>
                      </a:lnTo>
                      <a:lnTo>
                        <a:pt x="5286" y="18683"/>
                      </a:lnTo>
                      <a:lnTo>
                        <a:pt x="5116" y="18683"/>
                      </a:lnTo>
                      <a:lnTo>
                        <a:pt x="5040" y="18699"/>
                      </a:lnTo>
                      <a:lnTo>
                        <a:pt x="5002" y="18748"/>
                      </a:lnTo>
                      <a:lnTo>
                        <a:pt x="4983" y="18829"/>
                      </a:lnTo>
                      <a:lnTo>
                        <a:pt x="4945" y="18991"/>
                      </a:lnTo>
                      <a:lnTo>
                        <a:pt x="4832" y="19072"/>
                      </a:lnTo>
                      <a:lnTo>
                        <a:pt x="4680" y="19072"/>
                      </a:lnTo>
                      <a:lnTo>
                        <a:pt x="4509" y="19007"/>
                      </a:lnTo>
                      <a:lnTo>
                        <a:pt x="4187" y="18878"/>
                      </a:lnTo>
                      <a:lnTo>
                        <a:pt x="3865" y="19007"/>
                      </a:lnTo>
                      <a:lnTo>
                        <a:pt x="3695" y="19105"/>
                      </a:lnTo>
                      <a:lnTo>
                        <a:pt x="3467" y="19072"/>
                      </a:lnTo>
                      <a:lnTo>
                        <a:pt x="3259" y="19056"/>
                      </a:lnTo>
                      <a:lnTo>
                        <a:pt x="3107" y="19137"/>
                      </a:lnTo>
                      <a:lnTo>
                        <a:pt x="2994" y="19218"/>
                      </a:lnTo>
                      <a:lnTo>
                        <a:pt x="2918" y="19218"/>
                      </a:lnTo>
                      <a:lnTo>
                        <a:pt x="2766" y="19218"/>
                      </a:lnTo>
                      <a:lnTo>
                        <a:pt x="2501" y="19267"/>
                      </a:lnTo>
                      <a:lnTo>
                        <a:pt x="2236" y="19348"/>
                      </a:lnTo>
                      <a:lnTo>
                        <a:pt x="2160" y="19461"/>
                      </a:lnTo>
                      <a:lnTo>
                        <a:pt x="2141" y="19574"/>
                      </a:lnTo>
                      <a:lnTo>
                        <a:pt x="2046" y="19639"/>
                      </a:lnTo>
                      <a:lnTo>
                        <a:pt x="1876" y="19720"/>
                      </a:lnTo>
                      <a:lnTo>
                        <a:pt x="1667" y="19866"/>
                      </a:lnTo>
                      <a:lnTo>
                        <a:pt x="1478" y="20028"/>
                      </a:lnTo>
                      <a:lnTo>
                        <a:pt x="1402" y="20125"/>
                      </a:lnTo>
                      <a:lnTo>
                        <a:pt x="1459" y="20206"/>
                      </a:lnTo>
                      <a:lnTo>
                        <a:pt x="1592" y="20320"/>
                      </a:lnTo>
                      <a:lnTo>
                        <a:pt x="1705" y="20433"/>
                      </a:lnTo>
                      <a:lnTo>
                        <a:pt x="1762" y="20531"/>
                      </a:lnTo>
                      <a:lnTo>
                        <a:pt x="1686" y="20644"/>
                      </a:lnTo>
                      <a:lnTo>
                        <a:pt x="1516" y="20774"/>
                      </a:lnTo>
                      <a:lnTo>
                        <a:pt x="1307" y="20871"/>
                      </a:lnTo>
                      <a:lnTo>
                        <a:pt x="1099" y="20936"/>
                      </a:lnTo>
                      <a:lnTo>
                        <a:pt x="909" y="21000"/>
                      </a:lnTo>
                      <a:lnTo>
                        <a:pt x="891" y="21162"/>
                      </a:lnTo>
                      <a:lnTo>
                        <a:pt x="909" y="21308"/>
                      </a:lnTo>
                      <a:lnTo>
                        <a:pt x="834" y="21406"/>
                      </a:lnTo>
                      <a:lnTo>
                        <a:pt x="682" y="21454"/>
                      </a:lnTo>
                      <a:lnTo>
                        <a:pt x="436" y="21438"/>
                      </a:lnTo>
                      <a:lnTo>
                        <a:pt x="171" y="21438"/>
                      </a:lnTo>
                      <a:lnTo>
                        <a:pt x="0" y="21503"/>
                      </a:lnTo>
                      <a:lnTo>
                        <a:pt x="76" y="21551"/>
                      </a:lnTo>
                      <a:lnTo>
                        <a:pt x="227" y="21568"/>
                      </a:lnTo>
                      <a:lnTo>
                        <a:pt x="417" y="21568"/>
                      </a:lnTo>
                      <a:lnTo>
                        <a:pt x="701" y="21584"/>
                      </a:lnTo>
                      <a:lnTo>
                        <a:pt x="1080" y="21584"/>
                      </a:lnTo>
                      <a:lnTo>
                        <a:pt x="1554" y="21584"/>
                      </a:lnTo>
                      <a:lnTo>
                        <a:pt x="2141" y="21600"/>
                      </a:lnTo>
                      <a:lnTo>
                        <a:pt x="2861" y="21600"/>
                      </a:lnTo>
                      <a:lnTo>
                        <a:pt x="3695" y="21600"/>
                      </a:lnTo>
                      <a:lnTo>
                        <a:pt x="4680" y="21600"/>
                      </a:lnTo>
                      <a:lnTo>
                        <a:pt x="5836" y="21600"/>
                      </a:lnTo>
                      <a:lnTo>
                        <a:pt x="7143" y="21600"/>
                      </a:lnTo>
                      <a:lnTo>
                        <a:pt x="8621" y="21600"/>
                      </a:lnTo>
                      <a:lnTo>
                        <a:pt x="10288" y="21600"/>
                      </a:lnTo>
                      <a:lnTo>
                        <a:pt x="11444" y="21600"/>
                      </a:lnTo>
                      <a:lnTo>
                        <a:pt x="12543" y="21600"/>
                      </a:lnTo>
                      <a:lnTo>
                        <a:pt x="13585" y="21600"/>
                      </a:lnTo>
                      <a:lnTo>
                        <a:pt x="14571" y="21600"/>
                      </a:lnTo>
                      <a:lnTo>
                        <a:pt x="15480" y="21600"/>
                      </a:lnTo>
                      <a:lnTo>
                        <a:pt x="16333" y="21600"/>
                      </a:lnTo>
                      <a:lnTo>
                        <a:pt x="17128" y="21584"/>
                      </a:lnTo>
                      <a:lnTo>
                        <a:pt x="17829" y="21584"/>
                      </a:lnTo>
                      <a:lnTo>
                        <a:pt x="18474" y="21584"/>
                      </a:lnTo>
                      <a:lnTo>
                        <a:pt x="19023" y="21584"/>
                      </a:lnTo>
                      <a:lnTo>
                        <a:pt x="19497" y="21568"/>
                      </a:lnTo>
                      <a:lnTo>
                        <a:pt x="19895" y="21568"/>
                      </a:lnTo>
                      <a:lnTo>
                        <a:pt x="20198" y="21568"/>
                      </a:lnTo>
                      <a:lnTo>
                        <a:pt x="20406" y="21551"/>
                      </a:lnTo>
                      <a:lnTo>
                        <a:pt x="20558" y="21551"/>
                      </a:lnTo>
                      <a:lnTo>
                        <a:pt x="20444" y="21487"/>
                      </a:lnTo>
                      <a:lnTo>
                        <a:pt x="20387" y="21422"/>
                      </a:lnTo>
                      <a:lnTo>
                        <a:pt x="20274" y="21389"/>
                      </a:lnTo>
                      <a:lnTo>
                        <a:pt x="20198" y="21373"/>
                      </a:lnTo>
                      <a:lnTo>
                        <a:pt x="20103" y="21292"/>
                      </a:lnTo>
                      <a:lnTo>
                        <a:pt x="20046" y="21179"/>
                      </a:lnTo>
                      <a:lnTo>
                        <a:pt x="20027" y="21065"/>
                      </a:lnTo>
                      <a:lnTo>
                        <a:pt x="19876" y="21098"/>
                      </a:lnTo>
                      <a:lnTo>
                        <a:pt x="19648" y="21162"/>
                      </a:lnTo>
                      <a:lnTo>
                        <a:pt x="19421" y="21260"/>
                      </a:lnTo>
                      <a:lnTo>
                        <a:pt x="19213" y="21325"/>
                      </a:lnTo>
                      <a:lnTo>
                        <a:pt x="19080" y="21325"/>
                      </a:lnTo>
                      <a:lnTo>
                        <a:pt x="18966" y="21244"/>
                      </a:lnTo>
                      <a:lnTo>
                        <a:pt x="18853" y="21098"/>
                      </a:lnTo>
                      <a:lnTo>
                        <a:pt x="18739" y="20936"/>
                      </a:lnTo>
                      <a:lnTo>
                        <a:pt x="18568" y="20887"/>
                      </a:lnTo>
                      <a:lnTo>
                        <a:pt x="18398" y="20822"/>
                      </a:lnTo>
                      <a:lnTo>
                        <a:pt x="18341" y="20628"/>
                      </a:lnTo>
                      <a:lnTo>
                        <a:pt x="18341" y="20498"/>
                      </a:lnTo>
                      <a:lnTo>
                        <a:pt x="18398" y="20401"/>
                      </a:lnTo>
                      <a:lnTo>
                        <a:pt x="18493" y="20304"/>
                      </a:lnTo>
                      <a:lnTo>
                        <a:pt x="18720" y="20190"/>
                      </a:lnTo>
                      <a:lnTo>
                        <a:pt x="19004" y="19996"/>
                      </a:lnTo>
                      <a:lnTo>
                        <a:pt x="19175" y="19801"/>
                      </a:lnTo>
                      <a:lnTo>
                        <a:pt x="19269" y="19623"/>
                      </a:lnTo>
                      <a:lnTo>
                        <a:pt x="19364" y="19526"/>
                      </a:lnTo>
                      <a:lnTo>
                        <a:pt x="19459" y="19493"/>
                      </a:lnTo>
                      <a:lnTo>
                        <a:pt x="19573" y="19526"/>
                      </a:lnTo>
                      <a:lnTo>
                        <a:pt x="19705" y="19558"/>
                      </a:lnTo>
                      <a:lnTo>
                        <a:pt x="19819" y="19526"/>
                      </a:lnTo>
                      <a:lnTo>
                        <a:pt x="19989" y="19510"/>
                      </a:lnTo>
                      <a:lnTo>
                        <a:pt x="19971" y="19461"/>
                      </a:lnTo>
                      <a:lnTo>
                        <a:pt x="19895" y="19267"/>
                      </a:lnTo>
                      <a:lnTo>
                        <a:pt x="19857" y="19186"/>
                      </a:lnTo>
                      <a:lnTo>
                        <a:pt x="19724" y="19153"/>
                      </a:lnTo>
                      <a:lnTo>
                        <a:pt x="19592" y="19169"/>
                      </a:lnTo>
                      <a:lnTo>
                        <a:pt x="19478" y="19234"/>
                      </a:lnTo>
                      <a:lnTo>
                        <a:pt x="19326" y="19315"/>
                      </a:lnTo>
                      <a:lnTo>
                        <a:pt x="19118" y="19364"/>
                      </a:lnTo>
                      <a:lnTo>
                        <a:pt x="18909" y="19380"/>
                      </a:lnTo>
                      <a:lnTo>
                        <a:pt x="18758" y="19331"/>
                      </a:lnTo>
                      <a:lnTo>
                        <a:pt x="18531" y="19218"/>
                      </a:lnTo>
                      <a:lnTo>
                        <a:pt x="18171" y="19056"/>
                      </a:lnTo>
                      <a:lnTo>
                        <a:pt x="17697" y="18894"/>
                      </a:lnTo>
                      <a:lnTo>
                        <a:pt x="17261" y="18862"/>
                      </a:lnTo>
                      <a:lnTo>
                        <a:pt x="16939" y="18829"/>
                      </a:lnTo>
                      <a:lnTo>
                        <a:pt x="16731" y="18780"/>
                      </a:lnTo>
                      <a:lnTo>
                        <a:pt x="16541" y="18667"/>
                      </a:lnTo>
                      <a:lnTo>
                        <a:pt x="16389" y="18602"/>
                      </a:lnTo>
                      <a:lnTo>
                        <a:pt x="16257" y="18602"/>
                      </a:lnTo>
                      <a:lnTo>
                        <a:pt x="16162" y="18635"/>
                      </a:lnTo>
                      <a:lnTo>
                        <a:pt x="16048" y="18683"/>
                      </a:lnTo>
                      <a:lnTo>
                        <a:pt x="15916" y="18683"/>
                      </a:lnTo>
                      <a:lnTo>
                        <a:pt x="15764" y="18635"/>
                      </a:lnTo>
                      <a:lnTo>
                        <a:pt x="15556" y="18521"/>
                      </a:lnTo>
                      <a:lnTo>
                        <a:pt x="15291" y="18408"/>
                      </a:lnTo>
                      <a:lnTo>
                        <a:pt x="15006" y="18392"/>
                      </a:lnTo>
                      <a:lnTo>
                        <a:pt x="14760" y="18408"/>
                      </a:lnTo>
                      <a:lnTo>
                        <a:pt x="14646" y="18408"/>
                      </a:lnTo>
                      <a:lnTo>
                        <a:pt x="14533" y="18424"/>
                      </a:lnTo>
                      <a:lnTo>
                        <a:pt x="14267" y="18440"/>
                      </a:lnTo>
                      <a:lnTo>
                        <a:pt x="13964" y="18489"/>
                      </a:lnTo>
                      <a:lnTo>
                        <a:pt x="13775" y="18570"/>
                      </a:lnTo>
                      <a:lnTo>
                        <a:pt x="13642" y="18651"/>
                      </a:lnTo>
                      <a:lnTo>
                        <a:pt x="13528" y="18586"/>
                      </a:lnTo>
                      <a:lnTo>
                        <a:pt x="13415" y="18521"/>
                      </a:lnTo>
                      <a:lnTo>
                        <a:pt x="13244" y="18505"/>
                      </a:lnTo>
                      <a:lnTo>
                        <a:pt x="13036" y="18489"/>
                      </a:lnTo>
                      <a:lnTo>
                        <a:pt x="12827" y="18359"/>
                      </a:lnTo>
                      <a:lnTo>
                        <a:pt x="12600" y="18230"/>
                      </a:lnTo>
                      <a:lnTo>
                        <a:pt x="12373" y="18278"/>
                      </a:lnTo>
                      <a:lnTo>
                        <a:pt x="12145" y="18311"/>
                      </a:lnTo>
                      <a:lnTo>
                        <a:pt x="12032" y="18262"/>
                      </a:lnTo>
                      <a:lnTo>
                        <a:pt x="11994" y="18149"/>
                      </a:lnTo>
                      <a:lnTo>
                        <a:pt x="11937" y="17889"/>
                      </a:lnTo>
                      <a:lnTo>
                        <a:pt x="11880" y="17517"/>
                      </a:lnTo>
                      <a:lnTo>
                        <a:pt x="11842" y="17063"/>
                      </a:lnTo>
                      <a:lnTo>
                        <a:pt x="11804" y="16577"/>
                      </a:lnTo>
                      <a:lnTo>
                        <a:pt x="11766" y="16058"/>
                      </a:lnTo>
                      <a:lnTo>
                        <a:pt x="11766" y="15929"/>
                      </a:lnTo>
                      <a:lnTo>
                        <a:pt x="11728" y="15686"/>
                      </a:lnTo>
                      <a:lnTo>
                        <a:pt x="11709" y="15442"/>
                      </a:lnTo>
                      <a:lnTo>
                        <a:pt x="11728" y="15329"/>
                      </a:lnTo>
                      <a:lnTo>
                        <a:pt x="11728" y="15264"/>
                      </a:lnTo>
                      <a:lnTo>
                        <a:pt x="11728" y="14843"/>
                      </a:lnTo>
                      <a:lnTo>
                        <a:pt x="11747" y="14665"/>
                      </a:lnTo>
                      <a:lnTo>
                        <a:pt x="11766" y="14454"/>
                      </a:lnTo>
                      <a:lnTo>
                        <a:pt x="11842" y="14260"/>
                      </a:lnTo>
                      <a:lnTo>
                        <a:pt x="11956" y="14065"/>
                      </a:lnTo>
                      <a:lnTo>
                        <a:pt x="12107" y="13854"/>
                      </a:lnTo>
                      <a:lnTo>
                        <a:pt x="12145" y="13806"/>
                      </a:lnTo>
                      <a:lnTo>
                        <a:pt x="12354" y="13579"/>
                      </a:lnTo>
                      <a:lnTo>
                        <a:pt x="12676" y="13239"/>
                      </a:lnTo>
                      <a:lnTo>
                        <a:pt x="12884" y="13044"/>
                      </a:lnTo>
                      <a:lnTo>
                        <a:pt x="13434" y="12510"/>
                      </a:lnTo>
                      <a:lnTo>
                        <a:pt x="14002" y="11991"/>
                      </a:lnTo>
                      <a:lnTo>
                        <a:pt x="14571" y="11489"/>
                      </a:lnTo>
                      <a:lnTo>
                        <a:pt x="15120" y="11019"/>
                      </a:lnTo>
                      <a:lnTo>
                        <a:pt x="15613" y="10614"/>
                      </a:lnTo>
                      <a:lnTo>
                        <a:pt x="15688" y="10533"/>
                      </a:lnTo>
                      <a:lnTo>
                        <a:pt x="15897" y="10354"/>
                      </a:lnTo>
                      <a:lnTo>
                        <a:pt x="16105" y="10128"/>
                      </a:lnTo>
                      <a:lnTo>
                        <a:pt x="16295" y="9868"/>
                      </a:lnTo>
                      <a:lnTo>
                        <a:pt x="16389" y="9641"/>
                      </a:lnTo>
                      <a:lnTo>
                        <a:pt x="16446" y="9512"/>
                      </a:lnTo>
                      <a:lnTo>
                        <a:pt x="16484" y="9463"/>
                      </a:lnTo>
                      <a:lnTo>
                        <a:pt x="16693" y="9447"/>
                      </a:lnTo>
                      <a:lnTo>
                        <a:pt x="17128" y="9479"/>
                      </a:lnTo>
                      <a:lnTo>
                        <a:pt x="17735" y="9544"/>
                      </a:lnTo>
                      <a:lnTo>
                        <a:pt x="18493" y="9609"/>
                      </a:lnTo>
                      <a:lnTo>
                        <a:pt x="19232" y="9690"/>
                      </a:lnTo>
                      <a:lnTo>
                        <a:pt x="19838" y="9755"/>
                      </a:lnTo>
                      <a:lnTo>
                        <a:pt x="20274" y="9787"/>
                      </a:lnTo>
                      <a:lnTo>
                        <a:pt x="20425" y="9803"/>
                      </a:lnTo>
                      <a:lnTo>
                        <a:pt x="20444" y="9722"/>
                      </a:lnTo>
                      <a:lnTo>
                        <a:pt x="20482" y="9544"/>
                      </a:lnTo>
                      <a:lnTo>
                        <a:pt x="20539" y="9269"/>
                      </a:lnTo>
                      <a:lnTo>
                        <a:pt x="20596" y="8896"/>
                      </a:lnTo>
                      <a:lnTo>
                        <a:pt x="20653" y="8459"/>
                      </a:lnTo>
                      <a:lnTo>
                        <a:pt x="20728" y="7972"/>
                      </a:lnTo>
                      <a:lnTo>
                        <a:pt x="20804" y="7438"/>
                      </a:lnTo>
                      <a:lnTo>
                        <a:pt x="20899" y="6871"/>
                      </a:lnTo>
                      <a:lnTo>
                        <a:pt x="20918" y="6676"/>
                      </a:lnTo>
                      <a:lnTo>
                        <a:pt x="20956" y="6417"/>
                      </a:lnTo>
                      <a:lnTo>
                        <a:pt x="20994" y="6093"/>
                      </a:lnTo>
                      <a:lnTo>
                        <a:pt x="21051" y="5720"/>
                      </a:lnTo>
                      <a:lnTo>
                        <a:pt x="21107" y="5315"/>
                      </a:lnTo>
                      <a:lnTo>
                        <a:pt x="21183" y="4894"/>
                      </a:lnTo>
                      <a:lnTo>
                        <a:pt x="21240" y="4456"/>
                      </a:lnTo>
                      <a:lnTo>
                        <a:pt x="21316" y="4019"/>
                      </a:lnTo>
                      <a:lnTo>
                        <a:pt x="21373" y="3581"/>
                      </a:lnTo>
                      <a:lnTo>
                        <a:pt x="21429" y="3192"/>
                      </a:lnTo>
                      <a:lnTo>
                        <a:pt x="21486" y="2836"/>
                      </a:lnTo>
                      <a:lnTo>
                        <a:pt x="21524" y="2512"/>
                      </a:lnTo>
                      <a:lnTo>
                        <a:pt x="21562" y="2252"/>
                      </a:lnTo>
                      <a:lnTo>
                        <a:pt x="21581" y="2058"/>
                      </a:lnTo>
                      <a:lnTo>
                        <a:pt x="21600" y="1928"/>
                      </a:lnTo>
                      <a:lnTo>
                        <a:pt x="21600" y="1880"/>
                      </a:lnTo>
                      <a:lnTo>
                        <a:pt x="21543" y="1880"/>
                      </a:lnTo>
                      <a:lnTo>
                        <a:pt x="21392" y="1863"/>
                      </a:lnTo>
                      <a:lnTo>
                        <a:pt x="21145" y="1831"/>
                      </a:lnTo>
                      <a:lnTo>
                        <a:pt x="20804" y="1799"/>
                      </a:lnTo>
                      <a:lnTo>
                        <a:pt x="20425" y="1750"/>
                      </a:lnTo>
                      <a:lnTo>
                        <a:pt x="19971" y="1701"/>
                      </a:lnTo>
                      <a:lnTo>
                        <a:pt x="19478" y="1653"/>
                      </a:lnTo>
                      <a:lnTo>
                        <a:pt x="18947" y="1588"/>
                      </a:lnTo>
                      <a:lnTo>
                        <a:pt x="17053" y="1394"/>
                      </a:lnTo>
                      <a:lnTo>
                        <a:pt x="15234" y="1199"/>
                      </a:lnTo>
                      <a:lnTo>
                        <a:pt x="13509" y="1021"/>
                      </a:lnTo>
                      <a:lnTo>
                        <a:pt x="11899" y="859"/>
                      </a:lnTo>
                      <a:lnTo>
                        <a:pt x="10364" y="697"/>
                      </a:lnTo>
                      <a:lnTo>
                        <a:pt x="8943" y="551"/>
                      </a:lnTo>
                      <a:lnTo>
                        <a:pt x="7617" y="405"/>
                      </a:lnTo>
                      <a:lnTo>
                        <a:pt x="6404" y="275"/>
                      </a:lnTo>
                      <a:lnTo>
                        <a:pt x="5779" y="211"/>
                      </a:lnTo>
                      <a:lnTo>
                        <a:pt x="5192" y="162"/>
                      </a:lnTo>
                      <a:lnTo>
                        <a:pt x="4661" y="97"/>
                      </a:lnTo>
                      <a:lnTo>
                        <a:pt x="4187" y="65"/>
                      </a:lnTo>
                      <a:lnTo>
                        <a:pt x="3789" y="32"/>
                      </a:lnTo>
                      <a:lnTo>
                        <a:pt x="3505" y="16"/>
                      </a:lnTo>
                      <a:lnTo>
                        <a:pt x="3297" y="0"/>
                      </a:lnTo>
                      <a:lnTo>
                        <a:pt x="3240" y="0"/>
                      </a:lnTo>
                      <a:close/>
                      <a:moveTo>
                        <a:pt x="7863" y="8556"/>
                      </a:moveTo>
                      <a:lnTo>
                        <a:pt x="8109" y="8556"/>
                      </a:lnTo>
                      <a:lnTo>
                        <a:pt x="8583" y="8588"/>
                      </a:lnTo>
                      <a:lnTo>
                        <a:pt x="8886" y="8621"/>
                      </a:lnTo>
                      <a:lnTo>
                        <a:pt x="9076" y="8653"/>
                      </a:lnTo>
                      <a:lnTo>
                        <a:pt x="9152" y="8718"/>
                      </a:lnTo>
                      <a:lnTo>
                        <a:pt x="9133" y="8783"/>
                      </a:lnTo>
                      <a:lnTo>
                        <a:pt x="9057" y="8945"/>
                      </a:lnTo>
                      <a:lnTo>
                        <a:pt x="9019" y="9042"/>
                      </a:lnTo>
                      <a:lnTo>
                        <a:pt x="8924" y="9155"/>
                      </a:lnTo>
                      <a:lnTo>
                        <a:pt x="8848" y="9236"/>
                      </a:lnTo>
                      <a:lnTo>
                        <a:pt x="8848" y="9301"/>
                      </a:lnTo>
                      <a:lnTo>
                        <a:pt x="8829" y="9431"/>
                      </a:lnTo>
                      <a:lnTo>
                        <a:pt x="8773" y="9528"/>
                      </a:lnTo>
                      <a:lnTo>
                        <a:pt x="8773" y="9674"/>
                      </a:lnTo>
                      <a:lnTo>
                        <a:pt x="8773" y="9803"/>
                      </a:lnTo>
                      <a:lnTo>
                        <a:pt x="8735" y="9901"/>
                      </a:lnTo>
                      <a:lnTo>
                        <a:pt x="8697" y="10014"/>
                      </a:lnTo>
                      <a:lnTo>
                        <a:pt x="8754" y="10192"/>
                      </a:lnTo>
                      <a:lnTo>
                        <a:pt x="8829" y="10435"/>
                      </a:lnTo>
                      <a:lnTo>
                        <a:pt x="8886" y="10678"/>
                      </a:lnTo>
                      <a:lnTo>
                        <a:pt x="8962" y="10824"/>
                      </a:lnTo>
                      <a:lnTo>
                        <a:pt x="9152" y="11051"/>
                      </a:lnTo>
                      <a:lnTo>
                        <a:pt x="9322" y="11278"/>
                      </a:lnTo>
                      <a:lnTo>
                        <a:pt x="9360" y="11391"/>
                      </a:lnTo>
                      <a:lnTo>
                        <a:pt x="9227" y="11424"/>
                      </a:lnTo>
                      <a:lnTo>
                        <a:pt x="9019" y="11294"/>
                      </a:lnTo>
                      <a:lnTo>
                        <a:pt x="8867" y="11197"/>
                      </a:lnTo>
                      <a:lnTo>
                        <a:pt x="8754" y="11148"/>
                      </a:lnTo>
                      <a:lnTo>
                        <a:pt x="8583" y="11067"/>
                      </a:lnTo>
                      <a:lnTo>
                        <a:pt x="8469" y="10970"/>
                      </a:lnTo>
                      <a:lnTo>
                        <a:pt x="8223" y="10824"/>
                      </a:lnTo>
                      <a:lnTo>
                        <a:pt x="7920" y="10614"/>
                      </a:lnTo>
                      <a:lnTo>
                        <a:pt x="7674" y="10403"/>
                      </a:lnTo>
                      <a:lnTo>
                        <a:pt x="7503" y="10225"/>
                      </a:lnTo>
                      <a:lnTo>
                        <a:pt x="7427" y="10111"/>
                      </a:lnTo>
                      <a:lnTo>
                        <a:pt x="7314" y="9982"/>
                      </a:lnTo>
                      <a:lnTo>
                        <a:pt x="7238" y="9868"/>
                      </a:lnTo>
                      <a:lnTo>
                        <a:pt x="7200" y="9771"/>
                      </a:lnTo>
                      <a:lnTo>
                        <a:pt x="7124" y="9706"/>
                      </a:lnTo>
                      <a:lnTo>
                        <a:pt x="7143" y="9593"/>
                      </a:lnTo>
                      <a:lnTo>
                        <a:pt x="7238" y="9431"/>
                      </a:lnTo>
                      <a:lnTo>
                        <a:pt x="7408" y="9236"/>
                      </a:lnTo>
                      <a:lnTo>
                        <a:pt x="7617" y="8977"/>
                      </a:lnTo>
                      <a:lnTo>
                        <a:pt x="7731" y="8734"/>
                      </a:lnTo>
                      <a:lnTo>
                        <a:pt x="7768" y="8604"/>
                      </a:lnTo>
                      <a:lnTo>
                        <a:pt x="7863" y="8556"/>
                      </a:lnTo>
                      <a:close/>
                      <a:moveTo>
                        <a:pt x="13377" y="9107"/>
                      </a:moveTo>
                      <a:lnTo>
                        <a:pt x="13566" y="9188"/>
                      </a:lnTo>
                      <a:lnTo>
                        <a:pt x="13699" y="9285"/>
                      </a:lnTo>
                      <a:lnTo>
                        <a:pt x="13737" y="9398"/>
                      </a:lnTo>
                      <a:lnTo>
                        <a:pt x="13813" y="9593"/>
                      </a:lnTo>
                      <a:lnTo>
                        <a:pt x="14002" y="9884"/>
                      </a:lnTo>
                      <a:lnTo>
                        <a:pt x="14192" y="10144"/>
                      </a:lnTo>
                      <a:lnTo>
                        <a:pt x="14267" y="10322"/>
                      </a:lnTo>
                      <a:lnTo>
                        <a:pt x="14267" y="10468"/>
                      </a:lnTo>
                      <a:lnTo>
                        <a:pt x="14192" y="10597"/>
                      </a:lnTo>
                      <a:lnTo>
                        <a:pt x="14059" y="10711"/>
                      </a:lnTo>
                      <a:lnTo>
                        <a:pt x="13869" y="10808"/>
                      </a:lnTo>
                      <a:lnTo>
                        <a:pt x="13680" y="10905"/>
                      </a:lnTo>
                      <a:lnTo>
                        <a:pt x="13509" y="10954"/>
                      </a:lnTo>
                      <a:lnTo>
                        <a:pt x="13301" y="11051"/>
                      </a:lnTo>
                      <a:lnTo>
                        <a:pt x="13036" y="11246"/>
                      </a:lnTo>
                      <a:lnTo>
                        <a:pt x="12808" y="11424"/>
                      </a:lnTo>
                      <a:lnTo>
                        <a:pt x="12676" y="11505"/>
                      </a:lnTo>
                      <a:lnTo>
                        <a:pt x="12581" y="11424"/>
                      </a:lnTo>
                      <a:lnTo>
                        <a:pt x="12695" y="11262"/>
                      </a:lnTo>
                      <a:lnTo>
                        <a:pt x="12827" y="11148"/>
                      </a:lnTo>
                      <a:lnTo>
                        <a:pt x="12922" y="11019"/>
                      </a:lnTo>
                      <a:lnTo>
                        <a:pt x="12998" y="10889"/>
                      </a:lnTo>
                      <a:lnTo>
                        <a:pt x="13055" y="10792"/>
                      </a:lnTo>
                      <a:lnTo>
                        <a:pt x="13225" y="10468"/>
                      </a:lnTo>
                      <a:lnTo>
                        <a:pt x="13320" y="10111"/>
                      </a:lnTo>
                      <a:lnTo>
                        <a:pt x="13339" y="9787"/>
                      </a:lnTo>
                      <a:lnTo>
                        <a:pt x="13282" y="9560"/>
                      </a:lnTo>
                      <a:lnTo>
                        <a:pt x="13282" y="9447"/>
                      </a:lnTo>
                      <a:lnTo>
                        <a:pt x="13225" y="9382"/>
                      </a:lnTo>
                      <a:lnTo>
                        <a:pt x="13168" y="9269"/>
                      </a:lnTo>
                      <a:lnTo>
                        <a:pt x="13244" y="9171"/>
                      </a:lnTo>
                      <a:lnTo>
                        <a:pt x="13377" y="9107"/>
                      </a:lnTo>
                      <a:close/>
                      <a:moveTo>
                        <a:pt x="9606" y="16528"/>
                      </a:moveTo>
                      <a:lnTo>
                        <a:pt x="9796" y="16625"/>
                      </a:lnTo>
                      <a:lnTo>
                        <a:pt x="9909" y="16787"/>
                      </a:lnTo>
                      <a:lnTo>
                        <a:pt x="9985" y="16982"/>
                      </a:lnTo>
                      <a:lnTo>
                        <a:pt x="9985" y="17192"/>
                      </a:lnTo>
                      <a:lnTo>
                        <a:pt x="9947" y="17225"/>
                      </a:lnTo>
                      <a:lnTo>
                        <a:pt x="10004" y="17290"/>
                      </a:lnTo>
                      <a:lnTo>
                        <a:pt x="10080" y="17500"/>
                      </a:lnTo>
                      <a:lnTo>
                        <a:pt x="10137" y="17841"/>
                      </a:lnTo>
                      <a:lnTo>
                        <a:pt x="10156" y="18051"/>
                      </a:lnTo>
                      <a:lnTo>
                        <a:pt x="10156" y="18197"/>
                      </a:lnTo>
                      <a:lnTo>
                        <a:pt x="10137" y="18278"/>
                      </a:lnTo>
                      <a:lnTo>
                        <a:pt x="10080" y="18343"/>
                      </a:lnTo>
                      <a:lnTo>
                        <a:pt x="9928" y="18408"/>
                      </a:lnTo>
                      <a:lnTo>
                        <a:pt x="9758" y="18440"/>
                      </a:lnTo>
                      <a:lnTo>
                        <a:pt x="9606" y="18440"/>
                      </a:lnTo>
                      <a:lnTo>
                        <a:pt x="9493" y="18392"/>
                      </a:lnTo>
                      <a:lnTo>
                        <a:pt x="9417" y="18375"/>
                      </a:lnTo>
                      <a:lnTo>
                        <a:pt x="9265" y="18343"/>
                      </a:lnTo>
                      <a:lnTo>
                        <a:pt x="9038" y="18327"/>
                      </a:lnTo>
                      <a:lnTo>
                        <a:pt x="8792" y="18311"/>
                      </a:lnTo>
                      <a:lnTo>
                        <a:pt x="8545" y="18311"/>
                      </a:lnTo>
                      <a:lnTo>
                        <a:pt x="8337" y="18294"/>
                      </a:lnTo>
                      <a:lnTo>
                        <a:pt x="8185" y="18294"/>
                      </a:lnTo>
                      <a:lnTo>
                        <a:pt x="8128" y="18294"/>
                      </a:lnTo>
                      <a:lnTo>
                        <a:pt x="8185" y="18181"/>
                      </a:lnTo>
                      <a:lnTo>
                        <a:pt x="8318" y="17938"/>
                      </a:lnTo>
                      <a:lnTo>
                        <a:pt x="8469" y="17679"/>
                      </a:lnTo>
                      <a:lnTo>
                        <a:pt x="8583" y="17517"/>
                      </a:lnTo>
                      <a:lnTo>
                        <a:pt x="8659" y="17484"/>
                      </a:lnTo>
                      <a:lnTo>
                        <a:pt x="8678" y="17468"/>
                      </a:lnTo>
                      <a:lnTo>
                        <a:pt x="8735" y="17355"/>
                      </a:lnTo>
                      <a:lnTo>
                        <a:pt x="8754" y="17338"/>
                      </a:lnTo>
                      <a:lnTo>
                        <a:pt x="8754" y="17322"/>
                      </a:lnTo>
                      <a:lnTo>
                        <a:pt x="8773" y="17306"/>
                      </a:lnTo>
                      <a:lnTo>
                        <a:pt x="8829" y="17209"/>
                      </a:lnTo>
                      <a:lnTo>
                        <a:pt x="8943" y="17047"/>
                      </a:lnTo>
                      <a:lnTo>
                        <a:pt x="9189" y="16739"/>
                      </a:lnTo>
                      <a:lnTo>
                        <a:pt x="9417" y="16577"/>
                      </a:lnTo>
                      <a:lnTo>
                        <a:pt x="9606" y="16528"/>
                      </a:lnTo>
                      <a:close/>
                      <a:moveTo>
                        <a:pt x="19648" y="19672"/>
                      </a:moveTo>
                      <a:lnTo>
                        <a:pt x="19629" y="19720"/>
                      </a:lnTo>
                      <a:lnTo>
                        <a:pt x="19686" y="19882"/>
                      </a:lnTo>
                      <a:lnTo>
                        <a:pt x="19781" y="19850"/>
                      </a:lnTo>
                      <a:lnTo>
                        <a:pt x="19724" y="19704"/>
                      </a:lnTo>
                      <a:lnTo>
                        <a:pt x="19648" y="19672"/>
                      </a:lnTo>
                      <a:close/>
                    </a:path>
                  </a:pathLst>
                </a:custGeom>
                <a:ln w="12700" cap="flat">
                  <a:noFill/>
                  <a:miter lim="400000"/>
                </a:ln>
                <a:effectLst/>
              </p:spPr>
            </p:pic>
            <p:sp>
              <p:nvSpPr>
                <p:cNvPr id="789" name="One"/>
                <p:cNvSpPr/>
                <p:nvPr/>
              </p:nvSpPr>
              <p:spPr>
                <a:xfrm rot="479464">
                  <a:off x="468810" y="75756"/>
                  <a:ext cx="637114" cy="1805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r>
                    <a:rPr sz="1969"/>
                    <a:t>One</a:t>
                  </a:r>
                </a:p>
              </p:txBody>
            </p:sp>
            <p:pic>
              <p:nvPicPr>
                <p:cNvPr id="790" name="iStock_blank sign 2598785XSmall.jpg" descr="iStock_blank sign 2598785XSmall.jpg"/>
                <p:cNvPicPr>
                  <a:picLocks noChangeAspect="1"/>
                </p:cNvPicPr>
                <p:nvPr/>
              </p:nvPicPr>
              <p:blipFill>
                <a:blip r:embed="rId3">
                  <a:extLst/>
                </a:blip>
                <a:srcRect l="7374" t="4236" r="11004" b="48"/>
                <a:stretch>
                  <a:fillRect/>
                </a:stretch>
              </p:blipFill>
              <p:spPr>
                <a:xfrm flipH="1">
                  <a:off x="976172" y="47654"/>
                  <a:ext cx="452439" cy="529035"/>
                </a:xfrm>
                <a:custGeom>
                  <a:avLst/>
                  <a:gdLst/>
                  <a:ahLst/>
                  <a:cxnLst>
                    <a:cxn ang="0">
                      <a:pos x="wd2" y="hd2"/>
                    </a:cxn>
                    <a:cxn ang="5400000">
                      <a:pos x="wd2" y="hd2"/>
                    </a:cxn>
                    <a:cxn ang="10800000">
                      <a:pos x="wd2" y="hd2"/>
                    </a:cxn>
                    <a:cxn ang="16200000">
                      <a:pos x="wd2" y="hd2"/>
                    </a:cxn>
                  </a:cxnLst>
                  <a:rect l="0" t="0" r="r" b="b"/>
                  <a:pathLst>
                    <a:path w="21600" h="21600" extrusionOk="0">
                      <a:moveTo>
                        <a:pt x="3240" y="0"/>
                      </a:moveTo>
                      <a:lnTo>
                        <a:pt x="3202" y="65"/>
                      </a:lnTo>
                      <a:lnTo>
                        <a:pt x="3164" y="211"/>
                      </a:lnTo>
                      <a:lnTo>
                        <a:pt x="3126" y="405"/>
                      </a:lnTo>
                      <a:lnTo>
                        <a:pt x="3088" y="648"/>
                      </a:lnTo>
                      <a:lnTo>
                        <a:pt x="3069" y="826"/>
                      </a:lnTo>
                      <a:lnTo>
                        <a:pt x="3032" y="1134"/>
                      </a:lnTo>
                      <a:lnTo>
                        <a:pt x="2956" y="1523"/>
                      </a:lnTo>
                      <a:lnTo>
                        <a:pt x="2899" y="2009"/>
                      </a:lnTo>
                      <a:lnTo>
                        <a:pt x="2804" y="2560"/>
                      </a:lnTo>
                      <a:lnTo>
                        <a:pt x="2709" y="3176"/>
                      </a:lnTo>
                      <a:lnTo>
                        <a:pt x="2615" y="3808"/>
                      </a:lnTo>
                      <a:lnTo>
                        <a:pt x="2520" y="4472"/>
                      </a:lnTo>
                      <a:lnTo>
                        <a:pt x="2406" y="5137"/>
                      </a:lnTo>
                      <a:lnTo>
                        <a:pt x="2312" y="5752"/>
                      </a:lnTo>
                      <a:lnTo>
                        <a:pt x="2236" y="6303"/>
                      </a:lnTo>
                      <a:lnTo>
                        <a:pt x="2160" y="6789"/>
                      </a:lnTo>
                      <a:lnTo>
                        <a:pt x="2103" y="7195"/>
                      </a:lnTo>
                      <a:lnTo>
                        <a:pt x="2046" y="7502"/>
                      </a:lnTo>
                      <a:lnTo>
                        <a:pt x="2027" y="7697"/>
                      </a:lnTo>
                      <a:lnTo>
                        <a:pt x="2008" y="7778"/>
                      </a:lnTo>
                      <a:lnTo>
                        <a:pt x="2122" y="7810"/>
                      </a:lnTo>
                      <a:lnTo>
                        <a:pt x="2425" y="7859"/>
                      </a:lnTo>
                      <a:lnTo>
                        <a:pt x="2880" y="7908"/>
                      </a:lnTo>
                      <a:lnTo>
                        <a:pt x="3448" y="7972"/>
                      </a:lnTo>
                      <a:lnTo>
                        <a:pt x="4017" y="8037"/>
                      </a:lnTo>
                      <a:lnTo>
                        <a:pt x="4491" y="8086"/>
                      </a:lnTo>
                      <a:lnTo>
                        <a:pt x="4832" y="8134"/>
                      </a:lnTo>
                      <a:lnTo>
                        <a:pt x="4983" y="8167"/>
                      </a:lnTo>
                      <a:lnTo>
                        <a:pt x="5078" y="8215"/>
                      </a:lnTo>
                      <a:lnTo>
                        <a:pt x="5116" y="8296"/>
                      </a:lnTo>
                      <a:lnTo>
                        <a:pt x="5135" y="8442"/>
                      </a:lnTo>
                      <a:lnTo>
                        <a:pt x="5192" y="8588"/>
                      </a:lnTo>
                      <a:lnTo>
                        <a:pt x="5324" y="8912"/>
                      </a:lnTo>
                      <a:lnTo>
                        <a:pt x="5514" y="9285"/>
                      </a:lnTo>
                      <a:lnTo>
                        <a:pt x="5760" y="9641"/>
                      </a:lnTo>
                      <a:lnTo>
                        <a:pt x="5987" y="9901"/>
                      </a:lnTo>
                      <a:lnTo>
                        <a:pt x="6063" y="9998"/>
                      </a:lnTo>
                      <a:lnTo>
                        <a:pt x="6158" y="10144"/>
                      </a:lnTo>
                      <a:lnTo>
                        <a:pt x="6291" y="10322"/>
                      </a:lnTo>
                      <a:lnTo>
                        <a:pt x="6404" y="10516"/>
                      </a:lnTo>
                      <a:lnTo>
                        <a:pt x="6556" y="10776"/>
                      </a:lnTo>
                      <a:lnTo>
                        <a:pt x="6802" y="11100"/>
                      </a:lnTo>
                      <a:lnTo>
                        <a:pt x="7086" y="11456"/>
                      </a:lnTo>
                      <a:lnTo>
                        <a:pt x="7371" y="11829"/>
                      </a:lnTo>
                      <a:lnTo>
                        <a:pt x="7693" y="12202"/>
                      </a:lnTo>
                      <a:lnTo>
                        <a:pt x="7920" y="12493"/>
                      </a:lnTo>
                      <a:lnTo>
                        <a:pt x="8091" y="12753"/>
                      </a:lnTo>
                      <a:lnTo>
                        <a:pt x="8204" y="12947"/>
                      </a:lnTo>
                      <a:lnTo>
                        <a:pt x="8280" y="13109"/>
                      </a:lnTo>
                      <a:lnTo>
                        <a:pt x="8299" y="13158"/>
                      </a:lnTo>
                      <a:lnTo>
                        <a:pt x="8299" y="13223"/>
                      </a:lnTo>
                      <a:lnTo>
                        <a:pt x="8337" y="13352"/>
                      </a:lnTo>
                      <a:lnTo>
                        <a:pt x="8337" y="13563"/>
                      </a:lnTo>
                      <a:lnTo>
                        <a:pt x="8318" y="13806"/>
                      </a:lnTo>
                      <a:lnTo>
                        <a:pt x="8299" y="14098"/>
                      </a:lnTo>
                      <a:lnTo>
                        <a:pt x="8242" y="14373"/>
                      </a:lnTo>
                      <a:lnTo>
                        <a:pt x="8166" y="14632"/>
                      </a:lnTo>
                      <a:lnTo>
                        <a:pt x="8072" y="14924"/>
                      </a:lnTo>
                      <a:lnTo>
                        <a:pt x="7920" y="15248"/>
                      </a:lnTo>
                      <a:lnTo>
                        <a:pt x="7731" y="15621"/>
                      </a:lnTo>
                      <a:lnTo>
                        <a:pt x="7503" y="16042"/>
                      </a:lnTo>
                      <a:lnTo>
                        <a:pt x="7200" y="16561"/>
                      </a:lnTo>
                      <a:lnTo>
                        <a:pt x="6916" y="17063"/>
                      </a:lnTo>
                      <a:lnTo>
                        <a:pt x="6651" y="17517"/>
                      </a:lnTo>
                      <a:lnTo>
                        <a:pt x="6442" y="17889"/>
                      </a:lnTo>
                      <a:lnTo>
                        <a:pt x="6328" y="18100"/>
                      </a:lnTo>
                      <a:lnTo>
                        <a:pt x="6215" y="18311"/>
                      </a:lnTo>
                      <a:lnTo>
                        <a:pt x="6082" y="18489"/>
                      </a:lnTo>
                      <a:lnTo>
                        <a:pt x="5949" y="18586"/>
                      </a:lnTo>
                      <a:lnTo>
                        <a:pt x="5855" y="18586"/>
                      </a:lnTo>
                      <a:lnTo>
                        <a:pt x="5779" y="18586"/>
                      </a:lnTo>
                      <a:lnTo>
                        <a:pt x="5684" y="18618"/>
                      </a:lnTo>
                      <a:lnTo>
                        <a:pt x="5533" y="18667"/>
                      </a:lnTo>
                      <a:lnTo>
                        <a:pt x="5286" y="18683"/>
                      </a:lnTo>
                      <a:lnTo>
                        <a:pt x="5116" y="18683"/>
                      </a:lnTo>
                      <a:lnTo>
                        <a:pt x="5040" y="18699"/>
                      </a:lnTo>
                      <a:lnTo>
                        <a:pt x="5002" y="18748"/>
                      </a:lnTo>
                      <a:lnTo>
                        <a:pt x="4983" y="18829"/>
                      </a:lnTo>
                      <a:lnTo>
                        <a:pt x="4945" y="18991"/>
                      </a:lnTo>
                      <a:lnTo>
                        <a:pt x="4832" y="19072"/>
                      </a:lnTo>
                      <a:lnTo>
                        <a:pt x="4680" y="19072"/>
                      </a:lnTo>
                      <a:lnTo>
                        <a:pt x="4509" y="19007"/>
                      </a:lnTo>
                      <a:lnTo>
                        <a:pt x="4187" y="18878"/>
                      </a:lnTo>
                      <a:lnTo>
                        <a:pt x="3865" y="19007"/>
                      </a:lnTo>
                      <a:lnTo>
                        <a:pt x="3695" y="19105"/>
                      </a:lnTo>
                      <a:lnTo>
                        <a:pt x="3467" y="19072"/>
                      </a:lnTo>
                      <a:lnTo>
                        <a:pt x="3259" y="19056"/>
                      </a:lnTo>
                      <a:lnTo>
                        <a:pt x="3107" y="19137"/>
                      </a:lnTo>
                      <a:lnTo>
                        <a:pt x="2994" y="19218"/>
                      </a:lnTo>
                      <a:lnTo>
                        <a:pt x="2918" y="19218"/>
                      </a:lnTo>
                      <a:lnTo>
                        <a:pt x="2766" y="19218"/>
                      </a:lnTo>
                      <a:lnTo>
                        <a:pt x="2501" y="19267"/>
                      </a:lnTo>
                      <a:lnTo>
                        <a:pt x="2236" y="19348"/>
                      </a:lnTo>
                      <a:lnTo>
                        <a:pt x="2160" y="19461"/>
                      </a:lnTo>
                      <a:lnTo>
                        <a:pt x="2141" y="19574"/>
                      </a:lnTo>
                      <a:lnTo>
                        <a:pt x="2046" y="19639"/>
                      </a:lnTo>
                      <a:lnTo>
                        <a:pt x="1876" y="19720"/>
                      </a:lnTo>
                      <a:lnTo>
                        <a:pt x="1667" y="19866"/>
                      </a:lnTo>
                      <a:lnTo>
                        <a:pt x="1478" y="20028"/>
                      </a:lnTo>
                      <a:lnTo>
                        <a:pt x="1402" y="20125"/>
                      </a:lnTo>
                      <a:lnTo>
                        <a:pt x="1459" y="20206"/>
                      </a:lnTo>
                      <a:lnTo>
                        <a:pt x="1592" y="20320"/>
                      </a:lnTo>
                      <a:lnTo>
                        <a:pt x="1705" y="20433"/>
                      </a:lnTo>
                      <a:lnTo>
                        <a:pt x="1762" y="20531"/>
                      </a:lnTo>
                      <a:lnTo>
                        <a:pt x="1686" y="20644"/>
                      </a:lnTo>
                      <a:lnTo>
                        <a:pt x="1516" y="20774"/>
                      </a:lnTo>
                      <a:lnTo>
                        <a:pt x="1307" y="20871"/>
                      </a:lnTo>
                      <a:lnTo>
                        <a:pt x="1099" y="20936"/>
                      </a:lnTo>
                      <a:lnTo>
                        <a:pt x="909" y="21000"/>
                      </a:lnTo>
                      <a:lnTo>
                        <a:pt x="891" y="21162"/>
                      </a:lnTo>
                      <a:lnTo>
                        <a:pt x="909" y="21308"/>
                      </a:lnTo>
                      <a:lnTo>
                        <a:pt x="834" y="21406"/>
                      </a:lnTo>
                      <a:lnTo>
                        <a:pt x="682" y="21454"/>
                      </a:lnTo>
                      <a:lnTo>
                        <a:pt x="436" y="21438"/>
                      </a:lnTo>
                      <a:lnTo>
                        <a:pt x="171" y="21438"/>
                      </a:lnTo>
                      <a:lnTo>
                        <a:pt x="0" y="21503"/>
                      </a:lnTo>
                      <a:lnTo>
                        <a:pt x="76" y="21551"/>
                      </a:lnTo>
                      <a:lnTo>
                        <a:pt x="227" y="21568"/>
                      </a:lnTo>
                      <a:lnTo>
                        <a:pt x="417" y="21568"/>
                      </a:lnTo>
                      <a:lnTo>
                        <a:pt x="701" y="21584"/>
                      </a:lnTo>
                      <a:lnTo>
                        <a:pt x="1080" y="21584"/>
                      </a:lnTo>
                      <a:lnTo>
                        <a:pt x="1554" y="21584"/>
                      </a:lnTo>
                      <a:lnTo>
                        <a:pt x="2141" y="21600"/>
                      </a:lnTo>
                      <a:lnTo>
                        <a:pt x="2861" y="21600"/>
                      </a:lnTo>
                      <a:lnTo>
                        <a:pt x="3695" y="21600"/>
                      </a:lnTo>
                      <a:lnTo>
                        <a:pt x="4680" y="21600"/>
                      </a:lnTo>
                      <a:lnTo>
                        <a:pt x="5836" y="21600"/>
                      </a:lnTo>
                      <a:lnTo>
                        <a:pt x="7143" y="21600"/>
                      </a:lnTo>
                      <a:lnTo>
                        <a:pt x="8621" y="21600"/>
                      </a:lnTo>
                      <a:lnTo>
                        <a:pt x="10288" y="21600"/>
                      </a:lnTo>
                      <a:lnTo>
                        <a:pt x="11444" y="21600"/>
                      </a:lnTo>
                      <a:lnTo>
                        <a:pt x="12543" y="21600"/>
                      </a:lnTo>
                      <a:lnTo>
                        <a:pt x="13585" y="21600"/>
                      </a:lnTo>
                      <a:lnTo>
                        <a:pt x="14571" y="21600"/>
                      </a:lnTo>
                      <a:lnTo>
                        <a:pt x="15480" y="21600"/>
                      </a:lnTo>
                      <a:lnTo>
                        <a:pt x="16333" y="21600"/>
                      </a:lnTo>
                      <a:lnTo>
                        <a:pt x="17128" y="21584"/>
                      </a:lnTo>
                      <a:lnTo>
                        <a:pt x="17829" y="21584"/>
                      </a:lnTo>
                      <a:lnTo>
                        <a:pt x="18474" y="21584"/>
                      </a:lnTo>
                      <a:lnTo>
                        <a:pt x="19023" y="21584"/>
                      </a:lnTo>
                      <a:lnTo>
                        <a:pt x="19497" y="21568"/>
                      </a:lnTo>
                      <a:lnTo>
                        <a:pt x="19895" y="21568"/>
                      </a:lnTo>
                      <a:lnTo>
                        <a:pt x="20198" y="21568"/>
                      </a:lnTo>
                      <a:lnTo>
                        <a:pt x="20406" y="21551"/>
                      </a:lnTo>
                      <a:lnTo>
                        <a:pt x="20558" y="21551"/>
                      </a:lnTo>
                      <a:lnTo>
                        <a:pt x="20444" y="21487"/>
                      </a:lnTo>
                      <a:lnTo>
                        <a:pt x="20387" y="21422"/>
                      </a:lnTo>
                      <a:lnTo>
                        <a:pt x="20274" y="21389"/>
                      </a:lnTo>
                      <a:lnTo>
                        <a:pt x="20198" y="21373"/>
                      </a:lnTo>
                      <a:lnTo>
                        <a:pt x="20103" y="21292"/>
                      </a:lnTo>
                      <a:lnTo>
                        <a:pt x="20046" y="21179"/>
                      </a:lnTo>
                      <a:lnTo>
                        <a:pt x="20027" y="21065"/>
                      </a:lnTo>
                      <a:lnTo>
                        <a:pt x="19876" y="21098"/>
                      </a:lnTo>
                      <a:lnTo>
                        <a:pt x="19648" y="21162"/>
                      </a:lnTo>
                      <a:lnTo>
                        <a:pt x="19421" y="21260"/>
                      </a:lnTo>
                      <a:lnTo>
                        <a:pt x="19213" y="21325"/>
                      </a:lnTo>
                      <a:lnTo>
                        <a:pt x="19080" y="21325"/>
                      </a:lnTo>
                      <a:lnTo>
                        <a:pt x="18966" y="21244"/>
                      </a:lnTo>
                      <a:lnTo>
                        <a:pt x="18853" y="21098"/>
                      </a:lnTo>
                      <a:lnTo>
                        <a:pt x="18739" y="20936"/>
                      </a:lnTo>
                      <a:lnTo>
                        <a:pt x="18568" y="20887"/>
                      </a:lnTo>
                      <a:lnTo>
                        <a:pt x="18398" y="20822"/>
                      </a:lnTo>
                      <a:lnTo>
                        <a:pt x="18341" y="20628"/>
                      </a:lnTo>
                      <a:lnTo>
                        <a:pt x="18341" y="20498"/>
                      </a:lnTo>
                      <a:lnTo>
                        <a:pt x="18398" y="20401"/>
                      </a:lnTo>
                      <a:lnTo>
                        <a:pt x="18493" y="20304"/>
                      </a:lnTo>
                      <a:lnTo>
                        <a:pt x="18720" y="20190"/>
                      </a:lnTo>
                      <a:lnTo>
                        <a:pt x="19004" y="19996"/>
                      </a:lnTo>
                      <a:lnTo>
                        <a:pt x="19175" y="19801"/>
                      </a:lnTo>
                      <a:lnTo>
                        <a:pt x="19269" y="19623"/>
                      </a:lnTo>
                      <a:lnTo>
                        <a:pt x="19364" y="19526"/>
                      </a:lnTo>
                      <a:lnTo>
                        <a:pt x="19459" y="19493"/>
                      </a:lnTo>
                      <a:lnTo>
                        <a:pt x="19573" y="19526"/>
                      </a:lnTo>
                      <a:lnTo>
                        <a:pt x="19705" y="19558"/>
                      </a:lnTo>
                      <a:lnTo>
                        <a:pt x="19819" y="19526"/>
                      </a:lnTo>
                      <a:lnTo>
                        <a:pt x="19989" y="19510"/>
                      </a:lnTo>
                      <a:lnTo>
                        <a:pt x="19971" y="19461"/>
                      </a:lnTo>
                      <a:lnTo>
                        <a:pt x="19895" y="19267"/>
                      </a:lnTo>
                      <a:lnTo>
                        <a:pt x="19857" y="19186"/>
                      </a:lnTo>
                      <a:lnTo>
                        <a:pt x="19724" y="19153"/>
                      </a:lnTo>
                      <a:lnTo>
                        <a:pt x="19592" y="19169"/>
                      </a:lnTo>
                      <a:lnTo>
                        <a:pt x="19478" y="19234"/>
                      </a:lnTo>
                      <a:lnTo>
                        <a:pt x="19326" y="19315"/>
                      </a:lnTo>
                      <a:lnTo>
                        <a:pt x="19118" y="19364"/>
                      </a:lnTo>
                      <a:lnTo>
                        <a:pt x="18909" y="19380"/>
                      </a:lnTo>
                      <a:lnTo>
                        <a:pt x="18758" y="19331"/>
                      </a:lnTo>
                      <a:lnTo>
                        <a:pt x="18531" y="19218"/>
                      </a:lnTo>
                      <a:lnTo>
                        <a:pt x="18171" y="19056"/>
                      </a:lnTo>
                      <a:lnTo>
                        <a:pt x="17697" y="18894"/>
                      </a:lnTo>
                      <a:lnTo>
                        <a:pt x="17261" y="18862"/>
                      </a:lnTo>
                      <a:lnTo>
                        <a:pt x="16939" y="18829"/>
                      </a:lnTo>
                      <a:lnTo>
                        <a:pt x="16731" y="18780"/>
                      </a:lnTo>
                      <a:lnTo>
                        <a:pt x="16541" y="18667"/>
                      </a:lnTo>
                      <a:lnTo>
                        <a:pt x="16389" y="18602"/>
                      </a:lnTo>
                      <a:lnTo>
                        <a:pt x="16257" y="18602"/>
                      </a:lnTo>
                      <a:lnTo>
                        <a:pt x="16162" y="18635"/>
                      </a:lnTo>
                      <a:lnTo>
                        <a:pt x="16048" y="18683"/>
                      </a:lnTo>
                      <a:lnTo>
                        <a:pt x="15916" y="18683"/>
                      </a:lnTo>
                      <a:lnTo>
                        <a:pt x="15764" y="18635"/>
                      </a:lnTo>
                      <a:lnTo>
                        <a:pt x="15556" y="18521"/>
                      </a:lnTo>
                      <a:lnTo>
                        <a:pt x="15291" y="18408"/>
                      </a:lnTo>
                      <a:lnTo>
                        <a:pt x="15006" y="18392"/>
                      </a:lnTo>
                      <a:lnTo>
                        <a:pt x="14760" y="18408"/>
                      </a:lnTo>
                      <a:lnTo>
                        <a:pt x="14646" y="18408"/>
                      </a:lnTo>
                      <a:lnTo>
                        <a:pt x="14533" y="18424"/>
                      </a:lnTo>
                      <a:lnTo>
                        <a:pt x="14267" y="18440"/>
                      </a:lnTo>
                      <a:lnTo>
                        <a:pt x="13964" y="18489"/>
                      </a:lnTo>
                      <a:lnTo>
                        <a:pt x="13775" y="18570"/>
                      </a:lnTo>
                      <a:lnTo>
                        <a:pt x="13642" y="18651"/>
                      </a:lnTo>
                      <a:lnTo>
                        <a:pt x="13528" y="18586"/>
                      </a:lnTo>
                      <a:lnTo>
                        <a:pt x="13415" y="18521"/>
                      </a:lnTo>
                      <a:lnTo>
                        <a:pt x="13244" y="18505"/>
                      </a:lnTo>
                      <a:lnTo>
                        <a:pt x="13036" y="18489"/>
                      </a:lnTo>
                      <a:lnTo>
                        <a:pt x="12827" y="18359"/>
                      </a:lnTo>
                      <a:lnTo>
                        <a:pt x="12600" y="18230"/>
                      </a:lnTo>
                      <a:lnTo>
                        <a:pt x="12373" y="18278"/>
                      </a:lnTo>
                      <a:lnTo>
                        <a:pt x="12145" y="18311"/>
                      </a:lnTo>
                      <a:lnTo>
                        <a:pt x="12032" y="18262"/>
                      </a:lnTo>
                      <a:lnTo>
                        <a:pt x="11994" y="18149"/>
                      </a:lnTo>
                      <a:lnTo>
                        <a:pt x="11937" y="17889"/>
                      </a:lnTo>
                      <a:lnTo>
                        <a:pt x="11880" y="17517"/>
                      </a:lnTo>
                      <a:lnTo>
                        <a:pt x="11842" y="17063"/>
                      </a:lnTo>
                      <a:lnTo>
                        <a:pt x="11804" y="16577"/>
                      </a:lnTo>
                      <a:lnTo>
                        <a:pt x="11766" y="16058"/>
                      </a:lnTo>
                      <a:lnTo>
                        <a:pt x="11766" y="15929"/>
                      </a:lnTo>
                      <a:lnTo>
                        <a:pt x="11728" y="15686"/>
                      </a:lnTo>
                      <a:lnTo>
                        <a:pt x="11709" y="15442"/>
                      </a:lnTo>
                      <a:lnTo>
                        <a:pt x="11728" y="15329"/>
                      </a:lnTo>
                      <a:lnTo>
                        <a:pt x="11728" y="15264"/>
                      </a:lnTo>
                      <a:lnTo>
                        <a:pt x="11728" y="14843"/>
                      </a:lnTo>
                      <a:lnTo>
                        <a:pt x="11747" y="14665"/>
                      </a:lnTo>
                      <a:lnTo>
                        <a:pt x="11766" y="14454"/>
                      </a:lnTo>
                      <a:lnTo>
                        <a:pt x="11842" y="14260"/>
                      </a:lnTo>
                      <a:lnTo>
                        <a:pt x="11956" y="14065"/>
                      </a:lnTo>
                      <a:lnTo>
                        <a:pt x="12107" y="13854"/>
                      </a:lnTo>
                      <a:lnTo>
                        <a:pt x="12145" y="13806"/>
                      </a:lnTo>
                      <a:lnTo>
                        <a:pt x="12354" y="13579"/>
                      </a:lnTo>
                      <a:lnTo>
                        <a:pt x="12676" y="13239"/>
                      </a:lnTo>
                      <a:lnTo>
                        <a:pt x="12884" y="13044"/>
                      </a:lnTo>
                      <a:lnTo>
                        <a:pt x="13434" y="12510"/>
                      </a:lnTo>
                      <a:lnTo>
                        <a:pt x="14002" y="11991"/>
                      </a:lnTo>
                      <a:lnTo>
                        <a:pt x="14571" y="11489"/>
                      </a:lnTo>
                      <a:lnTo>
                        <a:pt x="15120" y="11019"/>
                      </a:lnTo>
                      <a:lnTo>
                        <a:pt x="15613" y="10614"/>
                      </a:lnTo>
                      <a:lnTo>
                        <a:pt x="15688" y="10533"/>
                      </a:lnTo>
                      <a:lnTo>
                        <a:pt x="15897" y="10354"/>
                      </a:lnTo>
                      <a:lnTo>
                        <a:pt x="16105" y="10128"/>
                      </a:lnTo>
                      <a:lnTo>
                        <a:pt x="16295" y="9868"/>
                      </a:lnTo>
                      <a:lnTo>
                        <a:pt x="16389" y="9641"/>
                      </a:lnTo>
                      <a:lnTo>
                        <a:pt x="16446" y="9512"/>
                      </a:lnTo>
                      <a:lnTo>
                        <a:pt x="16484" y="9463"/>
                      </a:lnTo>
                      <a:lnTo>
                        <a:pt x="16693" y="9447"/>
                      </a:lnTo>
                      <a:lnTo>
                        <a:pt x="17128" y="9479"/>
                      </a:lnTo>
                      <a:lnTo>
                        <a:pt x="17735" y="9544"/>
                      </a:lnTo>
                      <a:lnTo>
                        <a:pt x="18493" y="9609"/>
                      </a:lnTo>
                      <a:lnTo>
                        <a:pt x="19232" y="9690"/>
                      </a:lnTo>
                      <a:lnTo>
                        <a:pt x="19838" y="9755"/>
                      </a:lnTo>
                      <a:lnTo>
                        <a:pt x="20274" y="9787"/>
                      </a:lnTo>
                      <a:lnTo>
                        <a:pt x="20425" y="9803"/>
                      </a:lnTo>
                      <a:lnTo>
                        <a:pt x="20444" y="9722"/>
                      </a:lnTo>
                      <a:lnTo>
                        <a:pt x="20482" y="9544"/>
                      </a:lnTo>
                      <a:lnTo>
                        <a:pt x="20539" y="9269"/>
                      </a:lnTo>
                      <a:lnTo>
                        <a:pt x="20596" y="8896"/>
                      </a:lnTo>
                      <a:lnTo>
                        <a:pt x="20653" y="8459"/>
                      </a:lnTo>
                      <a:lnTo>
                        <a:pt x="20728" y="7972"/>
                      </a:lnTo>
                      <a:lnTo>
                        <a:pt x="20804" y="7438"/>
                      </a:lnTo>
                      <a:lnTo>
                        <a:pt x="20899" y="6871"/>
                      </a:lnTo>
                      <a:lnTo>
                        <a:pt x="20918" y="6676"/>
                      </a:lnTo>
                      <a:lnTo>
                        <a:pt x="20956" y="6417"/>
                      </a:lnTo>
                      <a:lnTo>
                        <a:pt x="20994" y="6093"/>
                      </a:lnTo>
                      <a:lnTo>
                        <a:pt x="21051" y="5720"/>
                      </a:lnTo>
                      <a:lnTo>
                        <a:pt x="21107" y="5315"/>
                      </a:lnTo>
                      <a:lnTo>
                        <a:pt x="21183" y="4894"/>
                      </a:lnTo>
                      <a:lnTo>
                        <a:pt x="21240" y="4456"/>
                      </a:lnTo>
                      <a:lnTo>
                        <a:pt x="21316" y="4019"/>
                      </a:lnTo>
                      <a:lnTo>
                        <a:pt x="21373" y="3581"/>
                      </a:lnTo>
                      <a:lnTo>
                        <a:pt x="21429" y="3192"/>
                      </a:lnTo>
                      <a:lnTo>
                        <a:pt x="21486" y="2836"/>
                      </a:lnTo>
                      <a:lnTo>
                        <a:pt x="21524" y="2512"/>
                      </a:lnTo>
                      <a:lnTo>
                        <a:pt x="21562" y="2252"/>
                      </a:lnTo>
                      <a:lnTo>
                        <a:pt x="21581" y="2058"/>
                      </a:lnTo>
                      <a:lnTo>
                        <a:pt x="21600" y="1928"/>
                      </a:lnTo>
                      <a:lnTo>
                        <a:pt x="21600" y="1880"/>
                      </a:lnTo>
                      <a:lnTo>
                        <a:pt x="21543" y="1880"/>
                      </a:lnTo>
                      <a:lnTo>
                        <a:pt x="21392" y="1863"/>
                      </a:lnTo>
                      <a:lnTo>
                        <a:pt x="21145" y="1831"/>
                      </a:lnTo>
                      <a:lnTo>
                        <a:pt x="20804" y="1799"/>
                      </a:lnTo>
                      <a:lnTo>
                        <a:pt x="20425" y="1750"/>
                      </a:lnTo>
                      <a:lnTo>
                        <a:pt x="19971" y="1701"/>
                      </a:lnTo>
                      <a:lnTo>
                        <a:pt x="19478" y="1653"/>
                      </a:lnTo>
                      <a:lnTo>
                        <a:pt x="18947" y="1588"/>
                      </a:lnTo>
                      <a:lnTo>
                        <a:pt x="17053" y="1394"/>
                      </a:lnTo>
                      <a:lnTo>
                        <a:pt x="15234" y="1199"/>
                      </a:lnTo>
                      <a:lnTo>
                        <a:pt x="13509" y="1021"/>
                      </a:lnTo>
                      <a:lnTo>
                        <a:pt x="11899" y="859"/>
                      </a:lnTo>
                      <a:lnTo>
                        <a:pt x="10364" y="697"/>
                      </a:lnTo>
                      <a:lnTo>
                        <a:pt x="8943" y="551"/>
                      </a:lnTo>
                      <a:lnTo>
                        <a:pt x="7617" y="405"/>
                      </a:lnTo>
                      <a:lnTo>
                        <a:pt x="6404" y="275"/>
                      </a:lnTo>
                      <a:lnTo>
                        <a:pt x="5779" y="211"/>
                      </a:lnTo>
                      <a:lnTo>
                        <a:pt x="5192" y="162"/>
                      </a:lnTo>
                      <a:lnTo>
                        <a:pt x="4661" y="97"/>
                      </a:lnTo>
                      <a:lnTo>
                        <a:pt x="4187" y="65"/>
                      </a:lnTo>
                      <a:lnTo>
                        <a:pt x="3789" y="32"/>
                      </a:lnTo>
                      <a:lnTo>
                        <a:pt x="3505" y="16"/>
                      </a:lnTo>
                      <a:lnTo>
                        <a:pt x="3297" y="0"/>
                      </a:lnTo>
                      <a:lnTo>
                        <a:pt x="3240" y="0"/>
                      </a:lnTo>
                      <a:close/>
                      <a:moveTo>
                        <a:pt x="7863" y="8556"/>
                      </a:moveTo>
                      <a:lnTo>
                        <a:pt x="8109" y="8556"/>
                      </a:lnTo>
                      <a:lnTo>
                        <a:pt x="8583" y="8588"/>
                      </a:lnTo>
                      <a:lnTo>
                        <a:pt x="8886" y="8621"/>
                      </a:lnTo>
                      <a:lnTo>
                        <a:pt x="9076" y="8653"/>
                      </a:lnTo>
                      <a:lnTo>
                        <a:pt x="9152" y="8718"/>
                      </a:lnTo>
                      <a:lnTo>
                        <a:pt x="9133" y="8783"/>
                      </a:lnTo>
                      <a:lnTo>
                        <a:pt x="9057" y="8945"/>
                      </a:lnTo>
                      <a:lnTo>
                        <a:pt x="9019" y="9042"/>
                      </a:lnTo>
                      <a:lnTo>
                        <a:pt x="8924" y="9155"/>
                      </a:lnTo>
                      <a:lnTo>
                        <a:pt x="8848" y="9236"/>
                      </a:lnTo>
                      <a:lnTo>
                        <a:pt x="8848" y="9301"/>
                      </a:lnTo>
                      <a:lnTo>
                        <a:pt x="8829" y="9431"/>
                      </a:lnTo>
                      <a:lnTo>
                        <a:pt x="8773" y="9528"/>
                      </a:lnTo>
                      <a:lnTo>
                        <a:pt x="8773" y="9674"/>
                      </a:lnTo>
                      <a:lnTo>
                        <a:pt x="8773" y="9803"/>
                      </a:lnTo>
                      <a:lnTo>
                        <a:pt x="8735" y="9901"/>
                      </a:lnTo>
                      <a:lnTo>
                        <a:pt x="8697" y="10014"/>
                      </a:lnTo>
                      <a:lnTo>
                        <a:pt x="8754" y="10192"/>
                      </a:lnTo>
                      <a:lnTo>
                        <a:pt x="8829" y="10435"/>
                      </a:lnTo>
                      <a:lnTo>
                        <a:pt x="8886" y="10678"/>
                      </a:lnTo>
                      <a:lnTo>
                        <a:pt x="8962" y="10824"/>
                      </a:lnTo>
                      <a:lnTo>
                        <a:pt x="9152" y="11051"/>
                      </a:lnTo>
                      <a:lnTo>
                        <a:pt x="9322" y="11278"/>
                      </a:lnTo>
                      <a:lnTo>
                        <a:pt x="9360" y="11391"/>
                      </a:lnTo>
                      <a:lnTo>
                        <a:pt x="9227" y="11424"/>
                      </a:lnTo>
                      <a:lnTo>
                        <a:pt x="9019" y="11294"/>
                      </a:lnTo>
                      <a:lnTo>
                        <a:pt x="8867" y="11197"/>
                      </a:lnTo>
                      <a:lnTo>
                        <a:pt x="8754" y="11148"/>
                      </a:lnTo>
                      <a:lnTo>
                        <a:pt x="8583" y="11067"/>
                      </a:lnTo>
                      <a:lnTo>
                        <a:pt x="8469" y="10970"/>
                      </a:lnTo>
                      <a:lnTo>
                        <a:pt x="8223" y="10824"/>
                      </a:lnTo>
                      <a:lnTo>
                        <a:pt x="7920" y="10614"/>
                      </a:lnTo>
                      <a:lnTo>
                        <a:pt x="7674" y="10403"/>
                      </a:lnTo>
                      <a:lnTo>
                        <a:pt x="7503" y="10225"/>
                      </a:lnTo>
                      <a:lnTo>
                        <a:pt x="7427" y="10111"/>
                      </a:lnTo>
                      <a:lnTo>
                        <a:pt x="7314" y="9982"/>
                      </a:lnTo>
                      <a:lnTo>
                        <a:pt x="7238" y="9868"/>
                      </a:lnTo>
                      <a:lnTo>
                        <a:pt x="7200" y="9771"/>
                      </a:lnTo>
                      <a:lnTo>
                        <a:pt x="7124" y="9706"/>
                      </a:lnTo>
                      <a:lnTo>
                        <a:pt x="7143" y="9593"/>
                      </a:lnTo>
                      <a:lnTo>
                        <a:pt x="7238" y="9431"/>
                      </a:lnTo>
                      <a:lnTo>
                        <a:pt x="7408" y="9236"/>
                      </a:lnTo>
                      <a:lnTo>
                        <a:pt x="7617" y="8977"/>
                      </a:lnTo>
                      <a:lnTo>
                        <a:pt x="7731" y="8734"/>
                      </a:lnTo>
                      <a:lnTo>
                        <a:pt x="7768" y="8604"/>
                      </a:lnTo>
                      <a:lnTo>
                        <a:pt x="7863" y="8556"/>
                      </a:lnTo>
                      <a:close/>
                      <a:moveTo>
                        <a:pt x="13377" y="9107"/>
                      </a:moveTo>
                      <a:lnTo>
                        <a:pt x="13566" y="9188"/>
                      </a:lnTo>
                      <a:lnTo>
                        <a:pt x="13699" y="9285"/>
                      </a:lnTo>
                      <a:lnTo>
                        <a:pt x="13737" y="9398"/>
                      </a:lnTo>
                      <a:lnTo>
                        <a:pt x="13813" y="9593"/>
                      </a:lnTo>
                      <a:lnTo>
                        <a:pt x="14002" y="9884"/>
                      </a:lnTo>
                      <a:lnTo>
                        <a:pt x="14192" y="10144"/>
                      </a:lnTo>
                      <a:lnTo>
                        <a:pt x="14267" y="10322"/>
                      </a:lnTo>
                      <a:lnTo>
                        <a:pt x="14267" y="10468"/>
                      </a:lnTo>
                      <a:lnTo>
                        <a:pt x="14192" y="10597"/>
                      </a:lnTo>
                      <a:lnTo>
                        <a:pt x="14059" y="10711"/>
                      </a:lnTo>
                      <a:lnTo>
                        <a:pt x="13869" y="10808"/>
                      </a:lnTo>
                      <a:lnTo>
                        <a:pt x="13680" y="10905"/>
                      </a:lnTo>
                      <a:lnTo>
                        <a:pt x="13509" y="10954"/>
                      </a:lnTo>
                      <a:lnTo>
                        <a:pt x="13301" y="11051"/>
                      </a:lnTo>
                      <a:lnTo>
                        <a:pt x="13036" y="11246"/>
                      </a:lnTo>
                      <a:lnTo>
                        <a:pt x="12808" y="11424"/>
                      </a:lnTo>
                      <a:lnTo>
                        <a:pt x="12676" y="11505"/>
                      </a:lnTo>
                      <a:lnTo>
                        <a:pt x="12581" y="11424"/>
                      </a:lnTo>
                      <a:lnTo>
                        <a:pt x="12695" y="11262"/>
                      </a:lnTo>
                      <a:lnTo>
                        <a:pt x="12827" y="11148"/>
                      </a:lnTo>
                      <a:lnTo>
                        <a:pt x="12922" y="11019"/>
                      </a:lnTo>
                      <a:lnTo>
                        <a:pt x="12998" y="10889"/>
                      </a:lnTo>
                      <a:lnTo>
                        <a:pt x="13055" y="10792"/>
                      </a:lnTo>
                      <a:lnTo>
                        <a:pt x="13225" y="10468"/>
                      </a:lnTo>
                      <a:lnTo>
                        <a:pt x="13320" y="10111"/>
                      </a:lnTo>
                      <a:lnTo>
                        <a:pt x="13339" y="9787"/>
                      </a:lnTo>
                      <a:lnTo>
                        <a:pt x="13282" y="9560"/>
                      </a:lnTo>
                      <a:lnTo>
                        <a:pt x="13282" y="9447"/>
                      </a:lnTo>
                      <a:lnTo>
                        <a:pt x="13225" y="9382"/>
                      </a:lnTo>
                      <a:lnTo>
                        <a:pt x="13168" y="9269"/>
                      </a:lnTo>
                      <a:lnTo>
                        <a:pt x="13244" y="9171"/>
                      </a:lnTo>
                      <a:lnTo>
                        <a:pt x="13377" y="9107"/>
                      </a:lnTo>
                      <a:close/>
                      <a:moveTo>
                        <a:pt x="9606" y="16528"/>
                      </a:moveTo>
                      <a:lnTo>
                        <a:pt x="9796" y="16625"/>
                      </a:lnTo>
                      <a:lnTo>
                        <a:pt x="9909" y="16787"/>
                      </a:lnTo>
                      <a:lnTo>
                        <a:pt x="9985" y="16982"/>
                      </a:lnTo>
                      <a:lnTo>
                        <a:pt x="9985" y="17192"/>
                      </a:lnTo>
                      <a:lnTo>
                        <a:pt x="9947" y="17225"/>
                      </a:lnTo>
                      <a:lnTo>
                        <a:pt x="10004" y="17290"/>
                      </a:lnTo>
                      <a:lnTo>
                        <a:pt x="10080" y="17500"/>
                      </a:lnTo>
                      <a:lnTo>
                        <a:pt x="10137" y="17841"/>
                      </a:lnTo>
                      <a:lnTo>
                        <a:pt x="10156" y="18051"/>
                      </a:lnTo>
                      <a:lnTo>
                        <a:pt x="10156" y="18197"/>
                      </a:lnTo>
                      <a:lnTo>
                        <a:pt x="10137" y="18278"/>
                      </a:lnTo>
                      <a:lnTo>
                        <a:pt x="10080" y="18343"/>
                      </a:lnTo>
                      <a:lnTo>
                        <a:pt x="9928" y="18408"/>
                      </a:lnTo>
                      <a:lnTo>
                        <a:pt x="9758" y="18440"/>
                      </a:lnTo>
                      <a:lnTo>
                        <a:pt x="9606" y="18440"/>
                      </a:lnTo>
                      <a:lnTo>
                        <a:pt x="9493" y="18392"/>
                      </a:lnTo>
                      <a:lnTo>
                        <a:pt x="9417" y="18375"/>
                      </a:lnTo>
                      <a:lnTo>
                        <a:pt x="9265" y="18343"/>
                      </a:lnTo>
                      <a:lnTo>
                        <a:pt x="9038" y="18327"/>
                      </a:lnTo>
                      <a:lnTo>
                        <a:pt x="8792" y="18311"/>
                      </a:lnTo>
                      <a:lnTo>
                        <a:pt x="8545" y="18311"/>
                      </a:lnTo>
                      <a:lnTo>
                        <a:pt x="8337" y="18294"/>
                      </a:lnTo>
                      <a:lnTo>
                        <a:pt x="8185" y="18294"/>
                      </a:lnTo>
                      <a:lnTo>
                        <a:pt x="8128" y="18294"/>
                      </a:lnTo>
                      <a:lnTo>
                        <a:pt x="8185" y="18181"/>
                      </a:lnTo>
                      <a:lnTo>
                        <a:pt x="8318" y="17938"/>
                      </a:lnTo>
                      <a:lnTo>
                        <a:pt x="8469" y="17679"/>
                      </a:lnTo>
                      <a:lnTo>
                        <a:pt x="8583" y="17517"/>
                      </a:lnTo>
                      <a:lnTo>
                        <a:pt x="8659" y="17484"/>
                      </a:lnTo>
                      <a:lnTo>
                        <a:pt x="8678" y="17468"/>
                      </a:lnTo>
                      <a:lnTo>
                        <a:pt x="8735" y="17355"/>
                      </a:lnTo>
                      <a:lnTo>
                        <a:pt x="8754" y="17338"/>
                      </a:lnTo>
                      <a:lnTo>
                        <a:pt x="8754" y="17322"/>
                      </a:lnTo>
                      <a:lnTo>
                        <a:pt x="8773" y="17306"/>
                      </a:lnTo>
                      <a:lnTo>
                        <a:pt x="8829" y="17209"/>
                      </a:lnTo>
                      <a:lnTo>
                        <a:pt x="8943" y="17047"/>
                      </a:lnTo>
                      <a:lnTo>
                        <a:pt x="9189" y="16739"/>
                      </a:lnTo>
                      <a:lnTo>
                        <a:pt x="9417" y="16577"/>
                      </a:lnTo>
                      <a:lnTo>
                        <a:pt x="9606" y="16528"/>
                      </a:lnTo>
                      <a:close/>
                      <a:moveTo>
                        <a:pt x="19648" y="19672"/>
                      </a:moveTo>
                      <a:lnTo>
                        <a:pt x="19629" y="19720"/>
                      </a:lnTo>
                      <a:lnTo>
                        <a:pt x="19686" y="19882"/>
                      </a:lnTo>
                      <a:lnTo>
                        <a:pt x="19781" y="19850"/>
                      </a:lnTo>
                      <a:lnTo>
                        <a:pt x="19724" y="19704"/>
                      </a:lnTo>
                      <a:lnTo>
                        <a:pt x="19648" y="19672"/>
                      </a:lnTo>
                      <a:close/>
                    </a:path>
                  </a:pathLst>
                </a:custGeom>
                <a:ln w="12700" cap="flat">
                  <a:noFill/>
                  <a:miter lim="400000"/>
                </a:ln>
                <a:effectLst/>
              </p:spPr>
            </p:pic>
            <p:sp>
              <p:nvSpPr>
                <p:cNvPr id="791" name="One"/>
                <p:cNvSpPr/>
                <p:nvPr/>
              </p:nvSpPr>
              <p:spPr>
                <a:xfrm rot="21056494">
                  <a:off x="883841" y="49909"/>
                  <a:ext cx="637113" cy="18050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r>
                    <a:rPr sz="1969"/>
                    <a:t>One</a:t>
                  </a:r>
                </a:p>
              </p:txBody>
            </p:sp>
          </p:grpSp>
          <p:grpSp>
            <p:nvGrpSpPr>
              <p:cNvPr id="799" name="Group"/>
              <p:cNvGrpSpPr/>
              <p:nvPr/>
            </p:nvGrpSpPr>
            <p:grpSpPr>
              <a:xfrm>
                <a:off x="1964958" y="0"/>
                <a:ext cx="1531192" cy="576689"/>
                <a:chOff x="0" y="0"/>
                <a:chExt cx="1531190" cy="576688"/>
              </a:xfrm>
            </p:grpSpPr>
            <p:pic>
              <p:nvPicPr>
                <p:cNvPr id="793" name="iStock_blank sign 2598785XSmall.jpg" descr="iStock_blank sign 2598785XSmall.jpg"/>
                <p:cNvPicPr>
                  <a:picLocks noChangeAspect="1"/>
                </p:cNvPicPr>
                <p:nvPr/>
              </p:nvPicPr>
              <p:blipFill>
                <a:blip r:embed="rId3">
                  <a:extLst/>
                </a:blip>
                <a:srcRect l="7374" t="4236" r="11004" b="48"/>
                <a:stretch>
                  <a:fillRect/>
                </a:stretch>
              </p:blipFill>
              <p:spPr>
                <a:xfrm>
                  <a:off x="100324" y="47654"/>
                  <a:ext cx="452439" cy="529035"/>
                </a:xfrm>
                <a:custGeom>
                  <a:avLst/>
                  <a:gdLst/>
                  <a:ahLst/>
                  <a:cxnLst>
                    <a:cxn ang="0">
                      <a:pos x="wd2" y="hd2"/>
                    </a:cxn>
                    <a:cxn ang="5400000">
                      <a:pos x="wd2" y="hd2"/>
                    </a:cxn>
                    <a:cxn ang="10800000">
                      <a:pos x="wd2" y="hd2"/>
                    </a:cxn>
                    <a:cxn ang="16200000">
                      <a:pos x="wd2" y="hd2"/>
                    </a:cxn>
                  </a:cxnLst>
                  <a:rect l="0" t="0" r="r" b="b"/>
                  <a:pathLst>
                    <a:path w="21600" h="21600" extrusionOk="0">
                      <a:moveTo>
                        <a:pt x="3240" y="0"/>
                      </a:moveTo>
                      <a:lnTo>
                        <a:pt x="3202" y="65"/>
                      </a:lnTo>
                      <a:lnTo>
                        <a:pt x="3164" y="211"/>
                      </a:lnTo>
                      <a:lnTo>
                        <a:pt x="3126" y="405"/>
                      </a:lnTo>
                      <a:lnTo>
                        <a:pt x="3088" y="648"/>
                      </a:lnTo>
                      <a:lnTo>
                        <a:pt x="3069" y="826"/>
                      </a:lnTo>
                      <a:lnTo>
                        <a:pt x="3032" y="1134"/>
                      </a:lnTo>
                      <a:lnTo>
                        <a:pt x="2956" y="1523"/>
                      </a:lnTo>
                      <a:lnTo>
                        <a:pt x="2899" y="2009"/>
                      </a:lnTo>
                      <a:lnTo>
                        <a:pt x="2804" y="2560"/>
                      </a:lnTo>
                      <a:lnTo>
                        <a:pt x="2709" y="3176"/>
                      </a:lnTo>
                      <a:lnTo>
                        <a:pt x="2615" y="3808"/>
                      </a:lnTo>
                      <a:lnTo>
                        <a:pt x="2520" y="4472"/>
                      </a:lnTo>
                      <a:lnTo>
                        <a:pt x="2406" y="5137"/>
                      </a:lnTo>
                      <a:lnTo>
                        <a:pt x="2312" y="5752"/>
                      </a:lnTo>
                      <a:lnTo>
                        <a:pt x="2236" y="6303"/>
                      </a:lnTo>
                      <a:lnTo>
                        <a:pt x="2160" y="6789"/>
                      </a:lnTo>
                      <a:lnTo>
                        <a:pt x="2103" y="7195"/>
                      </a:lnTo>
                      <a:lnTo>
                        <a:pt x="2046" y="7502"/>
                      </a:lnTo>
                      <a:lnTo>
                        <a:pt x="2027" y="7697"/>
                      </a:lnTo>
                      <a:lnTo>
                        <a:pt x="2008" y="7778"/>
                      </a:lnTo>
                      <a:lnTo>
                        <a:pt x="2122" y="7810"/>
                      </a:lnTo>
                      <a:lnTo>
                        <a:pt x="2425" y="7859"/>
                      </a:lnTo>
                      <a:lnTo>
                        <a:pt x="2880" y="7908"/>
                      </a:lnTo>
                      <a:lnTo>
                        <a:pt x="3448" y="7972"/>
                      </a:lnTo>
                      <a:lnTo>
                        <a:pt x="4017" y="8037"/>
                      </a:lnTo>
                      <a:lnTo>
                        <a:pt x="4491" y="8086"/>
                      </a:lnTo>
                      <a:lnTo>
                        <a:pt x="4832" y="8134"/>
                      </a:lnTo>
                      <a:lnTo>
                        <a:pt x="4983" y="8167"/>
                      </a:lnTo>
                      <a:lnTo>
                        <a:pt x="5078" y="8215"/>
                      </a:lnTo>
                      <a:lnTo>
                        <a:pt x="5116" y="8296"/>
                      </a:lnTo>
                      <a:lnTo>
                        <a:pt x="5135" y="8442"/>
                      </a:lnTo>
                      <a:lnTo>
                        <a:pt x="5192" y="8588"/>
                      </a:lnTo>
                      <a:lnTo>
                        <a:pt x="5324" y="8912"/>
                      </a:lnTo>
                      <a:lnTo>
                        <a:pt x="5514" y="9285"/>
                      </a:lnTo>
                      <a:lnTo>
                        <a:pt x="5760" y="9641"/>
                      </a:lnTo>
                      <a:lnTo>
                        <a:pt x="5987" y="9901"/>
                      </a:lnTo>
                      <a:lnTo>
                        <a:pt x="6063" y="9998"/>
                      </a:lnTo>
                      <a:lnTo>
                        <a:pt x="6158" y="10144"/>
                      </a:lnTo>
                      <a:lnTo>
                        <a:pt x="6291" y="10322"/>
                      </a:lnTo>
                      <a:lnTo>
                        <a:pt x="6404" y="10516"/>
                      </a:lnTo>
                      <a:lnTo>
                        <a:pt x="6556" y="10776"/>
                      </a:lnTo>
                      <a:lnTo>
                        <a:pt x="6802" y="11100"/>
                      </a:lnTo>
                      <a:lnTo>
                        <a:pt x="7086" y="11456"/>
                      </a:lnTo>
                      <a:lnTo>
                        <a:pt x="7371" y="11829"/>
                      </a:lnTo>
                      <a:lnTo>
                        <a:pt x="7693" y="12202"/>
                      </a:lnTo>
                      <a:lnTo>
                        <a:pt x="7920" y="12493"/>
                      </a:lnTo>
                      <a:lnTo>
                        <a:pt x="8091" y="12753"/>
                      </a:lnTo>
                      <a:lnTo>
                        <a:pt x="8204" y="12947"/>
                      </a:lnTo>
                      <a:lnTo>
                        <a:pt x="8280" y="13109"/>
                      </a:lnTo>
                      <a:lnTo>
                        <a:pt x="8299" y="13158"/>
                      </a:lnTo>
                      <a:lnTo>
                        <a:pt x="8299" y="13223"/>
                      </a:lnTo>
                      <a:lnTo>
                        <a:pt x="8337" y="13352"/>
                      </a:lnTo>
                      <a:lnTo>
                        <a:pt x="8337" y="13563"/>
                      </a:lnTo>
                      <a:lnTo>
                        <a:pt x="8318" y="13806"/>
                      </a:lnTo>
                      <a:lnTo>
                        <a:pt x="8299" y="14098"/>
                      </a:lnTo>
                      <a:lnTo>
                        <a:pt x="8242" y="14373"/>
                      </a:lnTo>
                      <a:lnTo>
                        <a:pt x="8166" y="14632"/>
                      </a:lnTo>
                      <a:lnTo>
                        <a:pt x="8072" y="14924"/>
                      </a:lnTo>
                      <a:lnTo>
                        <a:pt x="7920" y="15248"/>
                      </a:lnTo>
                      <a:lnTo>
                        <a:pt x="7731" y="15621"/>
                      </a:lnTo>
                      <a:lnTo>
                        <a:pt x="7503" y="16042"/>
                      </a:lnTo>
                      <a:lnTo>
                        <a:pt x="7200" y="16561"/>
                      </a:lnTo>
                      <a:lnTo>
                        <a:pt x="6916" y="17063"/>
                      </a:lnTo>
                      <a:lnTo>
                        <a:pt x="6651" y="17517"/>
                      </a:lnTo>
                      <a:lnTo>
                        <a:pt x="6442" y="17889"/>
                      </a:lnTo>
                      <a:lnTo>
                        <a:pt x="6328" y="18100"/>
                      </a:lnTo>
                      <a:lnTo>
                        <a:pt x="6215" y="18311"/>
                      </a:lnTo>
                      <a:lnTo>
                        <a:pt x="6082" y="18489"/>
                      </a:lnTo>
                      <a:lnTo>
                        <a:pt x="5949" y="18586"/>
                      </a:lnTo>
                      <a:lnTo>
                        <a:pt x="5855" y="18586"/>
                      </a:lnTo>
                      <a:lnTo>
                        <a:pt x="5779" y="18586"/>
                      </a:lnTo>
                      <a:lnTo>
                        <a:pt x="5684" y="18618"/>
                      </a:lnTo>
                      <a:lnTo>
                        <a:pt x="5533" y="18667"/>
                      </a:lnTo>
                      <a:lnTo>
                        <a:pt x="5286" y="18683"/>
                      </a:lnTo>
                      <a:lnTo>
                        <a:pt x="5116" y="18683"/>
                      </a:lnTo>
                      <a:lnTo>
                        <a:pt x="5040" y="18699"/>
                      </a:lnTo>
                      <a:lnTo>
                        <a:pt x="5002" y="18748"/>
                      </a:lnTo>
                      <a:lnTo>
                        <a:pt x="4983" y="18829"/>
                      </a:lnTo>
                      <a:lnTo>
                        <a:pt x="4945" y="18991"/>
                      </a:lnTo>
                      <a:lnTo>
                        <a:pt x="4832" y="19072"/>
                      </a:lnTo>
                      <a:lnTo>
                        <a:pt x="4680" y="19072"/>
                      </a:lnTo>
                      <a:lnTo>
                        <a:pt x="4509" y="19007"/>
                      </a:lnTo>
                      <a:lnTo>
                        <a:pt x="4187" y="18878"/>
                      </a:lnTo>
                      <a:lnTo>
                        <a:pt x="3865" y="19007"/>
                      </a:lnTo>
                      <a:lnTo>
                        <a:pt x="3695" y="19105"/>
                      </a:lnTo>
                      <a:lnTo>
                        <a:pt x="3467" y="19072"/>
                      </a:lnTo>
                      <a:lnTo>
                        <a:pt x="3259" y="19056"/>
                      </a:lnTo>
                      <a:lnTo>
                        <a:pt x="3107" y="19137"/>
                      </a:lnTo>
                      <a:lnTo>
                        <a:pt x="2994" y="19218"/>
                      </a:lnTo>
                      <a:lnTo>
                        <a:pt x="2918" y="19218"/>
                      </a:lnTo>
                      <a:lnTo>
                        <a:pt x="2766" y="19218"/>
                      </a:lnTo>
                      <a:lnTo>
                        <a:pt x="2501" y="19267"/>
                      </a:lnTo>
                      <a:lnTo>
                        <a:pt x="2236" y="19348"/>
                      </a:lnTo>
                      <a:lnTo>
                        <a:pt x="2160" y="19461"/>
                      </a:lnTo>
                      <a:lnTo>
                        <a:pt x="2141" y="19574"/>
                      </a:lnTo>
                      <a:lnTo>
                        <a:pt x="2046" y="19639"/>
                      </a:lnTo>
                      <a:lnTo>
                        <a:pt x="1876" y="19720"/>
                      </a:lnTo>
                      <a:lnTo>
                        <a:pt x="1667" y="19866"/>
                      </a:lnTo>
                      <a:lnTo>
                        <a:pt x="1478" y="20028"/>
                      </a:lnTo>
                      <a:lnTo>
                        <a:pt x="1402" y="20125"/>
                      </a:lnTo>
                      <a:lnTo>
                        <a:pt x="1459" y="20206"/>
                      </a:lnTo>
                      <a:lnTo>
                        <a:pt x="1592" y="20320"/>
                      </a:lnTo>
                      <a:lnTo>
                        <a:pt x="1705" y="20433"/>
                      </a:lnTo>
                      <a:lnTo>
                        <a:pt x="1762" y="20531"/>
                      </a:lnTo>
                      <a:lnTo>
                        <a:pt x="1686" y="20644"/>
                      </a:lnTo>
                      <a:lnTo>
                        <a:pt x="1516" y="20774"/>
                      </a:lnTo>
                      <a:lnTo>
                        <a:pt x="1307" y="20871"/>
                      </a:lnTo>
                      <a:lnTo>
                        <a:pt x="1099" y="20936"/>
                      </a:lnTo>
                      <a:lnTo>
                        <a:pt x="909" y="21000"/>
                      </a:lnTo>
                      <a:lnTo>
                        <a:pt x="891" y="21162"/>
                      </a:lnTo>
                      <a:lnTo>
                        <a:pt x="909" y="21308"/>
                      </a:lnTo>
                      <a:lnTo>
                        <a:pt x="834" y="21406"/>
                      </a:lnTo>
                      <a:lnTo>
                        <a:pt x="682" y="21454"/>
                      </a:lnTo>
                      <a:lnTo>
                        <a:pt x="436" y="21438"/>
                      </a:lnTo>
                      <a:lnTo>
                        <a:pt x="171" y="21438"/>
                      </a:lnTo>
                      <a:lnTo>
                        <a:pt x="0" y="21503"/>
                      </a:lnTo>
                      <a:lnTo>
                        <a:pt x="76" y="21551"/>
                      </a:lnTo>
                      <a:lnTo>
                        <a:pt x="227" y="21568"/>
                      </a:lnTo>
                      <a:lnTo>
                        <a:pt x="417" y="21568"/>
                      </a:lnTo>
                      <a:lnTo>
                        <a:pt x="701" y="21584"/>
                      </a:lnTo>
                      <a:lnTo>
                        <a:pt x="1080" y="21584"/>
                      </a:lnTo>
                      <a:lnTo>
                        <a:pt x="1554" y="21584"/>
                      </a:lnTo>
                      <a:lnTo>
                        <a:pt x="2141" y="21600"/>
                      </a:lnTo>
                      <a:lnTo>
                        <a:pt x="2861" y="21600"/>
                      </a:lnTo>
                      <a:lnTo>
                        <a:pt x="3695" y="21600"/>
                      </a:lnTo>
                      <a:lnTo>
                        <a:pt x="4680" y="21600"/>
                      </a:lnTo>
                      <a:lnTo>
                        <a:pt x="5836" y="21600"/>
                      </a:lnTo>
                      <a:lnTo>
                        <a:pt x="7143" y="21600"/>
                      </a:lnTo>
                      <a:lnTo>
                        <a:pt x="8621" y="21600"/>
                      </a:lnTo>
                      <a:lnTo>
                        <a:pt x="10288" y="21600"/>
                      </a:lnTo>
                      <a:lnTo>
                        <a:pt x="11444" y="21600"/>
                      </a:lnTo>
                      <a:lnTo>
                        <a:pt x="12543" y="21600"/>
                      </a:lnTo>
                      <a:lnTo>
                        <a:pt x="13585" y="21600"/>
                      </a:lnTo>
                      <a:lnTo>
                        <a:pt x="14571" y="21600"/>
                      </a:lnTo>
                      <a:lnTo>
                        <a:pt x="15480" y="21600"/>
                      </a:lnTo>
                      <a:lnTo>
                        <a:pt x="16333" y="21600"/>
                      </a:lnTo>
                      <a:lnTo>
                        <a:pt x="17128" y="21584"/>
                      </a:lnTo>
                      <a:lnTo>
                        <a:pt x="17829" y="21584"/>
                      </a:lnTo>
                      <a:lnTo>
                        <a:pt x="18474" y="21584"/>
                      </a:lnTo>
                      <a:lnTo>
                        <a:pt x="19023" y="21584"/>
                      </a:lnTo>
                      <a:lnTo>
                        <a:pt x="19497" y="21568"/>
                      </a:lnTo>
                      <a:lnTo>
                        <a:pt x="19895" y="21568"/>
                      </a:lnTo>
                      <a:lnTo>
                        <a:pt x="20198" y="21568"/>
                      </a:lnTo>
                      <a:lnTo>
                        <a:pt x="20406" y="21551"/>
                      </a:lnTo>
                      <a:lnTo>
                        <a:pt x="20558" y="21551"/>
                      </a:lnTo>
                      <a:lnTo>
                        <a:pt x="20444" y="21487"/>
                      </a:lnTo>
                      <a:lnTo>
                        <a:pt x="20387" y="21422"/>
                      </a:lnTo>
                      <a:lnTo>
                        <a:pt x="20274" y="21389"/>
                      </a:lnTo>
                      <a:lnTo>
                        <a:pt x="20198" y="21373"/>
                      </a:lnTo>
                      <a:lnTo>
                        <a:pt x="20103" y="21292"/>
                      </a:lnTo>
                      <a:lnTo>
                        <a:pt x="20046" y="21179"/>
                      </a:lnTo>
                      <a:lnTo>
                        <a:pt x="20027" y="21065"/>
                      </a:lnTo>
                      <a:lnTo>
                        <a:pt x="19876" y="21098"/>
                      </a:lnTo>
                      <a:lnTo>
                        <a:pt x="19648" y="21162"/>
                      </a:lnTo>
                      <a:lnTo>
                        <a:pt x="19421" y="21260"/>
                      </a:lnTo>
                      <a:lnTo>
                        <a:pt x="19213" y="21325"/>
                      </a:lnTo>
                      <a:lnTo>
                        <a:pt x="19080" y="21325"/>
                      </a:lnTo>
                      <a:lnTo>
                        <a:pt x="18966" y="21244"/>
                      </a:lnTo>
                      <a:lnTo>
                        <a:pt x="18853" y="21098"/>
                      </a:lnTo>
                      <a:lnTo>
                        <a:pt x="18739" y="20936"/>
                      </a:lnTo>
                      <a:lnTo>
                        <a:pt x="18568" y="20887"/>
                      </a:lnTo>
                      <a:lnTo>
                        <a:pt x="18398" y="20822"/>
                      </a:lnTo>
                      <a:lnTo>
                        <a:pt x="18341" y="20628"/>
                      </a:lnTo>
                      <a:lnTo>
                        <a:pt x="18341" y="20498"/>
                      </a:lnTo>
                      <a:lnTo>
                        <a:pt x="18398" y="20401"/>
                      </a:lnTo>
                      <a:lnTo>
                        <a:pt x="18493" y="20304"/>
                      </a:lnTo>
                      <a:lnTo>
                        <a:pt x="18720" y="20190"/>
                      </a:lnTo>
                      <a:lnTo>
                        <a:pt x="19004" y="19996"/>
                      </a:lnTo>
                      <a:lnTo>
                        <a:pt x="19175" y="19801"/>
                      </a:lnTo>
                      <a:lnTo>
                        <a:pt x="19269" y="19623"/>
                      </a:lnTo>
                      <a:lnTo>
                        <a:pt x="19364" y="19526"/>
                      </a:lnTo>
                      <a:lnTo>
                        <a:pt x="19459" y="19493"/>
                      </a:lnTo>
                      <a:lnTo>
                        <a:pt x="19573" y="19526"/>
                      </a:lnTo>
                      <a:lnTo>
                        <a:pt x="19705" y="19558"/>
                      </a:lnTo>
                      <a:lnTo>
                        <a:pt x="19819" y="19526"/>
                      </a:lnTo>
                      <a:lnTo>
                        <a:pt x="19989" y="19510"/>
                      </a:lnTo>
                      <a:lnTo>
                        <a:pt x="19971" y="19461"/>
                      </a:lnTo>
                      <a:lnTo>
                        <a:pt x="19895" y="19267"/>
                      </a:lnTo>
                      <a:lnTo>
                        <a:pt x="19857" y="19186"/>
                      </a:lnTo>
                      <a:lnTo>
                        <a:pt x="19724" y="19153"/>
                      </a:lnTo>
                      <a:lnTo>
                        <a:pt x="19592" y="19169"/>
                      </a:lnTo>
                      <a:lnTo>
                        <a:pt x="19478" y="19234"/>
                      </a:lnTo>
                      <a:lnTo>
                        <a:pt x="19326" y="19315"/>
                      </a:lnTo>
                      <a:lnTo>
                        <a:pt x="19118" y="19364"/>
                      </a:lnTo>
                      <a:lnTo>
                        <a:pt x="18909" y="19380"/>
                      </a:lnTo>
                      <a:lnTo>
                        <a:pt x="18758" y="19331"/>
                      </a:lnTo>
                      <a:lnTo>
                        <a:pt x="18531" y="19218"/>
                      </a:lnTo>
                      <a:lnTo>
                        <a:pt x="18171" y="19056"/>
                      </a:lnTo>
                      <a:lnTo>
                        <a:pt x="17697" y="18894"/>
                      </a:lnTo>
                      <a:lnTo>
                        <a:pt x="17261" y="18862"/>
                      </a:lnTo>
                      <a:lnTo>
                        <a:pt x="16939" y="18829"/>
                      </a:lnTo>
                      <a:lnTo>
                        <a:pt x="16731" y="18780"/>
                      </a:lnTo>
                      <a:lnTo>
                        <a:pt x="16541" y="18667"/>
                      </a:lnTo>
                      <a:lnTo>
                        <a:pt x="16389" y="18602"/>
                      </a:lnTo>
                      <a:lnTo>
                        <a:pt x="16257" y="18602"/>
                      </a:lnTo>
                      <a:lnTo>
                        <a:pt x="16162" y="18635"/>
                      </a:lnTo>
                      <a:lnTo>
                        <a:pt x="16048" y="18683"/>
                      </a:lnTo>
                      <a:lnTo>
                        <a:pt x="15916" y="18683"/>
                      </a:lnTo>
                      <a:lnTo>
                        <a:pt x="15764" y="18635"/>
                      </a:lnTo>
                      <a:lnTo>
                        <a:pt x="15556" y="18521"/>
                      </a:lnTo>
                      <a:lnTo>
                        <a:pt x="15291" y="18408"/>
                      </a:lnTo>
                      <a:lnTo>
                        <a:pt x="15006" y="18392"/>
                      </a:lnTo>
                      <a:lnTo>
                        <a:pt x="14760" y="18408"/>
                      </a:lnTo>
                      <a:lnTo>
                        <a:pt x="14646" y="18408"/>
                      </a:lnTo>
                      <a:lnTo>
                        <a:pt x="14533" y="18424"/>
                      </a:lnTo>
                      <a:lnTo>
                        <a:pt x="14267" y="18440"/>
                      </a:lnTo>
                      <a:lnTo>
                        <a:pt x="13964" y="18489"/>
                      </a:lnTo>
                      <a:lnTo>
                        <a:pt x="13775" y="18570"/>
                      </a:lnTo>
                      <a:lnTo>
                        <a:pt x="13642" y="18651"/>
                      </a:lnTo>
                      <a:lnTo>
                        <a:pt x="13528" y="18586"/>
                      </a:lnTo>
                      <a:lnTo>
                        <a:pt x="13415" y="18521"/>
                      </a:lnTo>
                      <a:lnTo>
                        <a:pt x="13244" y="18505"/>
                      </a:lnTo>
                      <a:lnTo>
                        <a:pt x="13036" y="18489"/>
                      </a:lnTo>
                      <a:lnTo>
                        <a:pt x="12827" y="18359"/>
                      </a:lnTo>
                      <a:lnTo>
                        <a:pt x="12600" y="18230"/>
                      </a:lnTo>
                      <a:lnTo>
                        <a:pt x="12373" y="18278"/>
                      </a:lnTo>
                      <a:lnTo>
                        <a:pt x="12145" y="18311"/>
                      </a:lnTo>
                      <a:lnTo>
                        <a:pt x="12032" y="18262"/>
                      </a:lnTo>
                      <a:lnTo>
                        <a:pt x="11994" y="18149"/>
                      </a:lnTo>
                      <a:lnTo>
                        <a:pt x="11937" y="17889"/>
                      </a:lnTo>
                      <a:lnTo>
                        <a:pt x="11880" y="17517"/>
                      </a:lnTo>
                      <a:lnTo>
                        <a:pt x="11842" y="17063"/>
                      </a:lnTo>
                      <a:lnTo>
                        <a:pt x="11804" y="16577"/>
                      </a:lnTo>
                      <a:lnTo>
                        <a:pt x="11766" y="16058"/>
                      </a:lnTo>
                      <a:lnTo>
                        <a:pt x="11766" y="15929"/>
                      </a:lnTo>
                      <a:lnTo>
                        <a:pt x="11728" y="15686"/>
                      </a:lnTo>
                      <a:lnTo>
                        <a:pt x="11709" y="15442"/>
                      </a:lnTo>
                      <a:lnTo>
                        <a:pt x="11728" y="15329"/>
                      </a:lnTo>
                      <a:lnTo>
                        <a:pt x="11728" y="15264"/>
                      </a:lnTo>
                      <a:lnTo>
                        <a:pt x="11728" y="14843"/>
                      </a:lnTo>
                      <a:lnTo>
                        <a:pt x="11747" y="14665"/>
                      </a:lnTo>
                      <a:lnTo>
                        <a:pt x="11766" y="14454"/>
                      </a:lnTo>
                      <a:lnTo>
                        <a:pt x="11842" y="14260"/>
                      </a:lnTo>
                      <a:lnTo>
                        <a:pt x="11956" y="14065"/>
                      </a:lnTo>
                      <a:lnTo>
                        <a:pt x="12107" y="13854"/>
                      </a:lnTo>
                      <a:lnTo>
                        <a:pt x="12145" y="13806"/>
                      </a:lnTo>
                      <a:lnTo>
                        <a:pt x="12354" y="13579"/>
                      </a:lnTo>
                      <a:lnTo>
                        <a:pt x="12676" y="13239"/>
                      </a:lnTo>
                      <a:lnTo>
                        <a:pt x="12884" y="13044"/>
                      </a:lnTo>
                      <a:lnTo>
                        <a:pt x="13434" y="12510"/>
                      </a:lnTo>
                      <a:lnTo>
                        <a:pt x="14002" y="11991"/>
                      </a:lnTo>
                      <a:lnTo>
                        <a:pt x="14571" y="11489"/>
                      </a:lnTo>
                      <a:lnTo>
                        <a:pt x="15120" y="11019"/>
                      </a:lnTo>
                      <a:lnTo>
                        <a:pt x="15613" y="10614"/>
                      </a:lnTo>
                      <a:lnTo>
                        <a:pt x="15688" y="10533"/>
                      </a:lnTo>
                      <a:lnTo>
                        <a:pt x="15897" y="10354"/>
                      </a:lnTo>
                      <a:lnTo>
                        <a:pt x="16105" y="10128"/>
                      </a:lnTo>
                      <a:lnTo>
                        <a:pt x="16295" y="9868"/>
                      </a:lnTo>
                      <a:lnTo>
                        <a:pt x="16389" y="9641"/>
                      </a:lnTo>
                      <a:lnTo>
                        <a:pt x="16446" y="9512"/>
                      </a:lnTo>
                      <a:lnTo>
                        <a:pt x="16484" y="9463"/>
                      </a:lnTo>
                      <a:lnTo>
                        <a:pt x="16693" y="9447"/>
                      </a:lnTo>
                      <a:lnTo>
                        <a:pt x="17128" y="9479"/>
                      </a:lnTo>
                      <a:lnTo>
                        <a:pt x="17735" y="9544"/>
                      </a:lnTo>
                      <a:lnTo>
                        <a:pt x="18493" y="9609"/>
                      </a:lnTo>
                      <a:lnTo>
                        <a:pt x="19232" y="9690"/>
                      </a:lnTo>
                      <a:lnTo>
                        <a:pt x="19838" y="9755"/>
                      </a:lnTo>
                      <a:lnTo>
                        <a:pt x="20274" y="9787"/>
                      </a:lnTo>
                      <a:lnTo>
                        <a:pt x="20425" y="9803"/>
                      </a:lnTo>
                      <a:lnTo>
                        <a:pt x="20444" y="9722"/>
                      </a:lnTo>
                      <a:lnTo>
                        <a:pt x="20482" y="9544"/>
                      </a:lnTo>
                      <a:lnTo>
                        <a:pt x="20539" y="9269"/>
                      </a:lnTo>
                      <a:lnTo>
                        <a:pt x="20596" y="8896"/>
                      </a:lnTo>
                      <a:lnTo>
                        <a:pt x="20653" y="8459"/>
                      </a:lnTo>
                      <a:lnTo>
                        <a:pt x="20728" y="7972"/>
                      </a:lnTo>
                      <a:lnTo>
                        <a:pt x="20804" y="7438"/>
                      </a:lnTo>
                      <a:lnTo>
                        <a:pt x="20899" y="6871"/>
                      </a:lnTo>
                      <a:lnTo>
                        <a:pt x="20918" y="6676"/>
                      </a:lnTo>
                      <a:lnTo>
                        <a:pt x="20956" y="6417"/>
                      </a:lnTo>
                      <a:lnTo>
                        <a:pt x="20994" y="6093"/>
                      </a:lnTo>
                      <a:lnTo>
                        <a:pt x="21051" y="5720"/>
                      </a:lnTo>
                      <a:lnTo>
                        <a:pt x="21107" y="5315"/>
                      </a:lnTo>
                      <a:lnTo>
                        <a:pt x="21183" y="4894"/>
                      </a:lnTo>
                      <a:lnTo>
                        <a:pt x="21240" y="4456"/>
                      </a:lnTo>
                      <a:lnTo>
                        <a:pt x="21316" y="4019"/>
                      </a:lnTo>
                      <a:lnTo>
                        <a:pt x="21373" y="3581"/>
                      </a:lnTo>
                      <a:lnTo>
                        <a:pt x="21429" y="3192"/>
                      </a:lnTo>
                      <a:lnTo>
                        <a:pt x="21486" y="2836"/>
                      </a:lnTo>
                      <a:lnTo>
                        <a:pt x="21524" y="2512"/>
                      </a:lnTo>
                      <a:lnTo>
                        <a:pt x="21562" y="2252"/>
                      </a:lnTo>
                      <a:lnTo>
                        <a:pt x="21581" y="2058"/>
                      </a:lnTo>
                      <a:lnTo>
                        <a:pt x="21600" y="1928"/>
                      </a:lnTo>
                      <a:lnTo>
                        <a:pt x="21600" y="1880"/>
                      </a:lnTo>
                      <a:lnTo>
                        <a:pt x="21543" y="1880"/>
                      </a:lnTo>
                      <a:lnTo>
                        <a:pt x="21392" y="1863"/>
                      </a:lnTo>
                      <a:lnTo>
                        <a:pt x="21145" y="1831"/>
                      </a:lnTo>
                      <a:lnTo>
                        <a:pt x="20804" y="1799"/>
                      </a:lnTo>
                      <a:lnTo>
                        <a:pt x="20425" y="1750"/>
                      </a:lnTo>
                      <a:lnTo>
                        <a:pt x="19971" y="1701"/>
                      </a:lnTo>
                      <a:lnTo>
                        <a:pt x="19478" y="1653"/>
                      </a:lnTo>
                      <a:lnTo>
                        <a:pt x="18947" y="1588"/>
                      </a:lnTo>
                      <a:lnTo>
                        <a:pt x="17053" y="1394"/>
                      </a:lnTo>
                      <a:lnTo>
                        <a:pt x="15234" y="1199"/>
                      </a:lnTo>
                      <a:lnTo>
                        <a:pt x="13509" y="1021"/>
                      </a:lnTo>
                      <a:lnTo>
                        <a:pt x="11899" y="859"/>
                      </a:lnTo>
                      <a:lnTo>
                        <a:pt x="10364" y="697"/>
                      </a:lnTo>
                      <a:lnTo>
                        <a:pt x="8943" y="551"/>
                      </a:lnTo>
                      <a:lnTo>
                        <a:pt x="7617" y="405"/>
                      </a:lnTo>
                      <a:lnTo>
                        <a:pt x="6404" y="275"/>
                      </a:lnTo>
                      <a:lnTo>
                        <a:pt x="5779" y="211"/>
                      </a:lnTo>
                      <a:lnTo>
                        <a:pt x="5192" y="162"/>
                      </a:lnTo>
                      <a:lnTo>
                        <a:pt x="4661" y="97"/>
                      </a:lnTo>
                      <a:lnTo>
                        <a:pt x="4187" y="65"/>
                      </a:lnTo>
                      <a:lnTo>
                        <a:pt x="3789" y="32"/>
                      </a:lnTo>
                      <a:lnTo>
                        <a:pt x="3505" y="16"/>
                      </a:lnTo>
                      <a:lnTo>
                        <a:pt x="3297" y="0"/>
                      </a:lnTo>
                      <a:lnTo>
                        <a:pt x="3240" y="0"/>
                      </a:lnTo>
                      <a:close/>
                      <a:moveTo>
                        <a:pt x="7863" y="8556"/>
                      </a:moveTo>
                      <a:lnTo>
                        <a:pt x="8109" y="8556"/>
                      </a:lnTo>
                      <a:lnTo>
                        <a:pt x="8583" y="8588"/>
                      </a:lnTo>
                      <a:lnTo>
                        <a:pt x="8886" y="8621"/>
                      </a:lnTo>
                      <a:lnTo>
                        <a:pt x="9076" y="8653"/>
                      </a:lnTo>
                      <a:lnTo>
                        <a:pt x="9152" y="8718"/>
                      </a:lnTo>
                      <a:lnTo>
                        <a:pt x="9133" y="8783"/>
                      </a:lnTo>
                      <a:lnTo>
                        <a:pt x="9057" y="8945"/>
                      </a:lnTo>
                      <a:lnTo>
                        <a:pt x="9019" y="9042"/>
                      </a:lnTo>
                      <a:lnTo>
                        <a:pt x="8924" y="9155"/>
                      </a:lnTo>
                      <a:lnTo>
                        <a:pt x="8848" y="9236"/>
                      </a:lnTo>
                      <a:lnTo>
                        <a:pt x="8848" y="9301"/>
                      </a:lnTo>
                      <a:lnTo>
                        <a:pt x="8829" y="9431"/>
                      </a:lnTo>
                      <a:lnTo>
                        <a:pt x="8773" y="9528"/>
                      </a:lnTo>
                      <a:lnTo>
                        <a:pt x="8773" y="9674"/>
                      </a:lnTo>
                      <a:lnTo>
                        <a:pt x="8773" y="9803"/>
                      </a:lnTo>
                      <a:lnTo>
                        <a:pt x="8735" y="9901"/>
                      </a:lnTo>
                      <a:lnTo>
                        <a:pt x="8697" y="10014"/>
                      </a:lnTo>
                      <a:lnTo>
                        <a:pt x="8754" y="10192"/>
                      </a:lnTo>
                      <a:lnTo>
                        <a:pt x="8829" y="10435"/>
                      </a:lnTo>
                      <a:lnTo>
                        <a:pt x="8886" y="10678"/>
                      </a:lnTo>
                      <a:lnTo>
                        <a:pt x="8962" y="10824"/>
                      </a:lnTo>
                      <a:lnTo>
                        <a:pt x="9152" y="11051"/>
                      </a:lnTo>
                      <a:lnTo>
                        <a:pt x="9322" y="11278"/>
                      </a:lnTo>
                      <a:lnTo>
                        <a:pt x="9360" y="11391"/>
                      </a:lnTo>
                      <a:lnTo>
                        <a:pt x="9227" y="11424"/>
                      </a:lnTo>
                      <a:lnTo>
                        <a:pt x="9019" y="11294"/>
                      </a:lnTo>
                      <a:lnTo>
                        <a:pt x="8867" y="11197"/>
                      </a:lnTo>
                      <a:lnTo>
                        <a:pt x="8754" y="11148"/>
                      </a:lnTo>
                      <a:lnTo>
                        <a:pt x="8583" y="11067"/>
                      </a:lnTo>
                      <a:lnTo>
                        <a:pt x="8469" y="10970"/>
                      </a:lnTo>
                      <a:lnTo>
                        <a:pt x="8223" y="10824"/>
                      </a:lnTo>
                      <a:lnTo>
                        <a:pt x="7920" y="10614"/>
                      </a:lnTo>
                      <a:lnTo>
                        <a:pt x="7674" y="10403"/>
                      </a:lnTo>
                      <a:lnTo>
                        <a:pt x="7503" y="10225"/>
                      </a:lnTo>
                      <a:lnTo>
                        <a:pt x="7427" y="10111"/>
                      </a:lnTo>
                      <a:lnTo>
                        <a:pt x="7314" y="9982"/>
                      </a:lnTo>
                      <a:lnTo>
                        <a:pt x="7238" y="9868"/>
                      </a:lnTo>
                      <a:lnTo>
                        <a:pt x="7200" y="9771"/>
                      </a:lnTo>
                      <a:lnTo>
                        <a:pt x="7124" y="9706"/>
                      </a:lnTo>
                      <a:lnTo>
                        <a:pt x="7143" y="9593"/>
                      </a:lnTo>
                      <a:lnTo>
                        <a:pt x="7238" y="9431"/>
                      </a:lnTo>
                      <a:lnTo>
                        <a:pt x="7408" y="9236"/>
                      </a:lnTo>
                      <a:lnTo>
                        <a:pt x="7617" y="8977"/>
                      </a:lnTo>
                      <a:lnTo>
                        <a:pt x="7731" y="8734"/>
                      </a:lnTo>
                      <a:lnTo>
                        <a:pt x="7768" y="8604"/>
                      </a:lnTo>
                      <a:lnTo>
                        <a:pt x="7863" y="8556"/>
                      </a:lnTo>
                      <a:close/>
                      <a:moveTo>
                        <a:pt x="13377" y="9107"/>
                      </a:moveTo>
                      <a:lnTo>
                        <a:pt x="13566" y="9188"/>
                      </a:lnTo>
                      <a:lnTo>
                        <a:pt x="13699" y="9285"/>
                      </a:lnTo>
                      <a:lnTo>
                        <a:pt x="13737" y="9398"/>
                      </a:lnTo>
                      <a:lnTo>
                        <a:pt x="13813" y="9593"/>
                      </a:lnTo>
                      <a:lnTo>
                        <a:pt x="14002" y="9884"/>
                      </a:lnTo>
                      <a:lnTo>
                        <a:pt x="14192" y="10144"/>
                      </a:lnTo>
                      <a:lnTo>
                        <a:pt x="14267" y="10322"/>
                      </a:lnTo>
                      <a:lnTo>
                        <a:pt x="14267" y="10468"/>
                      </a:lnTo>
                      <a:lnTo>
                        <a:pt x="14192" y="10597"/>
                      </a:lnTo>
                      <a:lnTo>
                        <a:pt x="14059" y="10711"/>
                      </a:lnTo>
                      <a:lnTo>
                        <a:pt x="13869" y="10808"/>
                      </a:lnTo>
                      <a:lnTo>
                        <a:pt x="13680" y="10905"/>
                      </a:lnTo>
                      <a:lnTo>
                        <a:pt x="13509" y="10954"/>
                      </a:lnTo>
                      <a:lnTo>
                        <a:pt x="13301" y="11051"/>
                      </a:lnTo>
                      <a:lnTo>
                        <a:pt x="13036" y="11246"/>
                      </a:lnTo>
                      <a:lnTo>
                        <a:pt x="12808" y="11424"/>
                      </a:lnTo>
                      <a:lnTo>
                        <a:pt x="12676" y="11505"/>
                      </a:lnTo>
                      <a:lnTo>
                        <a:pt x="12581" y="11424"/>
                      </a:lnTo>
                      <a:lnTo>
                        <a:pt x="12695" y="11262"/>
                      </a:lnTo>
                      <a:lnTo>
                        <a:pt x="12827" y="11148"/>
                      </a:lnTo>
                      <a:lnTo>
                        <a:pt x="12922" y="11019"/>
                      </a:lnTo>
                      <a:lnTo>
                        <a:pt x="12998" y="10889"/>
                      </a:lnTo>
                      <a:lnTo>
                        <a:pt x="13055" y="10792"/>
                      </a:lnTo>
                      <a:lnTo>
                        <a:pt x="13225" y="10468"/>
                      </a:lnTo>
                      <a:lnTo>
                        <a:pt x="13320" y="10111"/>
                      </a:lnTo>
                      <a:lnTo>
                        <a:pt x="13339" y="9787"/>
                      </a:lnTo>
                      <a:lnTo>
                        <a:pt x="13282" y="9560"/>
                      </a:lnTo>
                      <a:lnTo>
                        <a:pt x="13282" y="9447"/>
                      </a:lnTo>
                      <a:lnTo>
                        <a:pt x="13225" y="9382"/>
                      </a:lnTo>
                      <a:lnTo>
                        <a:pt x="13168" y="9269"/>
                      </a:lnTo>
                      <a:lnTo>
                        <a:pt x="13244" y="9171"/>
                      </a:lnTo>
                      <a:lnTo>
                        <a:pt x="13377" y="9107"/>
                      </a:lnTo>
                      <a:close/>
                      <a:moveTo>
                        <a:pt x="9606" y="16528"/>
                      </a:moveTo>
                      <a:lnTo>
                        <a:pt x="9796" y="16625"/>
                      </a:lnTo>
                      <a:lnTo>
                        <a:pt x="9909" y="16787"/>
                      </a:lnTo>
                      <a:lnTo>
                        <a:pt x="9985" y="16982"/>
                      </a:lnTo>
                      <a:lnTo>
                        <a:pt x="9985" y="17192"/>
                      </a:lnTo>
                      <a:lnTo>
                        <a:pt x="9947" y="17225"/>
                      </a:lnTo>
                      <a:lnTo>
                        <a:pt x="10004" y="17290"/>
                      </a:lnTo>
                      <a:lnTo>
                        <a:pt x="10080" y="17500"/>
                      </a:lnTo>
                      <a:lnTo>
                        <a:pt x="10137" y="17841"/>
                      </a:lnTo>
                      <a:lnTo>
                        <a:pt x="10156" y="18051"/>
                      </a:lnTo>
                      <a:lnTo>
                        <a:pt x="10156" y="18197"/>
                      </a:lnTo>
                      <a:lnTo>
                        <a:pt x="10137" y="18278"/>
                      </a:lnTo>
                      <a:lnTo>
                        <a:pt x="10080" y="18343"/>
                      </a:lnTo>
                      <a:lnTo>
                        <a:pt x="9928" y="18408"/>
                      </a:lnTo>
                      <a:lnTo>
                        <a:pt x="9758" y="18440"/>
                      </a:lnTo>
                      <a:lnTo>
                        <a:pt x="9606" y="18440"/>
                      </a:lnTo>
                      <a:lnTo>
                        <a:pt x="9493" y="18392"/>
                      </a:lnTo>
                      <a:lnTo>
                        <a:pt x="9417" y="18375"/>
                      </a:lnTo>
                      <a:lnTo>
                        <a:pt x="9265" y="18343"/>
                      </a:lnTo>
                      <a:lnTo>
                        <a:pt x="9038" y="18327"/>
                      </a:lnTo>
                      <a:lnTo>
                        <a:pt x="8792" y="18311"/>
                      </a:lnTo>
                      <a:lnTo>
                        <a:pt x="8545" y="18311"/>
                      </a:lnTo>
                      <a:lnTo>
                        <a:pt x="8337" y="18294"/>
                      </a:lnTo>
                      <a:lnTo>
                        <a:pt x="8185" y="18294"/>
                      </a:lnTo>
                      <a:lnTo>
                        <a:pt x="8128" y="18294"/>
                      </a:lnTo>
                      <a:lnTo>
                        <a:pt x="8185" y="18181"/>
                      </a:lnTo>
                      <a:lnTo>
                        <a:pt x="8318" y="17938"/>
                      </a:lnTo>
                      <a:lnTo>
                        <a:pt x="8469" y="17679"/>
                      </a:lnTo>
                      <a:lnTo>
                        <a:pt x="8583" y="17517"/>
                      </a:lnTo>
                      <a:lnTo>
                        <a:pt x="8659" y="17484"/>
                      </a:lnTo>
                      <a:lnTo>
                        <a:pt x="8678" y="17468"/>
                      </a:lnTo>
                      <a:lnTo>
                        <a:pt x="8735" y="17355"/>
                      </a:lnTo>
                      <a:lnTo>
                        <a:pt x="8754" y="17338"/>
                      </a:lnTo>
                      <a:lnTo>
                        <a:pt x="8754" y="17322"/>
                      </a:lnTo>
                      <a:lnTo>
                        <a:pt x="8773" y="17306"/>
                      </a:lnTo>
                      <a:lnTo>
                        <a:pt x="8829" y="17209"/>
                      </a:lnTo>
                      <a:lnTo>
                        <a:pt x="8943" y="17047"/>
                      </a:lnTo>
                      <a:lnTo>
                        <a:pt x="9189" y="16739"/>
                      </a:lnTo>
                      <a:lnTo>
                        <a:pt x="9417" y="16577"/>
                      </a:lnTo>
                      <a:lnTo>
                        <a:pt x="9606" y="16528"/>
                      </a:lnTo>
                      <a:close/>
                      <a:moveTo>
                        <a:pt x="19648" y="19672"/>
                      </a:moveTo>
                      <a:lnTo>
                        <a:pt x="19629" y="19720"/>
                      </a:lnTo>
                      <a:lnTo>
                        <a:pt x="19686" y="19882"/>
                      </a:lnTo>
                      <a:lnTo>
                        <a:pt x="19781" y="19850"/>
                      </a:lnTo>
                      <a:lnTo>
                        <a:pt x="19724" y="19704"/>
                      </a:lnTo>
                      <a:lnTo>
                        <a:pt x="19648" y="19672"/>
                      </a:lnTo>
                      <a:close/>
                    </a:path>
                  </a:pathLst>
                </a:custGeom>
                <a:ln w="12700" cap="flat">
                  <a:noFill/>
                  <a:miter lim="400000"/>
                </a:ln>
                <a:effectLst/>
              </p:spPr>
            </p:pic>
            <p:sp>
              <p:nvSpPr>
                <p:cNvPr id="794" name="One"/>
                <p:cNvSpPr/>
                <p:nvPr/>
              </p:nvSpPr>
              <p:spPr>
                <a:xfrm rot="479464">
                  <a:off x="9453" y="43408"/>
                  <a:ext cx="637114" cy="1805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r>
                    <a:rPr sz="1969"/>
                    <a:t>One</a:t>
                  </a:r>
                </a:p>
              </p:txBody>
            </p:sp>
            <p:pic>
              <p:nvPicPr>
                <p:cNvPr id="795" name="iStock_blank sign 2598785XSmall.jpg" descr="iStock_blank sign 2598785XSmall.jpg"/>
                <p:cNvPicPr>
                  <a:picLocks noChangeAspect="1"/>
                </p:cNvPicPr>
                <p:nvPr/>
              </p:nvPicPr>
              <p:blipFill>
                <a:blip r:embed="rId3">
                  <a:extLst/>
                </a:blip>
                <a:srcRect l="7374" t="4236" r="11004" b="48"/>
                <a:stretch>
                  <a:fillRect/>
                </a:stretch>
              </p:blipFill>
              <p:spPr>
                <a:xfrm>
                  <a:off x="527024" y="47654"/>
                  <a:ext cx="452438" cy="529035"/>
                </a:xfrm>
                <a:custGeom>
                  <a:avLst/>
                  <a:gdLst/>
                  <a:ahLst/>
                  <a:cxnLst>
                    <a:cxn ang="0">
                      <a:pos x="wd2" y="hd2"/>
                    </a:cxn>
                    <a:cxn ang="5400000">
                      <a:pos x="wd2" y="hd2"/>
                    </a:cxn>
                    <a:cxn ang="10800000">
                      <a:pos x="wd2" y="hd2"/>
                    </a:cxn>
                    <a:cxn ang="16200000">
                      <a:pos x="wd2" y="hd2"/>
                    </a:cxn>
                  </a:cxnLst>
                  <a:rect l="0" t="0" r="r" b="b"/>
                  <a:pathLst>
                    <a:path w="21600" h="21600" extrusionOk="0">
                      <a:moveTo>
                        <a:pt x="3240" y="0"/>
                      </a:moveTo>
                      <a:lnTo>
                        <a:pt x="3202" y="65"/>
                      </a:lnTo>
                      <a:lnTo>
                        <a:pt x="3164" y="211"/>
                      </a:lnTo>
                      <a:lnTo>
                        <a:pt x="3126" y="405"/>
                      </a:lnTo>
                      <a:lnTo>
                        <a:pt x="3088" y="648"/>
                      </a:lnTo>
                      <a:lnTo>
                        <a:pt x="3069" y="826"/>
                      </a:lnTo>
                      <a:lnTo>
                        <a:pt x="3032" y="1134"/>
                      </a:lnTo>
                      <a:lnTo>
                        <a:pt x="2956" y="1523"/>
                      </a:lnTo>
                      <a:lnTo>
                        <a:pt x="2899" y="2009"/>
                      </a:lnTo>
                      <a:lnTo>
                        <a:pt x="2804" y="2560"/>
                      </a:lnTo>
                      <a:lnTo>
                        <a:pt x="2709" y="3176"/>
                      </a:lnTo>
                      <a:lnTo>
                        <a:pt x="2615" y="3808"/>
                      </a:lnTo>
                      <a:lnTo>
                        <a:pt x="2520" y="4472"/>
                      </a:lnTo>
                      <a:lnTo>
                        <a:pt x="2406" y="5137"/>
                      </a:lnTo>
                      <a:lnTo>
                        <a:pt x="2312" y="5752"/>
                      </a:lnTo>
                      <a:lnTo>
                        <a:pt x="2236" y="6303"/>
                      </a:lnTo>
                      <a:lnTo>
                        <a:pt x="2160" y="6789"/>
                      </a:lnTo>
                      <a:lnTo>
                        <a:pt x="2103" y="7195"/>
                      </a:lnTo>
                      <a:lnTo>
                        <a:pt x="2046" y="7502"/>
                      </a:lnTo>
                      <a:lnTo>
                        <a:pt x="2027" y="7697"/>
                      </a:lnTo>
                      <a:lnTo>
                        <a:pt x="2008" y="7778"/>
                      </a:lnTo>
                      <a:lnTo>
                        <a:pt x="2122" y="7810"/>
                      </a:lnTo>
                      <a:lnTo>
                        <a:pt x="2425" y="7859"/>
                      </a:lnTo>
                      <a:lnTo>
                        <a:pt x="2880" y="7908"/>
                      </a:lnTo>
                      <a:lnTo>
                        <a:pt x="3448" y="7972"/>
                      </a:lnTo>
                      <a:lnTo>
                        <a:pt x="4017" y="8037"/>
                      </a:lnTo>
                      <a:lnTo>
                        <a:pt x="4491" y="8086"/>
                      </a:lnTo>
                      <a:lnTo>
                        <a:pt x="4832" y="8134"/>
                      </a:lnTo>
                      <a:lnTo>
                        <a:pt x="4983" y="8167"/>
                      </a:lnTo>
                      <a:lnTo>
                        <a:pt x="5078" y="8215"/>
                      </a:lnTo>
                      <a:lnTo>
                        <a:pt x="5116" y="8296"/>
                      </a:lnTo>
                      <a:lnTo>
                        <a:pt x="5135" y="8442"/>
                      </a:lnTo>
                      <a:lnTo>
                        <a:pt x="5192" y="8588"/>
                      </a:lnTo>
                      <a:lnTo>
                        <a:pt x="5324" y="8912"/>
                      </a:lnTo>
                      <a:lnTo>
                        <a:pt x="5514" y="9285"/>
                      </a:lnTo>
                      <a:lnTo>
                        <a:pt x="5760" y="9641"/>
                      </a:lnTo>
                      <a:lnTo>
                        <a:pt x="5987" y="9901"/>
                      </a:lnTo>
                      <a:lnTo>
                        <a:pt x="6063" y="9998"/>
                      </a:lnTo>
                      <a:lnTo>
                        <a:pt x="6158" y="10144"/>
                      </a:lnTo>
                      <a:lnTo>
                        <a:pt x="6291" y="10322"/>
                      </a:lnTo>
                      <a:lnTo>
                        <a:pt x="6404" y="10516"/>
                      </a:lnTo>
                      <a:lnTo>
                        <a:pt x="6556" y="10776"/>
                      </a:lnTo>
                      <a:lnTo>
                        <a:pt x="6802" y="11100"/>
                      </a:lnTo>
                      <a:lnTo>
                        <a:pt x="7086" y="11456"/>
                      </a:lnTo>
                      <a:lnTo>
                        <a:pt x="7371" y="11829"/>
                      </a:lnTo>
                      <a:lnTo>
                        <a:pt x="7693" y="12202"/>
                      </a:lnTo>
                      <a:lnTo>
                        <a:pt x="7920" y="12493"/>
                      </a:lnTo>
                      <a:lnTo>
                        <a:pt x="8091" y="12753"/>
                      </a:lnTo>
                      <a:lnTo>
                        <a:pt x="8204" y="12947"/>
                      </a:lnTo>
                      <a:lnTo>
                        <a:pt x="8280" y="13109"/>
                      </a:lnTo>
                      <a:lnTo>
                        <a:pt x="8299" y="13158"/>
                      </a:lnTo>
                      <a:lnTo>
                        <a:pt x="8299" y="13223"/>
                      </a:lnTo>
                      <a:lnTo>
                        <a:pt x="8337" y="13352"/>
                      </a:lnTo>
                      <a:lnTo>
                        <a:pt x="8337" y="13563"/>
                      </a:lnTo>
                      <a:lnTo>
                        <a:pt x="8318" y="13806"/>
                      </a:lnTo>
                      <a:lnTo>
                        <a:pt x="8299" y="14098"/>
                      </a:lnTo>
                      <a:lnTo>
                        <a:pt x="8242" y="14373"/>
                      </a:lnTo>
                      <a:lnTo>
                        <a:pt x="8166" y="14632"/>
                      </a:lnTo>
                      <a:lnTo>
                        <a:pt x="8072" y="14924"/>
                      </a:lnTo>
                      <a:lnTo>
                        <a:pt x="7920" y="15248"/>
                      </a:lnTo>
                      <a:lnTo>
                        <a:pt x="7731" y="15621"/>
                      </a:lnTo>
                      <a:lnTo>
                        <a:pt x="7503" y="16042"/>
                      </a:lnTo>
                      <a:lnTo>
                        <a:pt x="7200" y="16561"/>
                      </a:lnTo>
                      <a:lnTo>
                        <a:pt x="6916" y="17063"/>
                      </a:lnTo>
                      <a:lnTo>
                        <a:pt x="6651" y="17517"/>
                      </a:lnTo>
                      <a:lnTo>
                        <a:pt x="6442" y="17889"/>
                      </a:lnTo>
                      <a:lnTo>
                        <a:pt x="6328" y="18100"/>
                      </a:lnTo>
                      <a:lnTo>
                        <a:pt x="6215" y="18311"/>
                      </a:lnTo>
                      <a:lnTo>
                        <a:pt x="6082" y="18489"/>
                      </a:lnTo>
                      <a:lnTo>
                        <a:pt x="5949" y="18586"/>
                      </a:lnTo>
                      <a:lnTo>
                        <a:pt x="5855" y="18586"/>
                      </a:lnTo>
                      <a:lnTo>
                        <a:pt x="5779" y="18586"/>
                      </a:lnTo>
                      <a:lnTo>
                        <a:pt x="5684" y="18618"/>
                      </a:lnTo>
                      <a:lnTo>
                        <a:pt x="5533" y="18667"/>
                      </a:lnTo>
                      <a:lnTo>
                        <a:pt x="5286" y="18683"/>
                      </a:lnTo>
                      <a:lnTo>
                        <a:pt x="5116" y="18683"/>
                      </a:lnTo>
                      <a:lnTo>
                        <a:pt x="5040" y="18699"/>
                      </a:lnTo>
                      <a:lnTo>
                        <a:pt x="5002" y="18748"/>
                      </a:lnTo>
                      <a:lnTo>
                        <a:pt x="4983" y="18829"/>
                      </a:lnTo>
                      <a:lnTo>
                        <a:pt x="4945" y="18991"/>
                      </a:lnTo>
                      <a:lnTo>
                        <a:pt x="4832" y="19072"/>
                      </a:lnTo>
                      <a:lnTo>
                        <a:pt x="4680" y="19072"/>
                      </a:lnTo>
                      <a:lnTo>
                        <a:pt x="4509" y="19007"/>
                      </a:lnTo>
                      <a:lnTo>
                        <a:pt x="4187" y="18878"/>
                      </a:lnTo>
                      <a:lnTo>
                        <a:pt x="3865" y="19007"/>
                      </a:lnTo>
                      <a:lnTo>
                        <a:pt x="3695" y="19105"/>
                      </a:lnTo>
                      <a:lnTo>
                        <a:pt x="3467" y="19072"/>
                      </a:lnTo>
                      <a:lnTo>
                        <a:pt x="3259" y="19056"/>
                      </a:lnTo>
                      <a:lnTo>
                        <a:pt x="3107" y="19137"/>
                      </a:lnTo>
                      <a:lnTo>
                        <a:pt x="2994" y="19218"/>
                      </a:lnTo>
                      <a:lnTo>
                        <a:pt x="2918" y="19218"/>
                      </a:lnTo>
                      <a:lnTo>
                        <a:pt x="2766" y="19218"/>
                      </a:lnTo>
                      <a:lnTo>
                        <a:pt x="2501" y="19267"/>
                      </a:lnTo>
                      <a:lnTo>
                        <a:pt x="2236" y="19348"/>
                      </a:lnTo>
                      <a:lnTo>
                        <a:pt x="2160" y="19461"/>
                      </a:lnTo>
                      <a:lnTo>
                        <a:pt x="2141" y="19574"/>
                      </a:lnTo>
                      <a:lnTo>
                        <a:pt x="2046" y="19639"/>
                      </a:lnTo>
                      <a:lnTo>
                        <a:pt x="1876" y="19720"/>
                      </a:lnTo>
                      <a:lnTo>
                        <a:pt x="1667" y="19866"/>
                      </a:lnTo>
                      <a:lnTo>
                        <a:pt x="1478" y="20028"/>
                      </a:lnTo>
                      <a:lnTo>
                        <a:pt x="1402" y="20125"/>
                      </a:lnTo>
                      <a:lnTo>
                        <a:pt x="1459" y="20206"/>
                      </a:lnTo>
                      <a:lnTo>
                        <a:pt x="1592" y="20320"/>
                      </a:lnTo>
                      <a:lnTo>
                        <a:pt x="1705" y="20433"/>
                      </a:lnTo>
                      <a:lnTo>
                        <a:pt x="1762" y="20531"/>
                      </a:lnTo>
                      <a:lnTo>
                        <a:pt x="1686" y="20644"/>
                      </a:lnTo>
                      <a:lnTo>
                        <a:pt x="1516" y="20774"/>
                      </a:lnTo>
                      <a:lnTo>
                        <a:pt x="1307" y="20871"/>
                      </a:lnTo>
                      <a:lnTo>
                        <a:pt x="1099" y="20936"/>
                      </a:lnTo>
                      <a:lnTo>
                        <a:pt x="909" y="21000"/>
                      </a:lnTo>
                      <a:lnTo>
                        <a:pt x="891" y="21162"/>
                      </a:lnTo>
                      <a:lnTo>
                        <a:pt x="909" y="21308"/>
                      </a:lnTo>
                      <a:lnTo>
                        <a:pt x="834" y="21406"/>
                      </a:lnTo>
                      <a:lnTo>
                        <a:pt x="682" y="21454"/>
                      </a:lnTo>
                      <a:lnTo>
                        <a:pt x="436" y="21438"/>
                      </a:lnTo>
                      <a:lnTo>
                        <a:pt x="171" y="21438"/>
                      </a:lnTo>
                      <a:lnTo>
                        <a:pt x="0" y="21503"/>
                      </a:lnTo>
                      <a:lnTo>
                        <a:pt x="76" y="21551"/>
                      </a:lnTo>
                      <a:lnTo>
                        <a:pt x="227" y="21568"/>
                      </a:lnTo>
                      <a:lnTo>
                        <a:pt x="417" y="21568"/>
                      </a:lnTo>
                      <a:lnTo>
                        <a:pt x="701" y="21584"/>
                      </a:lnTo>
                      <a:lnTo>
                        <a:pt x="1080" y="21584"/>
                      </a:lnTo>
                      <a:lnTo>
                        <a:pt x="1554" y="21584"/>
                      </a:lnTo>
                      <a:lnTo>
                        <a:pt x="2141" y="21600"/>
                      </a:lnTo>
                      <a:lnTo>
                        <a:pt x="2861" y="21600"/>
                      </a:lnTo>
                      <a:lnTo>
                        <a:pt x="3695" y="21600"/>
                      </a:lnTo>
                      <a:lnTo>
                        <a:pt x="4680" y="21600"/>
                      </a:lnTo>
                      <a:lnTo>
                        <a:pt x="5836" y="21600"/>
                      </a:lnTo>
                      <a:lnTo>
                        <a:pt x="7143" y="21600"/>
                      </a:lnTo>
                      <a:lnTo>
                        <a:pt x="8621" y="21600"/>
                      </a:lnTo>
                      <a:lnTo>
                        <a:pt x="10288" y="21600"/>
                      </a:lnTo>
                      <a:lnTo>
                        <a:pt x="11444" y="21600"/>
                      </a:lnTo>
                      <a:lnTo>
                        <a:pt x="12543" y="21600"/>
                      </a:lnTo>
                      <a:lnTo>
                        <a:pt x="13585" y="21600"/>
                      </a:lnTo>
                      <a:lnTo>
                        <a:pt x="14571" y="21600"/>
                      </a:lnTo>
                      <a:lnTo>
                        <a:pt x="15480" y="21600"/>
                      </a:lnTo>
                      <a:lnTo>
                        <a:pt x="16333" y="21600"/>
                      </a:lnTo>
                      <a:lnTo>
                        <a:pt x="17128" y="21584"/>
                      </a:lnTo>
                      <a:lnTo>
                        <a:pt x="17829" y="21584"/>
                      </a:lnTo>
                      <a:lnTo>
                        <a:pt x="18474" y="21584"/>
                      </a:lnTo>
                      <a:lnTo>
                        <a:pt x="19023" y="21584"/>
                      </a:lnTo>
                      <a:lnTo>
                        <a:pt x="19497" y="21568"/>
                      </a:lnTo>
                      <a:lnTo>
                        <a:pt x="19895" y="21568"/>
                      </a:lnTo>
                      <a:lnTo>
                        <a:pt x="20198" y="21568"/>
                      </a:lnTo>
                      <a:lnTo>
                        <a:pt x="20406" y="21551"/>
                      </a:lnTo>
                      <a:lnTo>
                        <a:pt x="20558" y="21551"/>
                      </a:lnTo>
                      <a:lnTo>
                        <a:pt x="20444" y="21487"/>
                      </a:lnTo>
                      <a:lnTo>
                        <a:pt x="20387" y="21422"/>
                      </a:lnTo>
                      <a:lnTo>
                        <a:pt x="20274" y="21389"/>
                      </a:lnTo>
                      <a:lnTo>
                        <a:pt x="20198" y="21373"/>
                      </a:lnTo>
                      <a:lnTo>
                        <a:pt x="20103" y="21292"/>
                      </a:lnTo>
                      <a:lnTo>
                        <a:pt x="20046" y="21179"/>
                      </a:lnTo>
                      <a:lnTo>
                        <a:pt x="20027" y="21065"/>
                      </a:lnTo>
                      <a:lnTo>
                        <a:pt x="19876" y="21098"/>
                      </a:lnTo>
                      <a:lnTo>
                        <a:pt x="19648" y="21162"/>
                      </a:lnTo>
                      <a:lnTo>
                        <a:pt x="19421" y="21260"/>
                      </a:lnTo>
                      <a:lnTo>
                        <a:pt x="19213" y="21325"/>
                      </a:lnTo>
                      <a:lnTo>
                        <a:pt x="19080" y="21325"/>
                      </a:lnTo>
                      <a:lnTo>
                        <a:pt x="18966" y="21244"/>
                      </a:lnTo>
                      <a:lnTo>
                        <a:pt x="18853" y="21098"/>
                      </a:lnTo>
                      <a:lnTo>
                        <a:pt x="18739" y="20936"/>
                      </a:lnTo>
                      <a:lnTo>
                        <a:pt x="18568" y="20887"/>
                      </a:lnTo>
                      <a:lnTo>
                        <a:pt x="18398" y="20822"/>
                      </a:lnTo>
                      <a:lnTo>
                        <a:pt x="18341" y="20628"/>
                      </a:lnTo>
                      <a:lnTo>
                        <a:pt x="18341" y="20498"/>
                      </a:lnTo>
                      <a:lnTo>
                        <a:pt x="18398" y="20401"/>
                      </a:lnTo>
                      <a:lnTo>
                        <a:pt x="18493" y="20304"/>
                      </a:lnTo>
                      <a:lnTo>
                        <a:pt x="18720" y="20190"/>
                      </a:lnTo>
                      <a:lnTo>
                        <a:pt x="19004" y="19996"/>
                      </a:lnTo>
                      <a:lnTo>
                        <a:pt x="19175" y="19801"/>
                      </a:lnTo>
                      <a:lnTo>
                        <a:pt x="19269" y="19623"/>
                      </a:lnTo>
                      <a:lnTo>
                        <a:pt x="19364" y="19526"/>
                      </a:lnTo>
                      <a:lnTo>
                        <a:pt x="19459" y="19493"/>
                      </a:lnTo>
                      <a:lnTo>
                        <a:pt x="19573" y="19526"/>
                      </a:lnTo>
                      <a:lnTo>
                        <a:pt x="19705" y="19558"/>
                      </a:lnTo>
                      <a:lnTo>
                        <a:pt x="19819" y="19526"/>
                      </a:lnTo>
                      <a:lnTo>
                        <a:pt x="19989" y="19510"/>
                      </a:lnTo>
                      <a:lnTo>
                        <a:pt x="19971" y="19461"/>
                      </a:lnTo>
                      <a:lnTo>
                        <a:pt x="19895" y="19267"/>
                      </a:lnTo>
                      <a:lnTo>
                        <a:pt x="19857" y="19186"/>
                      </a:lnTo>
                      <a:lnTo>
                        <a:pt x="19724" y="19153"/>
                      </a:lnTo>
                      <a:lnTo>
                        <a:pt x="19592" y="19169"/>
                      </a:lnTo>
                      <a:lnTo>
                        <a:pt x="19478" y="19234"/>
                      </a:lnTo>
                      <a:lnTo>
                        <a:pt x="19326" y="19315"/>
                      </a:lnTo>
                      <a:lnTo>
                        <a:pt x="19118" y="19364"/>
                      </a:lnTo>
                      <a:lnTo>
                        <a:pt x="18909" y="19380"/>
                      </a:lnTo>
                      <a:lnTo>
                        <a:pt x="18758" y="19331"/>
                      </a:lnTo>
                      <a:lnTo>
                        <a:pt x="18531" y="19218"/>
                      </a:lnTo>
                      <a:lnTo>
                        <a:pt x="18171" y="19056"/>
                      </a:lnTo>
                      <a:lnTo>
                        <a:pt x="17697" y="18894"/>
                      </a:lnTo>
                      <a:lnTo>
                        <a:pt x="17261" y="18862"/>
                      </a:lnTo>
                      <a:lnTo>
                        <a:pt x="16939" y="18829"/>
                      </a:lnTo>
                      <a:lnTo>
                        <a:pt x="16731" y="18780"/>
                      </a:lnTo>
                      <a:lnTo>
                        <a:pt x="16541" y="18667"/>
                      </a:lnTo>
                      <a:lnTo>
                        <a:pt x="16389" y="18602"/>
                      </a:lnTo>
                      <a:lnTo>
                        <a:pt x="16257" y="18602"/>
                      </a:lnTo>
                      <a:lnTo>
                        <a:pt x="16162" y="18635"/>
                      </a:lnTo>
                      <a:lnTo>
                        <a:pt x="16048" y="18683"/>
                      </a:lnTo>
                      <a:lnTo>
                        <a:pt x="15916" y="18683"/>
                      </a:lnTo>
                      <a:lnTo>
                        <a:pt x="15764" y="18635"/>
                      </a:lnTo>
                      <a:lnTo>
                        <a:pt x="15556" y="18521"/>
                      </a:lnTo>
                      <a:lnTo>
                        <a:pt x="15291" y="18408"/>
                      </a:lnTo>
                      <a:lnTo>
                        <a:pt x="15006" y="18392"/>
                      </a:lnTo>
                      <a:lnTo>
                        <a:pt x="14760" y="18408"/>
                      </a:lnTo>
                      <a:lnTo>
                        <a:pt x="14646" y="18408"/>
                      </a:lnTo>
                      <a:lnTo>
                        <a:pt x="14533" y="18424"/>
                      </a:lnTo>
                      <a:lnTo>
                        <a:pt x="14267" y="18440"/>
                      </a:lnTo>
                      <a:lnTo>
                        <a:pt x="13964" y="18489"/>
                      </a:lnTo>
                      <a:lnTo>
                        <a:pt x="13775" y="18570"/>
                      </a:lnTo>
                      <a:lnTo>
                        <a:pt x="13642" y="18651"/>
                      </a:lnTo>
                      <a:lnTo>
                        <a:pt x="13528" y="18586"/>
                      </a:lnTo>
                      <a:lnTo>
                        <a:pt x="13415" y="18521"/>
                      </a:lnTo>
                      <a:lnTo>
                        <a:pt x="13244" y="18505"/>
                      </a:lnTo>
                      <a:lnTo>
                        <a:pt x="13036" y="18489"/>
                      </a:lnTo>
                      <a:lnTo>
                        <a:pt x="12827" y="18359"/>
                      </a:lnTo>
                      <a:lnTo>
                        <a:pt x="12600" y="18230"/>
                      </a:lnTo>
                      <a:lnTo>
                        <a:pt x="12373" y="18278"/>
                      </a:lnTo>
                      <a:lnTo>
                        <a:pt x="12145" y="18311"/>
                      </a:lnTo>
                      <a:lnTo>
                        <a:pt x="12032" y="18262"/>
                      </a:lnTo>
                      <a:lnTo>
                        <a:pt x="11994" y="18149"/>
                      </a:lnTo>
                      <a:lnTo>
                        <a:pt x="11937" y="17889"/>
                      </a:lnTo>
                      <a:lnTo>
                        <a:pt x="11880" y="17517"/>
                      </a:lnTo>
                      <a:lnTo>
                        <a:pt x="11842" y="17063"/>
                      </a:lnTo>
                      <a:lnTo>
                        <a:pt x="11804" y="16577"/>
                      </a:lnTo>
                      <a:lnTo>
                        <a:pt x="11766" y="16058"/>
                      </a:lnTo>
                      <a:lnTo>
                        <a:pt x="11766" y="15929"/>
                      </a:lnTo>
                      <a:lnTo>
                        <a:pt x="11728" y="15686"/>
                      </a:lnTo>
                      <a:lnTo>
                        <a:pt x="11709" y="15442"/>
                      </a:lnTo>
                      <a:lnTo>
                        <a:pt x="11728" y="15329"/>
                      </a:lnTo>
                      <a:lnTo>
                        <a:pt x="11728" y="15264"/>
                      </a:lnTo>
                      <a:lnTo>
                        <a:pt x="11728" y="14843"/>
                      </a:lnTo>
                      <a:lnTo>
                        <a:pt x="11747" y="14665"/>
                      </a:lnTo>
                      <a:lnTo>
                        <a:pt x="11766" y="14454"/>
                      </a:lnTo>
                      <a:lnTo>
                        <a:pt x="11842" y="14260"/>
                      </a:lnTo>
                      <a:lnTo>
                        <a:pt x="11956" y="14065"/>
                      </a:lnTo>
                      <a:lnTo>
                        <a:pt x="12107" y="13854"/>
                      </a:lnTo>
                      <a:lnTo>
                        <a:pt x="12145" y="13806"/>
                      </a:lnTo>
                      <a:lnTo>
                        <a:pt x="12354" y="13579"/>
                      </a:lnTo>
                      <a:lnTo>
                        <a:pt x="12676" y="13239"/>
                      </a:lnTo>
                      <a:lnTo>
                        <a:pt x="12884" y="13044"/>
                      </a:lnTo>
                      <a:lnTo>
                        <a:pt x="13434" y="12510"/>
                      </a:lnTo>
                      <a:lnTo>
                        <a:pt x="14002" y="11991"/>
                      </a:lnTo>
                      <a:lnTo>
                        <a:pt x="14571" y="11489"/>
                      </a:lnTo>
                      <a:lnTo>
                        <a:pt x="15120" y="11019"/>
                      </a:lnTo>
                      <a:lnTo>
                        <a:pt x="15613" y="10614"/>
                      </a:lnTo>
                      <a:lnTo>
                        <a:pt x="15688" y="10533"/>
                      </a:lnTo>
                      <a:lnTo>
                        <a:pt x="15897" y="10354"/>
                      </a:lnTo>
                      <a:lnTo>
                        <a:pt x="16105" y="10128"/>
                      </a:lnTo>
                      <a:lnTo>
                        <a:pt x="16295" y="9868"/>
                      </a:lnTo>
                      <a:lnTo>
                        <a:pt x="16389" y="9641"/>
                      </a:lnTo>
                      <a:lnTo>
                        <a:pt x="16446" y="9512"/>
                      </a:lnTo>
                      <a:lnTo>
                        <a:pt x="16484" y="9463"/>
                      </a:lnTo>
                      <a:lnTo>
                        <a:pt x="16693" y="9447"/>
                      </a:lnTo>
                      <a:lnTo>
                        <a:pt x="17128" y="9479"/>
                      </a:lnTo>
                      <a:lnTo>
                        <a:pt x="17735" y="9544"/>
                      </a:lnTo>
                      <a:lnTo>
                        <a:pt x="18493" y="9609"/>
                      </a:lnTo>
                      <a:lnTo>
                        <a:pt x="19232" y="9690"/>
                      </a:lnTo>
                      <a:lnTo>
                        <a:pt x="19838" y="9755"/>
                      </a:lnTo>
                      <a:lnTo>
                        <a:pt x="20274" y="9787"/>
                      </a:lnTo>
                      <a:lnTo>
                        <a:pt x="20425" y="9803"/>
                      </a:lnTo>
                      <a:lnTo>
                        <a:pt x="20444" y="9722"/>
                      </a:lnTo>
                      <a:lnTo>
                        <a:pt x="20482" y="9544"/>
                      </a:lnTo>
                      <a:lnTo>
                        <a:pt x="20539" y="9269"/>
                      </a:lnTo>
                      <a:lnTo>
                        <a:pt x="20596" y="8896"/>
                      </a:lnTo>
                      <a:lnTo>
                        <a:pt x="20653" y="8459"/>
                      </a:lnTo>
                      <a:lnTo>
                        <a:pt x="20728" y="7972"/>
                      </a:lnTo>
                      <a:lnTo>
                        <a:pt x="20804" y="7438"/>
                      </a:lnTo>
                      <a:lnTo>
                        <a:pt x="20899" y="6871"/>
                      </a:lnTo>
                      <a:lnTo>
                        <a:pt x="20918" y="6676"/>
                      </a:lnTo>
                      <a:lnTo>
                        <a:pt x="20956" y="6417"/>
                      </a:lnTo>
                      <a:lnTo>
                        <a:pt x="20994" y="6093"/>
                      </a:lnTo>
                      <a:lnTo>
                        <a:pt x="21051" y="5720"/>
                      </a:lnTo>
                      <a:lnTo>
                        <a:pt x="21107" y="5315"/>
                      </a:lnTo>
                      <a:lnTo>
                        <a:pt x="21183" y="4894"/>
                      </a:lnTo>
                      <a:lnTo>
                        <a:pt x="21240" y="4456"/>
                      </a:lnTo>
                      <a:lnTo>
                        <a:pt x="21316" y="4019"/>
                      </a:lnTo>
                      <a:lnTo>
                        <a:pt x="21373" y="3581"/>
                      </a:lnTo>
                      <a:lnTo>
                        <a:pt x="21429" y="3192"/>
                      </a:lnTo>
                      <a:lnTo>
                        <a:pt x="21486" y="2836"/>
                      </a:lnTo>
                      <a:lnTo>
                        <a:pt x="21524" y="2512"/>
                      </a:lnTo>
                      <a:lnTo>
                        <a:pt x="21562" y="2252"/>
                      </a:lnTo>
                      <a:lnTo>
                        <a:pt x="21581" y="2058"/>
                      </a:lnTo>
                      <a:lnTo>
                        <a:pt x="21600" y="1928"/>
                      </a:lnTo>
                      <a:lnTo>
                        <a:pt x="21600" y="1880"/>
                      </a:lnTo>
                      <a:lnTo>
                        <a:pt x="21543" y="1880"/>
                      </a:lnTo>
                      <a:lnTo>
                        <a:pt x="21392" y="1863"/>
                      </a:lnTo>
                      <a:lnTo>
                        <a:pt x="21145" y="1831"/>
                      </a:lnTo>
                      <a:lnTo>
                        <a:pt x="20804" y="1799"/>
                      </a:lnTo>
                      <a:lnTo>
                        <a:pt x="20425" y="1750"/>
                      </a:lnTo>
                      <a:lnTo>
                        <a:pt x="19971" y="1701"/>
                      </a:lnTo>
                      <a:lnTo>
                        <a:pt x="19478" y="1653"/>
                      </a:lnTo>
                      <a:lnTo>
                        <a:pt x="18947" y="1588"/>
                      </a:lnTo>
                      <a:lnTo>
                        <a:pt x="17053" y="1394"/>
                      </a:lnTo>
                      <a:lnTo>
                        <a:pt x="15234" y="1199"/>
                      </a:lnTo>
                      <a:lnTo>
                        <a:pt x="13509" y="1021"/>
                      </a:lnTo>
                      <a:lnTo>
                        <a:pt x="11899" y="859"/>
                      </a:lnTo>
                      <a:lnTo>
                        <a:pt x="10364" y="697"/>
                      </a:lnTo>
                      <a:lnTo>
                        <a:pt x="8943" y="551"/>
                      </a:lnTo>
                      <a:lnTo>
                        <a:pt x="7617" y="405"/>
                      </a:lnTo>
                      <a:lnTo>
                        <a:pt x="6404" y="275"/>
                      </a:lnTo>
                      <a:lnTo>
                        <a:pt x="5779" y="211"/>
                      </a:lnTo>
                      <a:lnTo>
                        <a:pt x="5192" y="162"/>
                      </a:lnTo>
                      <a:lnTo>
                        <a:pt x="4661" y="97"/>
                      </a:lnTo>
                      <a:lnTo>
                        <a:pt x="4187" y="65"/>
                      </a:lnTo>
                      <a:lnTo>
                        <a:pt x="3789" y="32"/>
                      </a:lnTo>
                      <a:lnTo>
                        <a:pt x="3505" y="16"/>
                      </a:lnTo>
                      <a:lnTo>
                        <a:pt x="3297" y="0"/>
                      </a:lnTo>
                      <a:lnTo>
                        <a:pt x="3240" y="0"/>
                      </a:lnTo>
                      <a:close/>
                      <a:moveTo>
                        <a:pt x="7863" y="8556"/>
                      </a:moveTo>
                      <a:lnTo>
                        <a:pt x="8109" y="8556"/>
                      </a:lnTo>
                      <a:lnTo>
                        <a:pt x="8583" y="8588"/>
                      </a:lnTo>
                      <a:lnTo>
                        <a:pt x="8886" y="8621"/>
                      </a:lnTo>
                      <a:lnTo>
                        <a:pt x="9076" y="8653"/>
                      </a:lnTo>
                      <a:lnTo>
                        <a:pt x="9152" y="8718"/>
                      </a:lnTo>
                      <a:lnTo>
                        <a:pt x="9133" y="8783"/>
                      </a:lnTo>
                      <a:lnTo>
                        <a:pt x="9057" y="8945"/>
                      </a:lnTo>
                      <a:lnTo>
                        <a:pt x="9019" y="9042"/>
                      </a:lnTo>
                      <a:lnTo>
                        <a:pt x="8924" y="9155"/>
                      </a:lnTo>
                      <a:lnTo>
                        <a:pt x="8848" y="9236"/>
                      </a:lnTo>
                      <a:lnTo>
                        <a:pt x="8848" y="9301"/>
                      </a:lnTo>
                      <a:lnTo>
                        <a:pt x="8829" y="9431"/>
                      </a:lnTo>
                      <a:lnTo>
                        <a:pt x="8773" y="9528"/>
                      </a:lnTo>
                      <a:lnTo>
                        <a:pt x="8773" y="9674"/>
                      </a:lnTo>
                      <a:lnTo>
                        <a:pt x="8773" y="9803"/>
                      </a:lnTo>
                      <a:lnTo>
                        <a:pt x="8735" y="9901"/>
                      </a:lnTo>
                      <a:lnTo>
                        <a:pt x="8697" y="10014"/>
                      </a:lnTo>
                      <a:lnTo>
                        <a:pt x="8754" y="10192"/>
                      </a:lnTo>
                      <a:lnTo>
                        <a:pt x="8829" y="10435"/>
                      </a:lnTo>
                      <a:lnTo>
                        <a:pt x="8886" y="10678"/>
                      </a:lnTo>
                      <a:lnTo>
                        <a:pt x="8962" y="10824"/>
                      </a:lnTo>
                      <a:lnTo>
                        <a:pt x="9152" y="11051"/>
                      </a:lnTo>
                      <a:lnTo>
                        <a:pt x="9322" y="11278"/>
                      </a:lnTo>
                      <a:lnTo>
                        <a:pt x="9360" y="11391"/>
                      </a:lnTo>
                      <a:lnTo>
                        <a:pt x="9227" y="11424"/>
                      </a:lnTo>
                      <a:lnTo>
                        <a:pt x="9019" y="11294"/>
                      </a:lnTo>
                      <a:lnTo>
                        <a:pt x="8867" y="11197"/>
                      </a:lnTo>
                      <a:lnTo>
                        <a:pt x="8754" y="11148"/>
                      </a:lnTo>
                      <a:lnTo>
                        <a:pt x="8583" y="11067"/>
                      </a:lnTo>
                      <a:lnTo>
                        <a:pt x="8469" y="10970"/>
                      </a:lnTo>
                      <a:lnTo>
                        <a:pt x="8223" y="10824"/>
                      </a:lnTo>
                      <a:lnTo>
                        <a:pt x="7920" y="10614"/>
                      </a:lnTo>
                      <a:lnTo>
                        <a:pt x="7674" y="10403"/>
                      </a:lnTo>
                      <a:lnTo>
                        <a:pt x="7503" y="10225"/>
                      </a:lnTo>
                      <a:lnTo>
                        <a:pt x="7427" y="10111"/>
                      </a:lnTo>
                      <a:lnTo>
                        <a:pt x="7314" y="9982"/>
                      </a:lnTo>
                      <a:lnTo>
                        <a:pt x="7238" y="9868"/>
                      </a:lnTo>
                      <a:lnTo>
                        <a:pt x="7200" y="9771"/>
                      </a:lnTo>
                      <a:lnTo>
                        <a:pt x="7124" y="9706"/>
                      </a:lnTo>
                      <a:lnTo>
                        <a:pt x="7143" y="9593"/>
                      </a:lnTo>
                      <a:lnTo>
                        <a:pt x="7238" y="9431"/>
                      </a:lnTo>
                      <a:lnTo>
                        <a:pt x="7408" y="9236"/>
                      </a:lnTo>
                      <a:lnTo>
                        <a:pt x="7617" y="8977"/>
                      </a:lnTo>
                      <a:lnTo>
                        <a:pt x="7731" y="8734"/>
                      </a:lnTo>
                      <a:lnTo>
                        <a:pt x="7768" y="8604"/>
                      </a:lnTo>
                      <a:lnTo>
                        <a:pt x="7863" y="8556"/>
                      </a:lnTo>
                      <a:close/>
                      <a:moveTo>
                        <a:pt x="13377" y="9107"/>
                      </a:moveTo>
                      <a:lnTo>
                        <a:pt x="13566" y="9188"/>
                      </a:lnTo>
                      <a:lnTo>
                        <a:pt x="13699" y="9285"/>
                      </a:lnTo>
                      <a:lnTo>
                        <a:pt x="13737" y="9398"/>
                      </a:lnTo>
                      <a:lnTo>
                        <a:pt x="13813" y="9593"/>
                      </a:lnTo>
                      <a:lnTo>
                        <a:pt x="14002" y="9884"/>
                      </a:lnTo>
                      <a:lnTo>
                        <a:pt x="14192" y="10144"/>
                      </a:lnTo>
                      <a:lnTo>
                        <a:pt x="14267" y="10322"/>
                      </a:lnTo>
                      <a:lnTo>
                        <a:pt x="14267" y="10468"/>
                      </a:lnTo>
                      <a:lnTo>
                        <a:pt x="14192" y="10597"/>
                      </a:lnTo>
                      <a:lnTo>
                        <a:pt x="14059" y="10711"/>
                      </a:lnTo>
                      <a:lnTo>
                        <a:pt x="13869" y="10808"/>
                      </a:lnTo>
                      <a:lnTo>
                        <a:pt x="13680" y="10905"/>
                      </a:lnTo>
                      <a:lnTo>
                        <a:pt x="13509" y="10954"/>
                      </a:lnTo>
                      <a:lnTo>
                        <a:pt x="13301" y="11051"/>
                      </a:lnTo>
                      <a:lnTo>
                        <a:pt x="13036" y="11246"/>
                      </a:lnTo>
                      <a:lnTo>
                        <a:pt x="12808" y="11424"/>
                      </a:lnTo>
                      <a:lnTo>
                        <a:pt x="12676" y="11505"/>
                      </a:lnTo>
                      <a:lnTo>
                        <a:pt x="12581" y="11424"/>
                      </a:lnTo>
                      <a:lnTo>
                        <a:pt x="12695" y="11262"/>
                      </a:lnTo>
                      <a:lnTo>
                        <a:pt x="12827" y="11148"/>
                      </a:lnTo>
                      <a:lnTo>
                        <a:pt x="12922" y="11019"/>
                      </a:lnTo>
                      <a:lnTo>
                        <a:pt x="12998" y="10889"/>
                      </a:lnTo>
                      <a:lnTo>
                        <a:pt x="13055" y="10792"/>
                      </a:lnTo>
                      <a:lnTo>
                        <a:pt x="13225" y="10468"/>
                      </a:lnTo>
                      <a:lnTo>
                        <a:pt x="13320" y="10111"/>
                      </a:lnTo>
                      <a:lnTo>
                        <a:pt x="13339" y="9787"/>
                      </a:lnTo>
                      <a:lnTo>
                        <a:pt x="13282" y="9560"/>
                      </a:lnTo>
                      <a:lnTo>
                        <a:pt x="13282" y="9447"/>
                      </a:lnTo>
                      <a:lnTo>
                        <a:pt x="13225" y="9382"/>
                      </a:lnTo>
                      <a:lnTo>
                        <a:pt x="13168" y="9269"/>
                      </a:lnTo>
                      <a:lnTo>
                        <a:pt x="13244" y="9171"/>
                      </a:lnTo>
                      <a:lnTo>
                        <a:pt x="13377" y="9107"/>
                      </a:lnTo>
                      <a:close/>
                      <a:moveTo>
                        <a:pt x="9606" y="16528"/>
                      </a:moveTo>
                      <a:lnTo>
                        <a:pt x="9796" y="16625"/>
                      </a:lnTo>
                      <a:lnTo>
                        <a:pt x="9909" y="16787"/>
                      </a:lnTo>
                      <a:lnTo>
                        <a:pt x="9985" y="16982"/>
                      </a:lnTo>
                      <a:lnTo>
                        <a:pt x="9985" y="17192"/>
                      </a:lnTo>
                      <a:lnTo>
                        <a:pt x="9947" y="17225"/>
                      </a:lnTo>
                      <a:lnTo>
                        <a:pt x="10004" y="17290"/>
                      </a:lnTo>
                      <a:lnTo>
                        <a:pt x="10080" y="17500"/>
                      </a:lnTo>
                      <a:lnTo>
                        <a:pt x="10137" y="17841"/>
                      </a:lnTo>
                      <a:lnTo>
                        <a:pt x="10156" y="18051"/>
                      </a:lnTo>
                      <a:lnTo>
                        <a:pt x="10156" y="18197"/>
                      </a:lnTo>
                      <a:lnTo>
                        <a:pt x="10137" y="18278"/>
                      </a:lnTo>
                      <a:lnTo>
                        <a:pt x="10080" y="18343"/>
                      </a:lnTo>
                      <a:lnTo>
                        <a:pt x="9928" y="18408"/>
                      </a:lnTo>
                      <a:lnTo>
                        <a:pt x="9758" y="18440"/>
                      </a:lnTo>
                      <a:lnTo>
                        <a:pt x="9606" y="18440"/>
                      </a:lnTo>
                      <a:lnTo>
                        <a:pt x="9493" y="18392"/>
                      </a:lnTo>
                      <a:lnTo>
                        <a:pt x="9417" y="18375"/>
                      </a:lnTo>
                      <a:lnTo>
                        <a:pt x="9265" y="18343"/>
                      </a:lnTo>
                      <a:lnTo>
                        <a:pt x="9038" y="18327"/>
                      </a:lnTo>
                      <a:lnTo>
                        <a:pt x="8792" y="18311"/>
                      </a:lnTo>
                      <a:lnTo>
                        <a:pt x="8545" y="18311"/>
                      </a:lnTo>
                      <a:lnTo>
                        <a:pt x="8337" y="18294"/>
                      </a:lnTo>
                      <a:lnTo>
                        <a:pt x="8185" y="18294"/>
                      </a:lnTo>
                      <a:lnTo>
                        <a:pt x="8128" y="18294"/>
                      </a:lnTo>
                      <a:lnTo>
                        <a:pt x="8185" y="18181"/>
                      </a:lnTo>
                      <a:lnTo>
                        <a:pt x="8318" y="17938"/>
                      </a:lnTo>
                      <a:lnTo>
                        <a:pt x="8469" y="17679"/>
                      </a:lnTo>
                      <a:lnTo>
                        <a:pt x="8583" y="17517"/>
                      </a:lnTo>
                      <a:lnTo>
                        <a:pt x="8659" y="17484"/>
                      </a:lnTo>
                      <a:lnTo>
                        <a:pt x="8678" y="17468"/>
                      </a:lnTo>
                      <a:lnTo>
                        <a:pt x="8735" y="17355"/>
                      </a:lnTo>
                      <a:lnTo>
                        <a:pt x="8754" y="17338"/>
                      </a:lnTo>
                      <a:lnTo>
                        <a:pt x="8754" y="17322"/>
                      </a:lnTo>
                      <a:lnTo>
                        <a:pt x="8773" y="17306"/>
                      </a:lnTo>
                      <a:lnTo>
                        <a:pt x="8829" y="17209"/>
                      </a:lnTo>
                      <a:lnTo>
                        <a:pt x="8943" y="17047"/>
                      </a:lnTo>
                      <a:lnTo>
                        <a:pt x="9189" y="16739"/>
                      </a:lnTo>
                      <a:lnTo>
                        <a:pt x="9417" y="16577"/>
                      </a:lnTo>
                      <a:lnTo>
                        <a:pt x="9606" y="16528"/>
                      </a:lnTo>
                      <a:close/>
                      <a:moveTo>
                        <a:pt x="19648" y="19672"/>
                      </a:moveTo>
                      <a:lnTo>
                        <a:pt x="19629" y="19720"/>
                      </a:lnTo>
                      <a:lnTo>
                        <a:pt x="19686" y="19882"/>
                      </a:lnTo>
                      <a:lnTo>
                        <a:pt x="19781" y="19850"/>
                      </a:lnTo>
                      <a:lnTo>
                        <a:pt x="19724" y="19704"/>
                      </a:lnTo>
                      <a:lnTo>
                        <a:pt x="19648" y="19672"/>
                      </a:lnTo>
                      <a:close/>
                    </a:path>
                  </a:pathLst>
                </a:custGeom>
                <a:ln w="12700" cap="flat">
                  <a:noFill/>
                  <a:miter lim="400000"/>
                </a:ln>
                <a:effectLst/>
              </p:spPr>
            </p:pic>
            <p:sp>
              <p:nvSpPr>
                <p:cNvPr id="796" name="One"/>
                <p:cNvSpPr/>
                <p:nvPr/>
              </p:nvSpPr>
              <p:spPr>
                <a:xfrm rot="479464">
                  <a:off x="468810" y="75756"/>
                  <a:ext cx="637114" cy="1805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r>
                    <a:rPr sz="1969"/>
                    <a:t>One</a:t>
                  </a:r>
                </a:p>
              </p:txBody>
            </p:sp>
            <p:pic>
              <p:nvPicPr>
                <p:cNvPr id="797" name="iStock_blank sign 2598785XSmall.jpg" descr="iStock_blank sign 2598785XSmall.jpg"/>
                <p:cNvPicPr>
                  <a:picLocks noChangeAspect="1"/>
                </p:cNvPicPr>
                <p:nvPr/>
              </p:nvPicPr>
              <p:blipFill>
                <a:blip r:embed="rId3">
                  <a:extLst/>
                </a:blip>
                <a:srcRect l="7374" t="4236" r="11004" b="48"/>
                <a:stretch>
                  <a:fillRect/>
                </a:stretch>
              </p:blipFill>
              <p:spPr>
                <a:xfrm flipH="1">
                  <a:off x="976172" y="47654"/>
                  <a:ext cx="452439" cy="529035"/>
                </a:xfrm>
                <a:custGeom>
                  <a:avLst/>
                  <a:gdLst/>
                  <a:ahLst/>
                  <a:cxnLst>
                    <a:cxn ang="0">
                      <a:pos x="wd2" y="hd2"/>
                    </a:cxn>
                    <a:cxn ang="5400000">
                      <a:pos x="wd2" y="hd2"/>
                    </a:cxn>
                    <a:cxn ang="10800000">
                      <a:pos x="wd2" y="hd2"/>
                    </a:cxn>
                    <a:cxn ang="16200000">
                      <a:pos x="wd2" y="hd2"/>
                    </a:cxn>
                  </a:cxnLst>
                  <a:rect l="0" t="0" r="r" b="b"/>
                  <a:pathLst>
                    <a:path w="21600" h="21600" extrusionOk="0">
                      <a:moveTo>
                        <a:pt x="3240" y="0"/>
                      </a:moveTo>
                      <a:lnTo>
                        <a:pt x="3202" y="65"/>
                      </a:lnTo>
                      <a:lnTo>
                        <a:pt x="3164" y="211"/>
                      </a:lnTo>
                      <a:lnTo>
                        <a:pt x="3126" y="405"/>
                      </a:lnTo>
                      <a:lnTo>
                        <a:pt x="3088" y="648"/>
                      </a:lnTo>
                      <a:lnTo>
                        <a:pt x="3069" y="826"/>
                      </a:lnTo>
                      <a:lnTo>
                        <a:pt x="3032" y="1134"/>
                      </a:lnTo>
                      <a:lnTo>
                        <a:pt x="2956" y="1523"/>
                      </a:lnTo>
                      <a:lnTo>
                        <a:pt x="2899" y="2009"/>
                      </a:lnTo>
                      <a:lnTo>
                        <a:pt x="2804" y="2560"/>
                      </a:lnTo>
                      <a:lnTo>
                        <a:pt x="2709" y="3176"/>
                      </a:lnTo>
                      <a:lnTo>
                        <a:pt x="2615" y="3808"/>
                      </a:lnTo>
                      <a:lnTo>
                        <a:pt x="2520" y="4472"/>
                      </a:lnTo>
                      <a:lnTo>
                        <a:pt x="2406" y="5137"/>
                      </a:lnTo>
                      <a:lnTo>
                        <a:pt x="2312" y="5752"/>
                      </a:lnTo>
                      <a:lnTo>
                        <a:pt x="2236" y="6303"/>
                      </a:lnTo>
                      <a:lnTo>
                        <a:pt x="2160" y="6789"/>
                      </a:lnTo>
                      <a:lnTo>
                        <a:pt x="2103" y="7195"/>
                      </a:lnTo>
                      <a:lnTo>
                        <a:pt x="2046" y="7502"/>
                      </a:lnTo>
                      <a:lnTo>
                        <a:pt x="2027" y="7697"/>
                      </a:lnTo>
                      <a:lnTo>
                        <a:pt x="2008" y="7778"/>
                      </a:lnTo>
                      <a:lnTo>
                        <a:pt x="2122" y="7810"/>
                      </a:lnTo>
                      <a:lnTo>
                        <a:pt x="2425" y="7859"/>
                      </a:lnTo>
                      <a:lnTo>
                        <a:pt x="2880" y="7908"/>
                      </a:lnTo>
                      <a:lnTo>
                        <a:pt x="3448" y="7972"/>
                      </a:lnTo>
                      <a:lnTo>
                        <a:pt x="4017" y="8037"/>
                      </a:lnTo>
                      <a:lnTo>
                        <a:pt x="4491" y="8086"/>
                      </a:lnTo>
                      <a:lnTo>
                        <a:pt x="4832" y="8134"/>
                      </a:lnTo>
                      <a:lnTo>
                        <a:pt x="4983" y="8167"/>
                      </a:lnTo>
                      <a:lnTo>
                        <a:pt x="5078" y="8215"/>
                      </a:lnTo>
                      <a:lnTo>
                        <a:pt x="5116" y="8296"/>
                      </a:lnTo>
                      <a:lnTo>
                        <a:pt x="5135" y="8442"/>
                      </a:lnTo>
                      <a:lnTo>
                        <a:pt x="5192" y="8588"/>
                      </a:lnTo>
                      <a:lnTo>
                        <a:pt x="5324" y="8912"/>
                      </a:lnTo>
                      <a:lnTo>
                        <a:pt x="5514" y="9285"/>
                      </a:lnTo>
                      <a:lnTo>
                        <a:pt x="5760" y="9641"/>
                      </a:lnTo>
                      <a:lnTo>
                        <a:pt x="5987" y="9901"/>
                      </a:lnTo>
                      <a:lnTo>
                        <a:pt x="6063" y="9998"/>
                      </a:lnTo>
                      <a:lnTo>
                        <a:pt x="6158" y="10144"/>
                      </a:lnTo>
                      <a:lnTo>
                        <a:pt x="6291" y="10322"/>
                      </a:lnTo>
                      <a:lnTo>
                        <a:pt x="6404" y="10516"/>
                      </a:lnTo>
                      <a:lnTo>
                        <a:pt x="6556" y="10776"/>
                      </a:lnTo>
                      <a:lnTo>
                        <a:pt x="6802" y="11100"/>
                      </a:lnTo>
                      <a:lnTo>
                        <a:pt x="7086" y="11456"/>
                      </a:lnTo>
                      <a:lnTo>
                        <a:pt x="7371" y="11829"/>
                      </a:lnTo>
                      <a:lnTo>
                        <a:pt x="7693" y="12202"/>
                      </a:lnTo>
                      <a:lnTo>
                        <a:pt x="7920" y="12493"/>
                      </a:lnTo>
                      <a:lnTo>
                        <a:pt x="8091" y="12753"/>
                      </a:lnTo>
                      <a:lnTo>
                        <a:pt x="8204" y="12947"/>
                      </a:lnTo>
                      <a:lnTo>
                        <a:pt x="8280" y="13109"/>
                      </a:lnTo>
                      <a:lnTo>
                        <a:pt x="8299" y="13158"/>
                      </a:lnTo>
                      <a:lnTo>
                        <a:pt x="8299" y="13223"/>
                      </a:lnTo>
                      <a:lnTo>
                        <a:pt x="8337" y="13352"/>
                      </a:lnTo>
                      <a:lnTo>
                        <a:pt x="8337" y="13563"/>
                      </a:lnTo>
                      <a:lnTo>
                        <a:pt x="8318" y="13806"/>
                      </a:lnTo>
                      <a:lnTo>
                        <a:pt x="8299" y="14098"/>
                      </a:lnTo>
                      <a:lnTo>
                        <a:pt x="8242" y="14373"/>
                      </a:lnTo>
                      <a:lnTo>
                        <a:pt x="8166" y="14632"/>
                      </a:lnTo>
                      <a:lnTo>
                        <a:pt x="8072" y="14924"/>
                      </a:lnTo>
                      <a:lnTo>
                        <a:pt x="7920" y="15248"/>
                      </a:lnTo>
                      <a:lnTo>
                        <a:pt x="7731" y="15621"/>
                      </a:lnTo>
                      <a:lnTo>
                        <a:pt x="7503" y="16042"/>
                      </a:lnTo>
                      <a:lnTo>
                        <a:pt x="7200" y="16561"/>
                      </a:lnTo>
                      <a:lnTo>
                        <a:pt x="6916" y="17063"/>
                      </a:lnTo>
                      <a:lnTo>
                        <a:pt x="6651" y="17517"/>
                      </a:lnTo>
                      <a:lnTo>
                        <a:pt x="6442" y="17889"/>
                      </a:lnTo>
                      <a:lnTo>
                        <a:pt x="6328" y="18100"/>
                      </a:lnTo>
                      <a:lnTo>
                        <a:pt x="6215" y="18311"/>
                      </a:lnTo>
                      <a:lnTo>
                        <a:pt x="6082" y="18489"/>
                      </a:lnTo>
                      <a:lnTo>
                        <a:pt x="5949" y="18586"/>
                      </a:lnTo>
                      <a:lnTo>
                        <a:pt x="5855" y="18586"/>
                      </a:lnTo>
                      <a:lnTo>
                        <a:pt x="5779" y="18586"/>
                      </a:lnTo>
                      <a:lnTo>
                        <a:pt x="5684" y="18618"/>
                      </a:lnTo>
                      <a:lnTo>
                        <a:pt x="5533" y="18667"/>
                      </a:lnTo>
                      <a:lnTo>
                        <a:pt x="5286" y="18683"/>
                      </a:lnTo>
                      <a:lnTo>
                        <a:pt x="5116" y="18683"/>
                      </a:lnTo>
                      <a:lnTo>
                        <a:pt x="5040" y="18699"/>
                      </a:lnTo>
                      <a:lnTo>
                        <a:pt x="5002" y="18748"/>
                      </a:lnTo>
                      <a:lnTo>
                        <a:pt x="4983" y="18829"/>
                      </a:lnTo>
                      <a:lnTo>
                        <a:pt x="4945" y="18991"/>
                      </a:lnTo>
                      <a:lnTo>
                        <a:pt x="4832" y="19072"/>
                      </a:lnTo>
                      <a:lnTo>
                        <a:pt x="4680" y="19072"/>
                      </a:lnTo>
                      <a:lnTo>
                        <a:pt x="4509" y="19007"/>
                      </a:lnTo>
                      <a:lnTo>
                        <a:pt x="4187" y="18878"/>
                      </a:lnTo>
                      <a:lnTo>
                        <a:pt x="3865" y="19007"/>
                      </a:lnTo>
                      <a:lnTo>
                        <a:pt x="3695" y="19105"/>
                      </a:lnTo>
                      <a:lnTo>
                        <a:pt x="3467" y="19072"/>
                      </a:lnTo>
                      <a:lnTo>
                        <a:pt x="3259" y="19056"/>
                      </a:lnTo>
                      <a:lnTo>
                        <a:pt x="3107" y="19137"/>
                      </a:lnTo>
                      <a:lnTo>
                        <a:pt x="2994" y="19218"/>
                      </a:lnTo>
                      <a:lnTo>
                        <a:pt x="2918" y="19218"/>
                      </a:lnTo>
                      <a:lnTo>
                        <a:pt x="2766" y="19218"/>
                      </a:lnTo>
                      <a:lnTo>
                        <a:pt x="2501" y="19267"/>
                      </a:lnTo>
                      <a:lnTo>
                        <a:pt x="2236" y="19348"/>
                      </a:lnTo>
                      <a:lnTo>
                        <a:pt x="2160" y="19461"/>
                      </a:lnTo>
                      <a:lnTo>
                        <a:pt x="2141" y="19574"/>
                      </a:lnTo>
                      <a:lnTo>
                        <a:pt x="2046" y="19639"/>
                      </a:lnTo>
                      <a:lnTo>
                        <a:pt x="1876" y="19720"/>
                      </a:lnTo>
                      <a:lnTo>
                        <a:pt x="1667" y="19866"/>
                      </a:lnTo>
                      <a:lnTo>
                        <a:pt x="1478" y="20028"/>
                      </a:lnTo>
                      <a:lnTo>
                        <a:pt x="1402" y="20125"/>
                      </a:lnTo>
                      <a:lnTo>
                        <a:pt x="1459" y="20206"/>
                      </a:lnTo>
                      <a:lnTo>
                        <a:pt x="1592" y="20320"/>
                      </a:lnTo>
                      <a:lnTo>
                        <a:pt x="1705" y="20433"/>
                      </a:lnTo>
                      <a:lnTo>
                        <a:pt x="1762" y="20531"/>
                      </a:lnTo>
                      <a:lnTo>
                        <a:pt x="1686" y="20644"/>
                      </a:lnTo>
                      <a:lnTo>
                        <a:pt x="1516" y="20774"/>
                      </a:lnTo>
                      <a:lnTo>
                        <a:pt x="1307" y="20871"/>
                      </a:lnTo>
                      <a:lnTo>
                        <a:pt x="1099" y="20936"/>
                      </a:lnTo>
                      <a:lnTo>
                        <a:pt x="909" y="21000"/>
                      </a:lnTo>
                      <a:lnTo>
                        <a:pt x="891" y="21162"/>
                      </a:lnTo>
                      <a:lnTo>
                        <a:pt x="909" y="21308"/>
                      </a:lnTo>
                      <a:lnTo>
                        <a:pt x="834" y="21406"/>
                      </a:lnTo>
                      <a:lnTo>
                        <a:pt x="682" y="21454"/>
                      </a:lnTo>
                      <a:lnTo>
                        <a:pt x="436" y="21438"/>
                      </a:lnTo>
                      <a:lnTo>
                        <a:pt x="171" y="21438"/>
                      </a:lnTo>
                      <a:lnTo>
                        <a:pt x="0" y="21503"/>
                      </a:lnTo>
                      <a:lnTo>
                        <a:pt x="76" y="21551"/>
                      </a:lnTo>
                      <a:lnTo>
                        <a:pt x="227" y="21568"/>
                      </a:lnTo>
                      <a:lnTo>
                        <a:pt x="417" y="21568"/>
                      </a:lnTo>
                      <a:lnTo>
                        <a:pt x="701" y="21584"/>
                      </a:lnTo>
                      <a:lnTo>
                        <a:pt x="1080" y="21584"/>
                      </a:lnTo>
                      <a:lnTo>
                        <a:pt x="1554" y="21584"/>
                      </a:lnTo>
                      <a:lnTo>
                        <a:pt x="2141" y="21600"/>
                      </a:lnTo>
                      <a:lnTo>
                        <a:pt x="2861" y="21600"/>
                      </a:lnTo>
                      <a:lnTo>
                        <a:pt x="3695" y="21600"/>
                      </a:lnTo>
                      <a:lnTo>
                        <a:pt x="4680" y="21600"/>
                      </a:lnTo>
                      <a:lnTo>
                        <a:pt x="5836" y="21600"/>
                      </a:lnTo>
                      <a:lnTo>
                        <a:pt x="7143" y="21600"/>
                      </a:lnTo>
                      <a:lnTo>
                        <a:pt x="8621" y="21600"/>
                      </a:lnTo>
                      <a:lnTo>
                        <a:pt x="10288" y="21600"/>
                      </a:lnTo>
                      <a:lnTo>
                        <a:pt x="11444" y="21600"/>
                      </a:lnTo>
                      <a:lnTo>
                        <a:pt x="12543" y="21600"/>
                      </a:lnTo>
                      <a:lnTo>
                        <a:pt x="13585" y="21600"/>
                      </a:lnTo>
                      <a:lnTo>
                        <a:pt x="14571" y="21600"/>
                      </a:lnTo>
                      <a:lnTo>
                        <a:pt x="15480" y="21600"/>
                      </a:lnTo>
                      <a:lnTo>
                        <a:pt x="16333" y="21600"/>
                      </a:lnTo>
                      <a:lnTo>
                        <a:pt x="17128" y="21584"/>
                      </a:lnTo>
                      <a:lnTo>
                        <a:pt x="17829" y="21584"/>
                      </a:lnTo>
                      <a:lnTo>
                        <a:pt x="18474" y="21584"/>
                      </a:lnTo>
                      <a:lnTo>
                        <a:pt x="19023" y="21584"/>
                      </a:lnTo>
                      <a:lnTo>
                        <a:pt x="19497" y="21568"/>
                      </a:lnTo>
                      <a:lnTo>
                        <a:pt x="19895" y="21568"/>
                      </a:lnTo>
                      <a:lnTo>
                        <a:pt x="20198" y="21568"/>
                      </a:lnTo>
                      <a:lnTo>
                        <a:pt x="20406" y="21551"/>
                      </a:lnTo>
                      <a:lnTo>
                        <a:pt x="20558" y="21551"/>
                      </a:lnTo>
                      <a:lnTo>
                        <a:pt x="20444" y="21487"/>
                      </a:lnTo>
                      <a:lnTo>
                        <a:pt x="20387" y="21422"/>
                      </a:lnTo>
                      <a:lnTo>
                        <a:pt x="20274" y="21389"/>
                      </a:lnTo>
                      <a:lnTo>
                        <a:pt x="20198" y="21373"/>
                      </a:lnTo>
                      <a:lnTo>
                        <a:pt x="20103" y="21292"/>
                      </a:lnTo>
                      <a:lnTo>
                        <a:pt x="20046" y="21179"/>
                      </a:lnTo>
                      <a:lnTo>
                        <a:pt x="20027" y="21065"/>
                      </a:lnTo>
                      <a:lnTo>
                        <a:pt x="19876" y="21098"/>
                      </a:lnTo>
                      <a:lnTo>
                        <a:pt x="19648" y="21162"/>
                      </a:lnTo>
                      <a:lnTo>
                        <a:pt x="19421" y="21260"/>
                      </a:lnTo>
                      <a:lnTo>
                        <a:pt x="19213" y="21325"/>
                      </a:lnTo>
                      <a:lnTo>
                        <a:pt x="19080" y="21325"/>
                      </a:lnTo>
                      <a:lnTo>
                        <a:pt x="18966" y="21244"/>
                      </a:lnTo>
                      <a:lnTo>
                        <a:pt x="18853" y="21098"/>
                      </a:lnTo>
                      <a:lnTo>
                        <a:pt x="18739" y="20936"/>
                      </a:lnTo>
                      <a:lnTo>
                        <a:pt x="18568" y="20887"/>
                      </a:lnTo>
                      <a:lnTo>
                        <a:pt x="18398" y="20822"/>
                      </a:lnTo>
                      <a:lnTo>
                        <a:pt x="18341" y="20628"/>
                      </a:lnTo>
                      <a:lnTo>
                        <a:pt x="18341" y="20498"/>
                      </a:lnTo>
                      <a:lnTo>
                        <a:pt x="18398" y="20401"/>
                      </a:lnTo>
                      <a:lnTo>
                        <a:pt x="18493" y="20304"/>
                      </a:lnTo>
                      <a:lnTo>
                        <a:pt x="18720" y="20190"/>
                      </a:lnTo>
                      <a:lnTo>
                        <a:pt x="19004" y="19996"/>
                      </a:lnTo>
                      <a:lnTo>
                        <a:pt x="19175" y="19801"/>
                      </a:lnTo>
                      <a:lnTo>
                        <a:pt x="19269" y="19623"/>
                      </a:lnTo>
                      <a:lnTo>
                        <a:pt x="19364" y="19526"/>
                      </a:lnTo>
                      <a:lnTo>
                        <a:pt x="19459" y="19493"/>
                      </a:lnTo>
                      <a:lnTo>
                        <a:pt x="19573" y="19526"/>
                      </a:lnTo>
                      <a:lnTo>
                        <a:pt x="19705" y="19558"/>
                      </a:lnTo>
                      <a:lnTo>
                        <a:pt x="19819" y="19526"/>
                      </a:lnTo>
                      <a:lnTo>
                        <a:pt x="19989" y="19510"/>
                      </a:lnTo>
                      <a:lnTo>
                        <a:pt x="19971" y="19461"/>
                      </a:lnTo>
                      <a:lnTo>
                        <a:pt x="19895" y="19267"/>
                      </a:lnTo>
                      <a:lnTo>
                        <a:pt x="19857" y="19186"/>
                      </a:lnTo>
                      <a:lnTo>
                        <a:pt x="19724" y="19153"/>
                      </a:lnTo>
                      <a:lnTo>
                        <a:pt x="19592" y="19169"/>
                      </a:lnTo>
                      <a:lnTo>
                        <a:pt x="19478" y="19234"/>
                      </a:lnTo>
                      <a:lnTo>
                        <a:pt x="19326" y="19315"/>
                      </a:lnTo>
                      <a:lnTo>
                        <a:pt x="19118" y="19364"/>
                      </a:lnTo>
                      <a:lnTo>
                        <a:pt x="18909" y="19380"/>
                      </a:lnTo>
                      <a:lnTo>
                        <a:pt x="18758" y="19331"/>
                      </a:lnTo>
                      <a:lnTo>
                        <a:pt x="18531" y="19218"/>
                      </a:lnTo>
                      <a:lnTo>
                        <a:pt x="18171" y="19056"/>
                      </a:lnTo>
                      <a:lnTo>
                        <a:pt x="17697" y="18894"/>
                      </a:lnTo>
                      <a:lnTo>
                        <a:pt x="17261" y="18862"/>
                      </a:lnTo>
                      <a:lnTo>
                        <a:pt x="16939" y="18829"/>
                      </a:lnTo>
                      <a:lnTo>
                        <a:pt x="16731" y="18780"/>
                      </a:lnTo>
                      <a:lnTo>
                        <a:pt x="16541" y="18667"/>
                      </a:lnTo>
                      <a:lnTo>
                        <a:pt x="16389" y="18602"/>
                      </a:lnTo>
                      <a:lnTo>
                        <a:pt x="16257" y="18602"/>
                      </a:lnTo>
                      <a:lnTo>
                        <a:pt x="16162" y="18635"/>
                      </a:lnTo>
                      <a:lnTo>
                        <a:pt x="16048" y="18683"/>
                      </a:lnTo>
                      <a:lnTo>
                        <a:pt x="15916" y="18683"/>
                      </a:lnTo>
                      <a:lnTo>
                        <a:pt x="15764" y="18635"/>
                      </a:lnTo>
                      <a:lnTo>
                        <a:pt x="15556" y="18521"/>
                      </a:lnTo>
                      <a:lnTo>
                        <a:pt x="15291" y="18408"/>
                      </a:lnTo>
                      <a:lnTo>
                        <a:pt x="15006" y="18392"/>
                      </a:lnTo>
                      <a:lnTo>
                        <a:pt x="14760" y="18408"/>
                      </a:lnTo>
                      <a:lnTo>
                        <a:pt x="14646" y="18408"/>
                      </a:lnTo>
                      <a:lnTo>
                        <a:pt x="14533" y="18424"/>
                      </a:lnTo>
                      <a:lnTo>
                        <a:pt x="14267" y="18440"/>
                      </a:lnTo>
                      <a:lnTo>
                        <a:pt x="13964" y="18489"/>
                      </a:lnTo>
                      <a:lnTo>
                        <a:pt x="13775" y="18570"/>
                      </a:lnTo>
                      <a:lnTo>
                        <a:pt x="13642" y="18651"/>
                      </a:lnTo>
                      <a:lnTo>
                        <a:pt x="13528" y="18586"/>
                      </a:lnTo>
                      <a:lnTo>
                        <a:pt x="13415" y="18521"/>
                      </a:lnTo>
                      <a:lnTo>
                        <a:pt x="13244" y="18505"/>
                      </a:lnTo>
                      <a:lnTo>
                        <a:pt x="13036" y="18489"/>
                      </a:lnTo>
                      <a:lnTo>
                        <a:pt x="12827" y="18359"/>
                      </a:lnTo>
                      <a:lnTo>
                        <a:pt x="12600" y="18230"/>
                      </a:lnTo>
                      <a:lnTo>
                        <a:pt x="12373" y="18278"/>
                      </a:lnTo>
                      <a:lnTo>
                        <a:pt x="12145" y="18311"/>
                      </a:lnTo>
                      <a:lnTo>
                        <a:pt x="12032" y="18262"/>
                      </a:lnTo>
                      <a:lnTo>
                        <a:pt x="11994" y="18149"/>
                      </a:lnTo>
                      <a:lnTo>
                        <a:pt x="11937" y="17889"/>
                      </a:lnTo>
                      <a:lnTo>
                        <a:pt x="11880" y="17517"/>
                      </a:lnTo>
                      <a:lnTo>
                        <a:pt x="11842" y="17063"/>
                      </a:lnTo>
                      <a:lnTo>
                        <a:pt x="11804" y="16577"/>
                      </a:lnTo>
                      <a:lnTo>
                        <a:pt x="11766" y="16058"/>
                      </a:lnTo>
                      <a:lnTo>
                        <a:pt x="11766" y="15929"/>
                      </a:lnTo>
                      <a:lnTo>
                        <a:pt x="11728" y="15686"/>
                      </a:lnTo>
                      <a:lnTo>
                        <a:pt x="11709" y="15442"/>
                      </a:lnTo>
                      <a:lnTo>
                        <a:pt x="11728" y="15329"/>
                      </a:lnTo>
                      <a:lnTo>
                        <a:pt x="11728" y="15264"/>
                      </a:lnTo>
                      <a:lnTo>
                        <a:pt x="11728" y="14843"/>
                      </a:lnTo>
                      <a:lnTo>
                        <a:pt x="11747" y="14665"/>
                      </a:lnTo>
                      <a:lnTo>
                        <a:pt x="11766" y="14454"/>
                      </a:lnTo>
                      <a:lnTo>
                        <a:pt x="11842" y="14260"/>
                      </a:lnTo>
                      <a:lnTo>
                        <a:pt x="11956" y="14065"/>
                      </a:lnTo>
                      <a:lnTo>
                        <a:pt x="12107" y="13854"/>
                      </a:lnTo>
                      <a:lnTo>
                        <a:pt x="12145" y="13806"/>
                      </a:lnTo>
                      <a:lnTo>
                        <a:pt x="12354" y="13579"/>
                      </a:lnTo>
                      <a:lnTo>
                        <a:pt x="12676" y="13239"/>
                      </a:lnTo>
                      <a:lnTo>
                        <a:pt x="12884" y="13044"/>
                      </a:lnTo>
                      <a:lnTo>
                        <a:pt x="13434" y="12510"/>
                      </a:lnTo>
                      <a:lnTo>
                        <a:pt x="14002" y="11991"/>
                      </a:lnTo>
                      <a:lnTo>
                        <a:pt x="14571" y="11489"/>
                      </a:lnTo>
                      <a:lnTo>
                        <a:pt x="15120" y="11019"/>
                      </a:lnTo>
                      <a:lnTo>
                        <a:pt x="15613" y="10614"/>
                      </a:lnTo>
                      <a:lnTo>
                        <a:pt x="15688" y="10533"/>
                      </a:lnTo>
                      <a:lnTo>
                        <a:pt x="15897" y="10354"/>
                      </a:lnTo>
                      <a:lnTo>
                        <a:pt x="16105" y="10128"/>
                      </a:lnTo>
                      <a:lnTo>
                        <a:pt x="16295" y="9868"/>
                      </a:lnTo>
                      <a:lnTo>
                        <a:pt x="16389" y="9641"/>
                      </a:lnTo>
                      <a:lnTo>
                        <a:pt x="16446" y="9512"/>
                      </a:lnTo>
                      <a:lnTo>
                        <a:pt x="16484" y="9463"/>
                      </a:lnTo>
                      <a:lnTo>
                        <a:pt x="16693" y="9447"/>
                      </a:lnTo>
                      <a:lnTo>
                        <a:pt x="17128" y="9479"/>
                      </a:lnTo>
                      <a:lnTo>
                        <a:pt x="17735" y="9544"/>
                      </a:lnTo>
                      <a:lnTo>
                        <a:pt x="18493" y="9609"/>
                      </a:lnTo>
                      <a:lnTo>
                        <a:pt x="19232" y="9690"/>
                      </a:lnTo>
                      <a:lnTo>
                        <a:pt x="19838" y="9755"/>
                      </a:lnTo>
                      <a:lnTo>
                        <a:pt x="20274" y="9787"/>
                      </a:lnTo>
                      <a:lnTo>
                        <a:pt x="20425" y="9803"/>
                      </a:lnTo>
                      <a:lnTo>
                        <a:pt x="20444" y="9722"/>
                      </a:lnTo>
                      <a:lnTo>
                        <a:pt x="20482" y="9544"/>
                      </a:lnTo>
                      <a:lnTo>
                        <a:pt x="20539" y="9269"/>
                      </a:lnTo>
                      <a:lnTo>
                        <a:pt x="20596" y="8896"/>
                      </a:lnTo>
                      <a:lnTo>
                        <a:pt x="20653" y="8459"/>
                      </a:lnTo>
                      <a:lnTo>
                        <a:pt x="20728" y="7972"/>
                      </a:lnTo>
                      <a:lnTo>
                        <a:pt x="20804" y="7438"/>
                      </a:lnTo>
                      <a:lnTo>
                        <a:pt x="20899" y="6871"/>
                      </a:lnTo>
                      <a:lnTo>
                        <a:pt x="20918" y="6676"/>
                      </a:lnTo>
                      <a:lnTo>
                        <a:pt x="20956" y="6417"/>
                      </a:lnTo>
                      <a:lnTo>
                        <a:pt x="20994" y="6093"/>
                      </a:lnTo>
                      <a:lnTo>
                        <a:pt x="21051" y="5720"/>
                      </a:lnTo>
                      <a:lnTo>
                        <a:pt x="21107" y="5315"/>
                      </a:lnTo>
                      <a:lnTo>
                        <a:pt x="21183" y="4894"/>
                      </a:lnTo>
                      <a:lnTo>
                        <a:pt x="21240" y="4456"/>
                      </a:lnTo>
                      <a:lnTo>
                        <a:pt x="21316" y="4019"/>
                      </a:lnTo>
                      <a:lnTo>
                        <a:pt x="21373" y="3581"/>
                      </a:lnTo>
                      <a:lnTo>
                        <a:pt x="21429" y="3192"/>
                      </a:lnTo>
                      <a:lnTo>
                        <a:pt x="21486" y="2836"/>
                      </a:lnTo>
                      <a:lnTo>
                        <a:pt x="21524" y="2512"/>
                      </a:lnTo>
                      <a:lnTo>
                        <a:pt x="21562" y="2252"/>
                      </a:lnTo>
                      <a:lnTo>
                        <a:pt x="21581" y="2058"/>
                      </a:lnTo>
                      <a:lnTo>
                        <a:pt x="21600" y="1928"/>
                      </a:lnTo>
                      <a:lnTo>
                        <a:pt x="21600" y="1880"/>
                      </a:lnTo>
                      <a:lnTo>
                        <a:pt x="21543" y="1880"/>
                      </a:lnTo>
                      <a:lnTo>
                        <a:pt x="21392" y="1863"/>
                      </a:lnTo>
                      <a:lnTo>
                        <a:pt x="21145" y="1831"/>
                      </a:lnTo>
                      <a:lnTo>
                        <a:pt x="20804" y="1799"/>
                      </a:lnTo>
                      <a:lnTo>
                        <a:pt x="20425" y="1750"/>
                      </a:lnTo>
                      <a:lnTo>
                        <a:pt x="19971" y="1701"/>
                      </a:lnTo>
                      <a:lnTo>
                        <a:pt x="19478" y="1653"/>
                      </a:lnTo>
                      <a:lnTo>
                        <a:pt x="18947" y="1588"/>
                      </a:lnTo>
                      <a:lnTo>
                        <a:pt x="17053" y="1394"/>
                      </a:lnTo>
                      <a:lnTo>
                        <a:pt x="15234" y="1199"/>
                      </a:lnTo>
                      <a:lnTo>
                        <a:pt x="13509" y="1021"/>
                      </a:lnTo>
                      <a:lnTo>
                        <a:pt x="11899" y="859"/>
                      </a:lnTo>
                      <a:lnTo>
                        <a:pt x="10364" y="697"/>
                      </a:lnTo>
                      <a:lnTo>
                        <a:pt x="8943" y="551"/>
                      </a:lnTo>
                      <a:lnTo>
                        <a:pt x="7617" y="405"/>
                      </a:lnTo>
                      <a:lnTo>
                        <a:pt x="6404" y="275"/>
                      </a:lnTo>
                      <a:lnTo>
                        <a:pt x="5779" y="211"/>
                      </a:lnTo>
                      <a:lnTo>
                        <a:pt x="5192" y="162"/>
                      </a:lnTo>
                      <a:lnTo>
                        <a:pt x="4661" y="97"/>
                      </a:lnTo>
                      <a:lnTo>
                        <a:pt x="4187" y="65"/>
                      </a:lnTo>
                      <a:lnTo>
                        <a:pt x="3789" y="32"/>
                      </a:lnTo>
                      <a:lnTo>
                        <a:pt x="3505" y="16"/>
                      </a:lnTo>
                      <a:lnTo>
                        <a:pt x="3297" y="0"/>
                      </a:lnTo>
                      <a:lnTo>
                        <a:pt x="3240" y="0"/>
                      </a:lnTo>
                      <a:close/>
                      <a:moveTo>
                        <a:pt x="7863" y="8556"/>
                      </a:moveTo>
                      <a:lnTo>
                        <a:pt x="8109" y="8556"/>
                      </a:lnTo>
                      <a:lnTo>
                        <a:pt x="8583" y="8588"/>
                      </a:lnTo>
                      <a:lnTo>
                        <a:pt x="8886" y="8621"/>
                      </a:lnTo>
                      <a:lnTo>
                        <a:pt x="9076" y="8653"/>
                      </a:lnTo>
                      <a:lnTo>
                        <a:pt x="9152" y="8718"/>
                      </a:lnTo>
                      <a:lnTo>
                        <a:pt x="9133" y="8783"/>
                      </a:lnTo>
                      <a:lnTo>
                        <a:pt x="9057" y="8945"/>
                      </a:lnTo>
                      <a:lnTo>
                        <a:pt x="9019" y="9042"/>
                      </a:lnTo>
                      <a:lnTo>
                        <a:pt x="8924" y="9155"/>
                      </a:lnTo>
                      <a:lnTo>
                        <a:pt x="8848" y="9236"/>
                      </a:lnTo>
                      <a:lnTo>
                        <a:pt x="8848" y="9301"/>
                      </a:lnTo>
                      <a:lnTo>
                        <a:pt x="8829" y="9431"/>
                      </a:lnTo>
                      <a:lnTo>
                        <a:pt x="8773" y="9528"/>
                      </a:lnTo>
                      <a:lnTo>
                        <a:pt x="8773" y="9674"/>
                      </a:lnTo>
                      <a:lnTo>
                        <a:pt x="8773" y="9803"/>
                      </a:lnTo>
                      <a:lnTo>
                        <a:pt x="8735" y="9901"/>
                      </a:lnTo>
                      <a:lnTo>
                        <a:pt x="8697" y="10014"/>
                      </a:lnTo>
                      <a:lnTo>
                        <a:pt x="8754" y="10192"/>
                      </a:lnTo>
                      <a:lnTo>
                        <a:pt x="8829" y="10435"/>
                      </a:lnTo>
                      <a:lnTo>
                        <a:pt x="8886" y="10678"/>
                      </a:lnTo>
                      <a:lnTo>
                        <a:pt x="8962" y="10824"/>
                      </a:lnTo>
                      <a:lnTo>
                        <a:pt x="9152" y="11051"/>
                      </a:lnTo>
                      <a:lnTo>
                        <a:pt x="9322" y="11278"/>
                      </a:lnTo>
                      <a:lnTo>
                        <a:pt x="9360" y="11391"/>
                      </a:lnTo>
                      <a:lnTo>
                        <a:pt x="9227" y="11424"/>
                      </a:lnTo>
                      <a:lnTo>
                        <a:pt x="9019" y="11294"/>
                      </a:lnTo>
                      <a:lnTo>
                        <a:pt x="8867" y="11197"/>
                      </a:lnTo>
                      <a:lnTo>
                        <a:pt x="8754" y="11148"/>
                      </a:lnTo>
                      <a:lnTo>
                        <a:pt x="8583" y="11067"/>
                      </a:lnTo>
                      <a:lnTo>
                        <a:pt x="8469" y="10970"/>
                      </a:lnTo>
                      <a:lnTo>
                        <a:pt x="8223" y="10824"/>
                      </a:lnTo>
                      <a:lnTo>
                        <a:pt x="7920" y="10614"/>
                      </a:lnTo>
                      <a:lnTo>
                        <a:pt x="7674" y="10403"/>
                      </a:lnTo>
                      <a:lnTo>
                        <a:pt x="7503" y="10225"/>
                      </a:lnTo>
                      <a:lnTo>
                        <a:pt x="7427" y="10111"/>
                      </a:lnTo>
                      <a:lnTo>
                        <a:pt x="7314" y="9982"/>
                      </a:lnTo>
                      <a:lnTo>
                        <a:pt x="7238" y="9868"/>
                      </a:lnTo>
                      <a:lnTo>
                        <a:pt x="7200" y="9771"/>
                      </a:lnTo>
                      <a:lnTo>
                        <a:pt x="7124" y="9706"/>
                      </a:lnTo>
                      <a:lnTo>
                        <a:pt x="7143" y="9593"/>
                      </a:lnTo>
                      <a:lnTo>
                        <a:pt x="7238" y="9431"/>
                      </a:lnTo>
                      <a:lnTo>
                        <a:pt x="7408" y="9236"/>
                      </a:lnTo>
                      <a:lnTo>
                        <a:pt x="7617" y="8977"/>
                      </a:lnTo>
                      <a:lnTo>
                        <a:pt x="7731" y="8734"/>
                      </a:lnTo>
                      <a:lnTo>
                        <a:pt x="7768" y="8604"/>
                      </a:lnTo>
                      <a:lnTo>
                        <a:pt x="7863" y="8556"/>
                      </a:lnTo>
                      <a:close/>
                      <a:moveTo>
                        <a:pt x="13377" y="9107"/>
                      </a:moveTo>
                      <a:lnTo>
                        <a:pt x="13566" y="9188"/>
                      </a:lnTo>
                      <a:lnTo>
                        <a:pt x="13699" y="9285"/>
                      </a:lnTo>
                      <a:lnTo>
                        <a:pt x="13737" y="9398"/>
                      </a:lnTo>
                      <a:lnTo>
                        <a:pt x="13813" y="9593"/>
                      </a:lnTo>
                      <a:lnTo>
                        <a:pt x="14002" y="9884"/>
                      </a:lnTo>
                      <a:lnTo>
                        <a:pt x="14192" y="10144"/>
                      </a:lnTo>
                      <a:lnTo>
                        <a:pt x="14267" y="10322"/>
                      </a:lnTo>
                      <a:lnTo>
                        <a:pt x="14267" y="10468"/>
                      </a:lnTo>
                      <a:lnTo>
                        <a:pt x="14192" y="10597"/>
                      </a:lnTo>
                      <a:lnTo>
                        <a:pt x="14059" y="10711"/>
                      </a:lnTo>
                      <a:lnTo>
                        <a:pt x="13869" y="10808"/>
                      </a:lnTo>
                      <a:lnTo>
                        <a:pt x="13680" y="10905"/>
                      </a:lnTo>
                      <a:lnTo>
                        <a:pt x="13509" y="10954"/>
                      </a:lnTo>
                      <a:lnTo>
                        <a:pt x="13301" y="11051"/>
                      </a:lnTo>
                      <a:lnTo>
                        <a:pt x="13036" y="11246"/>
                      </a:lnTo>
                      <a:lnTo>
                        <a:pt x="12808" y="11424"/>
                      </a:lnTo>
                      <a:lnTo>
                        <a:pt x="12676" y="11505"/>
                      </a:lnTo>
                      <a:lnTo>
                        <a:pt x="12581" y="11424"/>
                      </a:lnTo>
                      <a:lnTo>
                        <a:pt x="12695" y="11262"/>
                      </a:lnTo>
                      <a:lnTo>
                        <a:pt x="12827" y="11148"/>
                      </a:lnTo>
                      <a:lnTo>
                        <a:pt x="12922" y="11019"/>
                      </a:lnTo>
                      <a:lnTo>
                        <a:pt x="12998" y="10889"/>
                      </a:lnTo>
                      <a:lnTo>
                        <a:pt x="13055" y="10792"/>
                      </a:lnTo>
                      <a:lnTo>
                        <a:pt x="13225" y="10468"/>
                      </a:lnTo>
                      <a:lnTo>
                        <a:pt x="13320" y="10111"/>
                      </a:lnTo>
                      <a:lnTo>
                        <a:pt x="13339" y="9787"/>
                      </a:lnTo>
                      <a:lnTo>
                        <a:pt x="13282" y="9560"/>
                      </a:lnTo>
                      <a:lnTo>
                        <a:pt x="13282" y="9447"/>
                      </a:lnTo>
                      <a:lnTo>
                        <a:pt x="13225" y="9382"/>
                      </a:lnTo>
                      <a:lnTo>
                        <a:pt x="13168" y="9269"/>
                      </a:lnTo>
                      <a:lnTo>
                        <a:pt x="13244" y="9171"/>
                      </a:lnTo>
                      <a:lnTo>
                        <a:pt x="13377" y="9107"/>
                      </a:lnTo>
                      <a:close/>
                      <a:moveTo>
                        <a:pt x="9606" y="16528"/>
                      </a:moveTo>
                      <a:lnTo>
                        <a:pt x="9796" y="16625"/>
                      </a:lnTo>
                      <a:lnTo>
                        <a:pt x="9909" y="16787"/>
                      </a:lnTo>
                      <a:lnTo>
                        <a:pt x="9985" y="16982"/>
                      </a:lnTo>
                      <a:lnTo>
                        <a:pt x="9985" y="17192"/>
                      </a:lnTo>
                      <a:lnTo>
                        <a:pt x="9947" y="17225"/>
                      </a:lnTo>
                      <a:lnTo>
                        <a:pt x="10004" y="17290"/>
                      </a:lnTo>
                      <a:lnTo>
                        <a:pt x="10080" y="17500"/>
                      </a:lnTo>
                      <a:lnTo>
                        <a:pt x="10137" y="17841"/>
                      </a:lnTo>
                      <a:lnTo>
                        <a:pt x="10156" y="18051"/>
                      </a:lnTo>
                      <a:lnTo>
                        <a:pt x="10156" y="18197"/>
                      </a:lnTo>
                      <a:lnTo>
                        <a:pt x="10137" y="18278"/>
                      </a:lnTo>
                      <a:lnTo>
                        <a:pt x="10080" y="18343"/>
                      </a:lnTo>
                      <a:lnTo>
                        <a:pt x="9928" y="18408"/>
                      </a:lnTo>
                      <a:lnTo>
                        <a:pt x="9758" y="18440"/>
                      </a:lnTo>
                      <a:lnTo>
                        <a:pt x="9606" y="18440"/>
                      </a:lnTo>
                      <a:lnTo>
                        <a:pt x="9493" y="18392"/>
                      </a:lnTo>
                      <a:lnTo>
                        <a:pt x="9417" y="18375"/>
                      </a:lnTo>
                      <a:lnTo>
                        <a:pt x="9265" y="18343"/>
                      </a:lnTo>
                      <a:lnTo>
                        <a:pt x="9038" y="18327"/>
                      </a:lnTo>
                      <a:lnTo>
                        <a:pt x="8792" y="18311"/>
                      </a:lnTo>
                      <a:lnTo>
                        <a:pt x="8545" y="18311"/>
                      </a:lnTo>
                      <a:lnTo>
                        <a:pt x="8337" y="18294"/>
                      </a:lnTo>
                      <a:lnTo>
                        <a:pt x="8185" y="18294"/>
                      </a:lnTo>
                      <a:lnTo>
                        <a:pt x="8128" y="18294"/>
                      </a:lnTo>
                      <a:lnTo>
                        <a:pt x="8185" y="18181"/>
                      </a:lnTo>
                      <a:lnTo>
                        <a:pt x="8318" y="17938"/>
                      </a:lnTo>
                      <a:lnTo>
                        <a:pt x="8469" y="17679"/>
                      </a:lnTo>
                      <a:lnTo>
                        <a:pt x="8583" y="17517"/>
                      </a:lnTo>
                      <a:lnTo>
                        <a:pt x="8659" y="17484"/>
                      </a:lnTo>
                      <a:lnTo>
                        <a:pt x="8678" y="17468"/>
                      </a:lnTo>
                      <a:lnTo>
                        <a:pt x="8735" y="17355"/>
                      </a:lnTo>
                      <a:lnTo>
                        <a:pt x="8754" y="17338"/>
                      </a:lnTo>
                      <a:lnTo>
                        <a:pt x="8754" y="17322"/>
                      </a:lnTo>
                      <a:lnTo>
                        <a:pt x="8773" y="17306"/>
                      </a:lnTo>
                      <a:lnTo>
                        <a:pt x="8829" y="17209"/>
                      </a:lnTo>
                      <a:lnTo>
                        <a:pt x="8943" y="17047"/>
                      </a:lnTo>
                      <a:lnTo>
                        <a:pt x="9189" y="16739"/>
                      </a:lnTo>
                      <a:lnTo>
                        <a:pt x="9417" y="16577"/>
                      </a:lnTo>
                      <a:lnTo>
                        <a:pt x="9606" y="16528"/>
                      </a:lnTo>
                      <a:close/>
                      <a:moveTo>
                        <a:pt x="19648" y="19672"/>
                      </a:moveTo>
                      <a:lnTo>
                        <a:pt x="19629" y="19720"/>
                      </a:lnTo>
                      <a:lnTo>
                        <a:pt x="19686" y="19882"/>
                      </a:lnTo>
                      <a:lnTo>
                        <a:pt x="19781" y="19850"/>
                      </a:lnTo>
                      <a:lnTo>
                        <a:pt x="19724" y="19704"/>
                      </a:lnTo>
                      <a:lnTo>
                        <a:pt x="19648" y="19672"/>
                      </a:lnTo>
                      <a:close/>
                    </a:path>
                  </a:pathLst>
                </a:custGeom>
                <a:ln w="12700" cap="flat">
                  <a:noFill/>
                  <a:miter lim="400000"/>
                </a:ln>
                <a:effectLst/>
              </p:spPr>
            </p:pic>
            <p:sp>
              <p:nvSpPr>
                <p:cNvPr id="798" name="One"/>
                <p:cNvSpPr/>
                <p:nvPr/>
              </p:nvSpPr>
              <p:spPr>
                <a:xfrm rot="21056494">
                  <a:off x="883841" y="49909"/>
                  <a:ext cx="637113" cy="18050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r>
                    <a:rPr sz="1969"/>
                    <a:t>One</a:t>
                  </a:r>
                </a:p>
              </p:txBody>
            </p:sp>
          </p:grpSp>
          <p:grpSp>
            <p:nvGrpSpPr>
              <p:cNvPr id="806" name="Group"/>
              <p:cNvGrpSpPr/>
              <p:nvPr/>
            </p:nvGrpSpPr>
            <p:grpSpPr>
              <a:xfrm>
                <a:off x="3804761" y="0"/>
                <a:ext cx="1531191" cy="576689"/>
                <a:chOff x="0" y="0"/>
                <a:chExt cx="1531190" cy="576688"/>
              </a:xfrm>
            </p:grpSpPr>
            <p:pic>
              <p:nvPicPr>
                <p:cNvPr id="800" name="iStock_blank sign 2598785XSmall.jpg" descr="iStock_blank sign 2598785XSmall.jpg"/>
                <p:cNvPicPr>
                  <a:picLocks noChangeAspect="1"/>
                </p:cNvPicPr>
                <p:nvPr/>
              </p:nvPicPr>
              <p:blipFill>
                <a:blip r:embed="rId3">
                  <a:extLst/>
                </a:blip>
                <a:srcRect l="7374" t="4236" r="11004" b="48"/>
                <a:stretch>
                  <a:fillRect/>
                </a:stretch>
              </p:blipFill>
              <p:spPr>
                <a:xfrm>
                  <a:off x="100325" y="47654"/>
                  <a:ext cx="452438" cy="529035"/>
                </a:xfrm>
                <a:custGeom>
                  <a:avLst/>
                  <a:gdLst/>
                  <a:ahLst/>
                  <a:cxnLst>
                    <a:cxn ang="0">
                      <a:pos x="wd2" y="hd2"/>
                    </a:cxn>
                    <a:cxn ang="5400000">
                      <a:pos x="wd2" y="hd2"/>
                    </a:cxn>
                    <a:cxn ang="10800000">
                      <a:pos x="wd2" y="hd2"/>
                    </a:cxn>
                    <a:cxn ang="16200000">
                      <a:pos x="wd2" y="hd2"/>
                    </a:cxn>
                  </a:cxnLst>
                  <a:rect l="0" t="0" r="r" b="b"/>
                  <a:pathLst>
                    <a:path w="21600" h="21600" extrusionOk="0">
                      <a:moveTo>
                        <a:pt x="3240" y="0"/>
                      </a:moveTo>
                      <a:lnTo>
                        <a:pt x="3202" y="65"/>
                      </a:lnTo>
                      <a:lnTo>
                        <a:pt x="3164" y="211"/>
                      </a:lnTo>
                      <a:lnTo>
                        <a:pt x="3126" y="405"/>
                      </a:lnTo>
                      <a:lnTo>
                        <a:pt x="3088" y="648"/>
                      </a:lnTo>
                      <a:lnTo>
                        <a:pt x="3069" y="826"/>
                      </a:lnTo>
                      <a:lnTo>
                        <a:pt x="3032" y="1134"/>
                      </a:lnTo>
                      <a:lnTo>
                        <a:pt x="2956" y="1523"/>
                      </a:lnTo>
                      <a:lnTo>
                        <a:pt x="2899" y="2009"/>
                      </a:lnTo>
                      <a:lnTo>
                        <a:pt x="2804" y="2560"/>
                      </a:lnTo>
                      <a:lnTo>
                        <a:pt x="2709" y="3176"/>
                      </a:lnTo>
                      <a:lnTo>
                        <a:pt x="2615" y="3808"/>
                      </a:lnTo>
                      <a:lnTo>
                        <a:pt x="2520" y="4472"/>
                      </a:lnTo>
                      <a:lnTo>
                        <a:pt x="2406" y="5137"/>
                      </a:lnTo>
                      <a:lnTo>
                        <a:pt x="2312" y="5752"/>
                      </a:lnTo>
                      <a:lnTo>
                        <a:pt x="2236" y="6303"/>
                      </a:lnTo>
                      <a:lnTo>
                        <a:pt x="2160" y="6789"/>
                      </a:lnTo>
                      <a:lnTo>
                        <a:pt x="2103" y="7195"/>
                      </a:lnTo>
                      <a:lnTo>
                        <a:pt x="2046" y="7502"/>
                      </a:lnTo>
                      <a:lnTo>
                        <a:pt x="2027" y="7697"/>
                      </a:lnTo>
                      <a:lnTo>
                        <a:pt x="2008" y="7778"/>
                      </a:lnTo>
                      <a:lnTo>
                        <a:pt x="2122" y="7810"/>
                      </a:lnTo>
                      <a:lnTo>
                        <a:pt x="2425" y="7859"/>
                      </a:lnTo>
                      <a:lnTo>
                        <a:pt x="2880" y="7908"/>
                      </a:lnTo>
                      <a:lnTo>
                        <a:pt x="3448" y="7972"/>
                      </a:lnTo>
                      <a:lnTo>
                        <a:pt x="4017" y="8037"/>
                      </a:lnTo>
                      <a:lnTo>
                        <a:pt x="4491" y="8086"/>
                      </a:lnTo>
                      <a:lnTo>
                        <a:pt x="4832" y="8134"/>
                      </a:lnTo>
                      <a:lnTo>
                        <a:pt x="4983" y="8167"/>
                      </a:lnTo>
                      <a:lnTo>
                        <a:pt x="5078" y="8215"/>
                      </a:lnTo>
                      <a:lnTo>
                        <a:pt x="5116" y="8296"/>
                      </a:lnTo>
                      <a:lnTo>
                        <a:pt x="5135" y="8442"/>
                      </a:lnTo>
                      <a:lnTo>
                        <a:pt x="5192" y="8588"/>
                      </a:lnTo>
                      <a:lnTo>
                        <a:pt x="5324" y="8912"/>
                      </a:lnTo>
                      <a:lnTo>
                        <a:pt x="5514" y="9285"/>
                      </a:lnTo>
                      <a:lnTo>
                        <a:pt x="5760" y="9641"/>
                      </a:lnTo>
                      <a:lnTo>
                        <a:pt x="5987" y="9901"/>
                      </a:lnTo>
                      <a:lnTo>
                        <a:pt x="6063" y="9998"/>
                      </a:lnTo>
                      <a:lnTo>
                        <a:pt x="6158" y="10144"/>
                      </a:lnTo>
                      <a:lnTo>
                        <a:pt x="6291" y="10322"/>
                      </a:lnTo>
                      <a:lnTo>
                        <a:pt x="6404" y="10516"/>
                      </a:lnTo>
                      <a:lnTo>
                        <a:pt x="6556" y="10776"/>
                      </a:lnTo>
                      <a:lnTo>
                        <a:pt x="6802" y="11100"/>
                      </a:lnTo>
                      <a:lnTo>
                        <a:pt x="7086" y="11456"/>
                      </a:lnTo>
                      <a:lnTo>
                        <a:pt x="7371" y="11829"/>
                      </a:lnTo>
                      <a:lnTo>
                        <a:pt x="7693" y="12202"/>
                      </a:lnTo>
                      <a:lnTo>
                        <a:pt x="7920" y="12493"/>
                      </a:lnTo>
                      <a:lnTo>
                        <a:pt x="8091" y="12753"/>
                      </a:lnTo>
                      <a:lnTo>
                        <a:pt x="8204" y="12947"/>
                      </a:lnTo>
                      <a:lnTo>
                        <a:pt x="8280" y="13109"/>
                      </a:lnTo>
                      <a:lnTo>
                        <a:pt x="8299" y="13158"/>
                      </a:lnTo>
                      <a:lnTo>
                        <a:pt x="8299" y="13223"/>
                      </a:lnTo>
                      <a:lnTo>
                        <a:pt x="8337" y="13352"/>
                      </a:lnTo>
                      <a:lnTo>
                        <a:pt x="8337" y="13563"/>
                      </a:lnTo>
                      <a:lnTo>
                        <a:pt x="8318" y="13806"/>
                      </a:lnTo>
                      <a:lnTo>
                        <a:pt x="8299" y="14098"/>
                      </a:lnTo>
                      <a:lnTo>
                        <a:pt x="8242" y="14373"/>
                      </a:lnTo>
                      <a:lnTo>
                        <a:pt x="8166" y="14632"/>
                      </a:lnTo>
                      <a:lnTo>
                        <a:pt x="8072" y="14924"/>
                      </a:lnTo>
                      <a:lnTo>
                        <a:pt x="7920" y="15248"/>
                      </a:lnTo>
                      <a:lnTo>
                        <a:pt x="7731" y="15621"/>
                      </a:lnTo>
                      <a:lnTo>
                        <a:pt x="7503" y="16042"/>
                      </a:lnTo>
                      <a:lnTo>
                        <a:pt x="7200" y="16561"/>
                      </a:lnTo>
                      <a:lnTo>
                        <a:pt x="6916" y="17063"/>
                      </a:lnTo>
                      <a:lnTo>
                        <a:pt x="6651" y="17517"/>
                      </a:lnTo>
                      <a:lnTo>
                        <a:pt x="6442" y="17889"/>
                      </a:lnTo>
                      <a:lnTo>
                        <a:pt x="6328" y="18100"/>
                      </a:lnTo>
                      <a:lnTo>
                        <a:pt x="6215" y="18311"/>
                      </a:lnTo>
                      <a:lnTo>
                        <a:pt x="6082" y="18489"/>
                      </a:lnTo>
                      <a:lnTo>
                        <a:pt x="5949" y="18586"/>
                      </a:lnTo>
                      <a:lnTo>
                        <a:pt x="5855" y="18586"/>
                      </a:lnTo>
                      <a:lnTo>
                        <a:pt x="5779" y="18586"/>
                      </a:lnTo>
                      <a:lnTo>
                        <a:pt x="5684" y="18618"/>
                      </a:lnTo>
                      <a:lnTo>
                        <a:pt x="5533" y="18667"/>
                      </a:lnTo>
                      <a:lnTo>
                        <a:pt x="5286" y="18683"/>
                      </a:lnTo>
                      <a:lnTo>
                        <a:pt x="5116" y="18683"/>
                      </a:lnTo>
                      <a:lnTo>
                        <a:pt x="5040" y="18699"/>
                      </a:lnTo>
                      <a:lnTo>
                        <a:pt x="5002" y="18748"/>
                      </a:lnTo>
                      <a:lnTo>
                        <a:pt x="4983" y="18829"/>
                      </a:lnTo>
                      <a:lnTo>
                        <a:pt x="4945" y="18991"/>
                      </a:lnTo>
                      <a:lnTo>
                        <a:pt x="4832" y="19072"/>
                      </a:lnTo>
                      <a:lnTo>
                        <a:pt x="4680" y="19072"/>
                      </a:lnTo>
                      <a:lnTo>
                        <a:pt x="4509" y="19007"/>
                      </a:lnTo>
                      <a:lnTo>
                        <a:pt x="4187" y="18878"/>
                      </a:lnTo>
                      <a:lnTo>
                        <a:pt x="3865" y="19007"/>
                      </a:lnTo>
                      <a:lnTo>
                        <a:pt x="3695" y="19105"/>
                      </a:lnTo>
                      <a:lnTo>
                        <a:pt x="3467" y="19072"/>
                      </a:lnTo>
                      <a:lnTo>
                        <a:pt x="3259" y="19056"/>
                      </a:lnTo>
                      <a:lnTo>
                        <a:pt x="3107" y="19137"/>
                      </a:lnTo>
                      <a:lnTo>
                        <a:pt x="2994" y="19218"/>
                      </a:lnTo>
                      <a:lnTo>
                        <a:pt x="2918" y="19218"/>
                      </a:lnTo>
                      <a:lnTo>
                        <a:pt x="2766" y="19218"/>
                      </a:lnTo>
                      <a:lnTo>
                        <a:pt x="2501" y="19267"/>
                      </a:lnTo>
                      <a:lnTo>
                        <a:pt x="2236" y="19348"/>
                      </a:lnTo>
                      <a:lnTo>
                        <a:pt x="2160" y="19461"/>
                      </a:lnTo>
                      <a:lnTo>
                        <a:pt x="2141" y="19574"/>
                      </a:lnTo>
                      <a:lnTo>
                        <a:pt x="2046" y="19639"/>
                      </a:lnTo>
                      <a:lnTo>
                        <a:pt x="1876" y="19720"/>
                      </a:lnTo>
                      <a:lnTo>
                        <a:pt x="1667" y="19866"/>
                      </a:lnTo>
                      <a:lnTo>
                        <a:pt x="1478" y="20028"/>
                      </a:lnTo>
                      <a:lnTo>
                        <a:pt x="1402" y="20125"/>
                      </a:lnTo>
                      <a:lnTo>
                        <a:pt x="1459" y="20206"/>
                      </a:lnTo>
                      <a:lnTo>
                        <a:pt x="1592" y="20320"/>
                      </a:lnTo>
                      <a:lnTo>
                        <a:pt x="1705" y="20433"/>
                      </a:lnTo>
                      <a:lnTo>
                        <a:pt x="1762" y="20531"/>
                      </a:lnTo>
                      <a:lnTo>
                        <a:pt x="1686" y="20644"/>
                      </a:lnTo>
                      <a:lnTo>
                        <a:pt x="1516" y="20774"/>
                      </a:lnTo>
                      <a:lnTo>
                        <a:pt x="1307" y="20871"/>
                      </a:lnTo>
                      <a:lnTo>
                        <a:pt x="1099" y="20936"/>
                      </a:lnTo>
                      <a:lnTo>
                        <a:pt x="909" y="21000"/>
                      </a:lnTo>
                      <a:lnTo>
                        <a:pt x="891" y="21162"/>
                      </a:lnTo>
                      <a:lnTo>
                        <a:pt x="909" y="21308"/>
                      </a:lnTo>
                      <a:lnTo>
                        <a:pt x="834" y="21406"/>
                      </a:lnTo>
                      <a:lnTo>
                        <a:pt x="682" y="21454"/>
                      </a:lnTo>
                      <a:lnTo>
                        <a:pt x="436" y="21438"/>
                      </a:lnTo>
                      <a:lnTo>
                        <a:pt x="171" y="21438"/>
                      </a:lnTo>
                      <a:lnTo>
                        <a:pt x="0" y="21503"/>
                      </a:lnTo>
                      <a:lnTo>
                        <a:pt x="76" y="21551"/>
                      </a:lnTo>
                      <a:lnTo>
                        <a:pt x="227" y="21568"/>
                      </a:lnTo>
                      <a:lnTo>
                        <a:pt x="417" y="21568"/>
                      </a:lnTo>
                      <a:lnTo>
                        <a:pt x="701" y="21584"/>
                      </a:lnTo>
                      <a:lnTo>
                        <a:pt x="1080" y="21584"/>
                      </a:lnTo>
                      <a:lnTo>
                        <a:pt x="1554" y="21584"/>
                      </a:lnTo>
                      <a:lnTo>
                        <a:pt x="2141" y="21600"/>
                      </a:lnTo>
                      <a:lnTo>
                        <a:pt x="2861" y="21600"/>
                      </a:lnTo>
                      <a:lnTo>
                        <a:pt x="3695" y="21600"/>
                      </a:lnTo>
                      <a:lnTo>
                        <a:pt x="4680" y="21600"/>
                      </a:lnTo>
                      <a:lnTo>
                        <a:pt x="5836" y="21600"/>
                      </a:lnTo>
                      <a:lnTo>
                        <a:pt x="7143" y="21600"/>
                      </a:lnTo>
                      <a:lnTo>
                        <a:pt x="8621" y="21600"/>
                      </a:lnTo>
                      <a:lnTo>
                        <a:pt x="10288" y="21600"/>
                      </a:lnTo>
                      <a:lnTo>
                        <a:pt x="11444" y="21600"/>
                      </a:lnTo>
                      <a:lnTo>
                        <a:pt x="12543" y="21600"/>
                      </a:lnTo>
                      <a:lnTo>
                        <a:pt x="13585" y="21600"/>
                      </a:lnTo>
                      <a:lnTo>
                        <a:pt x="14571" y="21600"/>
                      </a:lnTo>
                      <a:lnTo>
                        <a:pt x="15480" y="21600"/>
                      </a:lnTo>
                      <a:lnTo>
                        <a:pt x="16333" y="21600"/>
                      </a:lnTo>
                      <a:lnTo>
                        <a:pt x="17128" y="21584"/>
                      </a:lnTo>
                      <a:lnTo>
                        <a:pt x="17829" y="21584"/>
                      </a:lnTo>
                      <a:lnTo>
                        <a:pt x="18474" y="21584"/>
                      </a:lnTo>
                      <a:lnTo>
                        <a:pt x="19023" y="21584"/>
                      </a:lnTo>
                      <a:lnTo>
                        <a:pt x="19497" y="21568"/>
                      </a:lnTo>
                      <a:lnTo>
                        <a:pt x="19895" y="21568"/>
                      </a:lnTo>
                      <a:lnTo>
                        <a:pt x="20198" y="21568"/>
                      </a:lnTo>
                      <a:lnTo>
                        <a:pt x="20406" y="21551"/>
                      </a:lnTo>
                      <a:lnTo>
                        <a:pt x="20558" y="21551"/>
                      </a:lnTo>
                      <a:lnTo>
                        <a:pt x="20444" y="21487"/>
                      </a:lnTo>
                      <a:lnTo>
                        <a:pt x="20387" y="21422"/>
                      </a:lnTo>
                      <a:lnTo>
                        <a:pt x="20274" y="21389"/>
                      </a:lnTo>
                      <a:lnTo>
                        <a:pt x="20198" y="21373"/>
                      </a:lnTo>
                      <a:lnTo>
                        <a:pt x="20103" y="21292"/>
                      </a:lnTo>
                      <a:lnTo>
                        <a:pt x="20046" y="21179"/>
                      </a:lnTo>
                      <a:lnTo>
                        <a:pt x="20027" y="21065"/>
                      </a:lnTo>
                      <a:lnTo>
                        <a:pt x="19876" y="21098"/>
                      </a:lnTo>
                      <a:lnTo>
                        <a:pt x="19648" y="21162"/>
                      </a:lnTo>
                      <a:lnTo>
                        <a:pt x="19421" y="21260"/>
                      </a:lnTo>
                      <a:lnTo>
                        <a:pt x="19213" y="21325"/>
                      </a:lnTo>
                      <a:lnTo>
                        <a:pt x="19080" y="21325"/>
                      </a:lnTo>
                      <a:lnTo>
                        <a:pt x="18966" y="21244"/>
                      </a:lnTo>
                      <a:lnTo>
                        <a:pt x="18853" y="21098"/>
                      </a:lnTo>
                      <a:lnTo>
                        <a:pt x="18739" y="20936"/>
                      </a:lnTo>
                      <a:lnTo>
                        <a:pt x="18568" y="20887"/>
                      </a:lnTo>
                      <a:lnTo>
                        <a:pt x="18398" y="20822"/>
                      </a:lnTo>
                      <a:lnTo>
                        <a:pt x="18341" y="20628"/>
                      </a:lnTo>
                      <a:lnTo>
                        <a:pt x="18341" y="20498"/>
                      </a:lnTo>
                      <a:lnTo>
                        <a:pt x="18398" y="20401"/>
                      </a:lnTo>
                      <a:lnTo>
                        <a:pt x="18493" y="20304"/>
                      </a:lnTo>
                      <a:lnTo>
                        <a:pt x="18720" y="20190"/>
                      </a:lnTo>
                      <a:lnTo>
                        <a:pt x="19004" y="19996"/>
                      </a:lnTo>
                      <a:lnTo>
                        <a:pt x="19175" y="19801"/>
                      </a:lnTo>
                      <a:lnTo>
                        <a:pt x="19269" y="19623"/>
                      </a:lnTo>
                      <a:lnTo>
                        <a:pt x="19364" y="19526"/>
                      </a:lnTo>
                      <a:lnTo>
                        <a:pt x="19459" y="19493"/>
                      </a:lnTo>
                      <a:lnTo>
                        <a:pt x="19573" y="19526"/>
                      </a:lnTo>
                      <a:lnTo>
                        <a:pt x="19705" y="19558"/>
                      </a:lnTo>
                      <a:lnTo>
                        <a:pt x="19819" y="19526"/>
                      </a:lnTo>
                      <a:lnTo>
                        <a:pt x="19989" y="19510"/>
                      </a:lnTo>
                      <a:lnTo>
                        <a:pt x="19971" y="19461"/>
                      </a:lnTo>
                      <a:lnTo>
                        <a:pt x="19895" y="19267"/>
                      </a:lnTo>
                      <a:lnTo>
                        <a:pt x="19857" y="19186"/>
                      </a:lnTo>
                      <a:lnTo>
                        <a:pt x="19724" y="19153"/>
                      </a:lnTo>
                      <a:lnTo>
                        <a:pt x="19592" y="19169"/>
                      </a:lnTo>
                      <a:lnTo>
                        <a:pt x="19478" y="19234"/>
                      </a:lnTo>
                      <a:lnTo>
                        <a:pt x="19326" y="19315"/>
                      </a:lnTo>
                      <a:lnTo>
                        <a:pt x="19118" y="19364"/>
                      </a:lnTo>
                      <a:lnTo>
                        <a:pt x="18909" y="19380"/>
                      </a:lnTo>
                      <a:lnTo>
                        <a:pt x="18758" y="19331"/>
                      </a:lnTo>
                      <a:lnTo>
                        <a:pt x="18531" y="19218"/>
                      </a:lnTo>
                      <a:lnTo>
                        <a:pt x="18171" y="19056"/>
                      </a:lnTo>
                      <a:lnTo>
                        <a:pt x="17697" y="18894"/>
                      </a:lnTo>
                      <a:lnTo>
                        <a:pt x="17261" y="18862"/>
                      </a:lnTo>
                      <a:lnTo>
                        <a:pt x="16939" y="18829"/>
                      </a:lnTo>
                      <a:lnTo>
                        <a:pt x="16731" y="18780"/>
                      </a:lnTo>
                      <a:lnTo>
                        <a:pt x="16541" y="18667"/>
                      </a:lnTo>
                      <a:lnTo>
                        <a:pt x="16389" y="18602"/>
                      </a:lnTo>
                      <a:lnTo>
                        <a:pt x="16257" y="18602"/>
                      </a:lnTo>
                      <a:lnTo>
                        <a:pt x="16162" y="18635"/>
                      </a:lnTo>
                      <a:lnTo>
                        <a:pt x="16048" y="18683"/>
                      </a:lnTo>
                      <a:lnTo>
                        <a:pt x="15916" y="18683"/>
                      </a:lnTo>
                      <a:lnTo>
                        <a:pt x="15764" y="18635"/>
                      </a:lnTo>
                      <a:lnTo>
                        <a:pt x="15556" y="18521"/>
                      </a:lnTo>
                      <a:lnTo>
                        <a:pt x="15291" y="18408"/>
                      </a:lnTo>
                      <a:lnTo>
                        <a:pt x="15006" y="18392"/>
                      </a:lnTo>
                      <a:lnTo>
                        <a:pt x="14760" y="18408"/>
                      </a:lnTo>
                      <a:lnTo>
                        <a:pt x="14646" y="18408"/>
                      </a:lnTo>
                      <a:lnTo>
                        <a:pt x="14533" y="18424"/>
                      </a:lnTo>
                      <a:lnTo>
                        <a:pt x="14267" y="18440"/>
                      </a:lnTo>
                      <a:lnTo>
                        <a:pt x="13964" y="18489"/>
                      </a:lnTo>
                      <a:lnTo>
                        <a:pt x="13775" y="18570"/>
                      </a:lnTo>
                      <a:lnTo>
                        <a:pt x="13642" y="18651"/>
                      </a:lnTo>
                      <a:lnTo>
                        <a:pt x="13528" y="18586"/>
                      </a:lnTo>
                      <a:lnTo>
                        <a:pt x="13415" y="18521"/>
                      </a:lnTo>
                      <a:lnTo>
                        <a:pt x="13244" y="18505"/>
                      </a:lnTo>
                      <a:lnTo>
                        <a:pt x="13036" y="18489"/>
                      </a:lnTo>
                      <a:lnTo>
                        <a:pt x="12827" y="18359"/>
                      </a:lnTo>
                      <a:lnTo>
                        <a:pt x="12600" y="18230"/>
                      </a:lnTo>
                      <a:lnTo>
                        <a:pt x="12373" y="18278"/>
                      </a:lnTo>
                      <a:lnTo>
                        <a:pt x="12145" y="18311"/>
                      </a:lnTo>
                      <a:lnTo>
                        <a:pt x="12032" y="18262"/>
                      </a:lnTo>
                      <a:lnTo>
                        <a:pt x="11994" y="18149"/>
                      </a:lnTo>
                      <a:lnTo>
                        <a:pt x="11937" y="17889"/>
                      </a:lnTo>
                      <a:lnTo>
                        <a:pt x="11880" y="17517"/>
                      </a:lnTo>
                      <a:lnTo>
                        <a:pt x="11842" y="17063"/>
                      </a:lnTo>
                      <a:lnTo>
                        <a:pt x="11804" y="16577"/>
                      </a:lnTo>
                      <a:lnTo>
                        <a:pt x="11766" y="16058"/>
                      </a:lnTo>
                      <a:lnTo>
                        <a:pt x="11766" y="15929"/>
                      </a:lnTo>
                      <a:lnTo>
                        <a:pt x="11728" y="15686"/>
                      </a:lnTo>
                      <a:lnTo>
                        <a:pt x="11709" y="15442"/>
                      </a:lnTo>
                      <a:lnTo>
                        <a:pt x="11728" y="15329"/>
                      </a:lnTo>
                      <a:lnTo>
                        <a:pt x="11728" y="15264"/>
                      </a:lnTo>
                      <a:lnTo>
                        <a:pt x="11728" y="14843"/>
                      </a:lnTo>
                      <a:lnTo>
                        <a:pt x="11747" y="14665"/>
                      </a:lnTo>
                      <a:lnTo>
                        <a:pt x="11766" y="14454"/>
                      </a:lnTo>
                      <a:lnTo>
                        <a:pt x="11842" y="14260"/>
                      </a:lnTo>
                      <a:lnTo>
                        <a:pt x="11956" y="14065"/>
                      </a:lnTo>
                      <a:lnTo>
                        <a:pt x="12107" y="13854"/>
                      </a:lnTo>
                      <a:lnTo>
                        <a:pt x="12145" y="13806"/>
                      </a:lnTo>
                      <a:lnTo>
                        <a:pt x="12354" y="13579"/>
                      </a:lnTo>
                      <a:lnTo>
                        <a:pt x="12676" y="13239"/>
                      </a:lnTo>
                      <a:lnTo>
                        <a:pt x="12884" y="13044"/>
                      </a:lnTo>
                      <a:lnTo>
                        <a:pt x="13434" y="12510"/>
                      </a:lnTo>
                      <a:lnTo>
                        <a:pt x="14002" y="11991"/>
                      </a:lnTo>
                      <a:lnTo>
                        <a:pt x="14571" y="11489"/>
                      </a:lnTo>
                      <a:lnTo>
                        <a:pt x="15120" y="11019"/>
                      </a:lnTo>
                      <a:lnTo>
                        <a:pt x="15613" y="10614"/>
                      </a:lnTo>
                      <a:lnTo>
                        <a:pt x="15688" y="10533"/>
                      </a:lnTo>
                      <a:lnTo>
                        <a:pt x="15897" y="10354"/>
                      </a:lnTo>
                      <a:lnTo>
                        <a:pt x="16105" y="10128"/>
                      </a:lnTo>
                      <a:lnTo>
                        <a:pt x="16295" y="9868"/>
                      </a:lnTo>
                      <a:lnTo>
                        <a:pt x="16389" y="9641"/>
                      </a:lnTo>
                      <a:lnTo>
                        <a:pt x="16446" y="9512"/>
                      </a:lnTo>
                      <a:lnTo>
                        <a:pt x="16484" y="9463"/>
                      </a:lnTo>
                      <a:lnTo>
                        <a:pt x="16693" y="9447"/>
                      </a:lnTo>
                      <a:lnTo>
                        <a:pt x="17128" y="9479"/>
                      </a:lnTo>
                      <a:lnTo>
                        <a:pt x="17735" y="9544"/>
                      </a:lnTo>
                      <a:lnTo>
                        <a:pt x="18493" y="9609"/>
                      </a:lnTo>
                      <a:lnTo>
                        <a:pt x="19232" y="9690"/>
                      </a:lnTo>
                      <a:lnTo>
                        <a:pt x="19838" y="9755"/>
                      </a:lnTo>
                      <a:lnTo>
                        <a:pt x="20274" y="9787"/>
                      </a:lnTo>
                      <a:lnTo>
                        <a:pt x="20425" y="9803"/>
                      </a:lnTo>
                      <a:lnTo>
                        <a:pt x="20444" y="9722"/>
                      </a:lnTo>
                      <a:lnTo>
                        <a:pt x="20482" y="9544"/>
                      </a:lnTo>
                      <a:lnTo>
                        <a:pt x="20539" y="9269"/>
                      </a:lnTo>
                      <a:lnTo>
                        <a:pt x="20596" y="8896"/>
                      </a:lnTo>
                      <a:lnTo>
                        <a:pt x="20653" y="8459"/>
                      </a:lnTo>
                      <a:lnTo>
                        <a:pt x="20728" y="7972"/>
                      </a:lnTo>
                      <a:lnTo>
                        <a:pt x="20804" y="7438"/>
                      </a:lnTo>
                      <a:lnTo>
                        <a:pt x="20899" y="6871"/>
                      </a:lnTo>
                      <a:lnTo>
                        <a:pt x="20918" y="6676"/>
                      </a:lnTo>
                      <a:lnTo>
                        <a:pt x="20956" y="6417"/>
                      </a:lnTo>
                      <a:lnTo>
                        <a:pt x="20994" y="6093"/>
                      </a:lnTo>
                      <a:lnTo>
                        <a:pt x="21051" y="5720"/>
                      </a:lnTo>
                      <a:lnTo>
                        <a:pt x="21107" y="5315"/>
                      </a:lnTo>
                      <a:lnTo>
                        <a:pt x="21183" y="4894"/>
                      </a:lnTo>
                      <a:lnTo>
                        <a:pt x="21240" y="4456"/>
                      </a:lnTo>
                      <a:lnTo>
                        <a:pt x="21316" y="4019"/>
                      </a:lnTo>
                      <a:lnTo>
                        <a:pt x="21373" y="3581"/>
                      </a:lnTo>
                      <a:lnTo>
                        <a:pt x="21429" y="3192"/>
                      </a:lnTo>
                      <a:lnTo>
                        <a:pt x="21486" y="2836"/>
                      </a:lnTo>
                      <a:lnTo>
                        <a:pt x="21524" y="2512"/>
                      </a:lnTo>
                      <a:lnTo>
                        <a:pt x="21562" y="2252"/>
                      </a:lnTo>
                      <a:lnTo>
                        <a:pt x="21581" y="2058"/>
                      </a:lnTo>
                      <a:lnTo>
                        <a:pt x="21600" y="1928"/>
                      </a:lnTo>
                      <a:lnTo>
                        <a:pt x="21600" y="1880"/>
                      </a:lnTo>
                      <a:lnTo>
                        <a:pt x="21543" y="1880"/>
                      </a:lnTo>
                      <a:lnTo>
                        <a:pt x="21392" y="1863"/>
                      </a:lnTo>
                      <a:lnTo>
                        <a:pt x="21145" y="1831"/>
                      </a:lnTo>
                      <a:lnTo>
                        <a:pt x="20804" y="1799"/>
                      </a:lnTo>
                      <a:lnTo>
                        <a:pt x="20425" y="1750"/>
                      </a:lnTo>
                      <a:lnTo>
                        <a:pt x="19971" y="1701"/>
                      </a:lnTo>
                      <a:lnTo>
                        <a:pt x="19478" y="1653"/>
                      </a:lnTo>
                      <a:lnTo>
                        <a:pt x="18947" y="1588"/>
                      </a:lnTo>
                      <a:lnTo>
                        <a:pt x="17053" y="1394"/>
                      </a:lnTo>
                      <a:lnTo>
                        <a:pt x="15234" y="1199"/>
                      </a:lnTo>
                      <a:lnTo>
                        <a:pt x="13509" y="1021"/>
                      </a:lnTo>
                      <a:lnTo>
                        <a:pt x="11899" y="859"/>
                      </a:lnTo>
                      <a:lnTo>
                        <a:pt x="10364" y="697"/>
                      </a:lnTo>
                      <a:lnTo>
                        <a:pt x="8943" y="551"/>
                      </a:lnTo>
                      <a:lnTo>
                        <a:pt x="7617" y="405"/>
                      </a:lnTo>
                      <a:lnTo>
                        <a:pt x="6404" y="275"/>
                      </a:lnTo>
                      <a:lnTo>
                        <a:pt x="5779" y="211"/>
                      </a:lnTo>
                      <a:lnTo>
                        <a:pt x="5192" y="162"/>
                      </a:lnTo>
                      <a:lnTo>
                        <a:pt x="4661" y="97"/>
                      </a:lnTo>
                      <a:lnTo>
                        <a:pt x="4187" y="65"/>
                      </a:lnTo>
                      <a:lnTo>
                        <a:pt x="3789" y="32"/>
                      </a:lnTo>
                      <a:lnTo>
                        <a:pt x="3505" y="16"/>
                      </a:lnTo>
                      <a:lnTo>
                        <a:pt x="3297" y="0"/>
                      </a:lnTo>
                      <a:lnTo>
                        <a:pt x="3240" y="0"/>
                      </a:lnTo>
                      <a:close/>
                      <a:moveTo>
                        <a:pt x="7863" y="8556"/>
                      </a:moveTo>
                      <a:lnTo>
                        <a:pt x="8109" y="8556"/>
                      </a:lnTo>
                      <a:lnTo>
                        <a:pt x="8583" y="8588"/>
                      </a:lnTo>
                      <a:lnTo>
                        <a:pt x="8886" y="8621"/>
                      </a:lnTo>
                      <a:lnTo>
                        <a:pt x="9076" y="8653"/>
                      </a:lnTo>
                      <a:lnTo>
                        <a:pt x="9152" y="8718"/>
                      </a:lnTo>
                      <a:lnTo>
                        <a:pt x="9133" y="8783"/>
                      </a:lnTo>
                      <a:lnTo>
                        <a:pt x="9057" y="8945"/>
                      </a:lnTo>
                      <a:lnTo>
                        <a:pt x="9019" y="9042"/>
                      </a:lnTo>
                      <a:lnTo>
                        <a:pt x="8924" y="9155"/>
                      </a:lnTo>
                      <a:lnTo>
                        <a:pt x="8848" y="9236"/>
                      </a:lnTo>
                      <a:lnTo>
                        <a:pt x="8848" y="9301"/>
                      </a:lnTo>
                      <a:lnTo>
                        <a:pt x="8829" y="9431"/>
                      </a:lnTo>
                      <a:lnTo>
                        <a:pt x="8773" y="9528"/>
                      </a:lnTo>
                      <a:lnTo>
                        <a:pt x="8773" y="9674"/>
                      </a:lnTo>
                      <a:lnTo>
                        <a:pt x="8773" y="9803"/>
                      </a:lnTo>
                      <a:lnTo>
                        <a:pt x="8735" y="9901"/>
                      </a:lnTo>
                      <a:lnTo>
                        <a:pt x="8697" y="10014"/>
                      </a:lnTo>
                      <a:lnTo>
                        <a:pt x="8754" y="10192"/>
                      </a:lnTo>
                      <a:lnTo>
                        <a:pt x="8829" y="10435"/>
                      </a:lnTo>
                      <a:lnTo>
                        <a:pt x="8886" y="10678"/>
                      </a:lnTo>
                      <a:lnTo>
                        <a:pt x="8962" y="10824"/>
                      </a:lnTo>
                      <a:lnTo>
                        <a:pt x="9152" y="11051"/>
                      </a:lnTo>
                      <a:lnTo>
                        <a:pt x="9322" y="11278"/>
                      </a:lnTo>
                      <a:lnTo>
                        <a:pt x="9360" y="11391"/>
                      </a:lnTo>
                      <a:lnTo>
                        <a:pt x="9227" y="11424"/>
                      </a:lnTo>
                      <a:lnTo>
                        <a:pt x="9019" y="11294"/>
                      </a:lnTo>
                      <a:lnTo>
                        <a:pt x="8867" y="11197"/>
                      </a:lnTo>
                      <a:lnTo>
                        <a:pt x="8754" y="11148"/>
                      </a:lnTo>
                      <a:lnTo>
                        <a:pt x="8583" y="11067"/>
                      </a:lnTo>
                      <a:lnTo>
                        <a:pt x="8469" y="10970"/>
                      </a:lnTo>
                      <a:lnTo>
                        <a:pt x="8223" y="10824"/>
                      </a:lnTo>
                      <a:lnTo>
                        <a:pt x="7920" y="10614"/>
                      </a:lnTo>
                      <a:lnTo>
                        <a:pt x="7674" y="10403"/>
                      </a:lnTo>
                      <a:lnTo>
                        <a:pt x="7503" y="10225"/>
                      </a:lnTo>
                      <a:lnTo>
                        <a:pt x="7427" y="10111"/>
                      </a:lnTo>
                      <a:lnTo>
                        <a:pt x="7314" y="9982"/>
                      </a:lnTo>
                      <a:lnTo>
                        <a:pt x="7238" y="9868"/>
                      </a:lnTo>
                      <a:lnTo>
                        <a:pt x="7200" y="9771"/>
                      </a:lnTo>
                      <a:lnTo>
                        <a:pt x="7124" y="9706"/>
                      </a:lnTo>
                      <a:lnTo>
                        <a:pt x="7143" y="9593"/>
                      </a:lnTo>
                      <a:lnTo>
                        <a:pt x="7238" y="9431"/>
                      </a:lnTo>
                      <a:lnTo>
                        <a:pt x="7408" y="9236"/>
                      </a:lnTo>
                      <a:lnTo>
                        <a:pt x="7617" y="8977"/>
                      </a:lnTo>
                      <a:lnTo>
                        <a:pt x="7731" y="8734"/>
                      </a:lnTo>
                      <a:lnTo>
                        <a:pt x="7768" y="8604"/>
                      </a:lnTo>
                      <a:lnTo>
                        <a:pt x="7863" y="8556"/>
                      </a:lnTo>
                      <a:close/>
                      <a:moveTo>
                        <a:pt x="13377" y="9107"/>
                      </a:moveTo>
                      <a:lnTo>
                        <a:pt x="13566" y="9188"/>
                      </a:lnTo>
                      <a:lnTo>
                        <a:pt x="13699" y="9285"/>
                      </a:lnTo>
                      <a:lnTo>
                        <a:pt x="13737" y="9398"/>
                      </a:lnTo>
                      <a:lnTo>
                        <a:pt x="13813" y="9593"/>
                      </a:lnTo>
                      <a:lnTo>
                        <a:pt x="14002" y="9884"/>
                      </a:lnTo>
                      <a:lnTo>
                        <a:pt x="14192" y="10144"/>
                      </a:lnTo>
                      <a:lnTo>
                        <a:pt x="14267" y="10322"/>
                      </a:lnTo>
                      <a:lnTo>
                        <a:pt x="14267" y="10468"/>
                      </a:lnTo>
                      <a:lnTo>
                        <a:pt x="14192" y="10597"/>
                      </a:lnTo>
                      <a:lnTo>
                        <a:pt x="14059" y="10711"/>
                      </a:lnTo>
                      <a:lnTo>
                        <a:pt x="13869" y="10808"/>
                      </a:lnTo>
                      <a:lnTo>
                        <a:pt x="13680" y="10905"/>
                      </a:lnTo>
                      <a:lnTo>
                        <a:pt x="13509" y="10954"/>
                      </a:lnTo>
                      <a:lnTo>
                        <a:pt x="13301" y="11051"/>
                      </a:lnTo>
                      <a:lnTo>
                        <a:pt x="13036" y="11246"/>
                      </a:lnTo>
                      <a:lnTo>
                        <a:pt x="12808" y="11424"/>
                      </a:lnTo>
                      <a:lnTo>
                        <a:pt x="12676" y="11505"/>
                      </a:lnTo>
                      <a:lnTo>
                        <a:pt x="12581" y="11424"/>
                      </a:lnTo>
                      <a:lnTo>
                        <a:pt x="12695" y="11262"/>
                      </a:lnTo>
                      <a:lnTo>
                        <a:pt x="12827" y="11148"/>
                      </a:lnTo>
                      <a:lnTo>
                        <a:pt x="12922" y="11019"/>
                      </a:lnTo>
                      <a:lnTo>
                        <a:pt x="12998" y="10889"/>
                      </a:lnTo>
                      <a:lnTo>
                        <a:pt x="13055" y="10792"/>
                      </a:lnTo>
                      <a:lnTo>
                        <a:pt x="13225" y="10468"/>
                      </a:lnTo>
                      <a:lnTo>
                        <a:pt x="13320" y="10111"/>
                      </a:lnTo>
                      <a:lnTo>
                        <a:pt x="13339" y="9787"/>
                      </a:lnTo>
                      <a:lnTo>
                        <a:pt x="13282" y="9560"/>
                      </a:lnTo>
                      <a:lnTo>
                        <a:pt x="13282" y="9447"/>
                      </a:lnTo>
                      <a:lnTo>
                        <a:pt x="13225" y="9382"/>
                      </a:lnTo>
                      <a:lnTo>
                        <a:pt x="13168" y="9269"/>
                      </a:lnTo>
                      <a:lnTo>
                        <a:pt x="13244" y="9171"/>
                      </a:lnTo>
                      <a:lnTo>
                        <a:pt x="13377" y="9107"/>
                      </a:lnTo>
                      <a:close/>
                      <a:moveTo>
                        <a:pt x="9606" y="16528"/>
                      </a:moveTo>
                      <a:lnTo>
                        <a:pt x="9796" y="16625"/>
                      </a:lnTo>
                      <a:lnTo>
                        <a:pt x="9909" y="16787"/>
                      </a:lnTo>
                      <a:lnTo>
                        <a:pt x="9985" y="16982"/>
                      </a:lnTo>
                      <a:lnTo>
                        <a:pt x="9985" y="17192"/>
                      </a:lnTo>
                      <a:lnTo>
                        <a:pt x="9947" y="17225"/>
                      </a:lnTo>
                      <a:lnTo>
                        <a:pt x="10004" y="17290"/>
                      </a:lnTo>
                      <a:lnTo>
                        <a:pt x="10080" y="17500"/>
                      </a:lnTo>
                      <a:lnTo>
                        <a:pt x="10137" y="17841"/>
                      </a:lnTo>
                      <a:lnTo>
                        <a:pt x="10156" y="18051"/>
                      </a:lnTo>
                      <a:lnTo>
                        <a:pt x="10156" y="18197"/>
                      </a:lnTo>
                      <a:lnTo>
                        <a:pt x="10137" y="18278"/>
                      </a:lnTo>
                      <a:lnTo>
                        <a:pt x="10080" y="18343"/>
                      </a:lnTo>
                      <a:lnTo>
                        <a:pt x="9928" y="18408"/>
                      </a:lnTo>
                      <a:lnTo>
                        <a:pt x="9758" y="18440"/>
                      </a:lnTo>
                      <a:lnTo>
                        <a:pt x="9606" y="18440"/>
                      </a:lnTo>
                      <a:lnTo>
                        <a:pt x="9493" y="18392"/>
                      </a:lnTo>
                      <a:lnTo>
                        <a:pt x="9417" y="18375"/>
                      </a:lnTo>
                      <a:lnTo>
                        <a:pt x="9265" y="18343"/>
                      </a:lnTo>
                      <a:lnTo>
                        <a:pt x="9038" y="18327"/>
                      </a:lnTo>
                      <a:lnTo>
                        <a:pt x="8792" y="18311"/>
                      </a:lnTo>
                      <a:lnTo>
                        <a:pt x="8545" y="18311"/>
                      </a:lnTo>
                      <a:lnTo>
                        <a:pt x="8337" y="18294"/>
                      </a:lnTo>
                      <a:lnTo>
                        <a:pt x="8185" y="18294"/>
                      </a:lnTo>
                      <a:lnTo>
                        <a:pt x="8128" y="18294"/>
                      </a:lnTo>
                      <a:lnTo>
                        <a:pt x="8185" y="18181"/>
                      </a:lnTo>
                      <a:lnTo>
                        <a:pt x="8318" y="17938"/>
                      </a:lnTo>
                      <a:lnTo>
                        <a:pt x="8469" y="17679"/>
                      </a:lnTo>
                      <a:lnTo>
                        <a:pt x="8583" y="17517"/>
                      </a:lnTo>
                      <a:lnTo>
                        <a:pt x="8659" y="17484"/>
                      </a:lnTo>
                      <a:lnTo>
                        <a:pt x="8678" y="17468"/>
                      </a:lnTo>
                      <a:lnTo>
                        <a:pt x="8735" y="17355"/>
                      </a:lnTo>
                      <a:lnTo>
                        <a:pt x="8754" y="17338"/>
                      </a:lnTo>
                      <a:lnTo>
                        <a:pt x="8754" y="17322"/>
                      </a:lnTo>
                      <a:lnTo>
                        <a:pt x="8773" y="17306"/>
                      </a:lnTo>
                      <a:lnTo>
                        <a:pt x="8829" y="17209"/>
                      </a:lnTo>
                      <a:lnTo>
                        <a:pt x="8943" y="17047"/>
                      </a:lnTo>
                      <a:lnTo>
                        <a:pt x="9189" y="16739"/>
                      </a:lnTo>
                      <a:lnTo>
                        <a:pt x="9417" y="16577"/>
                      </a:lnTo>
                      <a:lnTo>
                        <a:pt x="9606" y="16528"/>
                      </a:lnTo>
                      <a:close/>
                      <a:moveTo>
                        <a:pt x="19648" y="19672"/>
                      </a:moveTo>
                      <a:lnTo>
                        <a:pt x="19629" y="19720"/>
                      </a:lnTo>
                      <a:lnTo>
                        <a:pt x="19686" y="19882"/>
                      </a:lnTo>
                      <a:lnTo>
                        <a:pt x="19781" y="19850"/>
                      </a:lnTo>
                      <a:lnTo>
                        <a:pt x="19724" y="19704"/>
                      </a:lnTo>
                      <a:lnTo>
                        <a:pt x="19648" y="19672"/>
                      </a:lnTo>
                      <a:close/>
                    </a:path>
                  </a:pathLst>
                </a:custGeom>
                <a:ln w="12700" cap="flat">
                  <a:noFill/>
                  <a:miter lim="400000"/>
                </a:ln>
                <a:effectLst/>
              </p:spPr>
            </p:pic>
            <p:sp>
              <p:nvSpPr>
                <p:cNvPr id="801" name="One"/>
                <p:cNvSpPr/>
                <p:nvPr/>
              </p:nvSpPr>
              <p:spPr>
                <a:xfrm rot="479464">
                  <a:off x="9453" y="43408"/>
                  <a:ext cx="637114" cy="1805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r>
                    <a:rPr sz="1969"/>
                    <a:t>One</a:t>
                  </a:r>
                </a:p>
              </p:txBody>
            </p:sp>
            <p:pic>
              <p:nvPicPr>
                <p:cNvPr id="802" name="iStock_blank sign 2598785XSmall.jpg" descr="iStock_blank sign 2598785XSmall.jpg"/>
                <p:cNvPicPr>
                  <a:picLocks noChangeAspect="1"/>
                </p:cNvPicPr>
                <p:nvPr/>
              </p:nvPicPr>
              <p:blipFill>
                <a:blip r:embed="rId3">
                  <a:extLst/>
                </a:blip>
                <a:srcRect l="7374" t="4236" r="11004" b="48"/>
                <a:stretch>
                  <a:fillRect/>
                </a:stretch>
              </p:blipFill>
              <p:spPr>
                <a:xfrm>
                  <a:off x="527024" y="47654"/>
                  <a:ext cx="452438" cy="529035"/>
                </a:xfrm>
                <a:custGeom>
                  <a:avLst/>
                  <a:gdLst/>
                  <a:ahLst/>
                  <a:cxnLst>
                    <a:cxn ang="0">
                      <a:pos x="wd2" y="hd2"/>
                    </a:cxn>
                    <a:cxn ang="5400000">
                      <a:pos x="wd2" y="hd2"/>
                    </a:cxn>
                    <a:cxn ang="10800000">
                      <a:pos x="wd2" y="hd2"/>
                    </a:cxn>
                    <a:cxn ang="16200000">
                      <a:pos x="wd2" y="hd2"/>
                    </a:cxn>
                  </a:cxnLst>
                  <a:rect l="0" t="0" r="r" b="b"/>
                  <a:pathLst>
                    <a:path w="21600" h="21600" extrusionOk="0">
                      <a:moveTo>
                        <a:pt x="3240" y="0"/>
                      </a:moveTo>
                      <a:lnTo>
                        <a:pt x="3202" y="65"/>
                      </a:lnTo>
                      <a:lnTo>
                        <a:pt x="3164" y="211"/>
                      </a:lnTo>
                      <a:lnTo>
                        <a:pt x="3126" y="405"/>
                      </a:lnTo>
                      <a:lnTo>
                        <a:pt x="3088" y="648"/>
                      </a:lnTo>
                      <a:lnTo>
                        <a:pt x="3069" y="826"/>
                      </a:lnTo>
                      <a:lnTo>
                        <a:pt x="3032" y="1134"/>
                      </a:lnTo>
                      <a:lnTo>
                        <a:pt x="2956" y="1523"/>
                      </a:lnTo>
                      <a:lnTo>
                        <a:pt x="2899" y="2009"/>
                      </a:lnTo>
                      <a:lnTo>
                        <a:pt x="2804" y="2560"/>
                      </a:lnTo>
                      <a:lnTo>
                        <a:pt x="2709" y="3176"/>
                      </a:lnTo>
                      <a:lnTo>
                        <a:pt x="2615" y="3808"/>
                      </a:lnTo>
                      <a:lnTo>
                        <a:pt x="2520" y="4472"/>
                      </a:lnTo>
                      <a:lnTo>
                        <a:pt x="2406" y="5137"/>
                      </a:lnTo>
                      <a:lnTo>
                        <a:pt x="2312" y="5752"/>
                      </a:lnTo>
                      <a:lnTo>
                        <a:pt x="2236" y="6303"/>
                      </a:lnTo>
                      <a:lnTo>
                        <a:pt x="2160" y="6789"/>
                      </a:lnTo>
                      <a:lnTo>
                        <a:pt x="2103" y="7195"/>
                      </a:lnTo>
                      <a:lnTo>
                        <a:pt x="2046" y="7502"/>
                      </a:lnTo>
                      <a:lnTo>
                        <a:pt x="2027" y="7697"/>
                      </a:lnTo>
                      <a:lnTo>
                        <a:pt x="2008" y="7778"/>
                      </a:lnTo>
                      <a:lnTo>
                        <a:pt x="2122" y="7810"/>
                      </a:lnTo>
                      <a:lnTo>
                        <a:pt x="2425" y="7859"/>
                      </a:lnTo>
                      <a:lnTo>
                        <a:pt x="2880" y="7908"/>
                      </a:lnTo>
                      <a:lnTo>
                        <a:pt x="3448" y="7972"/>
                      </a:lnTo>
                      <a:lnTo>
                        <a:pt x="4017" y="8037"/>
                      </a:lnTo>
                      <a:lnTo>
                        <a:pt x="4491" y="8086"/>
                      </a:lnTo>
                      <a:lnTo>
                        <a:pt x="4832" y="8134"/>
                      </a:lnTo>
                      <a:lnTo>
                        <a:pt x="4983" y="8167"/>
                      </a:lnTo>
                      <a:lnTo>
                        <a:pt x="5078" y="8215"/>
                      </a:lnTo>
                      <a:lnTo>
                        <a:pt x="5116" y="8296"/>
                      </a:lnTo>
                      <a:lnTo>
                        <a:pt x="5135" y="8442"/>
                      </a:lnTo>
                      <a:lnTo>
                        <a:pt x="5192" y="8588"/>
                      </a:lnTo>
                      <a:lnTo>
                        <a:pt x="5324" y="8912"/>
                      </a:lnTo>
                      <a:lnTo>
                        <a:pt x="5514" y="9285"/>
                      </a:lnTo>
                      <a:lnTo>
                        <a:pt x="5760" y="9641"/>
                      </a:lnTo>
                      <a:lnTo>
                        <a:pt x="5987" y="9901"/>
                      </a:lnTo>
                      <a:lnTo>
                        <a:pt x="6063" y="9998"/>
                      </a:lnTo>
                      <a:lnTo>
                        <a:pt x="6158" y="10144"/>
                      </a:lnTo>
                      <a:lnTo>
                        <a:pt x="6291" y="10322"/>
                      </a:lnTo>
                      <a:lnTo>
                        <a:pt x="6404" y="10516"/>
                      </a:lnTo>
                      <a:lnTo>
                        <a:pt x="6556" y="10776"/>
                      </a:lnTo>
                      <a:lnTo>
                        <a:pt x="6802" y="11100"/>
                      </a:lnTo>
                      <a:lnTo>
                        <a:pt x="7086" y="11456"/>
                      </a:lnTo>
                      <a:lnTo>
                        <a:pt x="7371" y="11829"/>
                      </a:lnTo>
                      <a:lnTo>
                        <a:pt x="7693" y="12202"/>
                      </a:lnTo>
                      <a:lnTo>
                        <a:pt x="7920" y="12493"/>
                      </a:lnTo>
                      <a:lnTo>
                        <a:pt x="8091" y="12753"/>
                      </a:lnTo>
                      <a:lnTo>
                        <a:pt x="8204" y="12947"/>
                      </a:lnTo>
                      <a:lnTo>
                        <a:pt x="8280" y="13109"/>
                      </a:lnTo>
                      <a:lnTo>
                        <a:pt x="8299" y="13158"/>
                      </a:lnTo>
                      <a:lnTo>
                        <a:pt x="8299" y="13223"/>
                      </a:lnTo>
                      <a:lnTo>
                        <a:pt x="8337" y="13352"/>
                      </a:lnTo>
                      <a:lnTo>
                        <a:pt x="8337" y="13563"/>
                      </a:lnTo>
                      <a:lnTo>
                        <a:pt x="8318" y="13806"/>
                      </a:lnTo>
                      <a:lnTo>
                        <a:pt x="8299" y="14098"/>
                      </a:lnTo>
                      <a:lnTo>
                        <a:pt x="8242" y="14373"/>
                      </a:lnTo>
                      <a:lnTo>
                        <a:pt x="8166" y="14632"/>
                      </a:lnTo>
                      <a:lnTo>
                        <a:pt x="8072" y="14924"/>
                      </a:lnTo>
                      <a:lnTo>
                        <a:pt x="7920" y="15248"/>
                      </a:lnTo>
                      <a:lnTo>
                        <a:pt x="7731" y="15621"/>
                      </a:lnTo>
                      <a:lnTo>
                        <a:pt x="7503" y="16042"/>
                      </a:lnTo>
                      <a:lnTo>
                        <a:pt x="7200" y="16561"/>
                      </a:lnTo>
                      <a:lnTo>
                        <a:pt x="6916" y="17063"/>
                      </a:lnTo>
                      <a:lnTo>
                        <a:pt x="6651" y="17517"/>
                      </a:lnTo>
                      <a:lnTo>
                        <a:pt x="6442" y="17889"/>
                      </a:lnTo>
                      <a:lnTo>
                        <a:pt x="6328" y="18100"/>
                      </a:lnTo>
                      <a:lnTo>
                        <a:pt x="6215" y="18311"/>
                      </a:lnTo>
                      <a:lnTo>
                        <a:pt x="6082" y="18489"/>
                      </a:lnTo>
                      <a:lnTo>
                        <a:pt x="5949" y="18586"/>
                      </a:lnTo>
                      <a:lnTo>
                        <a:pt x="5855" y="18586"/>
                      </a:lnTo>
                      <a:lnTo>
                        <a:pt x="5779" y="18586"/>
                      </a:lnTo>
                      <a:lnTo>
                        <a:pt x="5684" y="18618"/>
                      </a:lnTo>
                      <a:lnTo>
                        <a:pt x="5533" y="18667"/>
                      </a:lnTo>
                      <a:lnTo>
                        <a:pt x="5286" y="18683"/>
                      </a:lnTo>
                      <a:lnTo>
                        <a:pt x="5116" y="18683"/>
                      </a:lnTo>
                      <a:lnTo>
                        <a:pt x="5040" y="18699"/>
                      </a:lnTo>
                      <a:lnTo>
                        <a:pt x="5002" y="18748"/>
                      </a:lnTo>
                      <a:lnTo>
                        <a:pt x="4983" y="18829"/>
                      </a:lnTo>
                      <a:lnTo>
                        <a:pt x="4945" y="18991"/>
                      </a:lnTo>
                      <a:lnTo>
                        <a:pt x="4832" y="19072"/>
                      </a:lnTo>
                      <a:lnTo>
                        <a:pt x="4680" y="19072"/>
                      </a:lnTo>
                      <a:lnTo>
                        <a:pt x="4509" y="19007"/>
                      </a:lnTo>
                      <a:lnTo>
                        <a:pt x="4187" y="18878"/>
                      </a:lnTo>
                      <a:lnTo>
                        <a:pt x="3865" y="19007"/>
                      </a:lnTo>
                      <a:lnTo>
                        <a:pt x="3695" y="19105"/>
                      </a:lnTo>
                      <a:lnTo>
                        <a:pt x="3467" y="19072"/>
                      </a:lnTo>
                      <a:lnTo>
                        <a:pt x="3259" y="19056"/>
                      </a:lnTo>
                      <a:lnTo>
                        <a:pt x="3107" y="19137"/>
                      </a:lnTo>
                      <a:lnTo>
                        <a:pt x="2994" y="19218"/>
                      </a:lnTo>
                      <a:lnTo>
                        <a:pt x="2918" y="19218"/>
                      </a:lnTo>
                      <a:lnTo>
                        <a:pt x="2766" y="19218"/>
                      </a:lnTo>
                      <a:lnTo>
                        <a:pt x="2501" y="19267"/>
                      </a:lnTo>
                      <a:lnTo>
                        <a:pt x="2236" y="19348"/>
                      </a:lnTo>
                      <a:lnTo>
                        <a:pt x="2160" y="19461"/>
                      </a:lnTo>
                      <a:lnTo>
                        <a:pt x="2141" y="19574"/>
                      </a:lnTo>
                      <a:lnTo>
                        <a:pt x="2046" y="19639"/>
                      </a:lnTo>
                      <a:lnTo>
                        <a:pt x="1876" y="19720"/>
                      </a:lnTo>
                      <a:lnTo>
                        <a:pt x="1667" y="19866"/>
                      </a:lnTo>
                      <a:lnTo>
                        <a:pt x="1478" y="20028"/>
                      </a:lnTo>
                      <a:lnTo>
                        <a:pt x="1402" y="20125"/>
                      </a:lnTo>
                      <a:lnTo>
                        <a:pt x="1459" y="20206"/>
                      </a:lnTo>
                      <a:lnTo>
                        <a:pt x="1592" y="20320"/>
                      </a:lnTo>
                      <a:lnTo>
                        <a:pt x="1705" y="20433"/>
                      </a:lnTo>
                      <a:lnTo>
                        <a:pt x="1762" y="20531"/>
                      </a:lnTo>
                      <a:lnTo>
                        <a:pt x="1686" y="20644"/>
                      </a:lnTo>
                      <a:lnTo>
                        <a:pt x="1516" y="20774"/>
                      </a:lnTo>
                      <a:lnTo>
                        <a:pt x="1307" y="20871"/>
                      </a:lnTo>
                      <a:lnTo>
                        <a:pt x="1099" y="20936"/>
                      </a:lnTo>
                      <a:lnTo>
                        <a:pt x="909" y="21000"/>
                      </a:lnTo>
                      <a:lnTo>
                        <a:pt x="891" y="21162"/>
                      </a:lnTo>
                      <a:lnTo>
                        <a:pt x="909" y="21308"/>
                      </a:lnTo>
                      <a:lnTo>
                        <a:pt x="834" y="21406"/>
                      </a:lnTo>
                      <a:lnTo>
                        <a:pt x="682" y="21454"/>
                      </a:lnTo>
                      <a:lnTo>
                        <a:pt x="436" y="21438"/>
                      </a:lnTo>
                      <a:lnTo>
                        <a:pt x="171" y="21438"/>
                      </a:lnTo>
                      <a:lnTo>
                        <a:pt x="0" y="21503"/>
                      </a:lnTo>
                      <a:lnTo>
                        <a:pt x="76" y="21551"/>
                      </a:lnTo>
                      <a:lnTo>
                        <a:pt x="227" y="21568"/>
                      </a:lnTo>
                      <a:lnTo>
                        <a:pt x="417" y="21568"/>
                      </a:lnTo>
                      <a:lnTo>
                        <a:pt x="701" y="21584"/>
                      </a:lnTo>
                      <a:lnTo>
                        <a:pt x="1080" y="21584"/>
                      </a:lnTo>
                      <a:lnTo>
                        <a:pt x="1554" y="21584"/>
                      </a:lnTo>
                      <a:lnTo>
                        <a:pt x="2141" y="21600"/>
                      </a:lnTo>
                      <a:lnTo>
                        <a:pt x="2861" y="21600"/>
                      </a:lnTo>
                      <a:lnTo>
                        <a:pt x="3695" y="21600"/>
                      </a:lnTo>
                      <a:lnTo>
                        <a:pt x="4680" y="21600"/>
                      </a:lnTo>
                      <a:lnTo>
                        <a:pt x="5836" y="21600"/>
                      </a:lnTo>
                      <a:lnTo>
                        <a:pt x="7143" y="21600"/>
                      </a:lnTo>
                      <a:lnTo>
                        <a:pt x="8621" y="21600"/>
                      </a:lnTo>
                      <a:lnTo>
                        <a:pt x="10288" y="21600"/>
                      </a:lnTo>
                      <a:lnTo>
                        <a:pt x="11444" y="21600"/>
                      </a:lnTo>
                      <a:lnTo>
                        <a:pt x="12543" y="21600"/>
                      </a:lnTo>
                      <a:lnTo>
                        <a:pt x="13585" y="21600"/>
                      </a:lnTo>
                      <a:lnTo>
                        <a:pt x="14571" y="21600"/>
                      </a:lnTo>
                      <a:lnTo>
                        <a:pt x="15480" y="21600"/>
                      </a:lnTo>
                      <a:lnTo>
                        <a:pt x="16333" y="21600"/>
                      </a:lnTo>
                      <a:lnTo>
                        <a:pt x="17128" y="21584"/>
                      </a:lnTo>
                      <a:lnTo>
                        <a:pt x="17829" y="21584"/>
                      </a:lnTo>
                      <a:lnTo>
                        <a:pt x="18474" y="21584"/>
                      </a:lnTo>
                      <a:lnTo>
                        <a:pt x="19023" y="21584"/>
                      </a:lnTo>
                      <a:lnTo>
                        <a:pt x="19497" y="21568"/>
                      </a:lnTo>
                      <a:lnTo>
                        <a:pt x="19895" y="21568"/>
                      </a:lnTo>
                      <a:lnTo>
                        <a:pt x="20198" y="21568"/>
                      </a:lnTo>
                      <a:lnTo>
                        <a:pt x="20406" y="21551"/>
                      </a:lnTo>
                      <a:lnTo>
                        <a:pt x="20558" y="21551"/>
                      </a:lnTo>
                      <a:lnTo>
                        <a:pt x="20444" y="21487"/>
                      </a:lnTo>
                      <a:lnTo>
                        <a:pt x="20387" y="21422"/>
                      </a:lnTo>
                      <a:lnTo>
                        <a:pt x="20274" y="21389"/>
                      </a:lnTo>
                      <a:lnTo>
                        <a:pt x="20198" y="21373"/>
                      </a:lnTo>
                      <a:lnTo>
                        <a:pt x="20103" y="21292"/>
                      </a:lnTo>
                      <a:lnTo>
                        <a:pt x="20046" y="21179"/>
                      </a:lnTo>
                      <a:lnTo>
                        <a:pt x="20027" y="21065"/>
                      </a:lnTo>
                      <a:lnTo>
                        <a:pt x="19876" y="21098"/>
                      </a:lnTo>
                      <a:lnTo>
                        <a:pt x="19648" y="21162"/>
                      </a:lnTo>
                      <a:lnTo>
                        <a:pt x="19421" y="21260"/>
                      </a:lnTo>
                      <a:lnTo>
                        <a:pt x="19213" y="21325"/>
                      </a:lnTo>
                      <a:lnTo>
                        <a:pt x="19080" y="21325"/>
                      </a:lnTo>
                      <a:lnTo>
                        <a:pt x="18966" y="21244"/>
                      </a:lnTo>
                      <a:lnTo>
                        <a:pt x="18853" y="21098"/>
                      </a:lnTo>
                      <a:lnTo>
                        <a:pt x="18739" y="20936"/>
                      </a:lnTo>
                      <a:lnTo>
                        <a:pt x="18568" y="20887"/>
                      </a:lnTo>
                      <a:lnTo>
                        <a:pt x="18398" y="20822"/>
                      </a:lnTo>
                      <a:lnTo>
                        <a:pt x="18341" y="20628"/>
                      </a:lnTo>
                      <a:lnTo>
                        <a:pt x="18341" y="20498"/>
                      </a:lnTo>
                      <a:lnTo>
                        <a:pt x="18398" y="20401"/>
                      </a:lnTo>
                      <a:lnTo>
                        <a:pt x="18493" y="20304"/>
                      </a:lnTo>
                      <a:lnTo>
                        <a:pt x="18720" y="20190"/>
                      </a:lnTo>
                      <a:lnTo>
                        <a:pt x="19004" y="19996"/>
                      </a:lnTo>
                      <a:lnTo>
                        <a:pt x="19175" y="19801"/>
                      </a:lnTo>
                      <a:lnTo>
                        <a:pt x="19269" y="19623"/>
                      </a:lnTo>
                      <a:lnTo>
                        <a:pt x="19364" y="19526"/>
                      </a:lnTo>
                      <a:lnTo>
                        <a:pt x="19459" y="19493"/>
                      </a:lnTo>
                      <a:lnTo>
                        <a:pt x="19573" y="19526"/>
                      </a:lnTo>
                      <a:lnTo>
                        <a:pt x="19705" y="19558"/>
                      </a:lnTo>
                      <a:lnTo>
                        <a:pt x="19819" y="19526"/>
                      </a:lnTo>
                      <a:lnTo>
                        <a:pt x="19989" y="19510"/>
                      </a:lnTo>
                      <a:lnTo>
                        <a:pt x="19971" y="19461"/>
                      </a:lnTo>
                      <a:lnTo>
                        <a:pt x="19895" y="19267"/>
                      </a:lnTo>
                      <a:lnTo>
                        <a:pt x="19857" y="19186"/>
                      </a:lnTo>
                      <a:lnTo>
                        <a:pt x="19724" y="19153"/>
                      </a:lnTo>
                      <a:lnTo>
                        <a:pt x="19592" y="19169"/>
                      </a:lnTo>
                      <a:lnTo>
                        <a:pt x="19478" y="19234"/>
                      </a:lnTo>
                      <a:lnTo>
                        <a:pt x="19326" y="19315"/>
                      </a:lnTo>
                      <a:lnTo>
                        <a:pt x="19118" y="19364"/>
                      </a:lnTo>
                      <a:lnTo>
                        <a:pt x="18909" y="19380"/>
                      </a:lnTo>
                      <a:lnTo>
                        <a:pt x="18758" y="19331"/>
                      </a:lnTo>
                      <a:lnTo>
                        <a:pt x="18531" y="19218"/>
                      </a:lnTo>
                      <a:lnTo>
                        <a:pt x="18171" y="19056"/>
                      </a:lnTo>
                      <a:lnTo>
                        <a:pt x="17697" y="18894"/>
                      </a:lnTo>
                      <a:lnTo>
                        <a:pt x="17261" y="18862"/>
                      </a:lnTo>
                      <a:lnTo>
                        <a:pt x="16939" y="18829"/>
                      </a:lnTo>
                      <a:lnTo>
                        <a:pt x="16731" y="18780"/>
                      </a:lnTo>
                      <a:lnTo>
                        <a:pt x="16541" y="18667"/>
                      </a:lnTo>
                      <a:lnTo>
                        <a:pt x="16389" y="18602"/>
                      </a:lnTo>
                      <a:lnTo>
                        <a:pt x="16257" y="18602"/>
                      </a:lnTo>
                      <a:lnTo>
                        <a:pt x="16162" y="18635"/>
                      </a:lnTo>
                      <a:lnTo>
                        <a:pt x="16048" y="18683"/>
                      </a:lnTo>
                      <a:lnTo>
                        <a:pt x="15916" y="18683"/>
                      </a:lnTo>
                      <a:lnTo>
                        <a:pt x="15764" y="18635"/>
                      </a:lnTo>
                      <a:lnTo>
                        <a:pt x="15556" y="18521"/>
                      </a:lnTo>
                      <a:lnTo>
                        <a:pt x="15291" y="18408"/>
                      </a:lnTo>
                      <a:lnTo>
                        <a:pt x="15006" y="18392"/>
                      </a:lnTo>
                      <a:lnTo>
                        <a:pt x="14760" y="18408"/>
                      </a:lnTo>
                      <a:lnTo>
                        <a:pt x="14646" y="18408"/>
                      </a:lnTo>
                      <a:lnTo>
                        <a:pt x="14533" y="18424"/>
                      </a:lnTo>
                      <a:lnTo>
                        <a:pt x="14267" y="18440"/>
                      </a:lnTo>
                      <a:lnTo>
                        <a:pt x="13964" y="18489"/>
                      </a:lnTo>
                      <a:lnTo>
                        <a:pt x="13775" y="18570"/>
                      </a:lnTo>
                      <a:lnTo>
                        <a:pt x="13642" y="18651"/>
                      </a:lnTo>
                      <a:lnTo>
                        <a:pt x="13528" y="18586"/>
                      </a:lnTo>
                      <a:lnTo>
                        <a:pt x="13415" y="18521"/>
                      </a:lnTo>
                      <a:lnTo>
                        <a:pt x="13244" y="18505"/>
                      </a:lnTo>
                      <a:lnTo>
                        <a:pt x="13036" y="18489"/>
                      </a:lnTo>
                      <a:lnTo>
                        <a:pt x="12827" y="18359"/>
                      </a:lnTo>
                      <a:lnTo>
                        <a:pt x="12600" y="18230"/>
                      </a:lnTo>
                      <a:lnTo>
                        <a:pt x="12373" y="18278"/>
                      </a:lnTo>
                      <a:lnTo>
                        <a:pt x="12145" y="18311"/>
                      </a:lnTo>
                      <a:lnTo>
                        <a:pt x="12032" y="18262"/>
                      </a:lnTo>
                      <a:lnTo>
                        <a:pt x="11994" y="18149"/>
                      </a:lnTo>
                      <a:lnTo>
                        <a:pt x="11937" y="17889"/>
                      </a:lnTo>
                      <a:lnTo>
                        <a:pt x="11880" y="17517"/>
                      </a:lnTo>
                      <a:lnTo>
                        <a:pt x="11842" y="17063"/>
                      </a:lnTo>
                      <a:lnTo>
                        <a:pt x="11804" y="16577"/>
                      </a:lnTo>
                      <a:lnTo>
                        <a:pt x="11766" y="16058"/>
                      </a:lnTo>
                      <a:lnTo>
                        <a:pt x="11766" y="15929"/>
                      </a:lnTo>
                      <a:lnTo>
                        <a:pt x="11728" y="15686"/>
                      </a:lnTo>
                      <a:lnTo>
                        <a:pt x="11709" y="15442"/>
                      </a:lnTo>
                      <a:lnTo>
                        <a:pt x="11728" y="15329"/>
                      </a:lnTo>
                      <a:lnTo>
                        <a:pt x="11728" y="15264"/>
                      </a:lnTo>
                      <a:lnTo>
                        <a:pt x="11728" y="14843"/>
                      </a:lnTo>
                      <a:lnTo>
                        <a:pt x="11747" y="14665"/>
                      </a:lnTo>
                      <a:lnTo>
                        <a:pt x="11766" y="14454"/>
                      </a:lnTo>
                      <a:lnTo>
                        <a:pt x="11842" y="14260"/>
                      </a:lnTo>
                      <a:lnTo>
                        <a:pt x="11956" y="14065"/>
                      </a:lnTo>
                      <a:lnTo>
                        <a:pt x="12107" y="13854"/>
                      </a:lnTo>
                      <a:lnTo>
                        <a:pt x="12145" y="13806"/>
                      </a:lnTo>
                      <a:lnTo>
                        <a:pt x="12354" y="13579"/>
                      </a:lnTo>
                      <a:lnTo>
                        <a:pt x="12676" y="13239"/>
                      </a:lnTo>
                      <a:lnTo>
                        <a:pt x="12884" y="13044"/>
                      </a:lnTo>
                      <a:lnTo>
                        <a:pt x="13434" y="12510"/>
                      </a:lnTo>
                      <a:lnTo>
                        <a:pt x="14002" y="11991"/>
                      </a:lnTo>
                      <a:lnTo>
                        <a:pt x="14571" y="11489"/>
                      </a:lnTo>
                      <a:lnTo>
                        <a:pt x="15120" y="11019"/>
                      </a:lnTo>
                      <a:lnTo>
                        <a:pt x="15613" y="10614"/>
                      </a:lnTo>
                      <a:lnTo>
                        <a:pt x="15688" y="10533"/>
                      </a:lnTo>
                      <a:lnTo>
                        <a:pt x="15897" y="10354"/>
                      </a:lnTo>
                      <a:lnTo>
                        <a:pt x="16105" y="10128"/>
                      </a:lnTo>
                      <a:lnTo>
                        <a:pt x="16295" y="9868"/>
                      </a:lnTo>
                      <a:lnTo>
                        <a:pt x="16389" y="9641"/>
                      </a:lnTo>
                      <a:lnTo>
                        <a:pt x="16446" y="9512"/>
                      </a:lnTo>
                      <a:lnTo>
                        <a:pt x="16484" y="9463"/>
                      </a:lnTo>
                      <a:lnTo>
                        <a:pt x="16693" y="9447"/>
                      </a:lnTo>
                      <a:lnTo>
                        <a:pt x="17128" y="9479"/>
                      </a:lnTo>
                      <a:lnTo>
                        <a:pt x="17735" y="9544"/>
                      </a:lnTo>
                      <a:lnTo>
                        <a:pt x="18493" y="9609"/>
                      </a:lnTo>
                      <a:lnTo>
                        <a:pt x="19232" y="9690"/>
                      </a:lnTo>
                      <a:lnTo>
                        <a:pt x="19838" y="9755"/>
                      </a:lnTo>
                      <a:lnTo>
                        <a:pt x="20274" y="9787"/>
                      </a:lnTo>
                      <a:lnTo>
                        <a:pt x="20425" y="9803"/>
                      </a:lnTo>
                      <a:lnTo>
                        <a:pt x="20444" y="9722"/>
                      </a:lnTo>
                      <a:lnTo>
                        <a:pt x="20482" y="9544"/>
                      </a:lnTo>
                      <a:lnTo>
                        <a:pt x="20539" y="9269"/>
                      </a:lnTo>
                      <a:lnTo>
                        <a:pt x="20596" y="8896"/>
                      </a:lnTo>
                      <a:lnTo>
                        <a:pt x="20653" y="8459"/>
                      </a:lnTo>
                      <a:lnTo>
                        <a:pt x="20728" y="7972"/>
                      </a:lnTo>
                      <a:lnTo>
                        <a:pt x="20804" y="7438"/>
                      </a:lnTo>
                      <a:lnTo>
                        <a:pt x="20899" y="6871"/>
                      </a:lnTo>
                      <a:lnTo>
                        <a:pt x="20918" y="6676"/>
                      </a:lnTo>
                      <a:lnTo>
                        <a:pt x="20956" y="6417"/>
                      </a:lnTo>
                      <a:lnTo>
                        <a:pt x="20994" y="6093"/>
                      </a:lnTo>
                      <a:lnTo>
                        <a:pt x="21051" y="5720"/>
                      </a:lnTo>
                      <a:lnTo>
                        <a:pt x="21107" y="5315"/>
                      </a:lnTo>
                      <a:lnTo>
                        <a:pt x="21183" y="4894"/>
                      </a:lnTo>
                      <a:lnTo>
                        <a:pt x="21240" y="4456"/>
                      </a:lnTo>
                      <a:lnTo>
                        <a:pt x="21316" y="4019"/>
                      </a:lnTo>
                      <a:lnTo>
                        <a:pt x="21373" y="3581"/>
                      </a:lnTo>
                      <a:lnTo>
                        <a:pt x="21429" y="3192"/>
                      </a:lnTo>
                      <a:lnTo>
                        <a:pt x="21486" y="2836"/>
                      </a:lnTo>
                      <a:lnTo>
                        <a:pt x="21524" y="2512"/>
                      </a:lnTo>
                      <a:lnTo>
                        <a:pt x="21562" y="2252"/>
                      </a:lnTo>
                      <a:lnTo>
                        <a:pt x="21581" y="2058"/>
                      </a:lnTo>
                      <a:lnTo>
                        <a:pt x="21600" y="1928"/>
                      </a:lnTo>
                      <a:lnTo>
                        <a:pt x="21600" y="1880"/>
                      </a:lnTo>
                      <a:lnTo>
                        <a:pt x="21543" y="1880"/>
                      </a:lnTo>
                      <a:lnTo>
                        <a:pt x="21392" y="1863"/>
                      </a:lnTo>
                      <a:lnTo>
                        <a:pt x="21145" y="1831"/>
                      </a:lnTo>
                      <a:lnTo>
                        <a:pt x="20804" y="1799"/>
                      </a:lnTo>
                      <a:lnTo>
                        <a:pt x="20425" y="1750"/>
                      </a:lnTo>
                      <a:lnTo>
                        <a:pt x="19971" y="1701"/>
                      </a:lnTo>
                      <a:lnTo>
                        <a:pt x="19478" y="1653"/>
                      </a:lnTo>
                      <a:lnTo>
                        <a:pt x="18947" y="1588"/>
                      </a:lnTo>
                      <a:lnTo>
                        <a:pt x="17053" y="1394"/>
                      </a:lnTo>
                      <a:lnTo>
                        <a:pt x="15234" y="1199"/>
                      </a:lnTo>
                      <a:lnTo>
                        <a:pt x="13509" y="1021"/>
                      </a:lnTo>
                      <a:lnTo>
                        <a:pt x="11899" y="859"/>
                      </a:lnTo>
                      <a:lnTo>
                        <a:pt x="10364" y="697"/>
                      </a:lnTo>
                      <a:lnTo>
                        <a:pt x="8943" y="551"/>
                      </a:lnTo>
                      <a:lnTo>
                        <a:pt x="7617" y="405"/>
                      </a:lnTo>
                      <a:lnTo>
                        <a:pt x="6404" y="275"/>
                      </a:lnTo>
                      <a:lnTo>
                        <a:pt x="5779" y="211"/>
                      </a:lnTo>
                      <a:lnTo>
                        <a:pt x="5192" y="162"/>
                      </a:lnTo>
                      <a:lnTo>
                        <a:pt x="4661" y="97"/>
                      </a:lnTo>
                      <a:lnTo>
                        <a:pt x="4187" y="65"/>
                      </a:lnTo>
                      <a:lnTo>
                        <a:pt x="3789" y="32"/>
                      </a:lnTo>
                      <a:lnTo>
                        <a:pt x="3505" y="16"/>
                      </a:lnTo>
                      <a:lnTo>
                        <a:pt x="3297" y="0"/>
                      </a:lnTo>
                      <a:lnTo>
                        <a:pt x="3240" y="0"/>
                      </a:lnTo>
                      <a:close/>
                      <a:moveTo>
                        <a:pt x="7863" y="8556"/>
                      </a:moveTo>
                      <a:lnTo>
                        <a:pt x="8109" y="8556"/>
                      </a:lnTo>
                      <a:lnTo>
                        <a:pt x="8583" y="8588"/>
                      </a:lnTo>
                      <a:lnTo>
                        <a:pt x="8886" y="8621"/>
                      </a:lnTo>
                      <a:lnTo>
                        <a:pt x="9076" y="8653"/>
                      </a:lnTo>
                      <a:lnTo>
                        <a:pt x="9152" y="8718"/>
                      </a:lnTo>
                      <a:lnTo>
                        <a:pt x="9133" y="8783"/>
                      </a:lnTo>
                      <a:lnTo>
                        <a:pt x="9057" y="8945"/>
                      </a:lnTo>
                      <a:lnTo>
                        <a:pt x="9019" y="9042"/>
                      </a:lnTo>
                      <a:lnTo>
                        <a:pt x="8924" y="9155"/>
                      </a:lnTo>
                      <a:lnTo>
                        <a:pt x="8848" y="9236"/>
                      </a:lnTo>
                      <a:lnTo>
                        <a:pt x="8848" y="9301"/>
                      </a:lnTo>
                      <a:lnTo>
                        <a:pt x="8829" y="9431"/>
                      </a:lnTo>
                      <a:lnTo>
                        <a:pt x="8773" y="9528"/>
                      </a:lnTo>
                      <a:lnTo>
                        <a:pt x="8773" y="9674"/>
                      </a:lnTo>
                      <a:lnTo>
                        <a:pt x="8773" y="9803"/>
                      </a:lnTo>
                      <a:lnTo>
                        <a:pt x="8735" y="9901"/>
                      </a:lnTo>
                      <a:lnTo>
                        <a:pt x="8697" y="10014"/>
                      </a:lnTo>
                      <a:lnTo>
                        <a:pt x="8754" y="10192"/>
                      </a:lnTo>
                      <a:lnTo>
                        <a:pt x="8829" y="10435"/>
                      </a:lnTo>
                      <a:lnTo>
                        <a:pt x="8886" y="10678"/>
                      </a:lnTo>
                      <a:lnTo>
                        <a:pt x="8962" y="10824"/>
                      </a:lnTo>
                      <a:lnTo>
                        <a:pt x="9152" y="11051"/>
                      </a:lnTo>
                      <a:lnTo>
                        <a:pt x="9322" y="11278"/>
                      </a:lnTo>
                      <a:lnTo>
                        <a:pt x="9360" y="11391"/>
                      </a:lnTo>
                      <a:lnTo>
                        <a:pt x="9227" y="11424"/>
                      </a:lnTo>
                      <a:lnTo>
                        <a:pt x="9019" y="11294"/>
                      </a:lnTo>
                      <a:lnTo>
                        <a:pt x="8867" y="11197"/>
                      </a:lnTo>
                      <a:lnTo>
                        <a:pt x="8754" y="11148"/>
                      </a:lnTo>
                      <a:lnTo>
                        <a:pt x="8583" y="11067"/>
                      </a:lnTo>
                      <a:lnTo>
                        <a:pt x="8469" y="10970"/>
                      </a:lnTo>
                      <a:lnTo>
                        <a:pt x="8223" y="10824"/>
                      </a:lnTo>
                      <a:lnTo>
                        <a:pt x="7920" y="10614"/>
                      </a:lnTo>
                      <a:lnTo>
                        <a:pt x="7674" y="10403"/>
                      </a:lnTo>
                      <a:lnTo>
                        <a:pt x="7503" y="10225"/>
                      </a:lnTo>
                      <a:lnTo>
                        <a:pt x="7427" y="10111"/>
                      </a:lnTo>
                      <a:lnTo>
                        <a:pt x="7314" y="9982"/>
                      </a:lnTo>
                      <a:lnTo>
                        <a:pt x="7238" y="9868"/>
                      </a:lnTo>
                      <a:lnTo>
                        <a:pt x="7200" y="9771"/>
                      </a:lnTo>
                      <a:lnTo>
                        <a:pt x="7124" y="9706"/>
                      </a:lnTo>
                      <a:lnTo>
                        <a:pt x="7143" y="9593"/>
                      </a:lnTo>
                      <a:lnTo>
                        <a:pt x="7238" y="9431"/>
                      </a:lnTo>
                      <a:lnTo>
                        <a:pt x="7408" y="9236"/>
                      </a:lnTo>
                      <a:lnTo>
                        <a:pt x="7617" y="8977"/>
                      </a:lnTo>
                      <a:lnTo>
                        <a:pt x="7731" y="8734"/>
                      </a:lnTo>
                      <a:lnTo>
                        <a:pt x="7768" y="8604"/>
                      </a:lnTo>
                      <a:lnTo>
                        <a:pt x="7863" y="8556"/>
                      </a:lnTo>
                      <a:close/>
                      <a:moveTo>
                        <a:pt x="13377" y="9107"/>
                      </a:moveTo>
                      <a:lnTo>
                        <a:pt x="13566" y="9188"/>
                      </a:lnTo>
                      <a:lnTo>
                        <a:pt x="13699" y="9285"/>
                      </a:lnTo>
                      <a:lnTo>
                        <a:pt x="13737" y="9398"/>
                      </a:lnTo>
                      <a:lnTo>
                        <a:pt x="13813" y="9593"/>
                      </a:lnTo>
                      <a:lnTo>
                        <a:pt x="14002" y="9884"/>
                      </a:lnTo>
                      <a:lnTo>
                        <a:pt x="14192" y="10144"/>
                      </a:lnTo>
                      <a:lnTo>
                        <a:pt x="14267" y="10322"/>
                      </a:lnTo>
                      <a:lnTo>
                        <a:pt x="14267" y="10468"/>
                      </a:lnTo>
                      <a:lnTo>
                        <a:pt x="14192" y="10597"/>
                      </a:lnTo>
                      <a:lnTo>
                        <a:pt x="14059" y="10711"/>
                      </a:lnTo>
                      <a:lnTo>
                        <a:pt x="13869" y="10808"/>
                      </a:lnTo>
                      <a:lnTo>
                        <a:pt x="13680" y="10905"/>
                      </a:lnTo>
                      <a:lnTo>
                        <a:pt x="13509" y="10954"/>
                      </a:lnTo>
                      <a:lnTo>
                        <a:pt x="13301" y="11051"/>
                      </a:lnTo>
                      <a:lnTo>
                        <a:pt x="13036" y="11246"/>
                      </a:lnTo>
                      <a:lnTo>
                        <a:pt x="12808" y="11424"/>
                      </a:lnTo>
                      <a:lnTo>
                        <a:pt x="12676" y="11505"/>
                      </a:lnTo>
                      <a:lnTo>
                        <a:pt x="12581" y="11424"/>
                      </a:lnTo>
                      <a:lnTo>
                        <a:pt x="12695" y="11262"/>
                      </a:lnTo>
                      <a:lnTo>
                        <a:pt x="12827" y="11148"/>
                      </a:lnTo>
                      <a:lnTo>
                        <a:pt x="12922" y="11019"/>
                      </a:lnTo>
                      <a:lnTo>
                        <a:pt x="12998" y="10889"/>
                      </a:lnTo>
                      <a:lnTo>
                        <a:pt x="13055" y="10792"/>
                      </a:lnTo>
                      <a:lnTo>
                        <a:pt x="13225" y="10468"/>
                      </a:lnTo>
                      <a:lnTo>
                        <a:pt x="13320" y="10111"/>
                      </a:lnTo>
                      <a:lnTo>
                        <a:pt x="13339" y="9787"/>
                      </a:lnTo>
                      <a:lnTo>
                        <a:pt x="13282" y="9560"/>
                      </a:lnTo>
                      <a:lnTo>
                        <a:pt x="13282" y="9447"/>
                      </a:lnTo>
                      <a:lnTo>
                        <a:pt x="13225" y="9382"/>
                      </a:lnTo>
                      <a:lnTo>
                        <a:pt x="13168" y="9269"/>
                      </a:lnTo>
                      <a:lnTo>
                        <a:pt x="13244" y="9171"/>
                      </a:lnTo>
                      <a:lnTo>
                        <a:pt x="13377" y="9107"/>
                      </a:lnTo>
                      <a:close/>
                      <a:moveTo>
                        <a:pt x="9606" y="16528"/>
                      </a:moveTo>
                      <a:lnTo>
                        <a:pt x="9796" y="16625"/>
                      </a:lnTo>
                      <a:lnTo>
                        <a:pt x="9909" y="16787"/>
                      </a:lnTo>
                      <a:lnTo>
                        <a:pt x="9985" y="16982"/>
                      </a:lnTo>
                      <a:lnTo>
                        <a:pt x="9985" y="17192"/>
                      </a:lnTo>
                      <a:lnTo>
                        <a:pt x="9947" y="17225"/>
                      </a:lnTo>
                      <a:lnTo>
                        <a:pt x="10004" y="17290"/>
                      </a:lnTo>
                      <a:lnTo>
                        <a:pt x="10080" y="17500"/>
                      </a:lnTo>
                      <a:lnTo>
                        <a:pt x="10137" y="17841"/>
                      </a:lnTo>
                      <a:lnTo>
                        <a:pt x="10156" y="18051"/>
                      </a:lnTo>
                      <a:lnTo>
                        <a:pt x="10156" y="18197"/>
                      </a:lnTo>
                      <a:lnTo>
                        <a:pt x="10137" y="18278"/>
                      </a:lnTo>
                      <a:lnTo>
                        <a:pt x="10080" y="18343"/>
                      </a:lnTo>
                      <a:lnTo>
                        <a:pt x="9928" y="18408"/>
                      </a:lnTo>
                      <a:lnTo>
                        <a:pt x="9758" y="18440"/>
                      </a:lnTo>
                      <a:lnTo>
                        <a:pt x="9606" y="18440"/>
                      </a:lnTo>
                      <a:lnTo>
                        <a:pt x="9493" y="18392"/>
                      </a:lnTo>
                      <a:lnTo>
                        <a:pt x="9417" y="18375"/>
                      </a:lnTo>
                      <a:lnTo>
                        <a:pt x="9265" y="18343"/>
                      </a:lnTo>
                      <a:lnTo>
                        <a:pt x="9038" y="18327"/>
                      </a:lnTo>
                      <a:lnTo>
                        <a:pt x="8792" y="18311"/>
                      </a:lnTo>
                      <a:lnTo>
                        <a:pt x="8545" y="18311"/>
                      </a:lnTo>
                      <a:lnTo>
                        <a:pt x="8337" y="18294"/>
                      </a:lnTo>
                      <a:lnTo>
                        <a:pt x="8185" y="18294"/>
                      </a:lnTo>
                      <a:lnTo>
                        <a:pt x="8128" y="18294"/>
                      </a:lnTo>
                      <a:lnTo>
                        <a:pt x="8185" y="18181"/>
                      </a:lnTo>
                      <a:lnTo>
                        <a:pt x="8318" y="17938"/>
                      </a:lnTo>
                      <a:lnTo>
                        <a:pt x="8469" y="17679"/>
                      </a:lnTo>
                      <a:lnTo>
                        <a:pt x="8583" y="17517"/>
                      </a:lnTo>
                      <a:lnTo>
                        <a:pt x="8659" y="17484"/>
                      </a:lnTo>
                      <a:lnTo>
                        <a:pt x="8678" y="17468"/>
                      </a:lnTo>
                      <a:lnTo>
                        <a:pt x="8735" y="17355"/>
                      </a:lnTo>
                      <a:lnTo>
                        <a:pt x="8754" y="17338"/>
                      </a:lnTo>
                      <a:lnTo>
                        <a:pt x="8754" y="17322"/>
                      </a:lnTo>
                      <a:lnTo>
                        <a:pt x="8773" y="17306"/>
                      </a:lnTo>
                      <a:lnTo>
                        <a:pt x="8829" y="17209"/>
                      </a:lnTo>
                      <a:lnTo>
                        <a:pt x="8943" y="17047"/>
                      </a:lnTo>
                      <a:lnTo>
                        <a:pt x="9189" y="16739"/>
                      </a:lnTo>
                      <a:lnTo>
                        <a:pt x="9417" y="16577"/>
                      </a:lnTo>
                      <a:lnTo>
                        <a:pt x="9606" y="16528"/>
                      </a:lnTo>
                      <a:close/>
                      <a:moveTo>
                        <a:pt x="19648" y="19672"/>
                      </a:moveTo>
                      <a:lnTo>
                        <a:pt x="19629" y="19720"/>
                      </a:lnTo>
                      <a:lnTo>
                        <a:pt x="19686" y="19882"/>
                      </a:lnTo>
                      <a:lnTo>
                        <a:pt x="19781" y="19850"/>
                      </a:lnTo>
                      <a:lnTo>
                        <a:pt x="19724" y="19704"/>
                      </a:lnTo>
                      <a:lnTo>
                        <a:pt x="19648" y="19672"/>
                      </a:lnTo>
                      <a:close/>
                    </a:path>
                  </a:pathLst>
                </a:custGeom>
                <a:ln w="12700" cap="flat">
                  <a:noFill/>
                  <a:miter lim="400000"/>
                </a:ln>
                <a:effectLst/>
              </p:spPr>
            </p:pic>
            <p:sp>
              <p:nvSpPr>
                <p:cNvPr id="803" name="One"/>
                <p:cNvSpPr/>
                <p:nvPr/>
              </p:nvSpPr>
              <p:spPr>
                <a:xfrm rot="479464">
                  <a:off x="468810" y="75756"/>
                  <a:ext cx="637114" cy="1805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r>
                    <a:rPr sz="1969"/>
                    <a:t>One</a:t>
                  </a:r>
                </a:p>
              </p:txBody>
            </p:sp>
            <p:pic>
              <p:nvPicPr>
                <p:cNvPr id="804" name="iStock_blank sign 2598785XSmall.jpg" descr="iStock_blank sign 2598785XSmall.jpg"/>
                <p:cNvPicPr>
                  <a:picLocks noChangeAspect="1"/>
                </p:cNvPicPr>
                <p:nvPr/>
              </p:nvPicPr>
              <p:blipFill>
                <a:blip r:embed="rId3">
                  <a:extLst/>
                </a:blip>
                <a:srcRect l="7374" t="4236" r="11004" b="48"/>
                <a:stretch>
                  <a:fillRect/>
                </a:stretch>
              </p:blipFill>
              <p:spPr>
                <a:xfrm flipH="1">
                  <a:off x="976172" y="47654"/>
                  <a:ext cx="452439" cy="529035"/>
                </a:xfrm>
                <a:custGeom>
                  <a:avLst/>
                  <a:gdLst/>
                  <a:ahLst/>
                  <a:cxnLst>
                    <a:cxn ang="0">
                      <a:pos x="wd2" y="hd2"/>
                    </a:cxn>
                    <a:cxn ang="5400000">
                      <a:pos x="wd2" y="hd2"/>
                    </a:cxn>
                    <a:cxn ang="10800000">
                      <a:pos x="wd2" y="hd2"/>
                    </a:cxn>
                    <a:cxn ang="16200000">
                      <a:pos x="wd2" y="hd2"/>
                    </a:cxn>
                  </a:cxnLst>
                  <a:rect l="0" t="0" r="r" b="b"/>
                  <a:pathLst>
                    <a:path w="21600" h="21600" extrusionOk="0">
                      <a:moveTo>
                        <a:pt x="3240" y="0"/>
                      </a:moveTo>
                      <a:lnTo>
                        <a:pt x="3202" y="65"/>
                      </a:lnTo>
                      <a:lnTo>
                        <a:pt x="3164" y="211"/>
                      </a:lnTo>
                      <a:lnTo>
                        <a:pt x="3126" y="405"/>
                      </a:lnTo>
                      <a:lnTo>
                        <a:pt x="3088" y="648"/>
                      </a:lnTo>
                      <a:lnTo>
                        <a:pt x="3069" y="826"/>
                      </a:lnTo>
                      <a:lnTo>
                        <a:pt x="3032" y="1134"/>
                      </a:lnTo>
                      <a:lnTo>
                        <a:pt x="2956" y="1523"/>
                      </a:lnTo>
                      <a:lnTo>
                        <a:pt x="2899" y="2009"/>
                      </a:lnTo>
                      <a:lnTo>
                        <a:pt x="2804" y="2560"/>
                      </a:lnTo>
                      <a:lnTo>
                        <a:pt x="2709" y="3176"/>
                      </a:lnTo>
                      <a:lnTo>
                        <a:pt x="2615" y="3808"/>
                      </a:lnTo>
                      <a:lnTo>
                        <a:pt x="2520" y="4472"/>
                      </a:lnTo>
                      <a:lnTo>
                        <a:pt x="2406" y="5137"/>
                      </a:lnTo>
                      <a:lnTo>
                        <a:pt x="2312" y="5752"/>
                      </a:lnTo>
                      <a:lnTo>
                        <a:pt x="2236" y="6303"/>
                      </a:lnTo>
                      <a:lnTo>
                        <a:pt x="2160" y="6789"/>
                      </a:lnTo>
                      <a:lnTo>
                        <a:pt x="2103" y="7195"/>
                      </a:lnTo>
                      <a:lnTo>
                        <a:pt x="2046" y="7502"/>
                      </a:lnTo>
                      <a:lnTo>
                        <a:pt x="2027" y="7697"/>
                      </a:lnTo>
                      <a:lnTo>
                        <a:pt x="2008" y="7778"/>
                      </a:lnTo>
                      <a:lnTo>
                        <a:pt x="2122" y="7810"/>
                      </a:lnTo>
                      <a:lnTo>
                        <a:pt x="2425" y="7859"/>
                      </a:lnTo>
                      <a:lnTo>
                        <a:pt x="2880" y="7908"/>
                      </a:lnTo>
                      <a:lnTo>
                        <a:pt x="3448" y="7972"/>
                      </a:lnTo>
                      <a:lnTo>
                        <a:pt x="4017" y="8037"/>
                      </a:lnTo>
                      <a:lnTo>
                        <a:pt x="4491" y="8086"/>
                      </a:lnTo>
                      <a:lnTo>
                        <a:pt x="4832" y="8134"/>
                      </a:lnTo>
                      <a:lnTo>
                        <a:pt x="4983" y="8167"/>
                      </a:lnTo>
                      <a:lnTo>
                        <a:pt x="5078" y="8215"/>
                      </a:lnTo>
                      <a:lnTo>
                        <a:pt x="5116" y="8296"/>
                      </a:lnTo>
                      <a:lnTo>
                        <a:pt x="5135" y="8442"/>
                      </a:lnTo>
                      <a:lnTo>
                        <a:pt x="5192" y="8588"/>
                      </a:lnTo>
                      <a:lnTo>
                        <a:pt x="5324" y="8912"/>
                      </a:lnTo>
                      <a:lnTo>
                        <a:pt x="5514" y="9285"/>
                      </a:lnTo>
                      <a:lnTo>
                        <a:pt x="5760" y="9641"/>
                      </a:lnTo>
                      <a:lnTo>
                        <a:pt x="5987" y="9901"/>
                      </a:lnTo>
                      <a:lnTo>
                        <a:pt x="6063" y="9998"/>
                      </a:lnTo>
                      <a:lnTo>
                        <a:pt x="6158" y="10144"/>
                      </a:lnTo>
                      <a:lnTo>
                        <a:pt x="6291" y="10322"/>
                      </a:lnTo>
                      <a:lnTo>
                        <a:pt x="6404" y="10516"/>
                      </a:lnTo>
                      <a:lnTo>
                        <a:pt x="6556" y="10776"/>
                      </a:lnTo>
                      <a:lnTo>
                        <a:pt x="6802" y="11100"/>
                      </a:lnTo>
                      <a:lnTo>
                        <a:pt x="7086" y="11456"/>
                      </a:lnTo>
                      <a:lnTo>
                        <a:pt x="7371" y="11829"/>
                      </a:lnTo>
                      <a:lnTo>
                        <a:pt x="7693" y="12202"/>
                      </a:lnTo>
                      <a:lnTo>
                        <a:pt x="7920" y="12493"/>
                      </a:lnTo>
                      <a:lnTo>
                        <a:pt x="8091" y="12753"/>
                      </a:lnTo>
                      <a:lnTo>
                        <a:pt x="8204" y="12947"/>
                      </a:lnTo>
                      <a:lnTo>
                        <a:pt x="8280" y="13109"/>
                      </a:lnTo>
                      <a:lnTo>
                        <a:pt x="8299" y="13158"/>
                      </a:lnTo>
                      <a:lnTo>
                        <a:pt x="8299" y="13223"/>
                      </a:lnTo>
                      <a:lnTo>
                        <a:pt x="8337" y="13352"/>
                      </a:lnTo>
                      <a:lnTo>
                        <a:pt x="8337" y="13563"/>
                      </a:lnTo>
                      <a:lnTo>
                        <a:pt x="8318" y="13806"/>
                      </a:lnTo>
                      <a:lnTo>
                        <a:pt x="8299" y="14098"/>
                      </a:lnTo>
                      <a:lnTo>
                        <a:pt x="8242" y="14373"/>
                      </a:lnTo>
                      <a:lnTo>
                        <a:pt x="8166" y="14632"/>
                      </a:lnTo>
                      <a:lnTo>
                        <a:pt x="8072" y="14924"/>
                      </a:lnTo>
                      <a:lnTo>
                        <a:pt x="7920" y="15248"/>
                      </a:lnTo>
                      <a:lnTo>
                        <a:pt x="7731" y="15621"/>
                      </a:lnTo>
                      <a:lnTo>
                        <a:pt x="7503" y="16042"/>
                      </a:lnTo>
                      <a:lnTo>
                        <a:pt x="7200" y="16561"/>
                      </a:lnTo>
                      <a:lnTo>
                        <a:pt x="6916" y="17063"/>
                      </a:lnTo>
                      <a:lnTo>
                        <a:pt x="6651" y="17517"/>
                      </a:lnTo>
                      <a:lnTo>
                        <a:pt x="6442" y="17889"/>
                      </a:lnTo>
                      <a:lnTo>
                        <a:pt x="6328" y="18100"/>
                      </a:lnTo>
                      <a:lnTo>
                        <a:pt x="6215" y="18311"/>
                      </a:lnTo>
                      <a:lnTo>
                        <a:pt x="6082" y="18489"/>
                      </a:lnTo>
                      <a:lnTo>
                        <a:pt x="5949" y="18586"/>
                      </a:lnTo>
                      <a:lnTo>
                        <a:pt x="5855" y="18586"/>
                      </a:lnTo>
                      <a:lnTo>
                        <a:pt x="5779" y="18586"/>
                      </a:lnTo>
                      <a:lnTo>
                        <a:pt x="5684" y="18618"/>
                      </a:lnTo>
                      <a:lnTo>
                        <a:pt x="5533" y="18667"/>
                      </a:lnTo>
                      <a:lnTo>
                        <a:pt x="5286" y="18683"/>
                      </a:lnTo>
                      <a:lnTo>
                        <a:pt x="5116" y="18683"/>
                      </a:lnTo>
                      <a:lnTo>
                        <a:pt x="5040" y="18699"/>
                      </a:lnTo>
                      <a:lnTo>
                        <a:pt x="5002" y="18748"/>
                      </a:lnTo>
                      <a:lnTo>
                        <a:pt x="4983" y="18829"/>
                      </a:lnTo>
                      <a:lnTo>
                        <a:pt x="4945" y="18991"/>
                      </a:lnTo>
                      <a:lnTo>
                        <a:pt x="4832" y="19072"/>
                      </a:lnTo>
                      <a:lnTo>
                        <a:pt x="4680" y="19072"/>
                      </a:lnTo>
                      <a:lnTo>
                        <a:pt x="4509" y="19007"/>
                      </a:lnTo>
                      <a:lnTo>
                        <a:pt x="4187" y="18878"/>
                      </a:lnTo>
                      <a:lnTo>
                        <a:pt x="3865" y="19007"/>
                      </a:lnTo>
                      <a:lnTo>
                        <a:pt x="3695" y="19105"/>
                      </a:lnTo>
                      <a:lnTo>
                        <a:pt x="3467" y="19072"/>
                      </a:lnTo>
                      <a:lnTo>
                        <a:pt x="3259" y="19056"/>
                      </a:lnTo>
                      <a:lnTo>
                        <a:pt x="3107" y="19137"/>
                      </a:lnTo>
                      <a:lnTo>
                        <a:pt x="2994" y="19218"/>
                      </a:lnTo>
                      <a:lnTo>
                        <a:pt x="2918" y="19218"/>
                      </a:lnTo>
                      <a:lnTo>
                        <a:pt x="2766" y="19218"/>
                      </a:lnTo>
                      <a:lnTo>
                        <a:pt x="2501" y="19267"/>
                      </a:lnTo>
                      <a:lnTo>
                        <a:pt x="2236" y="19348"/>
                      </a:lnTo>
                      <a:lnTo>
                        <a:pt x="2160" y="19461"/>
                      </a:lnTo>
                      <a:lnTo>
                        <a:pt x="2141" y="19574"/>
                      </a:lnTo>
                      <a:lnTo>
                        <a:pt x="2046" y="19639"/>
                      </a:lnTo>
                      <a:lnTo>
                        <a:pt x="1876" y="19720"/>
                      </a:lnTo>
                      <a:lnTo>
                        <a:pt x="1667" y="19866"/>
                      </a:lnTo>
                      <a:lnTo>
                        <a:pt x="1478" y="20028"/>
                      </a:lnTo>
                      <a:lnTo>
                        <a:pt x="1402" y="20125"/>
                      </a:lnTo>
                      <a:lnTo>
                        <a:pt x="1459" y="20206"/>
                      </a:lnTo>
                      <a:lnTo>
                        <a:pt x="1592" y="20320"/>
                      </a:lnTo>
                      <a:lnTo>
                        <a:pt x="1705" y="20433"/>
                      </a:lnTo>
                      <a:lnTo>
                        <a:pt x="1762" y="20531"/>
                      </a:lnTo>
                      <a:lnTo>
                        <a:pt x="1686" y="20644"/>
                      </a:lnTo>
                      <a:lnTo>
                        <a:pt x="1516" y="20774"/>
                      </a:lnTo>
                      <a:lnTo>
                        <a:pt x="1307" y="20871"/>
                      </a:lnTo>
                      <a:lnTo>
                        <a:pt x="1099" y="20936"/>
                      </a:lnTo>
                      <a:lnTo>
                        <a:pt x="909" y="21000"/>
                      </a:lnTo>
                      <a:lnTo>
                        <a:pt x="891" y="21162"/>
                      </a:lnTo>
                      <a:lnTo>
                        <a:pt x="909" y="21308"/>
                      </a:lnTo>
                      <a:lnTo>
                        <a:pt x="834" y="21406"/>
                      </a:lnTo>
                      <a:lnTo>
                        <a:pt x="682" y="21454"/>
                      </a:lnTo>
                      <a:lnTo>
                        <a:pt x="436" y="21438"/>
                      </a:lnTo>
                      <a:lnTo>
                        <a:pt x="171" y="21438"/>
                      </a:lnTo>
                      <a:lnTo>
                        <a:pt x="0" y="21503"/>
                      </a:lnTo>
                      <a:lnTo>
                        <a:pt x="76" y="21551"/>
                      </a:lnTo>
                      <a:lnTo>
                        <a:pt x="227" y="21568"/>
                      </a:lnTo>
                      <a:lnTo>
                        <a:pt x="417" y="21568"/>
                      </a:lnTo>
                      <a:lnTo>
                        <a:pt x="701" y="21584"/>
                      </a:lnTo>
                      <a:lnTo>
                        <a:pt x="1080" y="21584"/>
                      </a:lnTo>
                      <a:lnTo>
                        <a:pt x="1554" y="21584"/>
                      </a:lnTo>
                      <a:lnTo>
                        <a:pt x="2141" y="21600"/>
                      </a:lnTo>
                      <a:lnTo>
                        <a:pt x="2861" y="21600"/>
                      </a:lnTo>
                      <a:lnTo>
                        <a:pt x="3695" y="21600"/>
                      </a:lnTo>
                      <a:lnTo>
                        <a:pt x="4680" y="21600"/>
                      </a:lnTo>
                      <a:lnTo>
                        <a:pt x="5836" y="21600"/>
                      </a:lnTo>
                      <a:lnTo>
                        <a:pt x="7143" y="21600"/>
                      </a:lnTo>
                      <a:lnTo>
                        <a:pt x="8621" y="21600"/>
                      </a:lnTo>
                      <a:lnTo>
                        <a:pt x="10288" y="21600"/>
                      </a:lnTo>
                      <a:lnTo>
                        <a:pt x="11444" y="21600"/>
                      </a:lnTo>
                      <a:lnTo>
                        <a:pt x="12543" y="21600"/>
                      </a:lnTo>
                      <a:lnTo>
                        <a:pt x="13585" y="21600"/>
                      </a:lnTo>
                      <a:lnTo>
                        <a:pt x="14571" y="21600"/>
                      </a:lnTo>
                      <a:lnTo>
                        <a:pt x="15480" y="21600"/>
                      </a:lnTo>
                      <a:lnTo>
                        <a:pt x="16333" y="21600"/>
                      </a:lnTo>
                      <a:lnTo>
                        <a:pt x="17128" y="21584"/>
                      </a:lnTo>
                      <a:lnTo>
                        <a:pt x="17829" y="21584"/>
                      </a:lnTo>
                      <a:lnTo>
                        <a:pt x="18474" y="21584"/>
                      </a:lnTo>
                      <a:lnTo>
                        <a:pt x="19023" y="21584"/>
                      </a:lnTo>
                      <a:lnTo>
                        <a:pt x="19497" y="21568"/>
                      </a:lnTo>
                      <a:lnTo>
                        <a:pt x="19895" y="21568"/>
                      </a:lnTo>
                      <a:lnTo>
                        <a:pt x="20198" y="21568"/>
                      </a:lnTo>
                      <a:lnTo>
                        <a:pt x="20406" y="21551"/>
                      </a:lnTo>
                      <a:lnTo>
                        <a:pt x="20558" y="21551"/>
                      </a:lnTo>
                      <a:lnTo>
                        <a:pt x="20444" y="21487"/>
                      </a:lnTo>
                      <a:lnTo>
                        <a:pt x="20387" y="21422"/>
                      </a:lnTo>
                      <a:lnTo>
                        <a:pt x="20274" y="21389"/>
                      </a:lnTo>
                      <a:lnTo>
                        <a:pt x="20198" y="21373"/>
                      </a:lnTo>
                      <a:lnTo>
                        <a:pt x="20103" y="21292"/>
                      </a:lnTo>
                      <a:lnTo>
                        <a:pt x="20046" y="21179"/>
                      </a:lnTo>
                      <a:lnTo>
                        <a:pt x="20027" y="21065"/>
                      </a:lnTo>
                      <a:lnTo>
                        <a:pt x="19876" y="21098"/>
                      </a:lnTo>
                      <a:lnTo>
                        <a:pt x="19648" y="21162"/>
                      </a:lnTo>
                      <a:lnTo>
                        <a:pt x="19421" y="21260"/>
                      </a:lnTo>
                      <a:lnTo>
                        <a:pt x="19213" y="21325"/>
                      </a:lnTo>
                      <a:lnTo>
                        <a:pt x="19080" y="21325"/>
                      </a:lnTo>
                      <a:lnTo>
                        <a:pt x="18966" y="21244"/>
                      </a:lnTo>
                      <a:lnTo>
                        <a:pt x="18853" y="21098"/>
                      </a:lnTo>
                      <a:lnTo>
                        <a:pt x="18739" y="20936"/>
                      </a:lnTo>
                      <a:lnTo>
                        <a:pt x="18568" y="20887"/>
                      </a:lnTo>
                      <a:lnTo>
                        <a:pt x="18398" y="20822"/>
                      </a:lnTo>
                      <a:lnTo>
                        <a:pt x="18341" y="20628"/>
                      </a:lnTo>
                      <a:lnTo>
                        <a:pt x="18341" y="20498"/>
                      </a:lnTo>
                      <a:lnTo>
                        <a:pt x="18398" y="20401"/>
                      </a:lnTo>
                      <a:lnTo>
                        <a:pt x="18493" y="20304"/>
                      </a:lnTo>
                      <a:lnTo>
                        <a:pt x="18720" y="20190"/>
                      </a:lnTo>
                      <a:lnTo>
                        <a:pt x="19004" y="19996"/>
                      </a:lnTo>
                      <a:lnTo>
                        <a:pt x="19175" y="19801"/>
                      </a:lnTo>
                      <a:lnTo>
                        <a:pt x="19269" y="19623"/>
                      </a:lnTo>
                      <a:lnTo>
                        <a:pt x="19364" y="19526"/>
                      </a:lnTo>
                      <a:lnTo>
                        <a:pt x="19459" y="19493"/>
                      </a:lnTo>
                      <a:lnTo>
                        <a:pt x="19573" y="19526"/>
                      </a:lnTo>
                      <a:lnTo>
                        <a:pt x="19705" y="19558"/>
                      </a:lnTo>
                      <a:lnTo>
                        <a:pt x="19819" y="19526"/>
                      </a:lnTo>
                      <a:lnTo>
                        <a:pt x="19989" y="19510"/>
                      </a:lnTo>
                      <a:lnTo>
                        <a:pt x="19971" y="19461"/>
                      </a:lnTo>
                      <a:lnTo>
                        <a:pt x="19895" y="19267"/>
                      </a:lnTo>
                      <a:lnTo>
                        <a:pt x="19857" y="19186"/>
                      </a:lnTo>
                      <a:lnTo>
                        <a:pt x="19724" y="19153"/>
                      </a:lnTo>
                      <a:lnTo>
                        <a:pt x="19592" y="19169"/>
                      </a:lnTo>
                      <a:lnTo>
                        <a:pt x="19478" y="19234"/>
                      </a:lnTo>
                      <a:lnTo>
                        <a:pt x="19326" y="19315"/>
                      </a:lnTo>
                      <a:lnTo>
                        <a:pt x="19118" y="19364"/>
                      </a:lnTo>
                      <a:lnTo>
                        <a:pt x="18909" y="19380"/>
                      </a:lnTo>
                      <a:lnTo>
                        <a:pt x="18758" y="19331"/>
                      </a:lnTo>
                      <a:lnTo>
                        <a:pt x="18531" y="19218"/>
                      </a:lnTo>
                      <a:lnTo>
                        <a:pt x="18171" y="19056"/>
                      </a:lnTo>
                      <a:lnTo>
                        <a:pt x="17697" y="18894"/>
                      </a:lnTo>
                      <a:lnTo>
                        <a:pt x="17261" y="18862"/>
                      </a:lnTo>
                      <a:lnTo>
                        <a:pt x="16939" y="18829"/>
                      </a:lnTo>
                      <a:lnTo>
                        <a:pt x="16731" y="18780"/>
                      </a:lnTo>
                      <a:lnTo>
                        <a:pt x="16541" y="18667"/>
                      </a:lnTo>
                      <a:lnTo>
                        <a:pt x="16389" y="18602"/>
                      </a:lnTo>
                      <a:lnTo>
                        <a:pt x="16257" y="18602"/>
                      </a:lnTo>
                      <a:lnTo>
                        <a:pt x="16162" y="18635"/>
                      </a:lnTo>
                      <a:lnTo>
                        <a:pt x="16048" y="18683"/>
                      </a:lnTo>
                      <a:lnTo>
                        <a:pt x="15916" y="18683"/>
                      </a:lnTo>
                      <a:lnTo>
                        <a:pt x="15764" y="18635"/>
                      </a:lnTo>
                      <a:lnTo>
                        <a:pt x="15556" y="18521"/>
                      </a:lnTo>
                      <a:lnTo>
                        <a:pt x="15291" y="18408"/>
                      </a:lnTo>
                      <a:lnTo>
                        <a:pt x="15006" y="18392"/>
                      </a:lnTo>
                      <a:lnTo>
                        <a:pt x="14760" y="18408"/>
                      </a:lnTo>
                      <a:lnTo>
                        <a:pt x="14646" y="18408"/>
                      </a:lnTo>
                      <a:lnTo>
                        <a:pt x="14533" y="18424"/>
                      </a:lnTo>
                      <a:lnTo>
                        <a:pt x="14267" y="18440"/>
                      </a:lnTo>
                      <a:lnTo>
                        <a:pt x="13964" y="18489"/>
                      </a:lnTo>
                      <a:lnTo>
                        <a:pt x="13775" y="18570"/>
                      </a:lnTo>
                      <a:lnTo>
                        <a:pt x="13642" y="18651"/>
                      </a:lnTo>
                      <a:lnTo>
                        <a:pt x="13528" y="18586"/>
                      </a:lnTo>
                      <a:lnTo>
                        <a:pt x="13415" y="18521"/>
                      </a:lnTo>
                      <a:lnTo>
                        <a:pt x="13244" y="18505"/>
                      </a:lnTo>
                      <a:lnTo>
                        <a:pt x="13036" y="18489"/>
                      </a:lnTo>
                      <a:lnTo>
                        <a:pt x="12827" y="18359"/>
                      </a:lnTo>
                      <a:lnTo>
                        <a:pt x="12600" y="18230"/>
                      </a:lnTo>
                      <a:lnTo>
                        <a:pt x="12373" y="18278"/>
                      </a:lnTo>
                      <a:lnTo>
                        <a:pt x="12145" y="18311"/>
                      </a:lnTo>
                      <a:lnTo>
                        <a:pt x="12032" y="18262"/>
                      </a:lnTo>
                      <a:lnTo>
                        <a:pt x="11994" y="18149"/>
                      </a:lnTo>
                      <a:lnTo>
                        <a:pt x="11937" y="17889"/>
                      </a:lnTo>
                      <a:lnTo>
                        <a:pt x="11880" y="17517"/>
                      </a:lnTo>
                      <a:lnTo>
                        <a:pt x="11842" y="17063"/>
                      </a:lnTo>
                      <a:lnTo>
                        <a:pt x="11804" y="16577"/>
                      </a:lnTo>
                      <a:lnTo>
                        <a:pt x="11766" y="16058"/>
                      </a:lnTo>
                      <a:lnTo>
                        <a:pt x="11766" y="15929"/>
                      </a:lnTo>
                      <a:lnTo>
                        <a:pt x="11728" y="15686"/>
                      </a:lnTo>
                      <a:lnTo>
                        <a:pt x="11709" y="15442"/>
                      </a:lnTo>
                      <a:lnTo>
                        <a:pt x="11728" y="15329"/>
                      </a:lnTo>
                      <a:lnTo>
                        <a:pt x="11728" y="15264"/>
                      </a:lnTo>
                      <a:lnTo>
                        <a:pt x="11728" y="14843"/>
                      </a:lnTo>
                      <a:lnTo>
                        <a:pt x="11747" y="14665"/>
                      </a:lnTo>
                      <a:lnTo>
                        <a:pt x="11766" y="14454"/>
                      </a:lnTo>
                      <a:lnTo>
                        <a:pt x="11842" y="14260"/>
                      </a:lnTo>
                      <a:lnTo>
                        <a:pt x="11956" y="14065"/>
                      </a:lnTo>
                      <a:lnTo>
                        <a:pt x="12107" y="13854"/>
                      </a:lnTo>
                      <a:lnTo>
                        <a:pt x="12145" y="13806"/>
                      </a:lnTo>
                      <a:lnTo>
                        <a:pt x="12354" y="13579"/>
                      </a:lnTo>
                      <a:lnTo>
                        <a:pt x="12676" y="13239"/>
                      </a:lnTo>
                      <a:lnTo>
                        <a:pt x="12884" y="13044"/>
                      </a:lnTo>
                      <a:lnTo>
                        <a:pt x="13434" y="12510"/>
                      </a:lnTo>
                      <a:lnTo>
                        <a:pt x="14002" y="11991"/>
                      </a:lnTo>
                      <a:lnTo>
                        <a:pt x="14571" y="11489"/>
                      </a:lnTo>
                      <a:lnTo>
                        <a:pt x="15120" y="11019"/>
                      </a:lnTo>
                      <a:lnTo>
                        <a:pt x="15613" y="10614"/>
                      </a:lnTo>
                      <a:lnTo>
                        <a:pt x="15688" y="10533"/>
                      </a:lnTo>
                      <a:lnTo>
                        <a:pt x="15897" y="10354"/>
                      </a:lnTo>
                      <a:lnTo>
                        <a:pt x="16105" y="10128"/>
                      </a:lnTo>
                      <a:lnTo>
                        <a:pt x="16295" y="9868"/>
                      </a:lnTo>
                      <a:lnTo>
                        <a:pt x="16389" y="9641"/>
                      </a:lnTo>
                      <a:lnTo>
                        <a:pt x="16446" y="9512"/>
                      </a:lnTo>
                      <a:lnTo>
                        <a:pt x="16484" y="9463"/>
                      </a:lnTo>
                      <a:lnTo>
                        <a:pt x="16693" y="9447"/>
                      </a:lnTo>
                      <a:lnTo>
                        <a:pt x="17128" y="9479"/>
                      </a:lnTo>
                      <a:lnTo>
                        <a:pt x="17735" y="9544"/>
                      </a:lnTo>
                      <a:lnTo>
                        <a:pt x="18493" y="9609"/>
                      </a:lnTo>
                      <a:lnTo>
                        <a:pt x="19232" y="9690"/>
                      </a:lnTo>
                      <a:lnTo>
                        <a:pt x="19838" y="9755"/>
                      </a:lnTo>
                      <a:lnTo>
                        <a:pt x="20274" y="9787"/>
                      </a:lnTo>
                      <a:lnTo>
                        <a:pt x="20425" y="9803"/>
                      </a:lnTo>
                      <a:lnTo>
                        <a:pt x="20444" y="9722"/>
                      </a:lnTo>
                      <a:lnTo>
                        <a:pt x="20482" y="9544"/>
                      </a:lnTo>
                      <a:lnTo>
                        <a:pt x="20539" y="9269"/>
                      </a:lnTo>
                      <a:lnTo>
                        <a:pt x="20596" y="8896"/>
                      </a:lnTo>
                      <a:lnTo>
                        <a:pt x="20653" y="8459"/>
                      </a:lnTo>
                      <a:lnTo>
                        <a:pt x="20728" y="7972"/>
                      </a:lnTo>
                      <a:lnTo>
                        <a:pt x="20804" y="7438"/>
                      </a:lnTo>
                      <a:lnTo>
                        <a:pt x="20899" y="6871"/>
                      </a:lnTo>
                      <a:lnTo>
                        <a:pt x="20918" y="6676"/>
                      </a:lnTo>
                      <a:lnTo>
                        <a:pt x="20956" y="6417"/>
                      </a:lnTo>
                      <a:lnTo>
                        <a:pt x="20994" y="6093"/>
                      </a:lnTo>
                      <a:lnTo>
                        <a:pt x="21051" y="5720"/>
                      </a:lnTo>
                      <a:lnTo>
                        <a:pt x="21107" y="5315"/>
                      </a:lnTo>
                      <a:lnTo>
                        <a:pt x="21183" y="4894"/>
                      </a:lnTo>
                      <a:lnTo>
                        <a:pt x="21240" y="4456"/>
                      </a:lnTo>
                      <a:lnTo>
                        <a:pt x="21316" y="4019"/>
                      </a:lnTo>
                      <a:lnTo>
                        <a:pt x="21373" y="3581"/>
                      </a:lnTo>
                      <a:lnTo>
                        <a:pt x="21429" y="3192"/>
                      </a:lnTo>
                      <a:lnTo>
                        <a:pt x="21486" y="2836"/>
                      </a:lnTo>
                      <a:lnTo>
                        <a:pt x="21524" y="2512"/>
                      </a:lnTo>
                      <a:lnTo>
                        <a:pt x="21562" y="2252"/>
                      </a:lnTo>
                      <a:lnTo>
                        <a:pt x="21581" y="2058"/>
                      </a:lnTo>
                      <a:lnTo>
                        <a:pt x="21600" y="1928"/>
                      </a:lnTo>
                      <a:lnTo>
                        <a:pt x="21600" y="1880"/>
                      </a:lnTo>
                      <a:lnTo>
                        <a:pt x="21543" y="1880"/>
                      </a:lnTo>
                      <a:lnTo>
                        <a:pt x="21392" y="1863"/>
                      </a:lnTo>
                      <a:lnTo>
                        <a:pt x="21145" y="1831"/>
                      </a:lnTo>
                      <a:lnTo>
                        <a:pt x="20804" y="1799"/>
                      </a:lnTo>
                      <a:lnTo>
                        <a:pt x="20425" y="1750"/>
                      </a:lnTo>
                      <a:lnTo>
                        <a:pt x="19971" y="1701"/>
                      </a:lnTo>
                      <a:lnTo>
                        <a:pt x="19478" y="1653"/>
                      </a:lnTo>
                      <a:lnTo>
                        <a:pt x="18947" y="1588"/>
                      </a:lnTo>
                      <a:lnTo>
                        <a:pt x="17053" y="1394"/>
                      </a:lnTo>
                      <a:lnTo>
                        <a:pt x="15234" y="1199"/>
                      </a:lnTo>
                      <a:lnTo>
                        <a:pt x="13509" y="1021"/>
                      </a:lnTo>
                      <a:lnTo>
                        <a:pt x="11899" y="859"/>
                      </a:lnTo>
                      <a:lnTo>
                        <a:pt x="10364" y="697"/>
                      </a:lnTo>
                      <a:lnTo>
                        <a:pt x="8943" y="551"/>
                      </a:lnTo>
                      <a:lnTo>
                        <a:pt x="7617" y="405"/>
                      </a:lnTo>
                      <a:lnTo>
                        <a:pt x="6404" y="275"/>
                      </a:lnTo>
                      <a:lnTo>
                        <a:pt x="5779" y="211"/>
                      </a:lnTo>
                      <a:lnTo>
                        <a:pt x="5192" y="162"/>
                      </a:lnTo>
                      <a:lnTo>
                        <a:pt x="4661" y="97"/>
                      </a:lnTo>
                      <a:lnTo>
                        <a:pt x="4187" y="65"/>
                      </a:lnTo>
                      <a:lnTo>
                        <a:pt x="3789" y="32"/>
                      </a:lnTo>
                      <a:lnTo>
                        <a:pt x="3505" y="16"/>
                      </a:lnTo>
                      <a:lnTo>
                        <a:pt x="3297" y="0"/>
                      </a:lnTo>
                      <a:lnTo>
                        <a:pt x="3240" y="0"/>
                      </a:lnTo>
                      <a:close/>
                      <a:moveTo>
                        <a:pt x="7863" y="8556"/>
                      </a:moveTo>
                      <a:lnTo>
                        <a:pt x="8109" y="8556"/>
                      </a:lnTo>
                      <a:lnTo>
                        <a:pt x="8583" y="8588"/>
                      </a:lnTo>
                      <a:lnTo>
                        <a:pt x="8886" y="8621"/>
                      </a:lnTo>
                      <a:lnTo>
                        <a:pt x="9076" y="8653"/>
                      </a:lnTo>
                      <a:lnTo>
                        <a:pt x="9152" y="8718"/>
                      </a:lnTo>
                      <a:lnTo>
                        <a:pt x="9133" y="8783"/>
                      </a:lnTo>
                      <a:lnTo>
                        <a:pt x="9057" y="8945"/>
                      </a:lnTo>
                      <a:lnTo>
                        <a:pt x="9019" y="9042"/>
                      </a:lnTo>
                      <a:lnTo>
                        <a:pt x="8924" y="9155"/>
                      </a:lnTo>
                      <a:lnTo>
                        <a:pt x="8848" y="9236"/>
                      </a:lnTo>
                      <a:lnTo>
                        <a:pt x="8848" y="9301"/>
                      </a:lnTo>
                      <a:lnTo>
                        <a:pt x="8829" y="9431"/>
                      </a:lnTo>
                      <a:lnTo>
                        <a:pt x="8773" y="9528"/>
                      </a:lnTo>
                      <a:lnTo>
                        <a:pt x="8773" y="9674"/>
                      </a:lnTo>
                      <a:lnTo>
                        <a:pt x="8773" y="9803"/>
                      </a:lnTo>
                      <a:lnTo>
                        <a:pt x="8735" y="9901"/>
                      </a:lnTo>
                      <a:lnTo>
                        <a:pt x="8697" y="10014"/>
                      </a:lnTo>
                      <a:lnTo>
                        <a:pt x="8754" y="10192"/>
                      </a:lnTo>
                      <a:lnTo>
                        <a:pt x="8829" y="10435"/>
                      </a:lnTo>
                      <a:lnTo>
                        <a:pt x="8886" y="10678"/>
                      </a:lnTo>
                      <a:lnTo>
                        <a:pt x="8962" y="10824"/>
                      </a:lnTo>
                      <a:lnTo>
                        <a:pt x="9152" y="11051"/>
                      </a:lnTo>
                      <a:lnTo>
                        <a:pt x="9322" y="11278"/>
                      </a:lnTo>
                      <a:lnTo>
                        <a:pt x="9360" y="11391"/>
                      </a:lnTo>
                      <a:lnTo>
                        <a:pt x="9227" y="11424"/>
                      </a:lnTo>
                      <a:lnTo>
                        <a:pt x="9019" y="11294"/>
                      </a:lnTo>
                      <a:lnTo>
                        <a:pt x="8867" y="11197"/>
                      </a:lnTo>
                      <a:lnTo>
                        <a:pt x="8754" y="11148"/>
                      </a:lnTo>
                      <a:lnTo>
                        <a:pt x="8583" y="11067"/>
                      </a:lnTo>
                      <a:lnTo>
                        <a:pt x="8469" y="10970"/>
                      </a:lnTo>
                      <a:lnTo>
                        <a:pt x="8223" y="10824"/>
                      </a:lnTo>
                      <a:lnTo>
                        <a:pt x="7920" y="10614"/>
                      </a:lnTo>
                      <a:lnTo>
                        <a:pt x="7674" y="10403"/>
                      </a:lnTo>
                      <a:lnTo>
                        <a:pt x="7503" y="10225"/>
                      </a:lnTo>
                      <a:lnTo>
                        <a:pt x="7427" y="10111"/>
                      </a:lnTo>
                      <a:lnTo>
                        <a:pt x="7314" y="9982"/>
                      </a:lnTo>
                      <a:lnTo>
                        <a:pt x="7238" y="9868"/>
                      </a:lnTo>
                      <a:lnTo>
                        <a:pt x="7200" y="9771"/>
                      </a:lnTo>
                      <a:lnTo>
                        <a:pt x="7124" y="9706"/>
                      </a:lnTo>
                      <a:lnTo>
                        <a:pt x="7143" y="9593"/>
                      </a:lnTo>
                      <a:lnTo>
                        <a:pt x="7238" y="9431"/>
                      </a:lnTo>
                      <a:lnTo>
                        <a:pt x="7408" y="9236"/>
                      </a:lnTo>
                      <a:lnTo>
                        <a:pt x="7617" y="8977"/>
                      </a:lnTo>
                      <a:lnTo>
                        <a:pt x="7731" y="8734"/>
                      </a:lnTo>
                      <a:lnTo>
                        <a:pt x="7768" y="8604"/>
                      </a:lnTo>
                      <a:lnTo>
                        <a:pt x="7863" y="8556"/>
                      </a:lnTo>
                      <a:close/>
                      <a:moveTo>
                        <a:pt x="13377" y="9107"/>
                      </a:moveTo>
                      <a:lnTo>
                        <a:pt x="13566" y="9188"/>
                      </a:lnTo>
                      <a:lnTo>
                        <a:pt x="13699" y="9285"/>
                      </a:lnTo>
                      <a:lnTo>
                        <a:pt x="13737" y="9398"/>
                      </a:lnTo>
                      <a:lnTo>
                        <a:pt x="13813" y="9593"/>
                      </a:lnTo>
                      <a:lnTo>
                        <a:pt x="14002" y="9884"/>
                      </a:lnTo>
                      <a:lnTo>
                        <a:pt x="14192" y="10144"/>
                      </a:lnTo>
                      <a:lnTo>
                        <a:pt x="14267" y="10322"/>
                      </a:lnTo>
                      <a:lnTo>
                        <a:pt x="14267" y="10468"/>
                      </a:lnTo>
                      <a:lnTo>
                        <a:pt x="14192" y="10597"/>
                      </a:lnTo>
                      <a:lnTo>
                        <a:pt x="14059" y="10711"/>
                      </a:lnTo>
                      <a:lnTo>
                        <a:pt x="13869" y="10808"/>
                      </a:lnTo>
                      <a:lnTo>
                        <a:pt x="13680" y="10905"/>
                      </a:lnTo>
                      <a:lnTo>
                        <a:pt x="13509" y="10954"/>
                      </a:lnTo>
                      <a:lnTo>
                        <a:pt x="13301" y="11051"/>
                      </a:lnTo>
                      <a:lnTo>
                        <a:pt x="13036" y="11246"/>
                      </a:lnTo>
                      <a:lnTo>
                        <a:pt x="12808" y="11424"/>
                      </a:lnTo>
                      <a:lnTo>
                        <a:pt x="12676" y="11505"/>
                      </a:lnTo>
                      <a:lnTo>
                        <a:pt x="12581" y="11424"/>
                      </a:lnTo>
                      <a:lnTo>
                        <a:pt x="12695" y="11262"/>
                      </a:lnTo>
                      <a:lnTo>
                        <a:pt x="12827" y="11148"/>
                      </a:lnTo>
                      <a:lnTo>
                        <a:pt x="12922" y="11019"/>
                      </a:lnTo>
                      <a:lnTo>
                        <a:pt x="12998" y="10889"/>
                      </a:lnTo>
                      <a:lnTo>
                        <a:pt x="13055" y="10792"/>
                      </a:lnTo>
                      <a:lnTo>
                        <a:pt x="13225" y="10468"/>
                      </a:lnTo>
                      <a:lnTo>
                        <a:pt x="13320" y="10111"/>
                      </a:lnTo>
                      <a:lnTo>
                        <a:pt x="13339" y="9787"/>
                      </a:lnTo>
                      <a:lnTo>
                        <a:pt x="13282" y="9560"/>
                      </a:lnTo>
                      <a:lnTo>
                        <a:pt x="13282" y="9447"/>
                      </a:lnTo>
                      <a:lnTo>
                        <a:pt x="13225" y="9382"/>
                      </a:lnTo>
                      <a:lnTo>
                        <a:pt x="13168" y="9269"/>
                      </a:lnTo>
                      <a:lnTo>
                        <a:pt x="13244" y="9171"/>
                      </a:lnTo>
                      <a:lnTo>
                        <a:pt x="13377" y="9107"/>
                      </a:lnTo>
                      <a:close/>
                      <a:moveTo>
                        <a:pt x="9606" y="16528"/>
                      </a:moveTo>
                      <a:lnTo>
                        <a:pt x="9796" y="16625"/>
                      </a:lnTo>
                      <a:lnTo>
                        <a:pt x="9909" y="16787"/>
                      </a:lnTo>
                      <a:lnTo>
                        <a:pt x="9985" y="16982"/>
                      </a:lnTo>
                      <a:lnTo>
                        <a:pt x="9985" y="17192"/>
                      </a:lnTo>
                      <a:lnTo>
                        <a:pt x="9947" y="17225"/>
                      </a:lnTo>
                      <a:lnTo>
                        <a:pt x="10004" y="17290"/>
                      </a:lnTo>
                      <a:lnTo>
                        <a:pt x="10080" y="17500"/>
                      </a:lnTo>
                      <a:lnTo>
                        <a:pt x="10137" y="17841"/>
                      </a:lnTo>
                      <a:lnTo>
                        <a:pt x="10156" y="18051"/>
                      </a:lnTo>
                      <a:lnTo>
                        <a:pt x="10156" y="18197"/>
                      </a:lnTo>
                      <a:lnTo>
                        <a:pt x="10137" y="18278"/>
                      </a:lnTo>
                      <a:lnTo>
                        <a:pt x="10080" y="18343"/>
                      </a:lnTo>
                      <a:lnTo>
                        <a:pt x="9928" y="18408"/>
                      </a:lnTo>
                      <a:lnTo>
                        <a:pt x="9758" y="18440"/>
                      </a:lnTo>
                      <a:lnTo>
                        <a:pt x="9606" y="18440"/>
                      </a:lnTo>
                      <a:lnTo>
                        <a:pt x="9493" y="18392"/>
                      </a:lnTo>
                      <a:lnTo>
                        <a:pt x="9417" y="18375"/>
                      </a:lnTo>
                      <a:lnTo>
                        <a:pt x="9265" y="18343"/>
                      </a:lnTo>
                      <a:lnTo>
                        <a:pt x="9038" y="18327"/>
                      </a:lnTo>
                      <a:lnTo>
                        <a:pt x="8792" y="18311"/>
                      </a:lnTo>
                      <a:lnTo>
                        <a:pt x="8545" y="18311"/>
                      </a:lnTo>
                      <a:lnTo>
                        <a:pt x="8337" y="18294"/>
                      </a:lnTo>
                      <a:lnTo>
                        <a:pt x="8185" y="18294"/>
                      </a:lnTo>
                      <a:lnTo>
                        <a:pt x="8128" y="18294"/>
                      </a:lnTo>
                      <a:lnTo>
                        <a:pt x="8185" y="18181"/>
                      </a:lnTo>
                      <a:lnTo>
                        <a:pt x="8318" y="17938"/>
                      </a:lnTo>
                      <a:lnTo>
                        <a:pt x="8469" y="17679"/>
                      </a:lnTo>
                      <a:lnTo>
                        <a:pt x="8583" y="17517"/>
                      </a:lnTo>
                      <a:lnTo>
                        <a:pt x="8659" y="17484"/>
                      </a:lnTo>
                      <a:lnTo>
                        <a:pt x="8678" y="17468"/>
                      </a:lnTo>
                      <a:lnTo>
                        <a:pt x="8735" y="17355"/>
                      </a:lnTo>
                      <a:lnTo>
                        <a:pt x="8754" y="17338"/>
                      </a:lnTo>
                      <a:lnTo>
                        <a:pt x="8754" y="17322"/>
                      </a:lnTo>
                      <a:lnTo>
                        <a:pt x="8773" y="17306"/>
                      </a:lnTo>
                      <a:lnTo>
                        <a:pt x="8829" y="17209"/>
                      </a:lnTo>
                      <a:lnTo>
                        <a:pt x="8943" y="17047"/>
                      </a:lnTo>
                      <a:lnTo>
                        <a:pt x="9189" y="16739"/>
                      </a:lnTo>
                      <a:lnTo>
                        <a:pt x="9417" y="16577"/>
                      </a:lnTo>
                      <a:lnTo>
                        <a:pt x="9606" y="16528"/>
                      </a:lnTo>
                      <a:close/>
                      <a:moveTo>
                        <a:pt x="19648" y="19672"/>
                      </a:moveTo>
                      <a:lnTo>
                        <a:pt x="19629" y="19720"/>
                      </a:lnTo>
                      <a:lnTo>
                        <a:pt x="19686" y="19882"/>
                      </a:lnTo>
                      <a:lnTo>
                        <a:pt x="19781" y="19850"/>
                      </a:lnTo>
                      <a:lnTo>
                        <a:pt x="19724" y="19704"/>
                      </a:lnTo>
                      <a:lnTo>
                        <a:pt x="19648" y="19672"/>
                      </a:lnTo>
                      <a:close/>
                    </a:path>
                  </a:pathLst>
                </a:custGeom>
                <a:ln w="12700" cap="flat">
                  <a:noFill/>
                  <a:miter lim="400000"/>
                </a:ln>
                <a:effectLst/>
              </p:spPr>
            </p:pic>
            <p:sp>
              <p:nvSpPr>
                <p:cNvPr id="805" name="One"/>
                <p:cNvSpPr/>
                <p:nvPr/>
              </p:nvSpPr>
              <p:spPr>
                <a:xfrm rot="21056494">
                  <a:off x="883841" y="49909"/>
                  <a:ext cx="637113" cy="18050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r>
                    <a:rPr sz="1969"/>
                    <a:t>One</a:t>
                  </a:r>
                </a:p>
              </p:txBody>
            </p:sp>
          </p:grpSp>
        </p:grpSp>
        <p:grpSp>
          <p:nvGrpSpPr>
            <p:cNvPr id="865" name="Group"/>
            <p:cNvGrpSpPr/>
            <p:nvPr/>
          </p:nvGrpSpPr>
          <p:grpSpPr>
            <a:xfrm>
              <a:off x="20240" y="3719306"/>
              <a:ext cx="6524969" cy="272369"/>
              <a:chOff x="20240" y="0"/>
              <a:chExt cx="6524967" cy="272367"/>
            </a:xfrm>
          </p:grpSpPr>
          <p:grpSp>
            <p:nvGrpSpPr>
              <p:cNvPr id="826" name="Group"/>
              <p:cNvGrpSpPr/>
              <p:nvPr/>
            </p:nvGrpSpPr>
            <p:grpSpPr>
              <a:xfrm>
                <a:off x="20240" y="-1"/>
                <a:ext cx="2044362" cy="272369"/>
                <a:chOff x="20240" y="0"/>
                <a:chExt cx="2044361" cy="272367"/>
              </a:xfrm>
            </p:grpSpPr>
            <p:pic>
              <p:nvPicPr>
                <p:cNvPr id="808" name="iStock_blank sign 2598785XSmall.jpg" descr="iStock_blank sign 2598785XSmall.jpg"/>
                <p:cNvPicPr>
                  <a:picLocks noChangeAspect="1"/>
                </p:cNvPicPr>
                <p:nvPr/>
              </p:nvPicPr>
              <p:blipFill>
                <a:blip r:embed="rId3">
                  <a:extLst/>
                </a:blip>
                <a:srcRect l="7408" t="4225" r="10949" b="56"/>
                <a:stretch>
                  <a:fillRect/>
                </a:stretch>
              </p:blipFill>
              <p:spPr>
                <a:xfrm>
                  <a:off x="20240"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09" name="One"/>
                <p:cNvSpPr/>
                <p:nvPr/>
              </p:nvSpPr>
              <p:spPr>
                <a:xfrm rot="479464">
                  <a:off x="54875" y="11895"/>
                  <a:ext cx="177915" cy="970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pic>
              <p:nvPicPr>
                <p:cNvPr id="810" name="iStock_blank sign 2598785XSmall.jpg" descr="iStock_blank sign 2598785XSmall.jpg"/>
                <p:cNvPicPr>
                  <a:picLocks noChangeAspect="1"/>
                </p:cNvPicPr>
                <p:nvPr/>
              </p:nvPicPr>
              <p:blipFill>
                <a:blip r:embed="rId3">
                  <a:extLst/>
                </a:blip>
                <a:srcRect l="7408" t="4225" r="10949" b="56"/>
                <a:stretch>
                  <a:fillRect/>
                </a:stretch>
              </p:blipFill>
              <p:spPr>
                <a:xfrm>
                  <a:off x="254456"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11" name="One"/>
                <p:cNvSpPr/>
                <p:nvPr/>
              </p:nvSpPr>
              <p:spPr>
                <a:xfrm rot="479464">
                  <a:off x="289240" y="21750"/>
                  <a:ext cx="176629" cy="889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pic>
              <p:nvPicPr>
                <p:cNvPr id="812" name="iStock_blank sign 2598785XSmall.jpg" descr="iStock_blank sign 2598785XSmall.jpg"/>
                <p:cNvPicPr>
                  <a:picLocks noChangeAspect="1"/>
                </p:cNvPicPr>
                <p:nvPr/>
              </p:nvPicPr>
              <p:blipFill>
                <a:blip r:embed="rId3">
                  <a:extLst/>
                </a:blip>
                <a:srcRect l="7408" t="4225" r="10949" b="56"/>
                <a:stretch>
                  <a:fillRect/>
                </a:stretch>
              </p:blipFill>
              <p:spPr>
                <a:xfrm flipH="1">
                  <a:off x="506878"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13" name="One"/>
                <p:cNvSpPr/>
                <p:nvPr/>
              </p:nvSpPr>
              <p:spPr>
                <a:xfrm rot="21056494">
                  <a:off x="519722" y="23254"/>
                  <a:ext cx="176629" cy="889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pic>
              <p:nvPicPr>
                <p:cNvPr id="814" name="iStock_blank sign 2598785XSmall.jpg" descr="iStock_blank sign 2598785XSmall.jpg"/>
                <p:cNvPicPr>
                  <a:picLocks noChangeAspect="1"/>
                </p:cNvPicPr>
                <p:nvPr/>
              </p:nvPicPr>
              <p:blipFill>
                <a:blip r:embed="rId3">
                  <a:extLst/>
                </a:blip>
                <a:srcRect l="7408" t="4225" r="10949" b="56"/>
                <a:stretch>
                  <a:fillRect/>
                </a:stretch>
              </p:blipFill>
              <p:spPr>
                <a:xfrm>
                  <a:off x="722286"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15" name="One"/>
                <p:cNvSpPr/>
                <p:nvPr/>
              </p:nvSpPr>
              <p:spPr>
                <a:xfrm rot="479464">
                  <a:off x="757124" y="21750"/>
                  <a:ext cx="176629" cy="889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pic>
              <p:nvPicPr>
                <p:cNvPr id="816" name="iStock_blank sign 2598785XSmall.jpg" descr="iStock_blank sign 2598785XSmall.jpg"/>
                <p:cNvPicPr>
                  <a:picLocks noChangeAspect="1"/>
                </p:cNvPicPr>
                <p:nvPr/>
              </p:nvPicPr>
              <p:blipFill>
                <a:blip r:embed="rId3">
                  <a:extLst/>
                </a:blip>
                <a:srcRect l="7408" t="4225" r="10949" b="56"/>
                <a:stretch>
                  <a:fillRect/>
                </a:stretch>
              </p:blipFill>
              <p:spPr>
                <a:xfrm>
                  <a:off x="953624" y="11620"/>
                  <a:ext cx="223044"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17" name="One"/>
                <p:cNvSpPr/>
                <p:nvPr/>
              </p:nvSpPr>
              <p:spPr>
                <a:xfrm rot="479464">
                  <a:off x="988462" y="21750"/>
                  <a:ext cx="176629" cy="889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pic>
              <p:nvPicPr>
                <p:cNvPr id="818" name="iStock_blank sign 2598785XSmall.jpg" descr="iStock_blank sign 2598785XSmall.jpg"/>
                <p:cNvPicPr>
                  <a:picLocks noChangeAspect="1"/>
                </p:cNvPicPr>
                <p:nvPr/>
              </p:nvPicPr>
              <p:blipFill>
                <a:blip r:embed="rId3">
                  <a:extLst/>
                </a:blip>
                <a:srcRect l="7408" t="4225" r="10949" b="56"/>
                <a:stretch>
                  <a:fillRect/>
                </a:stretch>
              </p:blipFill>
              <p:spPr>
                <a:xfrm>
                  <a:off x="1414506"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19" name="One"/>
                <p:cNvSpPr/>
                <p:nvPr/>
              </p:nvSpPr>
              <p:spPr>
                <a:xfrm rot="479464">
                  <a:off x="1449345" y="21750"/>
                  <a:ext cx="176629" cy="889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pic>
              <p:nvPicPr>
                <p:cNvPr id="820" name="iStock_blank sign 2598785XSmall.jpg" descr="iStock_blank sign 2598785XSmall.jpg"/>
                <p:cNvPicPr>
                  <a:picLocks noChangeAspect="1"/>
                </p:cNvPicPr>
                <p:nvPr/>
              </p:nvPicPr>
              <p:blipFill>
                <a:blip r:embed="rId3">
                  <a:extLst/>
                </a:blip>
                <a:srcRect l="7408" t="4225" r="10949" b="56"/>
                <a:stretch>
                  <a:fillRect/>
                </a:stretch>
              </p:blipFill>
              <p:spPr>
                <a:xfrm flipH="1">
                  <a:off x="1190743"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21" name="One"/>
                <p:cNvSpPr/>
                <p:nvPr/>
              </p:nvSpPr>
              <p:spPr>
                <a:xfrm rot="21056494">
                  <a:off x="1203578" y="23254"/>
                  <a:ext cx="176629" cy="889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pic>
              <p:nvPicPr>
                <p:cNvPr id="822" name="iStock_blank sign 2598785XSmall.jpg" descr="iStock_blank sign 2598785XSmall.jpg"/>
                <p:cNvPicPr>
                  <a:picLocks noChangeAspect="1"/>
                </p:cNvPicPr>
                <p:nvPr/>
              </p:nvPicPr>
              <p:blipFill>
                <a:blip r:embed="rId3">
                  <a:extLst/>
                </a:blip>
                <a:srcRect l="7408" t="4225" r="10949" b="56"/>
                <a:stretch>
                  <a:fillRect/>
                </a:stretch>
              </p:blipFill>
              <p:spPr>
                <a:xfrm>
                  <a:off x="1635799" y="11620"/>
                  <a:ext cx="223044"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23" name="One"/>
                <p:cNvSpPr/>
                <p:nvPr/>
              </p:nvSpPr>
              <p:spPr>
                <a:xfrm rot="479464">
                  <a:off x="1670636" y="21750"/>
                  <a:ext cx="176629" cy="889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pic>
              <p:nvPicPr>
                <p:cNvPr id="824" name="iStock_blank sign 2598785XSmall.jpg" descr="iStock_blank sign 2598785XSmall.jpg"/>
                <p:cNvPicPr>
                  <a:picLocks noChangeAspect="1"/>
                </p:cNvPicPr>
                <p:nvPr/>
              </p:nvPicPr>
              <p:blipFill>
                <a:blip r:embed="rId3">
                  <a:extLst/>
                </a:blip>
                <a:srcRect l="7408" t="4225" r="10949" b="56"/>
                <a:stretch>
                  <a:fillRect/>
                </a:stretch>
              </p:blipFill>
              <p:spPr>
                <a:xfrm flipH="1">
                  <a:off x="1841558" y="11620"/>
                  <a:ext cx="223044"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25" name="One"/>
                <p:cNvSpPr/>
                <p:nvPr/>
              </p:nvSpPr>
              <p:spPr>
                <a:xfrm rot="21056494">
                  <a:off x="1854392" y="23254"/>
                  <a:ext cx="176629" cy="889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grpSp>
          <p:grpSp>
            <p:nvGrpSpPr>
              <p:cNvPr id="845" name="Group"/>
              <p:cNvGrpSpPr/>
              <p:nvPr/>
            </p:nvGrpSpPr>
            <p:grpSpPr>
              <a:xfrm>
                <a:off x="2260543" y="-1"/>
                <a:ext cx="2044362" cy="272369"/>
                <a:chOff x="20240" y="0"/>
                <a:chExt cx="2044360" cy="272367"/>
              </a:xfrm>
            </p:grpSpPr>
            <p:pic>
              <p:nvPicPr>
                <p:cNvPr id="827" name="iStock_blank sign 2598785XSmall.jpg" descr="iStock_blank sign 2598785XSmall.jpg"/>
                <p:cNvPicPr>
                  <a:picLocks noChangeAspect="1"/>
                </p:cNvPicPr>
                <p:nvPr/>
              </p:nvPicPr>
              <p:blipFill>
                <a:blip r:embed="rId3">
                  <a:extLst/>
                </a:blip>
                <a:srcRect l="7408" t="4225" r="10949" b="56"/>
                <a:stretch>
                  <a:fillRect/>
                </a:stretch>
              </p:blipFill>
              <p:spPr>
                <a:xfrm>
                  <a:off x="20240"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28" name="One"/>
                <p:cNvSpPr/>
                <p:nvPr/>
              </p:nvSpPr>
              <p:spPr>
                <a:xfrm rot="479464">
                  <a:off x="54876" y="11895"/>
                  <a:ext cx="177914" cy="970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pic>
              <p:nvPicPr>
                <p:cNvPr id="829" name="iStock_blank sign 2598785XSmall.jpg" descr="iStock_blank sign 2598785XSmall.jpg"/>
                <p:cNvPicPr>
                  <a:picLocks noChangeAspect="1"/>
                </p:cNvPicPr>
                <p:nvPr/>
              </p:nvPicPr>
              <p:blipFill>
                <a:blip r:embed="rId3">
                  <a:extLst/>
                </a:blip>
                <a:srcRect l="7408" t="4225" r="10949" b="56"/>
                <a:stretch>
                  <a:fillRect/>
                </a:stretch>
              </p:blipFill>
              <p:spPr>
                <a:xfrm>
                  <a:off x="254456"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30" name="One"/>
                <p:cNvSpPr/>
                <p:nvPr/>
              </p:nvSpPr>
              <p:spPr>
                <a:xfrm rot="479464">
                  <a:off x="289240" y="21750"/>
                  <a:ext cx="176629" cy="889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pic>
              <p:nvPicPr>
                <p:cNvPr id="831" name="iStock_blank sign 2598785XSmall.jpg" descr="iStock_blank sign 2598785XSmall.jpg"/>
                <p:cNvPicPr>
                  <a:picLocks noChangeAspect="1"/>
                </p:cNvPicPr>
                <p:nvPr/>
              </p:nvPicPr>
              <p:blipFill>
                <a:blip r:embed="rId3">
                  <a:extLst/>
                </a:blip>
                <a:srcRect l="7408" t="4225" r="10949" b="56"/>
                <a:stretch>
                  <a:fillRect/>
                </a:stretch>
              </p:blipFill>
              <p:spPr>
                <a:xfrm flipH="1">
                  <a:off x="506878"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32" name="One"/>
                <p:cNvSpPr/>
                <p:nvPr/>
              </p:nvSpPr>
              <p:spPr>
                <a:xfrm rot="21056494">
                  <a:off x="519722" y="23254"/>
                  <a:ext cx="176629" cy="889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pic>
              <p:nvPicPr>
                <p:cNvPr id="833" name="iStock_blank sign 2598785XSmall.jpg" descr="iStock_blank sign 2598785XSmall.jpg"/>
                <p:cNvPicPr>
                  <a:picLocks noChangeAspect="1"/>
                </p:cNvPicPr>
                <p:nvPr/>
              </p:nvPicPr>
              <p:blipFill>
                <a:blip r:embed="rId3">
                  <a:extLst/>
                </a:blip>
                <a:srcRect l="7408" t="4225" r="10949" b="56"/>
                <a:stretch>
                  <a:fillRect/>
                </a:stretch>
              </p:blipFill>
              <p:spPr>
                <a:xfrm>
                  <a:off x="722286"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34" name="One"/>
                <p:cNvSpPr/>
                <p:nvPr/>
              </p:nvSpPr>
              <p:spPr>
                <a:xfrm rot="479464">
                  <a:off x="757124" y="21750"/>
                  <a:ext cx="176629" cy="889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pic>
              <p:nvPicPr>
                <p:cNvPr id="835" name="iStock_blank sign 2598785XSmall.jpg" descr="iStock_blank sign 2598785XSmall.jpg"/>
                <p:cNvPicPr>
                  <a:picLocks noChangeAspect="1"/>
                </p:cNvPicPr>
                <p:nvPr/>
              </p:nvPicPr>
              <p:blipFill>
                <a:blip r:embed="rId3">
                  <a:extLst/>
                </a:blip>
                <a:srcRect l="7408" t="4225" r="10949" b="56"/>
                <a:stretch>
                  <a:fillRect/>
                </a:stretch>
              </p:blipFill>
              <p:spPr>
                <a:xfrm>
                  <a:off x="953624"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36" name="One"/>
                <p:cNvSpPr/>
                <p:nvPr/>
              </p:nvSpPr>
              <p:spPr>
                <a:xfrm rot="479464">
                  <a:off x="988462" y="21750"/>
                  <a:ext cx="176629" cy="889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pic>
              <p:nvPicPr>
                <p:cNvPr id="837" name="iStock_blank sign 2598785XSmall.jpg" descr="iStock_blank sign 2598785XSmall.jpg"/>
                <p:cNvPicPr>
                  <a:picLocks noChangeAspect="1"/>
                </p:cNvPicPr>
                <p:nvPr/>
              </p:nvPicPr>
              <p:blipFill>
                <a:blip r:embed="rId3">
                  <a:extLst/>
                </a:blip>
                <a:srcRect l="7408" t="4225" r="10949" b="56"/>
                <a:stretch>
                  <a:fillRect/>
                </a:stretch>
              </p:blipFill>
              <p:spPr>
                <a:xfrm>
                  <a:off x="1414506"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38" name="One"/>
                <p:cNvSpPr/>
                <p:nvPr/>
              </p:nvSpPr>
              <p:spPr>
                <a:xfrm rot="479464">
                  <a:off x="1449345" y="21750"/>
                  <a:ext cx="176629" cy="889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pic>
              <p:nvPicPr>
                <p:cNvPr id="839" name="iStock_blank sign 2598785XSmall.jpg" descr="iStock_blank sign 2598785XSmall.jpg"/>
                <p:cNvPicPr>
                  <a:picLocks noChangeAspect="1"/>
                </p:cNvPicPr>
                <p:nvPr/>
              </p:nvPicPr>
              <p:blipFill>
                <a:blip r:embed="rId3">
                  <a:extLst/>
                </a:blip>
                <a:srcRect l="7408" t="4225" r="10949" b="56"/>
                <a:stretch>
                  <a:fillRect/>
                </a:stretch>
              </p:blipFill>
              <p:spPr>
                <a:xfrm flipH="1">
                  <a:off x="1190743"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40" name="One"/>
                <p:cNvSpPr/>
                <p:nvPr/>
              </p:nvSpPr>
              <p:spPr>
                <a:xfrm rot="21056494">
                  <a:off x="1203578" y="23254"/>
                  <a:ext cx="176629" cy="889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pic>
              <p:nvPicPr>
                <p:cNvPr id="841" name="iStock_blank sign 2598785XSmall.jpg" descr="iStock_blank sign 2598785XSmall.jpg"/>
                <p:cNvPicPr>
                  <a:picLocks noChangeAspect="1"/>
                </p:cNvPicPr>
                <p:nvPr/>
              </p:nvPicPr>
              <p:blipFill>
                <a:blip r:embed="rId3">
                  <a:extLst/>
                </a:blip>
                <a:srcRect l="7408" t="4225" r="10949" b="56"/>
                <a:stretch>
                  <a:fillRect/>
                </a:stretch>
              </p:blipFill>
              <p:spPr>
                <a:xfrm>
                  <a:off x="1635799"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42" name="One"/>
                <p:cNvSpPr/>
                <p:nvPr/>
              </p:nvSpPr>
              <p:spPr>
                <a:xfrm rot="479464">
                  <a:off x="1670636" y="21750"/>
                  <a:ext cx="176630" cy="889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pic>
              <p:nvPicPr>
                <p:cNvPr id="843" name="iStock_blank sign 2598785XSmall.jpg" descr="iStock_blank sign 2598785XSmall.jpg"/>
                <p:cNvPicPr>
                  <a:picLocks noChangeAspect="1"/>
                </p:cNvPicPr>
                <p:nvPr/>
              </p:nvPicPr>
              <p:blipFill>
                <a:blip r:embed="rId3">
                  <a:extLst/>
                </a:blip>
                <a:srcRect l="7408" t="4225" r="10949" b="56"/>
                <a:stretch>
                  <a:fillRect/>
                </a:stretch>
              </p:blipFill>
              <p:spPr>
                <a:xfrm flipH="1">
                  <a:off x="1841557"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44" name="One"/>
                <p:cNvSpPr/>
                <p:nvPr/>
              </p:nvSpPr>
              <p:spPr>
                <a:xfrm rot="21056494">
                  <a:off x="1854393" y="23254"/>
                  <a:ext cx="176628" cy="889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grpSp>
          <p:grpSp>
            <p:nvGrpSpPr>
              <p:cNvPr id="864" name="Group"/>
              <p:cNvGrpSpPr/>
              <p:nvPr/>
            </p:nvGrpSpPr>
            <p:grpSpPr>
              <a:xfrm>
                <a:off x="4500846" y="-1"/>
                <a:ext cx="2044363" cy="272369"/>
                <a:chOff x="20240" y="0"/>
                <a:chExt cx="2044361" cy="272367"/>
              </a:xfrm>
            </p:grpSpPr>
            <p:pic>
              <p:nvPicPr>
                <p:cNvPr id="846" name="iStock_blank sign 2598785XSmall.jpg" descr="iStock_blank sign 2598785XSmall.jpg"/>
                <p:cNvPicPr>
                  <a:picLocks noChangeAspect="1"/>
                </p:cNvPicPr>
                <p:nvPr/>
              </p:nvPicPr>
              <p:blipFill>
                <a:blip r:embed="rId3">
                  <a:extLst/>
                </a:blip>
                <a:srcRect l="7408" t="4225" r="10949" b="56"/>
                <a:stretch>
                  <a:fillRect/>
                </a:stretch>
              </p:blipFill>
              <p:spPr>
                <a:xfrm>
                  <a:off x="20240"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47" name="One"/>
                <p:cNvSpPr/>
                <p:nvPr/>
              </p:nvSpPr>
              <p:spPr>
                <a:xfrm rot="479464">
                  <a:off x="54875" y="11895"/>
                  <a:ext cx="177915" cy="970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pic>
              <p:nvPicPr>
                <p:cNvPr id="848" name="iStock_blank sign 2598785XSmall.jpg" descr="iStock_blank sign 2598785XSmall.jpg"/>
                <p:cNvPicPr>
                  <a:picLocks noChangeAspect="1"/>
                </p:cNvPicPr>
                <p:nvPr/>
              </p:nvPicPr>
              <p:blipFill>
                <a:blip r:embed="rId3">
                  <a:extLst/>
                </a:blip>
                <a:srcRect l="7408" t="4225" r="10949" b="56"/>
                <a:stretch>
                  <a:fillRect/>
                </a:stretch>
              </p:blipFill>
              <p:spPr>
                <a:xfrm>
                  <a:off x="254456" y="11620"/>
                  <a:ext cx="223044"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49" name="One"/>
                <p:cNvSpPr/>
                <p:nvPr/>
              </p:nvSpPr>
              <p:spPr>
                <a:xfrm rot="479464">
                  <a:off x="289240" y="21750"/>
                  <a:ext cx="176629" cy="889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pic>
              <p:nvPicPr>
                <p:cNvPr id="850" name="iStock_blank sign 2598785XSmall.jpg" descr="iStock_blank sign 2598785XSmall.jpg"/>
                <p:cNvPicPr>
                  <a:picLocks noChangeAspect="1"/>
                </p:cNvPicPr>
                <p:nvPr/>
              </p:nvPicPr>
              <p:blipFill>
                <a:blip r:embed="rId3">
                  <a:extLst/>
                </a:blip>
                <a:srcRect l="7408" t="4225" r="10949" b="56"/>
                <a:stretch>
                  <a:fillRect/>
                </a:stretch>
              </p:blipFill>
              <p:spPr>
                <a:xfrm flipH="1">
                  <a:off x="506878"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51" name="One"/>
                <p:cNvSpPr/>
                <p:nvPr/>
              </p:nvSpPr>
              <p:spPr>
                <a:xfrm rot="21056494">
                  <a:off x="519722" y="23254"/>
                  <a:ext cx="176629" cy="889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pic>
              <p:nvPicPr>
                <p:cNvPr id="852" name="iStock_blank sign 2598785XSmall.jpg" descr="iStock_blank sign 2598785XSmall.jpg"/>
                <p:cNvPicPr>
                  <a:picLocks noChangeAspect="1"/>
                </p:cNvPicPr>
                <p:nvPr/>
              </p:nvPicPr>
              <p:blipFill>
                <a:blip r:embed="rId3">
                  <a:extLst/>
                </a:blip>
                <a:srcRect l="7408" t="4225" r="10949" b="56"/>
                <a:stretch>
                  <a:fillRect/>
                </a:stretch>
              </p:blipFill>
              <p:spPr>
                <a:xfrm>
                  <a:off x="722286" y="11620"/>
                  <a:ext cx="223044"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53" name="One"/>
                <p:cNvSpPr/>
                <p:nvPr/>
              </p:nvSpPr>
              <p:spPr>
                <a:xfrm rot="479464">
                  <a:off x="757124" y="21750"/>
                  <a:ext cx="176629" cy="889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pic>
              <p:nvPicPr>
                <p:cNvPr id="854" name="iStock_blank sign 2598785XSmall.jpg" descr="iStock_blank sign 2598785XSmall.jpg"/>
                <p:cNvPicPr>
                  <a:picLocks noChangeAspect="1"/>
                </p:cNvPicPr>
                <p:nvPr/>
              </p:nvPicPr>
              <p:blipFill>
                <a:blip r:embed="rId3">
                  <a:extLst/>
                </a:blip>
                <a:srcRect l="7408" t="4225" r="10949" b="56"/>
                <a:stretch>
                  <a:fillRect/>
                </a:stretch>
              </p:blipFill>
              <p:spPr>
                <a:xfrm>
                  <a:off x="953623"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55" name="One"/>
                <p:cNvSpPr/>
                <p:nvPr/>
              </p:nvSpPr>
              <p:spPr>
                <a:xfrm rot="479464">
                  <a:off x="988462" y="21750"/>
                  <a:ext cx="176629" cy="889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pic>
              <p:nvPicPr>
                <p:cNvPr id="856" name="iStock_blank sign 2598785XSmall.jpg" descr="iStock_blank sign 2598785XSmall.jpg"/>
                <p:cNvPicPr>
                  <a:picLocks noChangeAspect="1"/>
                </p:cNvPicPr>
                <p:nvPr/>
              </p:nvPicPr>
              <p:blipFill>
                <a:blip r:embed="rId3">
                  <a:extLst/>
                </a:blip>
                <a:srcRect l="7408" t="4225" r="10949" b="56"/>
                <a:stretch>
                  <a:fillRect/>
                </a:stretch>
              </p:blipFill>
              <p:spPr>
                <a:xfrm>
                  <a:off x="1414506"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57" name="One"/>
                <p:cNvSpPr/>
                <p:nvPr/>
              </p:nvSpPr>
              <p:spPr>
                <a:xfrm rot="479464">
                  <a:off x="1449345" y="21750"/>
                  <a:ext cx="176629" cy="889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pic>
              <p:nvPicPr>
                <p:cNvPr id="858" name="iStock_blank sign 2598785XSmall.jpg" descr="iStock_blank sign 2598785XSmall.jpg"/>
                <p:cNvPicPr>
                  <a:picLocks noChangeAspect="1"/>
                </p:cNvPicPr>
                <p:nvPr/>
              </p:nvPicPr>
              <p:blipFill>
                <a:blip r:embed="rId3">
                  <a:extLst/>
                </a:blip>
                <a:srcRect l="7408" t="4225" r="10949" b="56"/>
                <a:stretch>
                  <a:fillRect/>
                </a:stretch>
              </p:blipFill>
              <p:spPr>
                <a:xfrm flipH="1">
                  <a:off x="1190743" y="11620"/>
                  <a:ext cx="223044"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59" name="One"/>
                <p:cNvSpPr/>
                <p:nvPr/>
              </p:nvSpPr>
              <p:spPr>
                <a:xfrm rot="21056494">
                  <a:off x="1203578" y="23254"/>
                  <a:ext cx="176629" cy="889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pic>
              <p:nvPicPr>
                <p:cNvPr id="860" name="iStock_blank sign 2598785XSmall.jpg" descr="iStock_blank sign 2598785XSmall.jpg"/>
                <p:cNvPicPr>
                  <a:picLocks noChangeAspect="1"/>
                </p:cNvPicPr>
                <p:nvPr/>
              </p:nvPicPr>
              <p:blipFill>
                <a:blip r:embed="rId3">
                  <a:extLst/>
                </a:blip>
                <a:srcRect l="7408" t="4225" r="10949" b="56"/>
                <a:stretch>
                  <a:fillRect/>
                </a:stretch>
              </p:blipFill>
              <p:spPr>
                <a:xfrm>
                  <a:off x="1635798"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61" name="One"/>
                <p:cNvSpPr/>
                <p:nvPr/>
              </p:nvSpPr>
              <p:spPr>
                <a:xfrm rot="479464">
                  <a:off x="1670636" y="21750"/>
                  <a:ext cx="176630" cy="889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pic>
              <p:nvPicPr>
                <p:cNvPr id="862" name="iStock_blank sign 2598785XSmall.jpg" descr="iStock_blank sign 2598785XSmall.jpg"/>
                <p:cNvPicPr>
                  <a:picLocks noChangeAspect="1"/>
                </p:cNvPicPr>
                <p:nvPr/>
              </p:nvPicPr>
              <p:blipFill>
                <a:blip r:embed="rId3">
                  <a:extLst/>
                </a:blip>
                <a:srcRect l="7408" t="4225" r="10949" b="56"/>
                <a:stretch>
                  <a:fillRect/>
                </a:stretch>
              </p:blipFill>
              <p:spPr>
                <a:xfrm flipH="1">
                  <a:off x="1841558" y="11620"/>
                  <a:ext cx="223044"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63" name="One"/>
                <p:cNvSpPr/>
                <p:nvPr/>
              </p:nvSpPr>
              <p:spPr>
                <a:xfrm rot="21056494">
                  <a:off x="1854393" y="23254"/>
                  <a:ext cx="176628" cy="889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rPr sz="703"/>
                    <a:t>One</a:t>
                  </a:r>
                </a:p>
              </p:txBody>
            </p:sp>
          </p:grpSp>
        </p:grpSp>
      </p:grpSp>
      <p:sp>
        <p:nvSpPr>
          <p:cNvPr id="867" name="“I’d rather earn 1% of the efforts of 100 people rather than 100% of my own efforts”"/>
          <p:cNvSpPr>
            <a:spLocks noGrp="1"/>
          </p:cNvSpPr>
          <p:nvPr>
            <p:ph type="title"/>
          </p:nvPr>
        </p:nvSpPr>
        <p:spPr>
          <a:xfrm>
            <a:off x="6017120" y="730215"/>
            <a:ext cx="13684044" cy="3105979"/>
          </a:xfrm>
          <a:prstGeom prst="rect">
            <a:avLst/>
          </a:prstGeom>
        </p:spPr>
        <p:txBody>
          <a:bodyPr>
            <a:normAutofit/>
          </a:bodyPr>
          <a:lstStyle>
            <a:lvl1pPr marR="65762" indent="46239" defTabSz="736938">
              <a:lnSpc>
                <a:spcPts val="4200"/>
              </a:lnSpc>
              <a:defRPr sz="3680">
                <a:solidFill>
                  <a:srgbClr val="FFFFFF"/>
                </a:solidFill>
                <a:uFill>
                  <a:solidFill>
                    <a:srgbClr val="002F73"/>
                  </a:solidFill>
                </a:uFill>
              </a:defRPr>
            </a:lvl1pPr>
          </a:lstStyle>
          <a:p>
            <a:r>
              <a:rPr lang="th-TH" sz="4800" dirty="0"/>
              <a:t>“ฉันอยากจะได้รับ 1% ของความพยายามของคน 100 คนมากกว่า 100% ของความพยายามของตัวเอง”</a:t>
            </a:r>
            <a:endParaRPr sz="4800" dirty="0"/>
          </a:p>
        </p:txBody>
      </p:sp>
      <p:sp>
        <p:nvSpPr>
          <p:cNvPr id="868" name="Shape"/>
          <p:cNvSpPr/>
          <p:nvPr/>
        </p:nvSpPr>
        <p:spPr>
          <a:xfrm flipH="1">
            <a:off x="16300133" y="8924485"/>
            <a:ext cx="2794199" cy="840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645" y="0"/>
                </a:lnTo>
                <a:lnTo>
                  <a:pt x="21600" y="10800"/>
                </a:lnTo>
                <a:lnTo>
                  <a:pt x="15645" y="21600"/>
                </a:lnTo>
                <a:lnTo>
                  <a:pt x="0" y="21600"/>
                </a:lnTo>
                <a:close/>
              </a:path>
            </a:pathLst>
          </a:custGeom>
          <a:solidFill>
            <a:srgbClr val="DDDDDD"/>
          </a:solidFill>
          <a:ln w="12700">
            <a:miter lim="400000"/>
          </a:ln>
        </p:spPr>
        <p:txBody>
          <a:bodyPr lIns="76199" tIns="76199" rIns="76199" bIns="76199" anchor="ctr"/>
          <a:lstStyle/>
          <a:p>
            <a:pPr marR="81280" defTabSz="1828865">
              <a:defRPr sz="3400">
                <a:solidFill>
                  <a:srgbClr val="DDDDDD"/>
                </a:solidFill>
                <a:uFill>
                  <a:solidFill>
                    <a:srgbClr val="000000"/>
                  </a:solidFill>
                </a:uFill>
                <a:latin typeface="Arial"/>
                <a:ea typeface="Arial"/>
                <a:cs typeface="Arial"/>
                <a:sym typeface="Arial"/>
              </a:defRPr>
            </a:pPr>
            <a:endParaRPr sz="4781"/>
          </a:p>
        </p:txBody>
      </p:sp>
      <p:sp>
        <p:nvSpPr>
          <p:cNvPr id="869" name="1 hr…"/>
          <p:cNvSpPr/>
          <p:nvPr/>
        </p:nvSpPr>
        <p:spPr>
          <a:xfrm>
            <a:off x="16300133" y="4774260"/>
            <a:ext cx="2794199" cy="6461979"/>
          </a:xfrm>
          <a:prstGeom prst="rect">
            <a:avLst/>
          </a:prstGeom>
          <a:ln w="12700">
            <a:miter lim="400000"/>
          </a:ln>
          <a:extLst>
            <a:ext uri="{C572A759-6A51-4108-AA02-DFA0A04FC94B}">
              <ma14:wrappingTextBoxFlag xmlns:ma14="http://schemas.microsoft.com/office/mac/drawingml/2011/main" xmlns="" val="1"/>
            </a:ext>
          </a:extLst>
        </p:spPr>
        <p:txBody>
          <a:bodyPr lIns="30137" tIns="30137" rIns="30137" bIns="30137"/>
          <a:lstStyle/>
          <a:p>
            <a:pPr defTabSz="1160901">
              <a:lnSpc>
                <a:spcPct val="60000"/>
              </a:lnSpc>
              <a:spcBef>
                <a:spcPts val="10547"/>
              </a:spcBef>
              <a:defRPr sz="2800">
                <a:solidFill>
                  <a:srgbClr val="0070C0"/>
                </a:solidFill>
                <a:latin typeface="Verdana"/>
                <a:ea typeface="Verdana"/>
                <a:cs typeface="Verdana"/>
                <a:sym typeface="Verdana"/>
              </a:defRPr>
            </a:pPr>
            <a:r>
              <a:rPr sz="3938" dirty="0"/>
              <a:t>1 </a:t>
            </a:r>
            <a:r>
              <a:rPr lang="th-TH" sz="3938" dirty="0"/>
              <a:t>ชม</a:t>
            </a:r>
            <a:endParaRPr sz="3938" dirty="0"/>
          </a:p>
          <a:p>
            <a:pPr defTabSz="1160901">
              <a:lnSpc>
                <a:spcPct val="10000"/>
              </a:lnSpc>
              <a:spcBef>
                <a:spcPts val="12516"/>
              </a:spcBef>
              <a:defRPr sz="2800">
                <a:solidFill>
                  <a:srgbClr val="0070C0"/>
                </a:solidFill>
                <a:latin typeface="Verdana"/>
                <a:ea typeface="Verdana"/>
                <a:cs typeface="Verdana"/>
                <a:sym typeface="Verdana"/>
              </a:defRPr>
            </a:pPr>
            <a:r>
              <a:rPr sz="3938" dirty="0"/>
              <a:t>+3 </a:t>
            </a:r>
            <a:r>
              <a:rPr lang="th-TH" sz="3938" dirty="0"/>
              <a:t>ชม</a:t>
            </a:r>
            <a:endParaRPr sz="6750" dirty="0"/>
          </a:p>
          <a:p>
            <a:pPr defTabSz="1160901">
              <a:spcBef>
                <a:spcPts val="8297"/>
              </a:spcBef>
              <a:defRPr sz="2800">
                <a:solidFill>
                  <a:srgbClr val="0070C0"/>
                </a:solidFill>
                <a:latin typeface="Verdana"/>
                <a:ea typeface="Verdana"/>
                <a:cs typeface="Verdana"/>
                <a:sym typeface="Verdana"/>
              </a:defRPr>
            </a:pPr>
            <a:r>
              <a:rPr lang="mr-IN" sz="3938" dirty="0"/>
              <a:t>+</a:t>
            </a:r>
            <a:r>
              <a:rPr lang="en-US" sz="3938" dirty="0"/>
              <a:t>9</a:t>
            </a:r>
            <a:r>
              <a:rPr lang="mr-IN" sz="3938" dirty="0"/>
              <a:t> </a:t>
            </a:r>
            <a:r>
              <a:rPr lang="th-TH" sz="3938" dirty="0"/>
              <a:t>ชม</a:t>
            </a:r>
            <a:endParaRPr lang="mr-IN" sz="6750" dirty="0"/>
          </a:p>
          <a:p>
            <a:pPr defTabSz="1160901">
              <a:spcBef>
                <a:spcPts val="4219"/>
              </a:spcBef>
              <a:defRPr sz="2800">
                <a:solidFill>
                  <a:srgbClr val="0070C0"/>
                </a:solidFill>
                <a:latin typeface="Verdana"/>
                <a:ea typeface="Verdana"/>
                <a:cs typeface="Verdana"/>
                <a:sym typeface="Verdana"/>
              </a:defRPr>
            </a:pPr>
            <a:r>
              <a:rPr sz="3938" u="sng" dirty="0"/>
              <a:t>+27 </a:t>
            </a:r>
            <a:r>
              <a:rPr lang="th-TH" sz="3938" u="sng" dirty="0"/>
              <a:t>ชม</a:t>
            </a:r>
            <a:endParaRPr sz="3938" u="sng" dirty="0"/>
          </a:p>
          <a:p>
            <a:pPr defTabSz="1160901">
              <a:lnSpc>
                <a:spcPct val="80000"/>
              </a:lnSpc>
              <a:defRPr sz="2800">
                <a:solidFill>
                  <a:srgbClr val="0070C0"/>
                </a:solidFill>
                <a:latin typeface="Verdana"/>
                <a:ea typeface="Verdana"/>
                <a:cs typeface="Verdana"/>
                <a:sym typeface="Verdana"/>
              </a:defRPr>
            </a:pPr>
            <a:r>
              <a:rPr sz="3938" b="1" dirty="0"/>
              <a:t>40 </a:t>
            </a:r>
            <a:r>
              <a:rPr lang="th-TH" sz="3938" b="1" dirty="0"/>
              <a:t>ชม/วัน</a:t>
            </a:r>
            <a:endParaRPr sz="3938" b="1" dirty="0"/>
          </a:p>
        </p:txBody>
      </p:sp>
      <p:sp>
        <p:nvSpPr>
          <p:cNvPr id="870" name="Line"/>
          <p:cNvSpPr/>
          <p:nvPr/>
        </p:nvSpPr>
        <p:spPr>
          <a:xfrm>
            <a:off x="17378549" y="10138630"/>
            <a:ext cx="1385297" cy="1"/>
          </a:xfrm>
          <a:prstGeom prst="line">
            <a:avLst/>
          </a:prstGeom>
          <a:ln w="38100">
            <a:solidFill>
              <a:srgbClr val="FF2600"/>
            </a:solidFill>
            <a:miter lim="400000"/>
          </a:ln>
        </p:spPr>
        <p:txBody>
          <a:bodyPr lIns="30137" tIns="30137" rIns="30137" bIns="30137" anchor="ctr"/>
          <a:lstStyle/>
          <a:p>
            <a:pPr defTabSz="642960">
              <a:defRPr sz="900">
                <a:solidFill>
                  <a:srgbClr val="000000"/>
                </a:solidFill>
                <a:latin typeface="Helvetica"/>
                <a:ea typeface="Helvetica"/>
                <a:cs typeface="Helvetica"/>
                <a:sym typeface="Helvetica"/>
              </a:defRPr>
            </a:pPr>
            <a:endParaRPr sz="1266"/>
          </a:p>
        </p:txBody>
      </p:sp>
    </p:spTree>
    <p:extLst>
      <p:ext uri="{BB962C8B-B14F-4D97-AF65-F5344CB8AC3E}">
        <p14:creationId xmlns:p14="http://schemas.microsoft.com/office/powerpoint/2010/main" val="1003926334"/>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0"/>
                                  </p:iterate>
                                  <p:childTnLst>
                                    <p:set>
                                      <p:cBhvr>
                                        <p:cTn id="6" dur="1" fill="hold">
                                          <p:stCondLst>
                                            <p:cond delay="0"/>
                                          </p:stCondLst>
                                        </p:cTn>
                                        <p:tgtEl>
                                          <p:spTgt spid="867"/>
                                        </p:tgtEl>
                                        <p:attrNameLst>
                                          <p:attrName>style.visibility</p:attrName>
                                        </p:attrNameLst>
                                      </p:cBhvr>
                                      <p:to>
                                        <p:strVal val="visible"/>
                                      </p:to>
                                    </p:set>
                                    <p:animEffect transition="in" filter="fade">
                                      <p:cBhvr>
                                        <p:cTn id="7" dur="500"/>
                                        <p:tgtEl>
                                          <p:spTgt spid="8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iterate>
                                    <p:tmAbs val="0"/>
                                  </p:iterate>
                                  <p:childTnLst>
                                    <p:set>
                                      <p:cBhvr>
                                        <p:cTn id="11" dur="1" fill="hold">
                                          <p:stCondLst>
                                            <p:cond delay="0"/>
                                          </p:stCondLst>
                                        </p:cTn>
                                        <p:tgtEl>
                                          <p:spTgt spid="866"/>
                                        </p:tgtEl>
                                        <p:attrNameLst>
                                          <p:attrName>style.visibility</p:attrName>
                                        </p:attrNameLst>
                                      </p:cBhvr>
                                      <p:to>
                                        <p:strVal val="visible"/>
                                      </p:to>
                                    </p:set>
                                    <p:animEffect transition="in" filter="wipe(down)">
                                      <p:cBhvr>
                                        <p:cTn id="12" dur="1000"/>
                                        <p:tgtEl>
                                          <p:spTgt spid="866"/>
                                        </p:tgtEl>
                                      </p:cBhvr>
                                    </p:animEffect>
                                  </p:childTnLst>
                                </p:cTn>
                              </p:par>
                            </p:childTnLst>
                          </p:cTn>
                        </p:par>
                        <p:par>
                          <p:cTn id="13" fill="hold">
                            <p:stCondLst>
                              <p:cond delay="1000"/>
                            </p:stCondLst>
                            <p:childTnLst>
                              <p:par>
                                <p:cTn id="14" presetID="22" presetClass="entr" presetSubtype="1" fill="hold" grpId="0" nodeType="afterEffect">
                                  <p:stCondLst>
                                    <p:cond delay="0"/>
                                  </p:stCondLst>
                                  <p:iterate>
                                    <p:tmAbs val="0"/>
                                  </p:iterate>
                                  <p:childTnLst>
                                    <p:set>
                                      <p:cBhvr>
                                        <p:cTn id="15" fill="hold"/>
                                        <p:tgtEl>
                                          <p:spTgt spid="869"/>
                                        </p:tgtEl>
                                        <p:attrNameLst>
                                          <p:attrName>style.visibility</p:attrName>
                                        </p:attrNameLst>
                                      </p:cBhvr>
                                      <p:to>
                                        <p:strVal val="visible"/>
                                      </p:to>
                                    </p:set>
                                    <p:animEffect transition="in" filter="wipe(up)">
                                      <p:cBhvr>
                                        <p:cTn id="16" dur="1000"/>
                                        <p:tgtEl>
                                          <p:spTgt spid="86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type="lt">
                                    <p:tmAbs val="100"/>
                                  </p:iterate>
                                  <p:childTnLst>
                                    <p:set>
                                      <p:cBhvr>
                                        <p:cTn id="20" fill="hold"/>
                                        <p:tgtEl>
                                          <p:spTgt spid="775"/>
                                        </p:tgtEl>
                                        <p:attrNameLst>
                                          <p:attrName>style.visibility</p:attrName>
                                        </p:attrNameLst>
                                      </p:cBhvr>
                                      <p:to>
                                        <p:strVal val="visible"/>
                                      </p:to>
                                    </p:set>
                                  </p:childTnLst>
                                </p:cTn>
                              </p:par>
                            </p:childTnLst>
                          </p:cTn>
                        </p:par>
                        <p:par>
                          <p:cTn id="21" fill="hold">
                            <p:stCondLst>
                              <p:cond delay="800"/>
                            </p:stCondLst>
                            <p:childTnLst>
                              <p:par>
                                <p:cTn id="22" presetID="23" presetClass="entr" presetSubtype="16" fill="hold" grpId="0" nodeType="afterEffect">
                                  <p:stCondLst>
                                    <p:cond delay="0"/>
                                  </p:stCondLst>
                                  <p:iterate>
                                    <p:tmAbs val="0"/>
                                  </p:iterate>
                                  <p:childTnLst>
                                    <p:set>
                                      <p:cBhvr>
                                        <p:cTn id="23" fill="hold"/>
                                        <p:tgtEl>
                                          <p:spTgt spid="870"/>
                                        </p:tgtEl>
                                        <p:attrNameLst>
                                          <p:attrName>style.visibility</p:attrName>
                                        </p:attrNameLst>
                                      </p:cBhvr>
                                      <p:to>
                                        <p:strVal val="visible"/>
                                      </p:to>
                                    </p:set>
                                    <p:anim calcmode="lin" valueType="num">
                                      <p:cBhvr>
                                        <p:cTn id="24" dur="1000" fill="hold"/>
                                        <p:tgtEl>
                                          <p:spTgt spid="870"/>
                                        </p:tgtEl>
                                        <p:attrNameLst>
                                          <p:attrName>ppt_w</p:attrName>
                                        </p:attrNameLst>
                                      </p:cBhvr>
                                      <p:tavLst>
                                        <p:tav tm="0">
                                          <p:val>
                                            <p:fltVal val="0"/>
                                          </p:val>
                                        </p:tav>
                                        <p:tav tm="100000">
                                          <p:val>
                                            <p:strVal val="#ppt_w"/>
                                          </p:val>
                                        </p:tav>
                                      </p:tavLst>
                                    </p:anim>
                                    <p:anim calcmode="lin" valueType="num">
                                      <p:cBhvr>
                                        <p:cTn id="25" dur="1000" fill="hold"/>
                                        <p:tgtEl>
                                          <p:spTgt spid="87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5" grpId="0" animBg="1" advAuto="0"/>
      <p:bldP spid="866" grpId="0" animBg="1" advAuto="0"/>
      <p:bldP spid="867" grpId="0" animBg="1"/>
      <p:bldP spid="869" grpId="0" animBg="1" advAuto="0"/>
      <p:bldP spid="870" grpId="0" animBg="1" advAuto="0"/>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4" name="Rectangle"/>
          <p:cNvSpPr/>
          <p:nvPr/>
        </p:nvSpPr>
        <p:spPr>
          <a:xfrm>
            <a:off x="3084285" y="10437452"/>
            <a:ext cx="7106506" cy="3317625"/>
          </a:xfrm>
          <a:prstGeom prst="rect">
            <a:avLst/>
          </a:prstGeom>
          <a:solidFill>
            <a:srgbClr val="FFFFFF"/>
          </a:solidFill>
          <a:ln w="12700">
            <a:miter lim="400000"/>
          </a:ln>
        </p:spPr>
        <p:txBody>
          <a:bodyPr lIns="101600" tIns="101600" rIns="101600" bIns="101600" anchor="ctr"/>
          <a:lstStyle/>
          <a:p>
            <a:endParaRPr/>
          </a:p>
        </p:txBody>
      </p:sp>
      <p:pic>
        <p:nvPicPr>
          <p:cNvPr id="985" name="loyalty-rewards-badge.png" descr="loyalty-rewards-badge.png"/>
          <p:cNvPicPr>
            <a:picLocks noChangeAspect="1"/>
          </p:cNvPicPr>
          <p:nvPr/>
        </p:nvPicPr>
        <p:blipFill>
          <a:blip r:embed="rId2">
            <a:extLst/>
          </a:blip>
          <a:stretch>
            <a:fillRect/>
          </a:stretch>
        </p:blipFill>
        <p:spPr>
          <a:xfrm>
            <a:off x="13518883" y="2199303"/>
            <a:ext cx="4293218" cy="4293218"/>
          </a:xfrm>
          <a:prstGeom prst="rect">
            <a:avLst/>
          </a:prstGeom>
          <a:ln w="12700">
            <a:miter lim="400000"/>
          </a:ln>
        </p:spPr>
      </p:pic>
      <p:sp>
        <p:nvSpPr>
          <p:cNvPr id="986" name="Autoship orders = Loyalty Points"/>
          <p:cNvSpPr/>
          <p:nvPr/>
        </p:nvSpPr>
        <p:spPr>
          <a:xfrm>
            <a:off x="3737706" y="-471508"/>
            <a:ext cx="19355375" cy="3317626"/>
          </a:xfrm>
          <a:prstGeom prst="rect">
            <a:avLst/>
          </a:prstGeom>
          <a:ln w="25400">
            <a:miter lim="400000"/>
          </a:ln>
          <a:extLst>
            <a:ext uri="{C572A759-6A51-4108-AA02-DFA0A04FC94B}">
              <ma14:wrappingTextBoxFlag xmlns:ma14="http://schemas.microsoft.com/office/mac/drawingml/2011/main" xmlns="" val="1"/>
            </a:ext>
          </a:extLst>
        </p:spPr>
        <p:txBody>
          <a:bodyPr lIns="101600" tIns="101600" rIns="101600" bIns="101600" anchor="ctr">
            <a:normAutofit/>
          </a:bodyPr>
          <a:lstStyle>
            <a:lvl1pPr algn="ctr" defTabSz="1092200">
              <a:lnSpc>
                <a:spcPct val="80000"/>
              </a:lnSpc>
              <a:defRPr sz="8800" b="1">
                <a:solidFill>
                  <a:srgbClr val="0070C0"/>
                </a:solidFill>
                <a:latin typeface="Calibri"/>
                <a:ea typeface="Calibri"/>
                <a:cs typeface="Calibri"/>
                <a:sym typeface="Calibri"/>
              </a:defRPr>
            </a:lvl1pPr>
          </a:lstStyle>
          <a:p>
            <a:r>
              <a:rPr lang="th-TH" dirty="0"/>
              <a:t>การสั่ง </a:t>
            </a:r>
            <a:r>
              <a:rPr dirty="0" err="1"/>
              <a:t>Autoship</a:t>
            </a:r>
            <a:r>
              <a:rPr dirty="0"/>
              <a:t> = </a:t>
            </a:r>
            <a:r>
              <a:rPr lang="th-TH" dirty="0"/>
              <a:t>คะแนนโลยัลตี้รีวอร์ด</a:t>
            </a:r>
            <a:endParaRPr dirty="0"/>
          </a:p>
        </p:txBody>
      </p:sp>
      <p:sp>
        <p:nvSpPr>
          <p:cNvPr id="987" name="can redeem for  free product…"/>
          <p:cNvSpPr/>
          <p:nvPr/>
        </p:nvSpPr>
        <p:spPr>
          <a:xfrm>
            <a:off x="13126439" y="6771553"/>
            <a:ext cx="7821740" cy="8374046"/>
          </a:xfrm>
          <a:prstGeom prst="rect">
            <a:avLst/>
          </a:prstGeom>
          <a:ln w="25400">
            <a:miter lim="400000"/>
          </a:ln>
          <a:extLst>
            <a:ext uri="{C572A759-6A51-4108-AA02-DFA0A04FC94B}">
              <ma14:wrappingTextBoxFlag xmlns:ma14="http://schemas.microsoft.com/office/mac/drawingml/2011/main" xmlns="" val="1"/>
            </a:ext>
          </a:extLst>
        </p:spPr>
        <p:txBody>
          <a:bodyPr lIns="101600" tIns="101600" rIns="101600" bIns="101600">
            <a:normAutofit/>
          </a:bodyPr>
          <a:lstStyle/>
          <a:p>
            <a:pPr marL="508229" marR="115597" indent="-467589" defTabSz="1295400">
              <a:spcBef>
                <a:spcPts val="2000"/>
              </a:spcBef>
              <a:buClr>
                <a:srgbClr val="000000"/>
              </a:buClr>
              <a:buSzPct val="100000"/>
              <a:buFont typeface="Arial"/>
              <a:buChar char="•"/>
              <a:defRPr sz="4800">
                <a:solidFill>
                  <a:srgbClr val="535353"/>
                </a:solidFill>
                <a:uFill>
                  <a:solidFill>
                    <a:srgbClr val="000000"/>
                  </a:solidFill>
                </a:uFill>
                <a:latin typeface="Calibri"/>
                <a:ea typeface="Calibri"/>
                <a:cs typeface="Calibri"/>
                <a:sym typeface="Calibri"/>
              </a:defRPr>
            </a:pPr>
            <a:r>
              <a:rPr lang="th-TH" dirty="0"/>
              <a:t>สามารถแลกรับผลิตภัณฑ์ฟรี</a:t>
            </a:r>
            <a:endParaRPr dirty="0"/>
          </a:p>
          <a:p>
            <a:pPr marL="508229" marR="115597" indent="-467589" defTabSz="1295400">
              <a:spcBef>
                <a:spcPts val="2000"/>
              </a:spcBef>
              <a:buClr>
                <a:srgbClr val="000000"/>
              </a:buClr>
              <a:buSzPct val="100000"/>
              <a:buFont typeface="Arial"/>
              <a:buChar char="•"/>
              <a:defRPr sz="4800">
                <a:solidFill>
                  <a:srgbClr val="535353"/>
                </a:solidFill>
                <a:uFill>
                  <a:solidFill>
                    <a:srgbClr val="000000"/>
                  </a:solidFill>
                </a:uFill>
                <a:latin typeface="Calibri"/>
                <a:ea typeface="Calibri"/>
                <a:cs typeface="Calibri"/>
                <a:sym typeface="Calibri"/>
              </a:defRPr>
            </a:pPr>
            <a:r>
              <a:rPr lang="th-TH" sz="4800" dirty="0">
                <a:sym typeface="Calibri"/>
              </a:rPr>
              <a:t>ยิ่งคุณใช้ </a:t>
            </a:r>
            <a:r>
              <a:rPr lang="en-US" sz="4800" dirty="0" err="1">
                <a:sym typeface="Calibri"/>
              </a:rPr>
              <a:t>Autoship</a:t>
            </a:r>
            <a:r>
              <a:rPr lang="en-US" sz="4800" dirty="0">
                <a:sym typeface="Calibri"/>
              </a:rPr>
              <a:t> </a:t>
            </a:r>
            <a:r>
              <a:rPr lang="th-TH" sz="4800" dirty="0">
                <a:sym typeface="Calibri"/>
              </a:rPr>
              <a:t>นานเท่าไรคุณก็ยิ่งมีคะแนนโลยัลตี้รีวอร์ดมากขึ้นเท่านั้น</a:t>
            </a:r>
            <a:endParaRPr lang="en-US" sz="4800" dirty="0">
              <a:sym typeface="Calibri"/>
            </a:endParaRPr>
          </a:p>
          <a:p>
            <a:pPr marL="508229" marR="115597" indent="-467589" defTabSz="1295400">
              <a:spcBef>
                <a:spcPts val="2000"/>
              </a:spcBef>
              <a:buClr>
                <a:srgbClr val="000000"/>
              </a:buClr>
              <a:buSzPct val="100000"/>
              <a:buFont typeface="Arial"/>
              <a:buChar char="•"/>
              <a:defRPr sz="4800">
                <a:solidFill>
                  <a:srgbClr val="535353"/>
                </a:solidFill>
                <a:uFill>
                  <a:solidFill>
                    <a:srgbClr val="000000"/>
                  </a:solidFill>
                </a:uFill>
                <a:latin typeface="Calibri"/>
                <a:ea typeface="Calibri"/>
                <a:cs typeface="Calibri"/>
                <a:sym typeface="Calibri"/>
              </a:defRPr>
            </a:pPr>
            <a:r>
              <a:rPr lang="th-TH" dirty="0"/>
              <a:t>ออกจาก</a:t>
            </a:r>
            <a:r>
              <a:rPr dirty="0"/>
              <a:t> </a:t>
            </a:r>
            <a:r>
              <a:rPr lang="en-US" dirty="0" err="1"/>
              <a:t>A</a:t>
            </a:r>
            <a:r>
              <a:rPr dirty="0" err="1"/>
              <a:t>utoship</a:t>
            </a:r>
            <a:r>
              <a:rPr dirty="0"/>
              <a:t>:</a:t>
            </a:r>
            <a:r>
              <a:rPr lang="th-TH" dirty="0"/>
              <a:t> ล้างคะแนนโลยัลตี้รีวอร์ด</a:t>
            </a:r>
            <a:endParaRPr dirty="0"/>
          </a:p>
        </p:txBody>
      </p:sp>
      <p:pic>
        <p:nvPicPr>
          <p:cNvPr id="988" name="loyalty-rewards-table-1.png" descr="loyalty-rewards-table-1.png"/>
          <p:cNvPicPr>
            <a:picLocks noChangeAspect="1"/>
          </p:cNvPicPr>
          <p:nvPr/>
        </p:nvPicPr>
        <p:blipFill>
          <a:blip r:embed="rId3">
            <a:extLst/>
          </a:blip>
          <a:stretch>
            <a:fillRect/>
          </a:stretch>
        </p:blipFill>
        <p:spPr>
          <a:xfrm>
            <a:off x="3953493" y="1647777"/>
            <a:ext cx="9228387" cy="1194261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0" name="Loyalty Rewards widget in your Virtual Office"/>
          <p:cNvSpPr>
            <a:spLocks noGrp="1"/>
          </p:cNvSpPr>
          <p:nvPr>
            <p:ph type="title"/>
          </p:nvPr>
        </p:nvSpPr>
        <p:spPr>
          <a:xfrm>
            <a:off x="4084432" y="209268"/>
            <a:ext cx="7183336" cy="7750558"/>
          </a:xfrm>
          <a:prstGeom prst="rect">
            <a:avLst/>
          </a:prstGeom>
        </p:spPr>
        <p:txBody>
          <a:bodyPr>
            <a:normAutofit/>
          </a:bodyPr>
          <a:lstStyle>
            <a:lvl1pPr>
              <a:defRPr b="1">
                <a:solidFill>
                  <a:srgbClr val="0070C0"/>
                </a:solidFill>
                <a:latin typeface="Calibri"/>
                <a:ea typeface="Calibri"/>
                <a:cs typeface="Calibri"/>
                <a:sym typeface="Calibri"/>
              </a:defRPr>
            </a:lvl1pPr>
          </a:lstStyle>
          <a:p>
            <a:r>
              <a:rPr lang="th-TH" dirty="0"/>
              <a:t>รางวัลโลยัลตี้คือเครื่องมือในสำนักงานเสมือนจริงของคุณ</a:t>
            </a:r>
            <a:endParaRPr dirty="0"/>
          </a:p>
        </p:txBody>
      </p:sp>
      <p:pic>
        <p:nvPicPr>
          <p:cNvPr id="991" name="loyalty-rewards-widget.png" descr="loyalty-rewards-widget.png"/>
          <p:cNvPicPr>
            <a:picLocks noChangeAspect="1"/>
          </p:cNvPicPr>
          <p:nvPr/>
        </p:nvPicPr>
        <p:blipFill>
          <a:blip r:embed="rId2">
            <a:extLst/>
          </a:blip>
          <a:stretch>
            <a:fillRect/>
          </a:stretch>
        </p:blipFill>
        <p:spPr>
          <a:xfrm>
            <a:off x="12112361" y="-29498"/>
            <a:ext cx="7796025" cy="137160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2BFA74-E0E4-584F-AB2D-0EE4851439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8449" y="2957949"/>
            <a:ext cx="15895551" cy="10758051"/>
          </a:xfrm>
          <a:prstGeom prst="rect">
            <a:avLst/>
          </a:prstGeom>
        </p:spPr>
      </p:pic>
      <p:sp>
        <p:nvSpPr>
          <p:cNvPr id="994" name="© 2012"/>
          <p:cNvSpPr/>
          <p:nvPr/>
        </p:nvSpPr>
        <p:spPr>
          <a:xfrm>
            <a:off x="20241400" y="17592946"/>
            <a:ext cx="892807" cy="449577"/>
          </a:xfrm>
          <a:prstGeom prst="rect">
            <a:avLst/>
          </a:prstGeom>
          <a:ln w="25400">
            <a:miter lim="400000"/>
          </a:ln>
          <a:extLst>
            <a:ext uri="{C572A759-6A51-4108-AA02-DFA0A04FC94B}">
              <ma14:wrappingTextBoxFlag xmlns:ma14="http://schemas.microsoft.com/office/mac/drawingml/2011/main" xmlns="" val="1"/>
            </a:ext>
          </a:extLst>
        </p:spPr>
        <p:txBody>
          <a:bodyPr wrap="none" lIns="91437" tIns="91437" rIns="91437" bIns="91437">
            <a:spAutoFit/>
          </a:bodyPr>
          <a:lstStyle>
            <a:lvl1pPr defTabSz="1828800">
              <a:defRPr sz="1800">
                <a:latin typeface="Cochin"/>
                <a:ea typeface="Cochin"/>
                <a:cs typeface="Cochin"/>
                <a:sym typeface="Cochin"/>
              </a:defRPr>
            </a:lvl1pPr>
          </a:lstStyle>
          <a:p>
            <a:r>
              <a:t>© 2012</a:t>
            </a:r>
          </a:p>
        </p:txBody>
      </p:sp>
      <p:sp>
        <p:nvSpPr>
          <p:cNvPr id="995" name="Why Autoship? Be a product of the product!"/>
          <p:cNvSpPr>
            <a:spLocks noGrp="1"/>
          </p:cNvSpPr>
          <p:nvPr>
            <p:ph type="title"/>
          </p:nvPr>
        </p:nvSpPr>
        <p:spPr>
          <a:xfrm>
            <a:off x="2507226" y="539295"/>
            <a:ext cx="18229290" cy="1558928"/>
          </a:xfrm>
          <a:prstGeom prst="rect">
            <a:avLst/>
          </a:prstGeom>
        </p:spPr>
        <p:txBody>
          <a:bodyPr>
            <a:normAutofit fontScale="90000"/>
          </a:bodyPr>
          <a:lstStyle>
            <a:lvl1pPr defTabSz="754380">
              <a:defRPr sz="7260"/>
            </a:lvl1pPr>
          </a:lstStyle>
          <a:p>
            <a:pPr algn="ctr"/>
            <a:r>
              <a:rPr lang="th-TH" dirty="0"/>
              <a:t>ทำไมต้อง Autoship? เป็นผลิตภัณฑ์แห่งผลิตภัณฑ์!</a:t>
            </a:r>
            <a:endParaRPr dirty="0"/>
          </a:p>
        </p:txBody>
      </p:sp>
      <p:sp>
        <p:nvSpPr>
          <p:cNvPr id="996" name="Miracles…"/>
          <p:cNvSpPr>
            <a:spLocks noGrp="1"/>
          </p:cNvSpPr>
          <p:nvPr>
            <p:ph type="body" sz="half" idx="1"/>
          </p:nvPr>
        </p:nvSpPr>
        <p:spPr>
          <a:xfrm>
            <a:off x="2507226" y="1035399"/>
            <a:ext cx="7972061" cy="10997139"/>
          </a:xfrm>
          <a:prstGeom prst="rect">
            <a:avLst/>
          </a:prstGeom>
        </p:spPr>
        <p:txBody>
          <a:bodyPr>
            <a:normAutofit fontScale="92500"/>
          </a:bodyPr>
          <a:lstStyle/>
          <a:p>
            <a:pPr marL="367576" indent="-367576" defTabSz="1193291">
              <a:spcBef>
                <a:spcPts val="1200"/>
              </a:spcBef>
              <a:defRPr sz="6003"/>
            </a:pPr>
            <a:endParaRPr dirty="0"/>
          </a:p>
          <a:p>
            <a:pPr marL="367576" indent="-367576" defTabSz="1193291">
              <a:spcBef>
                <a:spcPts val="1200"/>
              </a:spcBef>
              <a:defRPr sz="6003"/>
            </a:pPr>
            <a:r>
              <a:rPr lang="th-TH" dirty="0"/>
              <a:t>ปาฏิหารย์</a:t>
            </a:r>
            <a:endParaRPr dirty="0"/>
          </a:p>
          <a:p>
            <a:pPr marL="367576" indent="-367576" defTabSz="1193291">
              <a:spcBef>
                <a:spcPts val="1200"/>
              </a:spcBef>
              <a:defRPr sz="6003"/>
            </a:pPr>
            <a:r>
              <a:rPr lang="th-TH" dirty="0"/>
              <a:t>สุขภาพผิว</a:t>
            </a:r>
            <a:endParaRPr dirty="0"/>
          </a:p>
          <a:p>
            <a:pPr marL="367576" indent="-367576" defTabSz="1193291">
              <a:spcBef>
                <a:spcPts val="1200"/>
              </a:spcBef>
              <a:defRPr sz="6003"/>
            </a:pPr>
            <a:r>
              <a:rPr lang="th-TH" dirty="0"/>
              <a:t>ลงทุนกับสุขภาพในอนาคต</a:t>
            </a:r>
            <a:endParaRPr dirty="0"/>
          </a:p>
          <a:p>
            <a:pPr marL="367576" indent="-367576" defTabSz="1193291">
              <a:spcBef>
                <a:spcPts val="1200"/>
              </a:spcBef>
              <a:defRPr sz="6003"/>
            </a:pPr>
            <a:r>
              <a:rPr lang="th-TH" dirty="0"/>
              <a:t>แข็งแรง</a:t>
            </a:r>
            <a:r>
              <a:rPr dirty="0"/>
              <a:t> </a:t>
            </a:r>
          </a:p>
          <a:p>
            <a:pPr marL="367576" indent="-367576" defTabSz="1193291">
              <a:spcBef>
                <a:spcPts val="1200"/>
              </a:spcBef>
              <a:defRPr sz="6003"/>
            </a:pPr>
            <a:r>
              <a:rPr lang="th-TH" dirty="0"/>
              <a:t>ลดความรู้สึกไม่สบายตัว</a:t>
            </a:r>
            <a:endParaRPr dirty="0"/>
          </a:p>
          <a:p>
            <a:pPr marL="367576" indent="-367576" defTabSz="1193291">
              <a:spcBef>
                <a:spcPts val="1200"/>
              </a:spcBef>
              <a:defRPr sz="6003"/>
            </a:pPr>
            <a:r>
              <a:rPr lang="th-TH" dirty="0"/>
              <a:t>ความสามรถทางกีฬา</a:t>
            </a:r>
            <a:endParaRPr dirty="0"/>
          </a:p>
          <a:p>
            <a:pPr marL="367576" indent="-367576" defTabSz="1193291">
              <a:spcBef>
                <a:spcPts val="1200"/>
              </a:spcBef>
              <a:defRPr sz="6003"/>
            </a:pPr>
            <a:r>
              <a:rPr lang="th-TH" dirty="0"/>
              <a:t>รู้สึกอ่อนเยาว์</a:t>
            </a:r>
            <a:endParaRPr dirty="0"/>
          </a:p>
          <a:p>
            <a:pPr marL="367576" indent="-367576" defTabSz="1193291">
              <a:spcBef>
                <a:spcPts val="1200"/>
              </a:spcBef>
              <a:defRPr sz="6003"/>
            </a:pPr>
            <a:r>
              <a:rPr lang="th-TH" dirty="0"/>
              <a:t>แลดูอ่อนเยาว์</a:t>
            </a:r>
            <a:endParaRPr dirty="0"/>
          </a:p>
          <a:p>
            <a:pPr marL="367576" indent="-367576" defTabSz="1193291">
              <a:spcBef>
                <a:spcPts val="1200"/>
              </a:spcBef>
              <a:defRPr sz="6003"/>
            </a:pPr>
            <a:r>
              <a:rPr lang="th-TH" dirty="0"/>
              <a:t>กระตุ้นการไหลเวียนโลหิต</a:t>
            </a:r>
          </a:p>
          <a:p>
            <a:pPr marL="367576" indent="-367576" defTabSz="1193291">
              <a:spcBef>
                <a:spcPts val="1200"/>
              </a:spcBef>
              <a:defRPr sz="6003"/>
            </a:pPr>
            <a:r>
              <a:rPr lang="th-TH" dirty="0"/>
              <a:t>ลดเซลลูไลท์</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8" name="Product Usage Videos"/>
          <p:cNvSpPr>
            <a:spLocks noGrp="1"/>
          </p:cNvSpPr>
          <p:nvPr>
            <p:ph type="title"/>
          </p:nvPr>
        </p:nvSpPr>
        <p:spPr>
          <a:xfrm>
            <a:off x="3958828" y="1691400"/>
            <a:ext cx="16466344" cy="3016253"/>
          </a:xfrm>
          <a:prstGeom prst="rect">
            <a:avLst/>
          </a:prstGeom>
        </p:spPr>
        <p:txBody>
          <a:bodyPr lIns="91437" tIns="91437" rIns="91437" bIns="91437"/>
          <a:lstStyle>
            <a:lvl1pPr>
              <a:defRPr sz="10000">
                <a:solidFill>
                  <a:srgbClr val="FFFFFF"/>
                </a:solidFill>
              </a:defRPr>
            </a:lvl1pPr>
          </a:lstStyle>
          <a:p>
            <a:r>
              <a:rPr lang="th-TH" dirty="0"/>
              <a:t>วิดีโอการใช้งานผลิตภัณฑ์</a:t>
            </a:r>
            <a:endParaRPr lang="th-TH" dirty="0">
              <a:effectLst/>
            </a:endParaRPr>
          </a:p>
        </p:txBody>
      </p:sp>
      <p:sp>
        <p:nvSpPr>
          <p:cNvPr id="589" name="Visit ateamsupport.com to view videos on how to get the most benefit from ASEA products."/>
          <p:cNvSpPr/>
          <p:nvPr/>
        </p:nvSpPr>
        <p:spPr>
          <a:xfrm>
            <a:off x="4749810" y="4278937"/>
            <a:ext cx="14506029" cy="1477321"/>
          </a:xfrm>
          <a:prstGeom prst="rect">
            <a:avLst/>
          </a:prstGeom>
          <a:ln w="25400">
            <a:miter lim="400000"/>
          </a:ln>
          <a:extLst>
            <a:ext uri="{C572A759-6A51-4108-AA02-DFA0A04FC94B}">
              <ma14:wrappingTextBoxFlag xmlns:ma14="http://schemas.microsoft.com/office/mac/drawingml/2011/main" xmlns="" val="1"/>
            </a:ext>
          </a:extLst>
        </p:spPr>
        <p:txBody>
          <a:bodyPr lIns="91437" tIns="91437" rIns="91437" bIns="91437">
            <a:spAutoFit/>
          </a:bodyPr>
          <a:lstStyle/>
          <a:p>
            <a:pPr>
              <a:defRPr sz="4200" b="1">
                <a:solidFill>
                  <a:srgbClr val="FFFFFF"/>
                </a:solidFill>
                <a:latin typeface="+mn-lt"/>
                <a:ea typeface="+mn-ea"/>
                <a:cs typeface="+mn-cs"/>
                <a:sym typeface="Helvetica"/>
              </a:defRPr>
            </a:pPr>
            <a:r>
              <a:rPr lang="th-TH" sz="4200" b="1" dirty="0">
                <a:sym typeface="Helvetica"/>
              </a:rPr>
              <a:t>ไปที่ ateamsupport.com เพื่อดูวิดีโอเกี่ยวกับวิธีการได้รับประโยชน์สูงสุดจากผลิตภัณฑ์ของ ASEA</a:t>
            </a:r>
            <a:endParaRPr dirty="0"/>
          </a:p>
        </p:txBody>
      </p:sp>
      <p:pic>
        <p:nvPicPr>
          <p:cNvPr id="590" name="asea-usage-guide-video.png" descr="asea-usage-guide-video.png"/>
          <p:cNvPicPr>
            <a:picLocks noChangeAspect="1"/>
          </p:cNvPicPr>
          <p:nvPr/>
        </p:nvPicPr>
        <p:blipFill>
          <a:blip r:embed="rId2">
            <a:extLst/>
          </a:blip>
          <a:stretch>
            <a:fillRect/>
          </a:stretch>
        </p:blipFill>
        <p:spPr>
          <a:xfrm>
            <a:off x="3878663" y="6543430"/>
            <a:ext cx="8020016" cy="4242249"/>
          </a:xfrm>
          <a:prstGeom prst="rect">
            <a:avLst/>
          </a:prstGeom>
          <a:ln w="12700">
            <a:miter lim="400000"/>
          </a:ln>
        </p:spPr>
      </p:pic>
      <p:pic>
        <p:nvPicPr>
          <p:cNvPr id="591" name="renu-usage-guide-video.png" descr="renu-usage-guide-video.png"/>
          <p:cNvPicPr>
            <a:picLocks noChangeAspect="1"/>
          </p:cNvPicPr>
          <p:nvPr/>
        </p:nvPicPr>
        <p:blipFill>
          <a:blip r:embed="rId3">
            <a:extLst/>
          </a:blip>
          <a:stretch>
            <a:fillRect/>
          </a:stretch>
        </p:blipFill>
        <p:spPr>
          <a:xfrm>
            <a:off x="12472795" y="6539294"/>
            <a:ext cx="8035654" cy="4250520"/>
          </a:xfrm>
          <a:prstGeom prst="rect">
            <a:avLst/>
          </a:prstGeom>
          <a:ln w="12700">
            <a:miter lim="400000"/>
          </a:ln>
        </p:spPr>
      </p:pic>
    </p:spTree>
    <p:extLst>
      <p:ext uri="{BB962C8B-B14F-4D97-AF65-F5344CB8AC3E}">
        <p14:creationId xmlns:p14="http://schemas.microsoft.com/office/powerpoint/2010/main" val="151728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05" name="Fast Start Bonus"/>
          <p:cNvSpPr>
            <a:spLocks noGrp="1"/>
          </p:cNvSpPr>
          <p:nvPr>
            <p:ph type="title"/>
          </p:nvPr>
        </p:nvSpPr>
        <p:spPr>
          <a:xfrm>
            <a:off x="3962400" y="184147"/>
            <a:ext cx="16459200" cy="2290112"/>
          </a:xfrm>
          <a:prstGeom prst="rect">
            <a:avLst/>
          </a:prstGeom>
        </p:spPr>
        <p:txBody>
          <a:bodyPr/>
          <a:lstStyle>
            <a:lvl1pPr marR="0" indent="0">
              <a:defRPr sz="8800" b="1">
                <a:solidFill>
                  <a:srgbClr val="0070C0"/>
                </a:solidFill>
                <a:uFillTx/>
                <a:latin typeface="Calibri"/>
                <a:ea typeface="Calibri"/>
                <a:cs typeface="Calibri"/>
                <a:sym typeface="Calibri"/>
              </a:defRPr>
            </a:lvl1pPr>
          </a:lstStyle>
          <a:p>
            <a:r>
              <a:rPr lang="th-TH" dirty="0"/>
              <a:t>โบนัสเริ่มต้น</a:t>
            </a:r>
            <a:endParaRPr dirty="0"/>
          </a:p>
        </p:txBody>
      </p:sp>
      <p:sp>
        <p:nvSpPr>
          <p:cNvPr id="1006" name="1-Time Bonus every tine you enroll a new ASEA Associate…"/>
          <p:cNvSpPr/>
          <p:nvPr/>
        </p:nvSpPr>
        <p:spPr>
          <a:xfrm>
            <a:off x="3875265" y="1980420"/>
            <a:ext cx="16459201" cy="1681477"/>
          </a:xfrm>
          <a:prstGeom prst="rect">
            <a:avLst/>
          </a:prstGeom>
          <a:ln w="25400">
            <a:miter lim="400000"/>
          </a:ln>
          <a:extLst>
            <a:ext uri="{C572A759-6A51-4108-AA02-DFA0A04FC94B}">
              <ma14:wrappingTextBoxFlag xmlns:ma14="http://schemas.microsoft.com/office/mac/drawingml/2011/main" xmlns="" val="1"/>
            </a:ext>
          </a:extLst>
        </p:spPr>
        <p:txBody>
          <a:bodyPr lIns="91437" tIns="91437" rIns="91437" bIns="91437">
            <a:spAutoFit/>
          </a:bodyPr>
          <a:lstStyle/>
          <a:p>
            <a:pPr algn="ctr">
              <a:defRPr sz="4800">
                <a:solidFill>
                  <a:srgbClr val="808080"/>
                </a:solidFill>
                <a:latin typeface="Calibri"/>
                <a:ea typeface="Calibri"/>
                <a:cs typeface="Calibri"/>
                <a:sym typeface="Calibri"/>
              </a:defRPr>
            </a:pPr>
            <a:r>
              <a:rPr lang="th-TH" sz="4800" dirty="0">
                <a:sym typeface="Calibri"/>
              </a:rPr>
              <a:t>โบนัส 1 ครั้ง</a:t>
            </a:r>
            <a:r>
              <a:rPr lang="en-US" sz="4800" dirty="0">
                <a:sym typeface="Calibri"/>
              </a:rPr>
              <a:t> </a:t>
            </a:r>
            <a:r>
              <a:rPr lang="th-TH" sz="4800" dirty="0">
                <a:sym typeface="Calibri"/>
              </a:rPr>
              <a:t>ทุกๆครั้งที่คุณลงทะเบียนสมาชิกใหม่ของ ASEA</a:t>
            </a:r>
            <a:br>
              <a:rPr lang="th-TH" sz="4800" dirty="0">
                <a:sym typeface="Calibri"/>
              </a:rPr>
            </a:br>
            <a:r>
              <a:rPr lang="th-TH" sz="4800" dirty="0">
                <a:sym typeface="Calibri"/>
              </a:rPr>
              <a:t>1 ดอลลาร์สหรัฐฯ = 1 GBU (หน่วยธุรกิจทั่วโลก)</a:t>
            </a:r>
            <a:endParaRPr dirty="0"/>
          </a:p>
        </p:txBody>
      </p:sp>
      <p:graphicFrame>
        <p:nvGraphicFramePr>
          <p:cNvPr id="1007" name="Table"/>
          <p:cNvGraphicFramePr/>
          <p:nvPr>
            <p:extLst>
              <p:ext uri="{D42A27DB-BD31-4B8C-83A1-F6EECF244321}">
                <p14:modId xmlns:p14="http://schemas.microsoft.com/office/powerpoint/2010/main" val="3495929378"/>
              </p:ext>
            </p:extLst>
          </p:nvPr>
        </p:nvGraphicFramePr>
        <p:xfrm>
          <a:off x="4527680" y="3815341"/>
          <a:ext cx="15745721" cy="7958155"/>
        </p:xfrm>
        <a:graphic>
          <a:graphicData uri="http://schemas.openxmlformats.org/drawingml/2006/table">
            <a:tbl>
              <a:tblPr firstRow="1" bandRow="1">
                <a:tableStyleId>{4C3C2611-4C71-4FC5-86AE-919BDF0F9419}</a:tableStyleId>
              </a:tblPr>
              <a:tblGrid>
                <a:gridCol w="3963021">
                  <a:extLst>
                    <a:ext uri="{9D8B030D-6E8A-4147-A177-3AD203B41FA5}">
                      <a16:colId xmlns:a16="http://schemas.microsoft.com/office/drawing/2014/main" val="20000"/>
                    </a:ext>
                  </a:extLst>
                </a:gridCol>
                <a:gridCol w="2491544">
                  <a:extLst>
                    <a:ext uri="{9D8B030D-6E8A-4147-A177-3AD203B41FA5}">
                      <a16:colId xmlns:a16="http://schemas.microsoft.com/office/drawing/2014/main" val="20001"/>
                    </a:ext>
                  </a:extLst>
                </a:gridCol>
                <a:gridCol w="3115892">
                  <a:extLst>
                    <a:ext uri="{9D8B030D-6E8A-4147-A177-3AD203B41FA5}">
                      <a16:colId xmlns:a16="http://schemas.microsoft.com/office/drawing/2014/main" val="20002"/>
                    </a:ext>
                  </a:extLst>
                </a:gridCol>
                <a:gridCol w="3035173">
                  <a:extLst>
                    <a:ext uri="{9D8B030D-6E8A-4147-A177-3AD203B41FA5}">
                      <a16:colId xmlns:a16="http://schemas.microsoft.com/office/drawing/2014/main" val="20003"/>
                    </a:ext>
                  </a:extLst>
                </a:gridCol>
                <a:gridCol w="3140091">
                  <a:extLst>
                    <a:ext uri="{9D8B030D-6E8A-4147-A177-3AD203B41FA5}">
                      <a16:colId xmlns:a16="http://schemas.microsoft.com/office/drawing/2014/main" val="20004"/>
                    </a:ext>
                  </a:extLst>
                </a:gridCol>
              </a:tblGrid>
              <a:tr h="2450527">
                <a:tc>
                  <a:txBody>
                    <a:bodyPr/>
                    <a:lstStyle/>
                    <a:p>
                      <a:pPr marL="0" marR="0" indent="0" algn="l" defTabSz="914400" rtl="0" eaLnBrk="1" fontAlgn="auto" latinLnBrk="0" hangingPunct="1">
                        <a:lnSpc>
                          <a:spcPct val="100000"/>
                        </a:lnSpc>
                        <a:spcBef>
                          <a:spcPts val="0"/>
                        </a:spcBef>
                        <a:spcAft>
                          <a:spcPts val="0"/>
                        </a:spcAft>
                        <a:buClrTx/>
                        <a:buSzTx/>
                        <a:buFontTx/>
                        <a:buNone/>
                        <a:tabLst/>
                        <a:defRPr sz="1800" b="0">
                          <a:solidFill>
                            <a:srgbClr val="000000"/>
                          </a:solidFill>
                          <a:uFillTx/>
                        </a:defRPr>
                      </a:pPr>
                      <a:r>
                        <a:rPr lang="th-TH" sz="4000" b="1" dirty="0">
                          <a:solidFill>
                            <a:srgbClr val="FFFFFF"/>
                          </a:solidFill>
                          <a:latin typeface="Trebuchet MS"/>
                          <a:ea typeface="Trebuchet MS"/>
                          <a:cs typeface="Trebuchet MS"/>
                          <a:sym typeface="Trebuchet MS"/>
                        </a:rPr>
                        <a:t>ชุดผลิตภัณฑ์</a:t>
                      </a:r>
                    </a:p>
                    <a:p>
                      <a:pPr marL="0" marR="0" indent="0" algn="l" defTabSz="914400" rtl="0" eaLnBrk="1" fontAlgn="auto" latinLnBrk="0" hangingPunct="1">
                        <a:lnSpc>
                          <a:spcPct val="100000"/>
                        </a:lnSpc>
                        <a:spcBef>
                          <a:spcPts val="0"/>
                        </a:spcBef>
                        <a:spcAft>
                          <a:spcPts val="0"/>
                        </a:spcAft>
                        <a:buClrTx/>
                        <a:buSzTx/>
                        <a:buFontTx/>
                        <a:buNone/>
                        <a:tabLst/>
                        <a:defRPr sz="1800" b="0">
                          <a:solidFill>
                            <a:srgbClr val="000000"/>
                          </a:solidFill>
                          <a:uFillTx/>
                        </a:defRPr>
                      </a:pPr>
                      <a:r>
                        <a:rPr lang="th-TH" sz="4000" b="1" dirty="0">
                          <a:solidFill>
                            <a:srgbClr val="FFFFFF"/>
                          </a:solidFill>
                          <a:latin typeface="Trebuchet MS"/>
                          <a:ea typeface="Trebuchet MS"/>
                          <a:cs typeface="Trebuchet MS"/>
                          <a:sym typeface="Trebuchet MS"/>
                        </a:rPr>
                        <a:t>การลงทะเบียน</a:t>
                      </a:r>
                      <a:endParaRPr sz="4000" b="1" dirty="0">
                        <a:solidFill>
                          <a:srgbClr val="FFFFFF"/>
                        </a:solidFill>
                        <a:latin typeface="Trebuchet MS"/>
                        <a:ea typeface="Trebuchet MS"/>
                        <a:cs typeface="Trebuchet MS"/>
                        <a:sym typeface="Trebuchet MS"/>
                      </a:endParaRPr>
                    </a:p>
                  </a:txBody>
                  <a:tcPr marL="45726" marR="45726" marT="45726" marB="45726" anchor="ctr" horzOverflow="overflow">
                    <a:lnL w="25400">
                      <a:solidFill>
                        <a:srgbClr val="FFFFFF"/>
                      </a:solidFill>
                      <a:bevel/>
                    </a:lnL>
                    <a:lnR w="25400">
                      <a:solidFill>
                        <a:srgbClr val="FFFFFF"/>
                      </a:solidFill>
                      <a:bevel/>
                    </a:lnR>
                    <a:lnT w="25400">
                      <a:solidFill>
                        <a:srgbClr val="FFFFFF"/>
                      </a:solidFill>
                      <a:bevel/>
                    </a:lnT>
                    <a:lnB w="76200">
                      <a:solidFill>
                        <a:srgbClr val="FFFFFF"/>
                      </a:solidFill>
                      <a:bevel/>
                    </a:lnB>
                    <a:solidFill>
                      <a:srgbClr val="4F81BD"/>
                    </a:solidFill>
                  </a:tcPr>
                </a:tc>
                <a:tc>
                  <a:txBody>
                    <a:bodyPr/>
                    <a:lstStyle/>
                    <a:p>
                      <a:pPr>
                        <a:defRPr>
                          <a:uFillTx/>
                          <a:latin typeface="Trebuchet MS"/>
                          <a:ea typeface="Trebuchet MS"/>
                          <a:cs typeface="Trebuchet MS"/>
                          <a:sym typeface="Trebuchet MS"/>
                        </a:defRPr>
                      </a:pPr>
                      <a:r>
                        <a:rPr lang="en-US" dirty="0"/>
                        <a:t>1</a:t>
                      </a:r>
                      <a:r>
                        <a:rPr lang="en-US" baseline="0" dirty="0"/>
                        <a:t> </a:t>
                      </a:r>
                      <a:r>
                        <a:rPr lang="th-TH" baseline="0" dirty="0"/>
                        <a:t>กล่อง</a:t>
                      </a:r>
                      <a:endParaRPr dirty="0"/>
                    </a:p>
                    <a:p>
                      <a:pPr>
                        <a:defRPr sz="2800" b="0">
                          <a:uFillTx/>
                          <a:latin typeface="Trebuchet MS"/>
                          <a:ea typeface="Trebuchet MS"/>
                          <a:cs typeface="Trebuchet MS"/>
                          <a:sym typeface="Trebuchet MS"/>
                        </a:defRPr>
                      </a:pPr>
                      <a:r>
                        <a:rPr dirty="0"/>
                        <a:t>(30CV)</a:t>
                      </a:r>
                    </a:p>
                  </a:txBody>
                  <a:tcPr marL="45726" marR="45726" marT="45726" marB="45726" anchor="ctr" horzOverflow="overflow">
                    <a:lnL w="25400">
                      <a:solidFill>
                        <a:srgbClr val="FFFFFF"/>
                      </a:solidFill>
                      <a:bevel/>
                    </a:lnL>
                    <a:lnR w="25400">
                      <a:solidFill>
                        <a:srgbClr val="FFFFFF"/>
                      </a:solidFill>
                      <a:bevel/>
                    </a:lnR>
                    <a:lnT w="25400">
                      <a:solidFill>
                        <a:srgbClr val="FFFFFF"/>
                      </a:solidFill>
                      <a:bevel/>
                    </a:lnT>
                    <a:lnB w="76200">
                      <a:solidFill>
                        <a:srgbClr val="FFFFFF"/>
                      </a:solidFill>
                      <a:bevel/>
                    </a:lnB>
                    <a:solidFill>
                      <a:srgbClr val="4F81BD"/>
                    </a:solidFill>
                  </a:tcPr>
                </a:tc>
                <a:tc>
                  <a:txBody>
                    <a:bodyPr/>
                    <a:lstStyle/>
                    <a:p>
                      <a:pPr>
                        <a:defRPr>
                          <a:uFillTx/>
                          <a:latin typeface="Trebuchet MS"/>
                          <a:ea typeface="Trebuchet MS"/>
                          <a:cs typeface="Trebuchet MS"/>
                          <a:sym typeface="Trebuchet MS"/>
                        </a:defRPr>
                      </a:pPr>
                      <a:r>
                        <a:rPr dirty="0"/>
                        <a:t>2 </a:t>
                      </a:r>
                      <a:r>
                        <a:rPr lang="th-TH" dirty="0"/>
                        <a:t>กล่อง</a:t>
                      </a:r>
                      <a:endParaRPr dirty="0"/>
                    </a:p>
                    <a:p>
                      <a:pPr>
                        <a:defRPr sz="2800" b="0">
                          <a:uFillTx/>
                          <a:latin typeface="Trebuchet MS"/>
                          <a:ea typeface="Trebuchet MS"/>
                          <a:cs typeface="Trebuchet MS"/>
                          <a:sym typeface="Trebuchet MS"/>
                        </a:defRPr>
                      </a:pPr>
                      <a:r>
                        <a:rPr dirty="0"/>
                        <a:t>(60CV)</a:t>
                      </a:r>
                    </a:p>
                  </a:txBody>
                  <a:tcPr marL="45726" marR="45726" marT="45726" marB="45726" anchor="ctr" horzOverflow="overflow">
                    <a:lnL w="25400">
                      <a:solidFill>
                        <a:srgbClr val="FFFFFF"/>
                      </a:solidFill>
                      <a:bevel/>
                    </a:lnL>
                    <a:lnR w="25400">
                      <a:solidFill>
                        <a:srgbClr val="FFFFFF"/>
                      </a:solidFill>
                      <a:bevel/>
                    </a:lnR>
                    <a:lnT w="25400">
                      <a:solidFill>
                        <a:srgbClr val="FFFFFF"/>
                      </a:solidFill>
                      <a:bevel/>
                    </a:lnT>
                    <a:lnB w="76200">
                      <a:solidFill>
                        <a:srgbClr val="FFFFFF"/>
                      </a:solidFill>
                      <a:bevel/>
                    </a:lnB>
                    <a:solidFill>
                      <a:srgbClr val="4F81BD"/>
                    </a:solidFill>
                  </a:tcPr>
                </a:tc>
                <a:tc>
                  <a:txBody>
                    <a:bodyPr/>
                    <a:lstStyle/>
                    <a:p>
                      <a:pPr>
                        <a:defRPr>
                          <a:uFillTx/>
                          <a:latin typeface="Trebuchet MS"/>
                          <a:ea typeface="Trebuchet MS"/>
                          <a:cs typeface="Trebuchet MS"/>
                          <a:sym typeface="Trebuchet MS"/>
                        </a:defRPr>
                      </a:pPr>
                      <a:r>
                        <a:rPr dirty="0"/>
                        <a:t>4 </a:t>
                      </a:r>
                      <a:r>
                        <a:rPr lang="th-TH" dirty="0"/>
                        <a:t>กล่อง</a:t>
                      </a:r>
                      <a:endParaRPr dirty="0"/>
                    </a:p>
                    <a:p>
                      <a:pPr>
                        <a:defRPr sz="2800" b="0">
                          <a:uFillTx/>
                          <a:latin typeface="Trebuchet MS"/>
                          <a:ea typeface="Trebuchet MS"/>
                          <a:cs typeface="Trebuchet MS"/>
                          <a:sym typeface="Trebuchet MS"/>
                        </a:defRPr>
                      </a:pPr>
                      <a:r>
                        <a:rPr dirty="0"/>
                        <a:t>(120CV)</a:t>
                      </a:r>
                    </a:p>
                  </a:txBody>
                  <a:tcPr marL="45726" marR="45726" marT="45726" marB="45726" anchor="ctr" horzOverflow="overflow">
                    <a:lnL w="25400">
                      <a:solidFill>
                        <a:srgbClr val="FFFFFF"/>
                      </a:solidFill>
                      <a:bevel/>
                    </a:lnL>
                    <a:lnR w="25400">
                      <a:solidFill>
                        <a:srgbClr val="FFFFFF"/>
                      </a:solidFill>
                      <a:bevel/>
                    </a:lnR>
                    <a:lnT w="25400">
                      <a:solidFill>
                        <a:srgbClr val="FFFFFF"/>
                      </a:solidFill>
                      <a:bevel/>
                    </a:lnT>
                    <a:lnB w="76200">
                      <a:solidFill>
                        <a:srgbClr val="FFFFFF"/>
                      </a:solidFill>
                      <a:bevel/>
                    </a:lnB>
                    <a:solidFill>
                      <a:srgbClr val="4F81BD"/>
                    </a:solidFill>
                  </a:tcPr>
                </a:tc>
                <a:tc>
                  <a:txBody>
                    <a:bodyPr/>
                    <a:lstStyle/>
                    <a:p>
                      <a:pPr>
                        <a:defRPr>
                          <a:uFillTx/>
                          <a:latin typeface="Trebuchet MS"/>
                          <a:ea typeface="Trebuchet MS"/>
                          <a:cs typeface="Trebuchet MS"/>
                          <a:sym typeface="Trebuchet MS"/>
                        </a:defRPr>
                      </a:pPr>
                      <a:r>
                        <a:rPr dirty="0"/>
                        <a:t>8 </a:t>
                      </a:r>
                      <a:r>
                        <a:rPr lang="th-TH" dirty="0"/>
                        <a:t>กล่อง</a:t>
                      </a:r>
                      <a:endParaRPr dirty="0"/>
                    </a:p>
                    <a:p>
                      <a:pPr>
                        <a:defRPr sz="2800" b="0">
                          <a:uFillTx/>
                          <a:latin typeface="Trebuchet MS"/>
                          <a:ea typeface="Trebuchet MS"/>
                          <a:cs typeface="Trebuchet MS"/>
                          <a:sym typeface="Trebuchet MS"/>
                        </a:defRPr>
                      </a:pPr>
                      <a:r>
                        <a:rPr dirty="0"/>
                        <a:t>(240CV)</a:t>
                      </a:r>
                    </a:p>
                  </a:txBody>
                  <a:tcPr marL="45726" marR="45726" marT="45726" marB="45726" anchor="ctr" horzOverflow="overflow">
                    <a:lnL w="25400">
                      <a:solidFill>
                        <a:srgbClr val="FFFFFF"/>
                      </a:solidFill>
                      <a:bevel/>
                    </a:lnL>
                    <a:lnR w="25400">
                      <a:solidFill>
                        <a:srgbClr val="FFFFFF"/>
                      </a:solidFill>
                      <a:bevel/>
                    </a:lnR>
                    <a:lnT w="25400">
                      <a:solidFill>
                        <a:srgbClr val="FFFFFF"/>
                      </a:solidFill>
                      <a:bevel/>
                    </a:lnT>
                    <a:lnB w="76200">
                      <a:solidFill>
                        <a:srgbClr val="FFFFFF"/>
                      </a:solidFill>
                      <a:bevel/>
                    </a:lnB>
                    <a:solidFill>
                      <a:srgbClr val="4F81BD"/>
                    </a:solidFill>
                  </a:tcPr>
                </a:tc>
                <a:extLst>
                  <a:ext uri="{0D108BD9-81ED-4DB2-BD59-A6C34878D82A}">
                    <a16:rowId xmlns:a16="http://schemas.microsoft.com/office/drawing/2014/main" val="10000"/>
                  </a:ext>
                </a:extLst>
              </a:tr>
              <a:tr h="1835876">
                <a:tc>
                  <a:txBody>
                    <a:bodyPr/>
                    <a:lstStyle/>
                    <a:p>
                      <a:pPr algn="l">
                        <a:defRPr sz="1800">
                          <a:uFillTx/>
                        </a:defRPr>
                      </a:pPr>
                      <a:r>
                        <a:rPr lang="th-TH" sz="4000" b="1" i="1" dirty="0">
                          <a:solidFill>
                            <a:srgbClr val="4F81BD"/>
                          </a:solidFill>
                          <a:latin typeface="Trebuchet MS"/>
                          <a:ea typeface="Trebuchet MS"/>
                          <a:cs typeface="Trebuchet MS"/>
                          <a:sym typeface="Trebuchet MS"/>
                        </a:rPr>
                        <a:t>ผู้ลงทะเบียน</a:t>
                      </a:r>
                      <a:endParaRPr sz="4000" b="1" i="1" dirty="0">
                        <a:solidFill>
                          <a:srgbClr val="4F81BD"/>
                        </a:solidFill>
                        <a:latin typeface="Trebuchet MS"/>
                        <a:ea typeface="Trebuchet MS"/>
                        <a:cs typeface="Trebuchet MS"/>
                        <a:sym typeface="Trebuchet MS"/>
                      </a:endParaRPr>
                    </a:p>
                  </a:txBody>
                  <a:tcPr marL="45726" marR="45726" marT="45726" marB="45726" anchor="ctr" horzOverflow="overflow">
                    <a:lnL w="25400">
                      <a:solidFill>
                        <a:srgbClr val="FFFFFF"/>
                      </a:solidFill>
                      <a:bevel/>
                    </a:lnL>
                    <a:lnR w="25400">
                      <a:solidFill>
                        <a:srgbClr val="FFFFFF"/>
                      </a:solidFill>
                      <a:bevel/>
                    </a:lnR>
                    <a:lnT w="76200">
                      <a:solidFill>
                        <a:srgbClr val="FFFFFF"/>
                      </a:solidFill>
                      <a:bevel/>
                    </a:lnT>
                    <a:lnB w="25400">
                      <a:solidFill>
                        <a:srgbClr val="FFFFFF"/>
                      </a:solidFill>
                      <a:bevel/>
                    </a:lnB>
                    <a:solidFill>
                      <a:srgbClr val="CFD7E7"/>
                    </a:solidFill>
                  </a:tcPr>
                </a:tc>
                <a:tc>
                  <a:txBody>
                    <a:bodyPr/>
                    <a:lstStyle/>
                    <a:p>
                      <a:pPr>
                        <a:defRPr sz="1800">
                          <a:uFillTx/>
                        </a:defRPr>
                      </a:pPr>
                      <a:r>
                        <a:rPr sz="4800" i="1" dirty="0">
                          <a:solidFill>
                            <a:srgbClr val="3172C4"/>
                          </a:solidFill>
                          <a:latin typeface="Trebuchet MS"/>
                          <a:ea typeface="Trebuchet MS"/>
                          <a:cs typeface="Trebuchet MS"/>
                          <a:sym typeface="Trebuchet MS"/>
                        </a:rPr>
                        <a:t>20 </a:t>
                      </a:r>
                      <a:r>
                        <a:rPr sz="4800" i="1" dirty="0" err="1">
                          <a:solidFill>
                            <a:srgbClr val="3172C4"/>
                          </a:solidFill>
                          <a:latin typeface="Trebuchet MS"/>
                          <a:ea typeface="Trebuchet MS"/>
                          <a:cs typeface="Trebuchet MS"/>
                          <a:sym typeface="Trebuchet MS"/>
                        </a:rPr>
                        <a:t>usd</a:t>
                      </a:r>
                      <a:endParaRPr sz="4800" i="1" dirty="0">
                        <a:solidFill>
                          <a:srgbClr val="3172C4"/>
                        </a:solidFill>
                        <a:latin typeface="Trebuchet MS"/>
                        <a:ea typeface="Trebuchet MS"/>
                        <a:cs typeface="Trebuchet MS"/>
                        <a:sym typeface="Trebuchet MS"/>
                      </a:endParaRPr>
                    </a:p>
                  </a:txBody>
                  <a:tcPr marL="45726" marR="45726" marT="45726" marB="45726" anchor="ctr" horzOverflow="overflow">
                    <a:lnL w="25400">
                      <a:solidFill>
                        <a:srgbClr val="FFFFFF"/>
                      </a:solidFill>
                      <a:bevel/>
                    </a:lnL>
                    <a:lnR w="25400">
                      <a:solidFill>
                        <a:srgbClr val="FFFFFF"/>
                      </a:solidFill>
                      <a:bevel/>
                    </a:lnR>
                    <a:lnT w="76200">
                      <a:solidFill>
                        <a:srgbClr val="FFFFFF"/>
                      </a:solidFill>
                      <a:bevel/>
                    </a:lnT>
                    <a:lnB w="25400">
                      <a:solidFill>
                        <a:srgbClr val="FFFFFF"/>
                      </a:solidFill>
                      <a:bevel/>
                    </a:lnB>
                    <a:solidFill>
                      <a:srgbClr val="CFD7E7"/>
                    </a:solidFill>
                  </a:tcPr>
                </a:tc>
                <a:tc>
                  <a:txBody>
                    <a:bodyPr/>
                    <a:lstStyle/>
                    <a:p>
                      <a:pPr>
                        <a:defRPr sz="1800">
                          <a:uFillTx/>
                        </a:defRPr>
                      </a:pPr>
                      <a:r>
                        <a:rPr sz="4800" i="1">
                          <a:solidFill>
                            <a:srgbClr val="3172C4"/>
                          </a:solidFill>
                          <a:latin typeface="Trebuchet MS"/>
                          <a:ea typeface="Trebuchet MS"/>
                          <a:cs typeface="Trebuchet MS"/>
                          <a:sym typeface="Trebuchet MS"/>
                        </a:rPr>
                        <a:t>40 usd</a:t>
                      </a:r>
                    </a:p>
                  </a:txBody>
                  <a:tcPr marL="45726" marR="45726" marT="45726" marB="45726" anchor="ctr" horzOverflow="overflow">
                    <a:lnL w="25400">
                      <a:solidFill>
                        <a:srgbClr val="FFFFFF"/>
                      </a:solidFill>
                      <a:bevel/>
                    </a:lnL>
                    <a:lnR w="25400">
                      <a:solidFill>
                        <a:srgbClr val="FFFFFF"/>
                      </a:solidFill>
                      <a:bevel/>
                    </a:lnR>
                    <a:lnT w="76200">
                      <a:solidFill>
                        <a:srgbClr val="FFFFFF"/>
                      </a:solidFill>
                      <a:bevel/>
                    </a:lnT>
                    <a:lnB w="25400">
                      <a:solidFill>
                        <a:srgbClr val="FFFFFF"/>
                      </a:solidFill>
                      <a:bevel/>
                    </a:lnB>
                    <a:solidFill>
                      <a:srgbClr val="CFD7E7"/>
                    </a:solidFill>
                  </a:tcPr>
                </a:tc>
                <a:tc>
                  <a:txBody>
                    <a:bodyPr/>
                    <a:lstStyle/>
                    <a:p>
                      <a:pPr>
                        <a:defRPr sz="1800">
                          <a:uFillTx/>
                        </a:defRPr>
                      </a:pPr>
                      <a:r>
                        <a:rPr sz="4800" i="1">
                          <a:solidFill>
                            <a:srgbClr val="3172C4"/>
                          </a:solidFill>
                          <a:latin typeface="Trebuchet MS"/>
                          <a:ea typeface="Trebuchet MS"/>
                          <a:cs typeface="Trebuchet MS"/>
                          <a:sym typeface="Trebuchet MS"/>
                        </a:rPr>
                        <a:t>80 usd</a:t>
                      </a:r>
                    </a:p>
                  </a:txBody>
                  <a:tcPr marL="45726" marR="45726" marT="45726" marB="45726" anchor="ctr" horzOverflow="overflow">
                    <a:lnL w="25400">
                      <a:solidFill>
                        <a:srgbClr val="FFFFFF"/>
                      </a:solidFill>
                      <a:bevel/>
                    </a:lnL>
                    <a:lnR w="25400">
                      <a:solidFill>
                        <a:srgbClr val="FFFFFF"/>
                      </a:solidFill>
                      <a:bevel/>
                    </a:lnR>
                    <a:lnT w="76200">
                      <a:solidFill>
                        <a:srgbClr val="FFFFFF"/>
                      </a:solidFill>
                      <a:bevel/>
                    </a:lnT>
                    <a:lnB w="25400">
                      <a:solidFill>
                        <a:srgbClr val="FFFFFF"/>
                      </a:solidFill>
                      <a:bevel/>
                    </a:lnB>
                    <a:solidFill>
                      <a:srgbClr val="CFD7E7"/>
                    </a:solidFill>
                  </a:tcPr>
                </a:tc>
                <a:tc>
                  <a:txBody>
                    <a:bodyPr/>
                    <a:lstStyle/>
                    <a:p>
                      <a:pPr>
                        <a:defRPr sz="1800">
                          <a:uFillTx/>
                        </a:defRPr>
                      </a:pPr>
                      <a:r>
                        <a:rPr sz="4800" i="1">
                          <a:solidFill>
                            <a:srgbClr val="3172C4"/>
                          </a:solidFill>
                          <a:latin typeface="Trebuchet MS"/>
                          <a:ea typeface="Trebuchet MS"/>
                          <a:cs typeface="Trebuchet MS"/>
                          <a:sym typeface="Trebuchet MS"/>
                        </a:rPr>
                        <a:t>160 usd</a:t>
                      </a:r>
                    </a:p>
                  </a:txBody>
                  <a:tcPr marL="45726" marR="45726" marT="45726" marB="45726" anchor="ctr" horzOverflow="overflow">
                    <a:lnL w="25400">
                      <a:solidFill>
                        <a:srgbClr val="FFFFFF"/>
                      </a:solidFill>
                      <a:bevel/>
                    </a:lnL>
                    <a:lnR w="25400">
                      <a:solidFill>
                        <a:srgbClr val="FFFFFF"/>
                      </a:solidFill>
                      <a:bevel/>
                    </a:lnR>
                    <a:lnT w="76200">
                      <a:solidFill>
                        <a:srgbClr val="FFFFFF"/>
                      </a:solidFill>
                      <a:bevel/>
                    </a:lnT>
                    <a:lnB w="25400">
                      <a:solidFill>
                        <a:srgbClr val="FFFFFF"/>
                      </a:solidFill>
                      <a:bevel/>
                    </a:lnB>
                    <a:solidFill>
                      <a:srgbClr val="CFD7E7"/>
                    </a:solidFill>
                  </a:tcPr>
                </a:tc>
                <a:extLst>
                  <a:ext uri="{0D108BD9-81ED-4DB2-BD59-A6C34878D82A}">
                    <a16:rowId xmlns:a16="http://schemas.microsoft.com/office/drawing/2014/main" val="10001"/>
                  </a:ext>
                </a:extLst>
              </a:tr>
              <a:tr h="1835876">
                <a:tc>
                  <a:txBody>
                    <a:bodyPr/>
                    <a:lstStyle/>
                    <a:p>
                      <a:pPr algn="l">
                        <a:defRPr sz="4000" b="1" i="1">
                          <a:solidFill>
                            <a:srgbClr val="4F81BD"/>
                          </a:solidFill>
                          <a:uFillTx/>
                          <a:latin typeface="Trebuchet MS"/>
                          <a:ea typeface="Trebuchet MS"/>
                          <a:cs typeface="Trebuchet MS"/>
                          <a:sym typeface="Trebuchet MS"/>
                        </a:defRPr>
                      </a:pPr>
                      <a:r>
                        <a:t>1</a:t>
                      </a:r>
                      <a:r>
                        <a:rPr baseline="31250"/>
                        <a:t>st</a:t>
                      </a:r>
                      <a:r>
                        <a:t> Paid D300</a:t>
                      </a:r>
                    </a:p>
                  </a:txBody>
                  <a:tcPr marL="45726" marR="45726" marT="45726" marB="45726" anchor="ctr" horzOverflow="overflow">
                    <a:lnL w="25400">
                      <a:solidFill>
                        <a:srgbClr val="FFFFFF"/>
                      </a:solidFill>
                      <a:bevel/>
                    </a:lnL>
                    <a:lnR w="25400">
                      <a:solidFill>
                        <a:srgbClr val="FFFFFF"/>
                      </a:solidFill>
                      <a:bevel/>
                    </a:lnR>
                    <a:lnT w="25400">
                      <a:solidFill>
                        <a:srgbClr val="FFFFFF"/>
                      </a:solidFill>
                      <a:bevel/>
                    </a:lnT>
                    <a:lnB w="25400">
                      <a:solidFill>
                        <a:srgbClr val="FFFFFF"/>
                      </a:solidFill>
                      <a:bevel/>
                    </a:lnB>
                    <a:solidFill>
                      <a:srgbClr val="E8ECF4"/>
                    </a:solidFill>
                  </a:tcPr>
                </a:tc>
                <a:tc>
                  <a:txBody>
                    <a:bodyPr/>
                    <a:lstStyle/>
                    <a:p>
                      <a:pPr>
                        <a:defRPr sz="1800">
                          <a:uFillTx/>
                        </a:defRPr>
                      </a:pPr>
                      <a:r>
                        <a:rPr sz="4800" i="1">
                          <a:solidFill>
                            <a:srgbClr val="3172C4"/>
                          </a:solidFill>
                          <a:latin typeface="Trebuchet MS"/>
                          <a:ea typeface="Trebuchet MS"/>
                          <a:cs typeface="Trebuchet MS"/>
                          <a:sym typeface="Trebuchet MS"/>
                        </a:rPr>
                        <a:t>10G usd</a:t>
                      </a:r>
                    </a:p>
                  </a:txBody>
                  <a:tcPr marL="45726" marR="45726" marT="45726" marB="45726" anchor="ctr" horzOverflow="overflow">
                    <a:lnL w="25400">
                      <a:solidFill>
                        <a:srgbClr val="FFFFFF"/>
                      </a:solidFill>
                      <a:bevel/>
                    </a:lnL>
                    <a:lnR w="25400">
                      <a:solidFill>
                        <a:srgbClr val="FFFFFF"/>
                      </a:solidFill>
                      <a:bevel/>
                    </a:lnR>
                    <a:lnT w="25400">
                      <a:solidFill>
                        <a:srgbClr val="FFFFFF"/>
                      </a:solidFill>
                      <a:bevel/>
                    </a:lnT>
                    <a:lnB w="25400">
                      <a:solidFill>
                        <a:srgbClr val="FFFFFF"/>
                      </a:solidFill>
                      <a:bevel/>
                    </a:lnB>
                    <a:solidFill>
                      <a:srgbClr val="E8ECF4"/>
                    </a:solidFill>
                  </a:tcPr>
                </a:tc>
                <a:tc>
                  <a:txBody>
                    <a:bodyPr/>
                    <a:lstStyle/>
                    <a:p>
                      <a:pPr>
                        <a:defRPr sz="1800">
                          <a:uFillTx/>
                        </a:defRPr>
                      </a:pPr>
                      <a:r>
                        <a:rPr sz="4800" i="1">
                          <a:solidFill>
                            <a:srgbClr val="3172C4"/>
                          </a:solidFill>
                          <a:latin typeface="Trebuchet MS"/>
                          <a:ea typeface="Trebuchet MS"/>
                          <a:cs typeface="Trebuchet MS"/>
                          <a:sym typeface="Trebuchet MS"/>
                        </a:rPr>
                        <a:t>20</a:t>
                      </a:r>
                    </a:p>
                  </a:txBody>
                  <a:tcPr marL="45726" marR="45726" marT="45726" marB="45726" anchor="ctr" horzOverflow="overflow">
                    <a:lnL w="25400">
                      <a:solidFill>
                        <a:srgbClr val="FFFFFF"/>
                      </a:solidFill>
                      <a:bevel/>
                    </a:lnL>
                    <a:lnR w="25400">
                      <a:solidFill>
                        <a:srgbClr val="FFFFFF"/>
                      </a:solidFill>
                      <a:bevel/>
                    </a:lnR>
                    <a:lnT w="25400">
                      <a:solidFill>
                        <a:srgbClr val="FFFFFF"/>
                      </a:solidFill>
                      <a:bevel/>
                    </a:lnT>
                    <a:lnB w="25400">
                      <a:solidFill>
                        <a:srgbClr val="FFFFFF"/>
                      </a:solidFill>
                      <a:bevel/>
                    </a:lnB>
                    <a:solidFill>
                      <a:srgbClr val="E8ECF4"/>
                    </a:solidFill>
                  </a:tcPr>
                </a:tc>
                <a:tc>
                  <a:txBody>
                    <a:bodyPr/>
                    <a:lstStyle/>
                    <a:p>
                      <a:pPr>
                        <a:defRPr sz="1800">
                          <a:uFillTx/>
                        </a:defRPr>
                      </a:pPr>
                      <a:r>
                        <a:rPr sz="4800" i="1">
                          <a:solidFill>
                            <a:srgbClr val="3172C4"/>
                          </a:solidFill>
                          <a:latin typeface="Trebuchet MS"/>
                          <a:ea typeface="Trebuchet MS"/>
                          <a:cs typeface="Trebuchet MS"/>
                          <a:sym typeface="Trebuchet MS"/>
                        </a:rPr>
                        <a:t>40GBU</a:t>
                      </a:r>
                    </a:p>
                  </a:txBody>
                  <a:tcPr marL="45726" marR="45726" marT="45726" marB="45726" anchor="ctr" horzOverflow="overflow">
                    <a:lnL w="25400">
                      <a:solidFill>
                        <a:srgbClr val="FFFFFF"/>
                      </a:solidFill>
                      <a:bevel/>
                    </a:lnL>
                    <a:lnR w="25400">
                      <a:solidFill>
                        <a:srgbClr val="FFFFFF"/>
                      </a:solidFill>
                      <a:bevel/>
                    </a:lnR>
                    <a:lnT w="25400">
                      <a:solidFill>
                        <a:srgbClr val="FFFFFF"/>
                      </a:solidFill>
                      <a:bevel/>
                    </a:lnT>
                    <a:lnB w="25400">
                      <a:solidFill>
                        <a:srgbClr val="FFFFFF"/>
                      </a:solidFill>
                      <a:bevel/>
                    </a:lnB>
                    <a:solidFill>
                      <a:srgbClr val="E8ECF4"/>
                    </a:solidFill>
                  </a:tcPr>
                </a:tc>
                <a:tc>
                  <a:txBody>
                    <a:bodyPr/>
                    <a:lstStyle/>
                    <a:p>
                      <a:pPr>
                        <a:defRPr sz="1800">
                          <a:uFillTx/>
                        </a:defRPr>
                      </a:pPr>
                      <a:r>
                        <a:rPr sz="4800" i="1">
                          <a:solidFill>
                            <a:srgbClr val="3172C4"/>
                          </a:solidFill>
                          <a:latin typeface="Trebuchet MS"/>
                          <a:ea typeface="Trebuchet MS"/>
                          <a:cs typeface="Trebuchet MS"/>
                          <a:sym typeface="Trebuchet MS"/>
                        </a:rPr>
                        <a:t>80GBU</a:t>
                      </a:r>
                    </a:p>
                  </a:txBody>
                  <a:tcPr marL="45726" marR="45726" marT="45726" marB="45726" anchor="ctr" horzOverflow="overflow">
                    <a:lnL w="25400">
                      <a:solidFill>
                        <a:srgbClr val="FFFFFF"/>
                      </a:solidFill>
                      <a:bevel/>
                    </a:lnL>
                    <a:lnR w="25400">
                      <a:solidFill>
                        <a:srgbClr val="FFFFFF"/>
                      </a:solidFill>
                      <a:bevel/>
                    </a:lnR>
                    <a:lnT w="25400">
                      <a:solidFill>
                        <a:srgbClr val="FFFFFF"/>
                      </a:solidFill>
                      <a:bevel/>
                    </a:lnT>
                    <a:lnB w="25400">
                      <a:solidFill>
                        <a:srgbClr val="FFFFFF"/>
                      </a:solidFill>
                      <a:bevel/>
                    </a:lnB>
                    <a:solidFill>
                      <a:srgbClr val="E8ECF4"/>
                    </a:solidFill>
                  </a:tcPr>
                </a:tc>
                <a:extLst>
                  <a:ext uri="{0D108BD9-81ED-4DB2-BD59-A6C34878D82A}">
                    <a16:rowId xmlns:a16="http://schemas.microsoft.com/office/drawing/2014/main" val="10002"/>
                  </a:ext>
                </a:extLst>
              </a:tr>
              <a:tr h="1835876">
                <a:tc>
                  <a:txBody>
                    <a:bodyPr/>
                    <a:lstStyle/>
                    <a:p>
                      <a:pPr algn="l">
                        <a:defRPr sz="4000" b="1" i="1">
                          <a:solidFill>
                            <a:srgbClr val="4F81BD"/>
                          </a:solidFill>
                          <a:uFillTx/>
                          <a:latin typeface="Trebuchet MS"/>
                          <a:ea typeface="Trebuchet MS"/>
                          <a:cs typeface="Trebuchet MS"/>
                          <a:sym typeface="Trebuchet MS"/>
                        </a:defRPr>
                      </a:pPr>
                      <a:r>
                        <a:t>2</a:t>
                      </a:r>
                      <a:r>
                        <a:rPr baseline="31250"/>
                        <a:t>nd</a:t>
                      </a:r>
                      <a:r>
                        <a:t> Paid D700</a:t>
                      </a:r>
                    </a:p>
                  </a:txBody>
                  <a:tcPr marL="45726" marR="45726" marT="45726" marB="45726" anchor="ctr" horzOverflow="overflow">
                    <a:lnL w="25400">
                      <a:solidFill>
                        <a:srgbClr val="FFFFFF"/>
                      </a:solidFill>
                      <a:bevel/>
                    </a:lnL>
                    <a:lnR w="25400">
                      <a:solidFill>
                        <a:srgbClr val="FFFFFF"/>
                      </a:solidFill>
                      <a:bevel/>
                    </a:lnR>
                    <a:lnT w="25400">
                      <a:solidFill>
                        <a:srgbClr val="FFFFFF"/>
                      </a:solidFill>
                      <a:bevel/>
                    </a:lnT>
                    <a:lnB w="25400">
                      <a:solidFill>
                        <a:srgbClr val="FFFFFF"/>
                      </a:solidFill>
                      <a:bevel/>
                    </a:lnB>
                    <a:solidFill>
                      <a:srgbClr val="CFD7E7"/>
                    </a:solidFill>
                  </a:tcPr>
                </a:tc>
                <a:tc>
                  <a:txBody>
                    <a:bodyPr/>
                    <a:lstStyle/>
                    <a:p>
                      <a:pPr>
                        <a:defRPr sz="1800">
                          <a:uFillTx/>
                        </a:defRPr>
                      </a:pPr>
                      <a:r>
                        <a:rPr sz="4800" i="1">
                          <a:solidFill>
                            <a:srgbClr val="3172C4"/>
                          </a:solidFill>
                          <a:latin typeface="Trebuchet MS"/>
                          <a:ea typeface="Trebuchet MS"/>
                          <a:cs typeface="Trebuchet MS"/>
                          <a:sym typeface="Trebuchet MS"/>
                        </a:rPr>
                        <a:t>5G usd</a:t>
                      </a:r>
                    </a:p>
                  </a:txBody>
                  <a:tcPr marL="45726" marR="45726" marT="45726" marB="45726" anchor="ctr" horzOverflow="overflow">
                    <a:lnL w="25400">
                      <a:solidFill>
                        <a:srgbClr val="FFFFFF"/>
                      </a:solidFill>
                      <a:bevel/>
                    </a:lnL>
                    <a:lnR w="25400">
                      <a:solidFill>
                        <a:srgbClr val="FFFFFF"/>
                      </a:solidFill>
                      <a:bevel/>
                    </a:lnR>
                    <a:lnT w="25400">
                      <a:solidFill>
                        <a:srgbClr val="FFFFFF"/>
                      </a:solidFill>
                      <a:bevel/>
                    </a:lnT>
                    <a:lnB w="25400">
                      <a:solidFill>
                        <a:srgbClr val="FFFFFF"/>
                      </a:solidFill>
                      <a:bevel/>
                    </a:lnB>
                    <a:solidFill>
                      <a:srgbClr val="CFD7E7"/>
                    </a:solidFill>
                  </a:tcPr>
                </a:tc>
                <a:tc>
                  <a:txBody>
                    <a:bodyPr/>
                    <a:lstStyle/>
                    <a:p>
                      <a:pPr>
                        <a:defRPr sz="1800">
                          <a:uFillTx/>
                        </a:defRPr>
                      </a:pPr>
                      <a:r>
                        <a:rPr sz="4800" i="1">
                          <a:solidFill>
                            <a:srgbClr val="3172C4"/>
                          </a:solidFill>
                          <a:latin typeface="Trebuchet MS"/>
                          <a:ea typeface="Trebuchet MS"/>
                          <a:cs typeface="Trebuchet MS"/>
                          <a:sym typeface="Trebuchet MS"/>
                        </a:rPr>
                        <a:t>10GBU</a:t>
                      </a:r>
                    </a:p>
                  </a:txBody>
                  <a:tcPr marL="45726" marR="45726" marT="45726" marB="45726" anchor="ctr" horzOverflow="overflow">
                    <a:lnL w="25400">
                      <a:solidFill>
                        <a:srgbClr val="FFFFFF"/>
                      </a:solidFill>
                      <a:bevel/>
                    </a:lnL>
                    <a:lnR w="25400">
                      <a:solidFill>
                        <a:srgbClr val="FFFFFF"/>
                      </a:solidFill>
                      <a:bevel/>
                    </a:lnR>
                    <a:lnT w="25400">
                      <a:solidFill>
                        <a:srgbClr val="FFFFFF"/>
                      </a:solidFill>
                      <a:bevel/>
                    </a:lnT>
                    <a:lnB w="25400">
                      <a:solidFill>
                        <a:srgbClr val="FFFFFF"/>
                      </a:solidFill>
                      <a:bevel/>
                    </a:lnB>
                    <a:solidFill>
                      <a:srgbClr val="CFD7E7"/>
                    </a:solidFill>
                  </a:tcPr>
                </a:tc>
                <a:tc>
                  <a:txBody>
                    <a:bodyPr/>
                    <a:lstStyle/>
                    <a:p>
                      <a:pPr>
                        <a:defRPr sz="1800">
                          <a:uFillTx/>
                        </a:defRPr>
                      </a:pPr>
                      <a:r>
                        <a:rPr sz="4800" i="1">
                          <a:solidFill>
                            <a:srgbClr val="3172C4"/>
                          </a:solidFill>
                          <a:latin typeface="Trebuchet MS"/>
                          <a:ea typeface="Trebuchet MS"/>
                          <a:cs typeface="Trebuchet MS"/>
                          <a:sym typeface="Trebuchet MS"/>
                        </a:rPr>
                        <a:t>20GBU</a:t>
                      </a:r>
                    </a:p>
                  </a:txBody>
                  <a:tcPr marL="45726" marR="45726" marT="45726" marB="45726" anchor="ctr" horzOverflow="overflow">
                    <a:lnL w="25400">
                      <a:solidFill>
                        <a:srgbClr val="FFFFFF"/>
                      </a:solidFill>
                      <a:bevel/>
                    </a:lnL>
                    <a:lnR w="25400">
                      <a:solidFill>
                        <a:srgbClr val="FFFFFF"/>
                      </a:solidFill>
                      <a:bevel/>
                    </a:lnR>
                    <a:lnT w="25400">
                      <a:solidFill>
                        <a:srgbClr val="FFFFFF"/>
                      </a:solidFill>
                      <a:bevel/>
                    </a:lnT>
                    <a:lnB w="25400">
                      <a:solidFill>
                        <a:srgbClr val="FFFFFF"/>
                      </a:solidFill>
                      <a:bevel/>
                    </a:lnB>
                    <a:solidFill>
                      <a:srgbClr val="CFD7E7"/>
                    </a:solidFill>
                  </a:tcPr>
                </a:tc>
                <a:tc>
                  <a:txBody>
                    <a:bodyPr/>
                    <a:lstStyle/>
                    <a:p>
                      <a:pPr>
                        <a:defRPr sz="1800">
                          <a:uFillTx/>
                        </a:defRPr>
                      </a:pPr>
                      <a:r>
                        <a:rPr sz="4800" i="1" dirty="0">
                          <a:solidFill>
                            <a:srgbClr val="3172C4"/>
                          </a:solidFill>
                          <a:latin typeface="Trebuchet MS"/>
                          <a:ea typeface="Trebuchet MS"/>
                          <a:cs typeface="Trebuchet MS"/>
                          <a:sym typeface="Trebuchet MS"/>
                        </a:rPr>
                        <a:t>40GBU</a:t>
                      </a:r>
                    </a:p>
                  </a:txBody>
                  <a:tcPr marL="45726" marR="45726" marT="45726" marB="45726" anchor="ctr" horzOverflow="overflow">
                    <a:lnL w="25400">
                      <a:solidFill>
                        <a:srgbClr val="FFFFFF"/>
                      </a:solidFill>
                      <a:bevel/>
                    </a:lnL>
                    <a:lnR w="25400">
                      <a:solidFill>
                        <a:srgbClr val="FFFFFF"/>
                      </a:solidFill>
                      <a:bevel/>
                    </a:lnR>
                    <a:lnT w="25400">
                      <a:solidFill>
                        <a:srgbClr val="FFFFFF"/>
                      </a:solidFill>
                      <a:bevel/>
                    </a:lnT>
                    <a:lnB w="25400">
                      <a:solidFill>
                        <a:srgbClr val="FFFFFF"/>
                      </a:solidFill>
                      <a:bevel/>
                    </a:lnB>
                    <a:solidFill>
                      <a:srgbClr val="CFD7E7"/>
                    </a:solidFill>
                  </a:tcPr>
                </a:tc>
                <a:extLst>
                  <a:ext uri="{0D108BD9-81ED-4DB2-BD59-A6C34878D82A}">
                    <a16:rowId xmlns:a16="http://schemas.microsoft.com/office/drawing/2014/main" val="10003"/>
                  </a:ext>
                </a:extLst>
              </a:tr>
            </a:tbl>
          </a:graphicData>
        </a:graphic>
      </p:graphicFrame>
      <p:sp>
        <p:nvSpPr>
          <p:cNvPr id="1008" name="Rectangle"/>
          <p:cNvSpPr/>
          <p:nvPr/>
        </p:nvSpPr>
        <p:spPr>
          <a:xfrm>
            <a:off x="8351409" y="3910679"/>
            <a:ext cx="2743203" cy="4147077"/>
          </a:xfrm>
          <a:prstGeom prst="rect">
            <a:avLst/>
          </a:prstGeom>
          <a:ln w="127000">
            <a:solidFill>
              <a:srgbClr val="FFC000"/>
            </a:solidFill>
            <a:miter/>
          </a:ln>
        </p:spPr>
        <p:txBody>
          <a:bodyPr lIns="101600" tIns="101600" rIns="101600" bIns="101600" anchor="ctr"/>
          <a:lstStyle/>
          <a:p>
            <a:pPr algn="ctr">
              <a:defRPr sz="4800">
                <a:solidFill>
                  <a:srgbClr val="FFFFFF"/>
                </a:solidFill>
                <a:latin typeface="Calibri"/>
                <a:ea typeface="Calibri"/>
                <a:cs typeface="Calibri"/>
                <a:sym typeface="Calibri"/>
              </a:defRPr>
            </a:pPr>
            <a:endParaRPr/>
          </a:p>
        </p:txBody>
      </p:sp>
      <p:sp>
        <p:nvSpPr>
          <p:cNvPr id="1009" name="Rectangle"/>
          <p:cNvSpPr/>
          <p:nvPr/>
        </p:nvSpPr>
        <p:spPr>
          <a:xfrm>
            <a:off x="8351409" y="8059390"/>
            <a:ext cx="2743203" cy="1745931"/>
          </a:xfrm>
          <a:prstGeom prst="rect">
            <a:avLst/>
          </a:prstGeom>
          <a:ln w="127000">
            <a:solidFill>
              <a:srgbClr val="FFC000"/>
            </a:solidFill>
            <a:miter/>
          </a:ln>
        </p:spPr>
        <p:txBody>
          <a:bodyPr lIns="101600" tIns="101600" rIns="101600" bIns="101600" anchor="ctr"/>
          <a:lstStyle/>
          <a:p>
            <a:pPr algn="ctr">
              <a:defRPr sz="4800">
                <a:solidFill>
                  <a:srgbClr val="FFFFFF"/>
                </a:solidFill>
                <a:latin typeface="Calibri"/>
                <a:ea typeface="Calibri"/>
                <a:cs typeface="Calibri"/>
                <a:sym typeface="Calibri"/>
              </a:defRPr>
            </a:pPr>
            <a:endParaRPr/>
          </a:p>
        </p:txBody>
      </p:sp>
      <p:sp>
        <p:nvSpPr>
          <p:cNvPr id="1010" name="Rectangle"/>
          <p:cNvSpPr/>
          <p:nvPr/>
        </p:nvSpPr>
        <p:spPr>
          <a:xfrm>
            <a:off x="8351409" y="9949675"/>
            <a:ext cx="2743203" cy="1741191"/>
          </a:xfrm>
          <a:prstGeom prst="rect">
            <a:avLst/>
          </a:prstGeom>
          <a:ln w="127000">
            <a:solidFill>
              <a:srgbClr val="FFC000"/>
            </a:solidFill>
            <a:miter/>
          </a:ln>
        </p:spPr>
        <p:txBody>
          <a:bodyPr lIns="101600" tIns="101600" rIns="101600" bIns="101600" anchor="ctr"/>
          <a:lstStyle/>
          <a:p>
            <a:pPr algn="ctr">
              <a:defRPr sz="4800">
                <a:solidFill>
                  <a:srgbClr val="FFFFFF"/>
                </a:solidFill>
                <a:latin typeface="Calibri"/>
                <a:ea typeface="Calibri"/>
                <a:cs typeface="Calibri"/>
                <a:sym typeface="Calibri"/>
              </a:defRPr>
            </a:pPr>
            <a:endParaRPr/>
          </a:p>
        </p:txBody>
      </p:sp>
      <p:grpSp>
        <p:nvGrpSpPr>
          <p:cNvPr id="1013" name="Group"/>
          <p:cNvGrpSpPr/>
          <p:nvPr/>
        </p:nvGrpSpPr>
        <p:grpSpPr>
          <a:xfrm>
            <a:off x="10639826" y="11014063"/>
            <a:ext cx="8329496" cy="2540005"/>
            <a:chOff x="-1" y="-1"/>
            <a:chExt cx="8329494" cy="2540004"/>
          </a:xfrm>
        </p:grpSpPr>
        <p:sp>
          <p:nvSpPr>
            <p:cNvPr id="1011" name="Shape"/>
            <p:cNvSpPr/>
            <p:nvPr/>
          </p:nvSpPr>
          <p:spPr>
            <a:xfrm>
              <a:off x="-1" y="-1"/>
              <a:ext cx="8329494" cy="2540004"/>
            </a:xfrm>
            <a:custGeom>
              <a:avLst/>
              <a:gdLst/>
              <a:ahLst/>
              <a:cxnLst>
                <a:cxn ang="0">
                  <a:pos x="wd2" y="hd2"/>
                </a:cxn>
                <a:cxn ang="5400000">
                  <a:pos x="wd2" y="hd2"/>
                </a:cxn>
                <a:cxn ang="10800000">
                  <a:pos x="wd2" y="hd2"/>
                </a:cxn>
                <a:cxn ang="16200000">
                  <a:pos x="wd2" y="hd2"/>
                </a:cxn>
              </a:cxnLst>
              <a:rect l="0" t="0" r="r" b="b"/>
              <a:pathLst>
                <a:path w="21600" h="21600" extrusionOk="0">
                  <a:moveTo>
                    <a:pt x="2868" y="0"/>
                  </a:moveTo>
                  <a:cubicBezTo>
                    <a:pt x="2809" y="0"/>
                    <a:pt x="2756" y="51"/>
                    <a:pt x="2707" y="122"/>
                  </a:cubicBezTo>
                  <a:lnTo>
                    <a:pt x="0" y="277"/>
                  </a:lnTo>
                  <a:lnTo>
                    <a:pt x="2494" y="1843"/>
                  </a:lnTo>
                  <a:lnTo>
                    <a:pt x="2494" y="20520"/>
                  </a:lnTo>
                  <a:cubicBezTo>
                    <a:pt x="2494" y="21116"/>
                    <a:pt x="2661" y="21600"/>
                    <a:pt x="2868" y="21600"/>
                  </a:cubicBezTo>
                  <a:lnTo>
                    <a:pt x="21226" y="21600"/>
                  </a:lnTo>
                  <a:cubicBezTo>
                    <a:pt x="21433" y="21600"/>
                    <a:pt x="21600" y="21116"/>
                    <a:pt x="21600" y="20520"/>
                  </a:cubicBezTo>
                  <a:lnTo>
                    <a:pt x="21600" y="1080"/>
                  </a:lnTo>
                  <a:cubicBezTo>
                    <a:pt x="21600" y="484"/>
                    <a:pt x="21433" y="0"/>
                    <a:pt x="21226" y="0"/>
                  </a:cubicBezTo>
                  <a:lnTo>
                    <a:pt x="2868" y="0"/>
                  </a:lnTo>
                  <a:close/>
                </a:path>
              </a:pathLst>
            </a:custGeom>
            <a:solidFill>
              <a:srgbClr val="00B0F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012" name="Qualified  Director 700 earns 20+ 10+ 5= 35 usd"/>
            <p:cNvSpPr/>
            <p:nvPr/>
          </p:nvSpPr>
          <p:spPr>
            <a:xfrm>
              <a:off x="1206792" y="499285"/>
              <a:ext cx="7122701" cy="1436290"/>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101600" tIns="101600" rIns="101600" bIns="101600" numCol="1" anchor="ctr">
              <a:spAutoFit/>
            </a:bodyPr>
            <a:lstStyle>
              <a:lvl1pPr marR="81278" indent="731519" defTabSz="1828800">
                <a:defRPr sz="4000" b="1">
                  <a:solidFill>
                    <a:srgbClr val="FFFFFF"/>
                  </a:solidFill>
                  <a:uFill>
                    <a:solidFill>
                      <a:srgbClr val="000000"/>
                    </a:solidFill>
                  </a:uFill>
                  <a:latin typeface="Calibri"/>
                  <a:ea typeface="Calibri"/>
                  <a:cs typeface="Calibri"/>
                  <a:sym typeface="Calibri"/>
                </a:defRPr>
              </a:lvl1pPr>
            </a:lstStyle>
            <a:p>
              <a:r>
                <a:rPr lang="th-TH" dirty="0"/>
                <a:t>ผู้กำกับที่ผ่านการรับรอง 700 มีรายได้ 20+ 10+ 5 = 35 usd</a:t>
              </a:r>
              <a:endParaRPr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006"/>
                                        </p:tgtEl>
                                        <p:attrNameLst>
                                          <p:attrName>style.visibility</p:attrName>
                                        </p:attrNameLst>
                                      </p:cBhvr>
                                      <p:to>
                                        <p:strVal val="visible"/>
                                      </p:to>
                                    </p:set>
                                    <p:animEffect transition="in" filter="wipe(left)">
                                      <p:cBhvr>
                                        <p:cTn id="7" dur="600"/>
                                        <p:tgtEl>
                                          <p:spTgt spid="100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007"/>
                                        </p:tgtEl>
                                        <p:attrNameLst>
                                          <p:attrName>style.visibility</p:attrName>
                                        </p:attrNameLst>
                                      </p:cBhvr>
                                      <p:to>
                                        <p:strVal val="visible"/>
                                      </p:to>
                                    </p:set>
                                    <p:animEffect transition="in" filter="dissolve">
                                      <p:cBhvr>
                                        <p:cTn id="12" dur="1000"/>
                                        <p:tgtEl>
                                          <p:spTgt spid="1007"/>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3" nodeType="clickEffect">
                                  <p:stCondLst>
                                    <p:cond delay="0"/>
                                  </p:stCondLst>
                                  <p:iterate>
                                    <p:tmAbs val="0"/>
                                  </p:iterate>
                                  <p:childTnLst>
                                    <p:set>
                                      <p:cBhvr>
                                        <p:cTn id="16" fill="hold"/>
                                        <p:tgtEl>
                                          <p:spTgt spid="1008"/>
                                        </p:tgtEl>
                                        <p:attrNameLst>
                                          <p:attrName>style.visibility</p:attrName>
                                        </p:attrNameLst>
                                      </p:cBhvr>
                                      <p:to>
                                        <p:strVal val="visible"/>
                                      </p:to>
                                    </p:set>
                                    <p:anim calcmode="lin" valueType="num">
                                      <p:cBhvr>
                                        <p:cTn id="17" dur="500" fill="hold"/>
                                        <p:tgtEl>
                                          <p:spTgt spid="1008"/>
                                        </p:tgtEl>
                                        <p:attrNameLst>
                                          <p:attrName>ppt_w</p:attrName>
                                        </p:attrNameLst>
                                      </p:cBhvr>
                                      <p:tavLst>
                                        <p:tav tm="0">
                                          <p:val>
                                            <p:fltVal val="0"/>
                                          </p:val>
                                        </p:tav>
                                        <p:tav tm="100000">
                                          <p:val>
                                            <p:strVal val="#ppt_w"/>
                                          </p:val>
                                        </p:tav>
                                      </p:tavLst>
                                    </p:anim>
                                    <p:anim calcmode="lin" valueType="num">
                                      <p:cBhvr>
                                        <p:cTn id="18" dur="500" fill="hold"/>
                                        <p:tgtEl>
                                          <p:spTgt spid="1008"/>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fill="hold" grpId="4" nodeType="clickEffect">
                                  <p:stCondLst>
                                    <p:cond delay="0"/>
                                  </p:stCondLst>
                                  <p:iterate>
                                    <p:tmAbs val="0"/>
                                  </p:iterate>
                                  <p:childTnLst>
                                    <p:set>
                                      <p:cBhvr>
                                        <p:cTn id="22" fill="hold"/>
                                        <p:tgtEl>
                                          <p:spTgt spid="1009"/>
                                        </p:tgtEl>
                                        <p:attrNameLst>
                                          <p:attrName>style.visibility</p:attrName>
                                        </p:attrNameLst>
                                      </p:cBhvr>
                                      <p:to>
                                        <p:strVal val="visible"/>
                                      </p:to>
                                    </p:set>
                                    <p:animEffect transition="in" filter="dissolve">
                                      <p:cBhvr>
                                        <p:cTn id="23" dur="500"/>
                                        <p:tgtEl>
                                          <p:spTgt spid="100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fill="hold" grpId="5" nodeType="clickEffect">
                                  <p:stCondLst>
                                    <p:cond delay="0"/>
                                  </p:stCondLst>
                                  <p:iterate>
                                    <p:tmAbs val="0"/>
                                  </p:iterate>
                                  <p:childTnLst>
                                    <p:set>
                                      <p:cBhvr>
                                        <p:cTn id="27" fill="hold"/>
                                        <p:tgtEl>
                                          <p:spTgt spid="1010"/>
                                        </p:tgtEl>
                                        <p:attrNameLst>
                                          <p:attrName>style.visibility</p:attrName>
                                        </p:attrNameLst>
                                      </p:cBhvr>
                                      <p:to>
                                        <p:strVal val="visible"/>
                                      </p:to>
                                    </p:set>
                                    <p:animEffect transition="in" filter="dissolve">
                                      <p:cBhvr>
                                        <p:cTn id="28" dur="500"/>
                                        <p:tgtEl>
                                          <p:spTgt spid="1010"/>
                                        </p:tgtEl>
                                      </p:cBhvr>
                                    </p:animEffect>
                                  </p:childTnLst>
                                </p:cTn>
                              </p:par>
                            </p:childTnLst>
                          </p:cTn>
                        </p:par>
                        <p:par>
                          <p:cTn id="29" fill="hold">
                            <p:stCondLst>
                              <p:cond delay="500"/>
                            </p:stCondLst>
                            <p:childTnLst>
                              <p:par>
                                <p:cTn id="30" presetID="23" presetClass="entr" presetSubtype="16" fill="hold" grpId="6" nodeType="afterEffect">
                                  <p:stCondLst>
                                    <p:cond delay="0"/>
                                  </p:stCondLst>
                                  <p:iterate>
                                    <p:tmAbs val="0"/>
                                  </p:iterate>
                                  <p:childTnLst>
                                    <p:set>
                                      <p:cBhvr>
                                        <p:cTn id="31" fill="hold"/>
                                        <p:tgtEl>
                                          <p:spTgt spid="1013"/>
                                        </p:tgtEl>
                                        <p:attrNameLst>
                                          <p:attrName>style.visibility</p:attrName>
                                        </p:attrNameLst>
                                      </p:cBhvr>
                                      <p:to>
                                        <p:strVal val="visible"/>
                                      </p:to>
                                    </p:set>
                                    <p:anim calcmode="lin" valueType="num">
                                      <p:cBhvr>
                                        <p:cTn id="32" dur="750" fill="hold"/>
                                        <p:tgtEl>
                                          <p:spTgt spid="1013"/>
                                        </p:tgtEl>
                                        <p:attrNameLst>
                                          <p:attrName>ppt_w</p:attrName>
                                        </p:attrNameLst>
                                      </p:cBhvr>
                                      <p:tavLst>
                                        <p:tav tm="0">
                                          <p:val>
                                            <p:fltVal val="0"/>
                                          </p:val>
                                        </p:tav>
                                        <p:tav tm="100000">
                                          <p:val>
                                            <p:strVal val="#ppt_w"/>
                                          </p:val>
                                        </p:tav>
                                      </p:tavLst>
                                    </p:anim>
                                    <p:anim calcmode="lin" valueType="num">
                                      <p:cBhvr>
                                        <p:cTn id="33" dur="750" fill="hold"/>
                                        <p:tgtEl>
                                          <p:spTgt spid="10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6" grpId="1" animBg="1" advAuto="0"/>
      <p:bldP spid="1007" grpId="2" animBg="1" advAuto="0"/>
      <p:bldP spid="1008" grpId="3" animBg="1" advAuto="0"/>
      <p:bldP spid="1009" grpId="4" animBg="1" advAuto="0"/>
      <p:bldP spid="1010" grpId="5" animBg="1" advAuto="0"/>
      <p:bldP spid="1013" grpId="6"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305" name="ASEA 2015…"/>
          <p:cNvSpPr>
            <a:spLocks noGrp="1"/>
          </p:cNvSpPr>
          <p:nvPr>
            <p:ph type="title"/>
          </p:nvPr>
        </p:nvSpPr>
        <p:spPr>
          <a:xfrm>
            <a:off x="3657975" y="227747"/>
            <a:ext cx="17287878" cy="3429001"/>
          </a:xfrm>
          <a:prstGeom prst="rect">
            <a:avLst/>
          </a:prstGeom>
        </p:spPr>
        <p:txBody>
          <a:bodyPr>
            <a:normAutofit/>
          </a:bodyPr>
          <a:lstStyle/>
          <a:p>
            <a:pPr>
              <a:defRPr sz="9200" b="1" cap="none">
                <a:solidFill>
                  <a:srgbClr val="FFFFFF"/>
                </a:solidFill>
                <a:latin typeface="Calibri"/>
                <a:ea typeface="Calibri"/>
                <a:cs typeface="Calibri"/>
                <a:sym typeface="Calibri"/>
              </a:defRPr>
            </a:pPr>
            <a:r>
              <a:rPr dirty="0"/>
              <a:t>ASEA 2015</a:t>
            </a:r>
            <a:br>
              <a:rPr lang="th-TH" dirty="0"/>
            </a:br>
            <a:r>
              <a:rPr lang="th-TH" sz="6600" dirty="0"/>
              <a:t>ตัวเลขจำนวน</a:t>
            </a:r>
            <a:r>
              <a:rPr lang="en-US" sz="6600" dirty="0"/>
              <a:t> (</a:t>
            </a:r>
            <a:r>
              <a:rPr lang="th-TH" sz="6600" dirty="0"/>
              <a:t>ดอลล่าห์สหรัฐ</a:t>
            </a:r>
            <a:r>
              <a:rPr lang="en-US" sz="6600" dirty="0"/>
              <a:t>)</a:t>
            </a:r>
            <a:r>
              <a:rPr lang="th-TH" sz="6600" dirty="0"/>
              <a:t> (ไม่รวม </a:t>
            </a:r>
            <a:r>
              <a:rPr lang="en-US" sz="6600" dirty="0"/>
              <a:t>EMP</a:t>
            </a:r>
            <a:r>
              <a:rPr lang="th-TH" sz="6600" dirty="0"/>
              <a:t>)</a:t>
            </a:r>
            <a:endParaRPr b="0" dirty="0"/>
          </a:p>
        </p:txBody>
      </p:sp>
      <p:grpSp>
        <p:nvGrpSpPr>
          <p:cNvPr id="308" name="image116.jpg"/>
          <p:cNvGrpSpPr/>
          <p:nvPr/>
        </p:nvGrpSpPr>
        <p:grpSpPr>
          <a:xfrm>
            <a:off x="2832100" y="3721232"/>
            <a:ext cx="18719800" cy="9555443"/>
            <a:chOff x="0" y="0"/>
            <a:chExt cx="18719800" cy="9555442"/>
          </a:xfrm>
        </p:grpSpPr>
        <p:pic>
          <p:nvPicPr>
            <p:cNvPr id="307" name="image116.jpg" descr="image116.jpg"/>
            <p:cNvPicPr>
              <a:picLocks noChangeAspect="1"/>
            </p:cNvPicPr>
            <p:nvPr/>
          </p:nvPicPr>
          <p:blipFill>
            <a:blip r:embed="rId4">
              <a:extLst/>
            </a:blip>
            <a:stretch>
              <a:fillRect/>
            </a:stretch>
          </p:blipFill>
          <p:spPr>
            <a:xfrm>
              <a:off x="215900" y="139700"/>
              <a:ext cx="18288000" cy="8996643"/>
            </a:xfrm>
            <a:prstGeom prst="rect">
              <a:avLst/>
            </a:prstGeom>
            <a:ln>
              <a:noFill/>
            </a:ln>
            <a:effectLst/>
          </p:spPr>
        </p:pic>
        <p:pic>
          <p:nvPicPr>
            <p:cNvPr id="306" name="image116.jpg" descr="image116.jpg"/>
            <p:cNvPicPr>
              <a:picLocks/>
            </p:cNvPicPr>
            <p:nvPr/>
          </p:nvPicPr>
          <p:blipFill>
            <a:blip r:embed="rId5">
              <a:extLst/>
            </a:blip>
            <a:stretch>
              <a:fillRect/>
            </a:stretch>
          </p:blipFill>
          <p:spPr>
            <a:xfrm>
              <a:off x="0" y="0"/>
              <a:ext cx="18719800" cy="9555443"/>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Ways to Get Paid with ASEA"/>
          <p:cNvSpPr>
            <a:spLocks noGrp="1"/>
          </p:cNvSpPr>
          <p:nvPr>
            <p:ph type="title"/>
          </p:nvPr>
        </p:nvSpPr>
        <p:spPr>
          <a:xfrm>
            <a:off x="4926884" y="1023747"/>
            <a:ext cx="15773401" cy="2246847"/>
          </a:xfrm>
          <a:prstGeom prst="rect">
            <a:avLst/>
          </a:prstGeom>
        </p:spPr>
        <p:txBody>
          <a:bodyPr>
            <a:normAutofit fontScale="90000"/>
          </a:bodyPr>
          <a:lstStyle>
            <a:lvl1pPr algn="ctr" defTabSz="1219200">
              <a:lnSpc>
                <a:spcPct val="100000"/>
              </a:lnSpc>
              <a:defRPr sz="8400"/>
            </a:lvl1pPr>
          </a:lstStyle>
          <a:p>
            <a:r>
              <a:rPr lang="th-TH" sz="8800" dirty="0"/>
              <a:t>8 วิธี การรับค่าตอบแทนจาก ASEA</a:t>
            </a:r>
            <a:endParaRPr sz="8800" dirty="0"/>
          </a:p>
        </p:txBody>
      </p:sp>
      <p:sp>
        <p:nvSpPr>
          <p:cNvPr id="368" name="Arrow"/>
          <p:cNvSpPr/>
          <p:nvPr/>
        </p:nvSpPr>
        <p:spPr>
          <a:xfrm>
            <a:off x="4131791" y="10071493"/>
            <a:ext cx="7825487" cy="1363143"/>
          </a:xfrm>
          <a:prstGeom prst="rightArrow">
            <a:avLst>
              <a:gd name="adj1" fmla="val 47201"/>
              <a:gd name="adj2" fmla="val 66952"/>
            </a:avLst>
          </a:prstGeom>
          <a:solidFill>
            <a:srgbClr val="808080"/>
          </a:solidFill>
          <a:ln w="12700">
            <a:miter lim="400000"/>
          </a:ln>
        </p:spPr>
        <p:txBody>
          <a:bodyPr lIns="101600" tIns="101600" rIns="101600" bIns="101600" anchor="ctr"/>
          <a:lstStyle/>
          <a:p>
            <a:pPr algn="ctr" defTabSz="1219200">
              <a:defRPr sz="4800">
                <a:latin typeface="Calibri"/>
                <a:ea typeface="Calibri"/>
                <a:cs typeface="Calibri"/>
                <a:sym typeface="Calibri"/>
              </a:defRPr>
            </a:pPr>
            <a:endParaRPr/>
          </a:p>
        </p:txBody>
      </p:sp>
      <p:sp>
        <p:nvSpPr>
          <p:cNvPr id="369" name="IMMEDIATE INCOME: linear income…"/>
          <p:cNvSpPr/>
          <p:nvPr/>
        </p:nvSpPr>
        <p:spPr>
          <a:xfrm>
            <a:off x="4034938" y="11460512"/>
            <a:ext cx="7467581" cy="1208144"/>
          </a:xfrm>
          <a:prstGeom prst="rect">
            <a:avLst/>
          </a:prstGeom>
          <a:ln w="25400">
            <a:miter lim="400000"/>
          </a:ln>
          <a:extLst>
            <a:ext uri="{C572A759-6A51-4108-AA02-DFA0A04FC94B}">
              <ma14:wrappingTextBoxFlag xmlns:ma14="http://schemas.microsoft.com/office/mac/drawingml/2011/main" xmlns="" val="1"/>
            </a:ext>
          </a:extLst>
        </p:spPr>
        <p:txBody>
          <a:bodyPr lIns="101600" tIns="101600" rIns="101600" bIns="101600" anchor="ctr"/>
          <a:lstStyle/>
          <a:p>
            <a:pPr algn="ctr" defTabSz="1219200">
              <a:defRPr sz="2800" b="1">
                <a:solidFill>
                  <a:srgbClr val="535353"/>
                </a:solidFill>
                <a:latin typeface="+mn-lt"/>
                <a:ea typeface="+mn-ea"/>
                <a:cs typeface="+mn-cs"/>
                <a:sym typeface="Helvetica"/>
              </a:defRPr>
            </a:pPr>
            <a:r>
              <a:rPr lang="th-TH" sz="2800" b="1" dirty="0">
                <a:sym typeface="Helvetica"/>
              </a:rPr>
              <a:t>รายได้ทันที: รายได้พาร์ทไทม์</a:t>
            </a:r>
            <a:br>
              <a:rPr lang="th-TH" sz="2800" b="1" dirty="0">
                <a:sym typeface="Helvetica"/>
              </a:rPr>
            </a:br>
            <a:r>
              <a:rPr lang="th-TH" sz="2800" b="1" dirty="0">
                <a:sym typeface="Helvetica"/>
              </a:rPr>
              <a:t>ขึ้นอยู่กับกิจกรรมส่วนตัวของคุณ</a:t>
            </a:r>
            <a:endParaRPr dirty="0"/>
          </a:p>
        </p:txBody>
      </p:sp>
      <p:sp>
        <p:nvSpPr>
          <p:cNvPr id="370" name="Arrow"/>
          <p:cNvSpPr/>
          <p:nvPr/>
        </p:nvSpPr>
        <p:spPr>
          <a:xfrm>
            <a:off x="12323429" y="10071493"/>
            <a:ext cx="7997665" cy="1475422"/>
          </a:xfrm>
          <a:prstGeom prst="rightArrow">
            <a:avLst>
              <a:gd name="adj1" fmla="val 47201"/>
              <a:gd name="adj2" fmla="val 66952"/>
            </a:avLst>
          </a:prstGeom>
          <a:solidFill>
            <a:srgbClr val="808080"/>
          </a:solidFill>
          <a:ln w="12700">
            <a:miter lim="400000"/>
          </a:ln>
        </p:spPr>
        <p:txBody>
          <a:bodyPr lIns="101600" tIns="101600" rIns="101600" bIns="101600" anchor="ctr"/>
          <a:lstStyle/>
          <a:p>
            <a:pPr algn="ctr" defTabSz="1219200">
              <a:defRPr sz="4800">
                <a:latin typeface="Calibri"/>
                <a:ea typeface="Calibri"/>
                <a:cs typeface="Calibri"/>
                <a:sym typeface="Calibri"/>
              </a:defRPr>
            </a:pPr>
            <a:endParaRPr/>
          </a:p>
        </p:txBody>
      </p:sp>
      <p:sp>
        <p:nvSpPr>
          <p:cNvPr id="371" name="RESIDUAL INCOME: developed over time…"/>
          <p:cNvSpPr/>
          <p:nvPr/>
        </p:nvSpPr>
        <p:spPr>
          <a:xfrm>
            <a:off x="12247229" y="11620526"/>
            <a:ext cx="7997666" cy="989717"/>
          </a:xfrm>
          <a:prstGeom prst="rect">
            <a:avLst/>
          </a:prstGeom>
          <a:ln w="25400">
            <a:miter lim="400000"/>
          </a:ln>
          <a:extLst>
            <a:ext uri="{C572A759-6A51-4108-AA02-DFA0A04FC94B}">
              <ma14:wrappingTextBoxFlag xmlns:ma14="http://schemas.microsoft.com/office/mac/drawingml/2011/main" xmlns="" val="1"/>
            </a:ext>
          </a:extLst>
        </p:spPr>
        <p:txBody>
          <a:bodyPr lIns="101600" tIns="101600" rIns="101600" bIns="101600" anchor="ctr"/>
          <a:lstStyle/>
          <a:p>
            <a:pPr algn="ctr" defTabSz="1219200">
              <a:defRPr sz="2800" b="1">
                <a:solidFill>
                  <a:srgbClr val="535353"/>
                </a:solidFill>
                <a:latin typeface="+mn-lt"/>
                <a:ea typeface="+mn-ea"/>
                <a:cs typeface="+mn-cs"/>
                <a:sym typeface="Helvetica"/>
              </a:defRPr>
            </a:pPr>
            <a:r>
              <a:rPr lang="th-TH" sz="2800" b="1" dirty="0">
                <a:sym typeface="Helvetica"/>
              </a:rPr>
              <a:t>รายได้ประจำ: พัฒนาขึ้นเมื่อเวลาผ่านไป</a:t>
            </a:r>
            <a:br>
              <a:rPr lang="th-TH" sz="2800" b="1" dirty="0">
                <a:sym typeface="Helvetica"/>
              </a:rPr>
            </a:br>
            <a:r>
              <a:rPr lang="th-TH" sz="2800" b="1" dirty="0">
                <a:sym typeface="Helvetica"/>
              </a:rPr>
              <a:t>ขึ้นอยู่กับกิจกรรมของทั้งองค์กร</a:t>
            </a:r>
            <a:endParaRPr b="0" dirty="0"/>
          </a:p>
        </p:txBody>
      </p:sp>
      <p:sp>
        <p:nvSpPr>
          <p:cNvPr id="372" name="8"/>
          <p:cNvSpPr/>
          <p:nvPr/>
        </p:nvSpPr>
        <p:spPr>
          <a:xfrm>
            <a:off x="3277594" y="-976883"/>
            <a:ext cx="205249" cy="4821833"/>
          </a:xfrm>
          <a:prstGeom prst="rect">
            <a:avLst/>
          </a:prstGeom>
          <a:ln w="25400">
            <a:miter lim="400000"/>
          </a:ln>
          <a:extLst>
            <a:ext uri="{C572A759-6A51-4108-AA02-DFA0A04FC94B}">
              <ma14:wrappingTextBoxFlag xmlns:ma14="http://schemas.microsoft.com/office/mac/drawingml/2011/main" xmlns="" val="1"/>
            </a:ext>
          </a:extLst>
        </p:spPr>
        <p:txBody>
          <a:bodyPr wrap="none" lIns="101600" tIns="101600" rIns="101600" bIns="101600" anchor="ctr">
            <a:spAutoFit/>
          </a:bodyPr>
          <a:lstStyle>
            <a:lvl1pPr>
              <a:defRPr sz="30000" b="1">
                <a:solidFill>
                  <a:srgbClr val="1E84BA"/>
                </a:solidFill>
                <a:latin typeface="+mn-lt"/>
                <a:ea typeface="+mn-ea"/>
                <a:cs typeface="+mn-cs"/>
                <a:sym typeface="Helvetica"/>
              </a:defRPr>
            </a:lvl1pPr>
          </a:lstStyle>
          <a:p>
            <a:endParaRPr dirty="0"/>
          </a:p>
        </p:txBody>
      </p:sp>
      <p:grpSp>
        <p:nvGrpSpPr>
          <p:cNvPr id="400" name="Group"/>
          <p:cNvGrpSpPr/>
          <p:nvPr/>
        </p:nvGrpSpPr>
        <p:grpSpPr>
          <a:xfrm>
            <a:off x="4163727" y="3755814"/>
            <a:ext cx="13950903" cy="6112004"/>
            <a:chOff x="-1" y="0"/>
            <a:chExt cx="13950902" cy="6112003"/>
          </a:xfrm>
        </p:grpSpPr>
        <p:sp>
          <p:nvSpPr>
            <p:cNvPr id="373" name="Shape"/>
            <p:cNvSpPr/>
            <p:nvPr/>
          </p:nvSpPr>
          <p:spPr>
            <a:xfrm>
              <a:off x="8163043" y="1205738"/>
              <a:ext cx="1720882" cy="4906265"/>
            </a:xfrm>
            <a:custGeom>
              <a:avLst/>
              <a:gdLst/>
              <a:ahLst/>
              <a:cxnLst>
                <a:cxn ang="0">
                  <a:pos x="wd2" y="hd2"/>
                </a:cxn>
                <a:cxn ang="5400000">
                  <a:pos x="wd2" y="hd2"/>
                </a:cxn>
                <a:cxn ang="10800000">
                  <a:pos x="wd2" y="hd2"/>
                </a:cxn>
                <a:cxn ang="16200000">
                  <a:pos x="wd2" y="hd2"/>
                </a:cxn>
              </a:cxnLst>
              <a:rect l="0" t="0" r="r" b="b"/>
              <a:pathLst>
                <a:path w="21600" h="21600" extrusionOk="0">
                  <a:moveTo>
                    <a:pt x="0" y="999"/>
                  </a:moveTo>
                  <a:cubicBezTo>
                    <a:pt x="0" y="447"/>
                    <a:pt x="4835" y="0"/>
                    <a:pt x="10800" y="0"/>
                  </a:cubicBezTo>
                  <a:cubicBezTo>
                    <a:pt x="16765" y="0"/>
                    <a:pt x="21600" y="447"/>
                    <a:pt x="21600" y="999"/>
                  </a:cubicBezTo>
                  <a:lnTo>
                    <a:pt x="21600" y="20601"/>
                  </a:lnTo>
                  <a:cubicBezTo>
                    <a:pt x="21600" y="21153"/>
                    <a:pt x="16765" y="21600"/>
                    <a:pt x="10800" y="21600"/>
                  </a:cubicBezTo>
                  <a:cubicBezTo>
                    <a:pt x="4835" y="21600"/>
                    <a:pt x="0" y="21153"/>
                    <a:pt x="0" y="20601"/>
                  </a:cubicBezTo>
                  <a:close/>
                </a:path>
              </a:pathLst>
            </a:custGeom>
            <a:solidFill>
              <a:srgbClr val="FA694E"/>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sp>
          <p:nvSpPr>
            <p:cNvPr id="374" name="Shape"/>
            <p:cNvSpPr/>
            <p:nvPr/>
          </p:nvSpPr>
          <p:spPr>
            <a:xfrm>
              <a:off x="12230020" y="0"/>
              <a:ext cx="1720881" cy="6110571"/>
            </a:xfrm>
            <a:custGeom>
              <a:avLst/>
              <a:gdLst/>
              <a:ahLst/>
              <a:cxnLst>
                <a:cxn ang="0">
                  <a:pos x="wd2" y="hd2"/>
                </a:cxn>
                <a:cxn ang="5400000">
                  <a:pos x="wd2" y="hd2"/>
                </a:cxn>
                <a:cxn ang="10800000">
                  <a:pos x="wd2" y="hd2"/>
                </a:cxn>
                <a:cxn ang="16200000">
                  <a:pos x="wd2" y="hd2"/>
                </a:cxn>
              </a:cxnLst>
              <a:rect l="0" t="0" r="r" b="b"/>
              <a:pathLst>
                <a:path w="21600" h="21600" extrusionOk="0">
                  <a:moveTo>
                    <a:pt x="0" y="999"/>
                  </a:moveTo>
                  <a:cubicBezTo>
                    <a:pt x="0" y="447"/>
                    <a:pt x="4835" y="0"/>
                    <a:pt x="10800" y="0"/>
                  </a:cubicBezTo>
                  <a:cubicBezTo>
                    <a:pt x="16765" y="0"/>
                    <a:pt x="21600" y="447"/>
                    <a:pt x="21600" y="999"/>
                  </a:cubicBezTo>
                  <a:lnTo>
                    <a:pt x="21600" y="20601"/>
                  </a:lnTo>
                  <a:cubicBezTo>
                    <a:pt x="21600" y="21153"/>
                    <a:pt x="16765" y="21600"/>
                    <a:pt x="10800" y="21600"/>
                  </a:cubicBezTo>
                  <a:cubicBezTo>
                    <a:pt x="4835" y="21600"/>
                    <a:pt x="0" y="21153"/>
                    <a:pt x="0" y="20601"/>
                  </a:cubicBezTo>
                  <a:close/>
                </a:path>
              </a:pathLst>
            </a:custGeom>
            <a:solidFill>
              <a:srgbClr val="00B0F0"/>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sp>
          <p:nvSpPr>
            <p:cNvPr id="375" name="Oval"/>
            <p:cNvSpPr/>
            <p:nvPr/>
          </p:nvSpPr>
          <p:spPr>
            <a:xfrm>
              <a:off x="12230023" y="9940"/>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nvGrpSpPr>
            <p:cNvPr id="398" name="Group"/>
            <p:cNvGrpSpPr/>
            <p:nvPr/>
          </p:nvGrpSpPr>
          <p:grpSpPr>
            <a:xfrm>
              <a:off x="-1" y="583207"/>
              <a:ext cx="13950894" cy="5499234"/>
              <a:chOff x="0" y="0"/>
              <a:chExt cx="13950892" cy="5499232"/>
            </a:xfrm>
          </p:grpSpPr>
          <p:grpSp>
            <p:nvGrpSpPr>
              <p:cNvPr id="378" name="Group"/>
              <p:cNvGrpSpPr/>
              <p:nvPr/>
            </p:nvGrpSpPr>
            <p:grpSpPr>
              <a:xfrm>
                <a:off x="0" y="3067239"/>
                <a:ext cx="1720882" cy="2431992"/>
                <a:chOff x="0" y="0"/>
                <a:chExt cx="1720881" cy="2431990"/>
              </a:xfrm>
            </p:grpSpPr>
            <p:sp>
              <p:nvSpPr>
                <p:cNvPr id="376" name="Shape"/>
                <p:cNvSpPr/>
                <p:nvPr/>
              </p:nvSpPr>
              <p:spPr>
                <a:xfrm>
                  <a:off x="0" y="-1"/>
                  <a:ext cx="1720882" cy="2431992"/>
                </a:xfrm>
                <a:custGeom>
                  <a:avLst/>
                  <a:gdLst/>
                  <a:ahLst/>
                  <a:cxnLst>
                    <a:cxn ang="0">
                      <a:pos x="wd2" y="hd2"/>
                    </a:cxn>
                    <a:cxn ang="5400000">
                      <a:pos x="wd2" y="hd2"/>
                    </a:cxn>
                    <a:cxn ang="10800000">
                      <a:pos x="wd2" y="hd2"/>
                    </a:cxn>
                    <a:cxn ang="16200000">
                      <a:pos x="wd2" y="hd2"/>
                    </a:cxn>
                  </a:cxnLst>
                  <a:rect l="0" t="0" r="r" b="b"/>
                  <a:pathLst>
                    <a:path w="21600" h="21600" extrusionOk="0">
                      <a:moveTo>
                        <a:pt x="0" y="2254"/>
                      </a:moveTo>
                      <a:cubicBezTo>
                        <a:pt x="0" y="1009"/>
                        <a:pt x="4835" y="0"/>
                        <a:pt x="10800" y="0"/>
                      </a:cubicBezTo>
                      <a:cubicBezTo>
                        <a:pt x="16765" y="0"/>
                        <a:pt x="21600" y="1009"/>
                        <a:pt x="21600" y="2254"/>
                      </a:cubicBezTo>
                      <a:lnTo>
                        <a:pt x="21600" y="19346"/>
                      </a:lnTo>
                      <a:cubicBezTo>
                        <a:pt x="21600" y="20591"/>
                        <a:pt x="16765" y="21600"/>
                        <a:pt x="10800" y="21600"/>
                      </a:cubicBezTo>
                      <a:cubicBezTo>
                        <a:pt x="4835" y="21600"/>
                        <a:pt x="0" y="20591"/>
                        <a:pt x="0" y="19346"/>
                      </a:cubicBezTo>
                      <a:close/>
                    </a:path>
                  </a:pathLst>
                </a:custGeom>
                <a:solidFill>
                  <a:srgbClr val="92D050"/>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sp>
              <p:nvSpPr>
                <p:cNvPr id="377" name="Oval"/>
                <p:cNvSpPr/>
                <p:nvPr/>
              </p:nvSpPr>
              <p:spPr>
                <a:xfrm>
                  <a:off x="3" y="-1"/>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grpSp>
            <p:nvGrpSpPr>
              <p:cNvPr id="381" name="Group"/>
              <p:cNvGrpSpPr/>
              <p:nvPr/>
            </p:nvGrpSpPr>
            <p:grpSpPr>
              <a:xfrm>
                <a:off x="2038339" y="2462803"/>
                <a:ext cx="1728590" cy="3036428"/>
                <a:chOff x="0" y="0"/>
                <a:chExt cx="1728589" cy="3036427"/>
              </a:xfrm>
            </p:grpSpPr>
            <p:sp>
              <p:nvSpPr>
                <p:cNvPr id="379" name="Shape"/>
                <p:cNvSpPr/>
                <p:nvPr/>
              </p:nvSpPr>
              <p:spPr>
                <a:xfrm>
                  <a:off x="7708" y="3"/>
                  <a:ext cx="1720882" cy="3036425"/>
                </a:xfrm>
                <a:custGeom>
                  <a:avLst/>
                  <a:gdLst/>
                  <a:ahLst/>
                  <a:cxnLst>
                    <a:cxn ang="0">
                      <a:pos x="wd2" y="hd2"/>
                    </a:cxn>
                    <a:cxn ang="5400000">
                      <a:pos x="wd2" y="hd2"/>
                    </a:cxn>
                    <a:cxn ang="10800000">
                      <a:pos x="wd2" y="hd2"/>
                    </a:cxn>
                    <a:cxn ang="16200000">
                      <a:pos x="wd2" y="hd2"/>
                    </a:cxn>
                  </a:cxnLst>
                  <a:rect l="0" t="0" r="r" b="b"/>
                  <a:pathLst>
                    <a:path w="21600" h="21600" extrusionOk="0">
                      <a:moveTo>
                        <a:pt x="0" y="1805"/>
                      </a:moveTo>
                      <a:cubicBezTo>
                        <a:pt x="0" y="808"/>
                        <a:pt x="4835" y="0"/>
                        <a:pt x="10800" y="0"/>
                      </a:cubicBezTo>
                      <a:cubicBezTo>
                        <a:pt x="16765" y="0"/>
                        <a:pt x="21600" y="808"/>
                        <a:pt x="21600" y="1805"/>
                      </a:cubicBezTo>
                      <a:lnTo>
                        <a:pt x="21600" y="19795"/>
                      </a:lnTo>
                      <a:cubicBezTo>
                        <a:pt x="21600" y="20792"/>
                        <a:pt x="16765" y="21600"/>
                        <a:pt x="10800" y="21600"/>
                      </a:cubicBezTo>
                      <a:cubicBezTo>
                        <a:pt x="4835" y="21600"/>
                        <a:pt x="0" y="20792"/>
                        <a:pt x="0" y="19795"/>
                      </a:cubicBezTo>
                      <a:close/>
                    </a:path>
                  </a:pathLst>
                </a:custGeom>
                <a:solidFill>
                  <a:srgbClr val="92D050"/>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sp>
              <p:nvSpPr>
                <p:cNvPr id="380" name="Oval"/>
                <p:cNvSpPr/>
                <p:nvPr/>
              </p:nvSpPr>
              <p:spPr>
                <a:xfrm>
                  <a:off x="-1" y="0"/>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grpSp>
            <p:nvGrpSpPr>
              <p:cNvPr id="384" name="Group"/>
              <p:cNvGrpSpPr/>
              <p:nvPr/>
            </p:nvGrpSpPr>
            <p:grpSpPr>
              <a:xfrm>
                <a:off x="4076674" y="1842870"/>
                <a:ext cx="1720882" cy="3656360"/>
                <a:chOff x="0" y="0"/>
                <a:chExt cx="1720881" cy="3656359"/>
              </a:xfrm>
            </p:grpSpPr>
            <p:sp>
              <p:nvSpPr>
                <p:cNvPr id="382" name="Shape"/>
                <p:cNvSpPr/>
                <p:nvPr/>
              </p:nvSpPr>
              <p:spPr>
                <a:xfrm>
                  <a:off x="0" y="0"/>
                  <a:ext cx="1720882" cy="3656360"/>
                </a:xfrm>
                <a:custGeom>
                  <a:avLst/>
                  <a:gdLst/>
                  <a:ahLst/>
                  <a:cxnLst>
                    <a:cxn ang="0">
                      <a:pos x="wd2" y="hd2"/>
                    </a:cxn>
                    <a:cxn ang="5400000">
                      <a:pos x="wd2" y="hd2"/>
                    </a:cxn>
                    <a:cxn ang="10800000">
                      <a:pos x="wd2" y="hd2"/>
                    </a:cxn>
                    <a:cxn ang="16200000">
                      <a:pos x="wd2" y="hd2"/>
                    </a:cxn>
                  </a:cxnLst>
                  <a:rect l="0" t="0" r="r" b="b"/>
                  <a:pathLst>
                    <a:path w="21600" h="21600" extrusionOk="0">
                      <a:moveTo>
                        <a:pt x="0" y="1499"/>
                      </a:moveTo>
                      <a:cubicBezTo>
                        <a:pt x="0" y="671"/>
                        <a:pt x="4835" y="0"/>
                        <a:pt x="10800" y="0"/>
                      </a:cubicBezTo>
                      <a:cubicBezTo>
                        <a:pt x="16765" y="0"/>
                        <a:pt x="21600" y="671"/>
                        <a:pt x="21600" y="1499"/>
                      </a:cubicBezTo>
                      <a:lnTo>
                        <a:pt x="21600" y="20101"/>
                      </a:lnTo>
                      <a:cubicBezTo>
                        <a:pt x="21600" y="20929"/>
                        <a:pt x="16765" y="21600"/>
                        <a:pt x="10800" y="21600"/>
                      </a:cubicBezTo>
                      <a:cubicBezTo>
                        <a:pt x="4835" y="21600"/>
                        <a:pt x="0" y="20929"/>
                        <a:pt x="0" y="20101"/>
                      </a:cubicBezTo>
                      <a:close/>
                    </a:path>
                  </a:pathLst>
                </a:custGeom>
                <a:solidFill>
                  <a:srgbClr val="92D050"/>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sp>
              <p:nvSpPr>
                <p:cNvPr id="383" name="Oval"/>
                <p:cNvSpPr/>
                <p:nvPr/>
              </p:nvSpPr>
              <p:spPr>
                <a:xfrm>
                  <a:off x="3" y="-1"/>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grpSp>
            <p:nvGrpSpPr>
              <p:cNvPr id="387" name="Group"/>
              <p:cNvGrpSpPr/>
              <p:nvPr/>
            </p:nvGrpSpPr>
            <p:grpSpPr>
              <a:xfrm>
                <a:off x="6115008" y="1238436"/>
                <a:ext cx="1720883" cy="4260796"/>
                <a:chOff x="0" y="0"/>
                <a:chExt cx="1720882" cy="4260794"/>
              </a:xfrm>
            </p:grpSpPr>
            <p:sp>
              <p:nvSpPr>
                <p:cNvPr id="385" name="Shape"/>
                <p:cNvSpPr/>
                <p:nvPr/>
              </p:nvSpPr>
              <p:spPr>
                <a:xfrm>
                  <a:off x="0" y="0"/>
                  <a:ext cx="1720882" cy="4260794"/>
                </a:xfrm>
                <a:custGeom>
                  <a:avLst/>
                  <a:gdLst/>
                  <a:ahLst/>
                  <a:cxnLst>
                    <a:cxn ang="0">
                      <a:pos x="wd2" y="hd2"/>
                    </a:cxn>
                    <a:cxn ang="5400000">
                      <a:pos x="wd2" y="hd2"/>
                    </a:cxn>
                    <a:cxn ang="10800000">
                      <a:pos x="wd2" y="hd2"/>
                    </a:cxn>
                    <a:cxn ang="16200000">
                      <a:pos x="wd2" y="hd2"/>
                    </a:cxn>
                  </a:cxnLst>
                  <a:rect l="0" t="0" r="r" b="b"/>
                  <a:pathLst>
                    <a:path w="21600" h="21600" extrusionOk="0">
                      <a:moveTo>
                        <a:pt x="0" y="1287"/>
                      </a:moveTo>
                      <a:cubicBezTo>
                        <a:pt x="0" y="576"/>
                        <a:pt x="4835" y="0"/>
                        <a:pt x="10800" y="0"/>
                      </a:cubicBezTo>
                      <a:cubicBezTo>
                        <a:pt x="16765" y="0"/>
                        <a:pt x="21600" y="576"/>
                        <a:pt x="21600" y="1287"/>
                      </a:cubicBezTo>
                      <a:lnTo>
                        <a:pt x="21600" y="20313"/>
                      </a:lnTo>
                      <a:cubicBezTo>
                        <a:pt x="21600" y="21024"/>
                        <a:pt x="16765" y="21600"/>
                        <a:pt x="10800" y="21600"/>
                      </a:cubicBezTo>
                      <a:cubicBezTo>
                        <a:pt x="4835" y="21600"/>
                        <a:pt x="0" y="21024"/>
                        <a:pt x="0" y="20313"/>
                      </a:cubicBezTo>
                      <a:close/>
                    </a:path>
                  </a:pathLst>
                </a:custGeom>
                <a:solidFill>
                  <a:schemeClr val="accent3"/>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dirty="0"/>
                </a:p>
              </p:txBody>
            </p:sp>
            <p:sp>
              <p:nvSpPr>
                <p:cNvPr id="386" name="Oval"/>
                <p:cNvSpPr/>
                <p:nvPr/>
              </p:nvSpPr>
              <p:spPr>
                <a:xfrm>
                  <a:off x="3" y="0"/>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grpSp>
            <p:nvGrpSpPr>
              <p:cNvPr id="390" name="Group"/>
              <p:cNvGrpSpPr/>
              <p:nvPr/>
            </p:nvGrpSpPr>
            <p:grpSpPr>
              <a:xfrm>
                <a:off x="10191681" y="0"/>
                <a:ext cx="1720882" cy="5499231"/>
                <a:chOff x="0" y="0"/>
                <a:chExt cx="1720881" cy="5499230"/>
              </a:xfrm>
            </p:grpSpPr>
            <p:sp>
              <p:nvSpPr>
                <p:cNvPr id="388" name="Shape"/>
                <p:cNvSpPr/>
                <p:nvPr/>
              </p:nvSpPr>
              <p:spPr>
                <a:xfrm>
                  <a:off x="0" y="14070"/>
                  <a:ext cx="1720882" cy="5485161"/>
                </a:xfrm>
                <a:custGeom>
                  <a:avLst/>
                  <a:gdLst/>
                  <a:ahLst/>
                  <a:cxnLst>
                    <a:cxn ang="0">
                      <a:pos x="wd2" y="hd2"/>
                    </a:cxn>
                    <a:cxn ang="5400000">
                      <a:pos x="wd2" y="hd2"/>
                    </a:cxn>
                    <a:cxn ang="10800000">
                      <a:pos x="wd2" y="hd2"/>
                    </a:cxn>
                    <a:cxn ang="16200000">
                      <a:pos x="wd2" y="hd2"/>
                    </a:cxn>
                  </a:cxnLst>
                  <a:rect l="0" t="0" r="r" b="b"/>
                  <a:pathLst>
                    <a:path w="21600" h="21600" extrusionOk="0">
                      <a:moveTo>
                        <a:pt x="0" y="999"/>
                      </a:moveTo>
                      <a:cubicBezTo>
                        <a:pt x="0" y="447"/>
                        <a:pt x="4835" y="0"/>
                        <a:pt x="10800" y="0"/>
                      </a:cubicBezTo>
                      <a:cubicBezTo>
                        <a:pt x="16765" y="0"/>
                        <a:pt x="21600" y="447"/>
                        <a:pt x="21600" y="999"/>
                      </a:cubicBezTo>
                      <a:lnTo>
                        <a:pt x="21600" y="20601"/>
                      </a:lnTo>
                      <a:cubicBezTo>
                        <a:pt x="21600" y="21153"/>
                        <a:pt x="16765" y="21600"/>
                        <a:pt x="10800" y="21600"/>
                      </a:cubicBezTo>
                      <a:cubicBezTo>
                        <a:pt x="4835" y="21600"/>
                        <a:pt x="0" y="21153"/>
                        <a:pt x="0" y="20601"/>
                      </a:cubicBezTo>
                      <a:close/>
                    </a:path>
                  </a:pathLst>
                </a:custGeom>
                <a:solidFill>
                  <a:srgbClr val="00B0F0"/>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sp>
              <p:nvSpPr>
                <p:cNvPr id="389" name="Oval"/>
                <p:cNvSpPr/>
                <p:nvPr/>
              </p:nvSpPr>
              <p:spPr>
                <a:xfrm>
                  <a:off x="3" y="0"/>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sp>
            <p:nvSpPr>
              <p:cNvPr id="391" name="Retail"/>
              <p:cNvSpPr/>
              <p:nvPr/>
            </p:nvSpPr>
            <p:spPr>
              <a:xfrm>
                <a:off x="3" y="4158461"/>
                <a:ext cx="1720873" cy="487677"/>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lvl1pPr algn="ctr" defTabSz="1219200">
                  <a:defRPr sz="2000" b="1">
                    <a:solidFill>
                      <a:srgbClr val="FFFFFF"/>
                    </a:solidFill>
                    <a:latin typeface="+mn-lt"/>
                    <a:ea typeface="+mn-ea"/>
                    <a:cs typeface="+mn-cs"/>
                    <a:sym typeface="Helvetica"/>
                  </a:defRPr>
                </a:lvl1pPr>
              </a:lstStyle>
              <a:p>
                <a:r>
                  <a:rPr lang="th-TH" dirty="0"/>
                  <a:t>ขายปลีก</a:t>
                </a:r>
                <a:endParaRPr dirty="0"/>
              </a:p>
            </p:txBody>
          </p:sp>
          <p:sp>
            <p:nvSpPr>
              <p:cNvPr id="392" name="Fast…"/>
              <p:cNvSpPr/>
              <p:nvPr/>
            </p:nvSpPr>
            <p:spPr>
              <a:xfrm>
                <a:off x="4089813" y="3527073"/>
                <a:ext cx="1720873" cy="492436"/>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p>
                <a:pPr algn="ctr" defTabSz="1219200">
                  <a:defRPr sz="2000" b="1">
                    <a:solidFill>
                      <a:srgbClr val="FFFFFF"/>
                    </a:solidFill>
                    <a:latin typeface="+mn-lt"/>
                    <a:ea typeface="+mn-ea"/>
                    <a:cs typeface="+mn-cs"/>
                    <a:sym typeface="Helvetica"/>
                  </a:defRPr>
                </a:pPr>
                <a:r>
                  <a:rPr lang="th-TH" sz="2000" b="1" dirty="0">
                    <a:sym typeface="Helvetica"/>
                  </a:rPr>
                  <a:t>โบนัสเริ่มต้น</a:t>
                </a:r>
                <a:endParaRPr dirty="0"/>
              </a:p>
            </p:txBody>
          </p:sp>
          <p:sp>
            <p:nvSpPr>
              <p:cNvPr id="393" name="Director Bonus"/>
              <p:cNvSpPr/>
              <p:nvPr/>
            </p:nvSpPr>
            <p:spPr>
              <a:xfrm>
                <a:off x="6117749" y="3010313"/>
                <a:ext cx="1720875" cy="800213"/>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lvl1pPr algn="ctr" defTabSz="1219200">
                  <a:defRPr sz="2000" b="1">
                    <a:solidFill>
                      <a:srgbClr val="FFFFFF"/>
                    </a:solidFill>
                    <a:latin typeface="+mn-lt"/>
                    <a:ea typeface="+mn-ea"/>
                    <a:cs typeface="+mn-cs"/>
                    <a:sym typeface="Helvetica"/>
                  </a:defRPr>
                </a:lvl1pPr>
              </a:lstStyle>
              <a:p>
                <a:r>
                  <a:rPr lang="th-TH" dirty="0"/>
                  <a:t>โบนัสไดเร็คเตอร์</a:t>
                </a:r>
                <a:endParaRPr dirty="0"/>
              </a:p>
            </p:txBody>
          </p:sp>
          <p:sp>
            <p:nvSpPr>
              <p:cNvPr id="394" name="Team…"/>
              <p:cNvSpPr/>
              <p:nvPr/>
            </p:nvSpPr>
            <p:spPr>
              <a:xfrm>
                <a:off x="8015686" y="2609409"/>
                <a:ext cx="2022467" cy="800213"/>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p>
                <a:pPr algn="ctr" defTabSz="1219200">
                  <a:defRPr sz="2000" b="1">
                    <a:solidFill>
                      <a:srgbClr val="FFFFFF"/>
                    </a:solidFill>
                    <a:latin typeface="+mn-lt"/>
                    <a:ea typeface="+mn-ea"/>
                    <a:cs typeface="+mn-cs"/>
                    <a:sym typeface="Helvetica"/>
                  </a:defRPr>
                </a:pPr>
                <a:r>
                  <a:rPr lang="th-TH" sz="2000" b="1" dirty="0">
                    <a:sym typeface="Helvetica"/>
                  </a:rPr>
                  <a:t>คอมมิชชั่นของทีม</a:t>
                </a:r>
                <a:endParaRPr dirty="0"/>
              </a:p>
            </p:txBody>
          </p:sp>
          <p:sp>
            <p:nvSpPr>
              <p:cNvPr id="395" name="Executive Momentum Pool"/>
              <p:cNvSpPr/>
              <p:nvPr/>
            </p:nvSpPr>
            <p:spPr>
              <a:xfrm>
                <a:off x="10191681" y="2131238"/>
                <a:ext cx="1720873" cy="800213"/>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lvl1pPr algn="ctr" defTabSz="1219200">
                  <a:defRPr sz="2000" b="1">
                    <a:solidFill>
                      <a:srgbClr val="FFFFFF"/>
                    </a:solidFill>
                    <a:latin typeface="+mn-lt"/>
                    <a:ea typeface="+mn-ea"/>
                    <a:cs typeface="+mn-cs"/>
                    <a:sym typeface="Helvetica"/>
                  </a:defRPr>
                </a:lvl1pPr>
              </a:lstStyle>
              <a:p>
                <a:r>
                  <a:rPr lang="th-TH" dirty="0"/>
                  <a:t>เอ็คเซคคิวทีพโมเมนตัมพูล</a:t>
                </a:r>
                <a:endParaRPr dirty="0"/>
              </a:p>
            </p:txBody>
          </p:sp>
          <p:sp>
            <p:nvSpPr>
              <p:cNvPr id="396" name="Preferred…"/>
              <p:cNvSpPr/>
              <p:nvPr/>
            </p:nvSpPr>
            <p:spPr>
              <a:xfrm>
                <a:off x="2025203" y="3671049"/>
                <a:ext cx="1720873" cy="492436"/>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p>
                <a:pPr algn="ctr" defTabSz="1219200">
                  <a:defRPr sz="2000" b="1">
                    <a:solidFill>
                      <a:srgbClr val="FFFFFF"/>
                    </a:solidFill>
                    <a:latin typeface="+mn-lt"/>
                    <a:ea typeface="+mn-ea"/>
                    <a:cs typeface="+mn-cs"/>
                    <a:sym typeface="Helvetica"/>
                  </a:defRPr>
                </a:pPr>
                <a:r>
                  <a:rPr lang="th-TH" dirty="0"/>
                  <a:t>ลูกค้าประจำ</a:t>
                </a:r>
                <a:endParaRPr dirty="0"/>
              </a:p>
            </p:txBody>
          </p:sp>
          <p:sp>
            <p:nvSpPr>
              <p:cNvPr id="397" name="Check…"/>
              <p:cNvSpPr/>
              <p:nvPr/>
            </p:nvSpPr>
            <p:spPr>
              <a:xfrm>
                <a:off x="12230019" y="1900514"/>
                <a:ext cx="1720873" cy="492436"/>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p>
                <a:pPr algn="ctr" defTabSz="1219200">
                  <a:defRPr sz="2000" b="1">
                    <a:solidFill>
                      <a:srgbClr val="FFFFFF"/>
                    </a:solidFill>
                    <a:latin typeface="+mn-lt"/>
                    <a:ea typeface="+mn-ea"/>
                    <a:cs typeface="+mn-cs"/>
                    <a:sym typeface="Helvetica"/>
                  </a:defRPr>
                </a:pPr>
                <a:r>
                  <a:rPr lang="th-TH" sz="2000" dirty="0">
                    <a:latin typeface="+mn-lt"/>
                    <a:ea typeface="+mn-ea"/>
                    <a:cs typeface="+mn-cs"/>
                    <a:sym typeface="Helvetica"/>
                  </a:rPr>
                  <a:t>เช็คจับคู่</a:t>
                </a:r>
                <a:endParaRPr sz="4800" dirty="0">
                  <a:latin typeface="Calibri"/>
                  <a:ea typeface="Calibri"/>
                  <a:cs typeface="Calibri"/>
                  <a:sym typeface="Calibri"/>
                </a:endParaRPr>
              </a:p>
            </p:txBody>
          </p:sp>
        </p:grpSp>
        <p:sp>
          <p:nvSpPr>
            <p:cNvPr id="399" name="Oval"/>
            <p:cNvSpPr/>
            <p:nvPr/>
          </p:nvSpPr>
          <p:spPr>
            <a:xfrm>
              <a:off x="8159702" y="1193544"/>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sp>
        <p:nvSpPr>
          <p:cNvPr id="401" name="Shape"/>
          <p:cNvSpPr/>
          <p:nvPr/>
        </p:nvSpPr>
        <p:spPr>
          <a:xfrm>
            <a:off x="18422377" y="3218364"/>
            <a:ext cx="1720881" cy="6656404"/>
          </a:xfrm>
          <a:custGeom>
            <a:avLst/>
            <a:gdLst/>
            <a:ahLst/>
            <a:cxnLst>
              <a:cxn ang="0">
                <a:pos x="wd2" y="hd2"/>
              </a:cxn>
              <a:cxn ang="5400000">
                <a:pos x="wd2" y="hd2"/>
              </a:cxn>
              <a:cxn ang="10800000">
                <a:pos x="wd2" y="hd2"/>
              </a:cxn>
              <a:cxn ang="16200000">
                <a:pos x="wd2" y="hd2"/>
              </a:cxn>
            </a:cxnLst>
            <a:rect l="0" t="0" r="r" b="b"/>
            <a:pathLst>
              <a:path w="21600" h="21600" extrusionOk="0">
                <a:moveTo>
                  <a:pt x="0" y="999"/>
                </a:moveTo>
                <a:cubicBezTo>
                  <a:pt x="0" y="447"/>
                  <a:pt x="4835" y="0"/>
                  <a:pt x="10800" y="0"/>
                </a:cubicBezTo>
                <a:cubicBezTo>
                  <a:pt x="16765" y="0"/>
                  <a:pt x="21600" y="447"/>
                  <a:pt x="21600" y="999"/>
                </a:cubicBezTo>
                <a:lnTo>
                  <a:pt x="21600" y="20601"/>
                </a:lnTo>
                <a:cubicBezTo>
                  <a:pt x="21600" y="21153"/>
                  <a:pt x="16765" y="21600"/>
                  <a:pt x="10800" y="21600"/>
                </a:cubicBezTo>
                <a:cubicBezTo>
                  <a:pt x="4835" y="21600"/>
                  <a:pt x="0" y="21153"/>
                  <a:pt x="0" y="20601"/>
                </a:cubicBezTo>
                <a:close/>
              </a:path>
            </a:pathLst>
          </a:custGeom>
          <a:solidFill>
            <a:srgbClr val="00B0F0"/>
          </a:solidFill>
          <a:ln w="25400">
            <a:miter lim="400000"/>
          </a:ln>
          <a:effectLst>
            <a:outerShdw blurRad="76200" dist="50800" dir="5400000" rotWithShape="0">
              <a:srgbClr val="000000">
                <a:alpha val="25000"/>
              </a:srgbClr>
            </a:outerShdw>
          </a:effectLst>
        </p:spPr>
        <p:txBody>
          <a:bodyPr lIns="101600" tIns="101600" rIns="101600" bIns="101600" anchor="ctr"/>
          <a:lstStyle/>
          <a:p>
            <a:pPr algn="ctr" defTabSz="1219200">
              <a:defRPr sz="4800">
                <a:solidFill>
                  <a:srgbClr val="FFFFFF"/>
                </a:solidFill>
                <a:latin typeface="Calibri"/>
                <a:ea typeface="Calibri"/>
                <a:cs typeface="Calibri"/>
                <a:sym typeface="Calibri"/>
              </a:defRPr>
            </a:pPr>
            <a:endParaRPr/>
          </a:p>
        </p:txBody>
      </p:sp>
      <p:sp>
        <p:nvSpPr>
          <p:cNvPr id="402" name="Oval"/>
          <p:cNvSpPr/>
          <p:nvPr/>
        </p:nvSpPr>
        <p:spPr>
          <a:xfrm>
            <a:off x="18422382" y="3213080"/>
            <a:ext cx="1720877" cy="507573"/>
          </a:xfrm>
          <a:prstGeom prst="ellipse">
            <a:avLst/>
          </a:prstGeom>
          <a:solidFill>
            <a:srgbClr val="FFFFFF">
              <a:alpha val="40000"/>
            </a:srgbClr>
          </a:solidFill>
          <a:ln w="12700">
            <a:miter lim="400000"/>
          </a:ln>
        </p:spPr>
        <p:txBody>
          <a:bodyPr lIns="101600" tIns="101600" rIns="101600" bIns="101600" anchor="ctr"/>
          <a:lstStyle/>
          <a:p>
            <a:pPr algn="ctr" defTabSz="1219200">
              <a:defRPr sz="4800">
                <a:solidFill>
                  <a:srgbClr val="FFFFFF"/>
                </a:solidFill>
                <a:latin typeface="Calibri"/>
                <a:ea typeface="Calibri"/>
                <a:cs typeface="Calibri"/>
                <a:sym typeface="Calibri"/>
              </a:defRPr>
            </a:pPr>
            <a:endParaRPr/>
          </a:p>
        </p:txBody>
      </p:sp>
      <p:sp>
        <p:nvSpPr>
          <p:cNvPr id="403" name="Diamond…"/>
          <p:cNvSpPr/>
          <p:nvPr/>
        </p:nvSpPr>
        <p:spPr>
          <a:xfrm>
            <a:off x="18441778" y="5836173"/>
            <a:ext cx="1720873" cy="492436"/>
          </a:xfrm>
          <a:prstGeom prst="rect">
            <a:avLst/>
          </a:prstGeom>
          <a:ln w="25400">
            <a:miter lim="400000"/>
          </a:ln>
          <a:extLst>
            <a:ext uri="{C572A759-6A51-4108-AA02-DFA0A04FC94B}">
              <ma14:wrappingTextBoxFlag xmlns:ma14="http://schemas.microsoft.com/office/mac/drawingml/2011/main" xmlns="" val="1"/>
            </a:ext>
          </a:extLst>
        </p:spPr>
        <p:txBody>
          <a:bodyPr lIns="91437" tIns="91437" rIns="91437" bIns="91437">
            <a:spAutoFit/>
          </a:bodyPr>
          <a:lstStyle/>
          <a:p>
            <a:pPr algn="ctr" defTabSz="1219200">
              <a:defRPr sz="2000" b="1">
                <a:solidFill>
                  <a:srgbClr val="FFFFFF"/>
                </a:solidFill>
                <a:latin typeface="+mn-lt"/>
                <a:ea typeface="+mn-ea"/>
                <a:cs typeface="+mn-cs"/>
                <a:sym typeface="Helvetica"/>
              </a:defRPr>
            </a:pPr>
            <a:r>
              <a:rPr lang="th-TH" dirty="0"/>
              <a:t>ไดมอนต์พูล</a:t>
            </a:r>
            <a:endParaRPr dirty="0"/>
          </a:p>
        </p:txBody>
      </p:sp>
      <p:sp>
        <p:nvSpPr>
          <p:cNvPr id="41" name="#4"/>
          <p:cNvSpPr/>
          <p:nvPr/>
        </p:nvSpPr>
        <p:spPr>
          <a:xfrm>
            <a:off x="10106293" y="4911925"/>
            <a:ext cx="2065771" cy="5163847"/>
          </a:xfrm>
          <a:prstGeom prst="roundRect">
            <a:avLst>
              <a:gd name="adj" fmla="val 27401"/>
            </a:avLst>
          </a:prstGeom>
          <a:ln w="50800">
            <a:solidFill>
              <a:schemeClr val="accent1"/>
            </a:solidFill>
          </a:ln>
          <a:extLst>
            <a:ext uri="{C572A759-6A51-4108-AA02-DFA0A04FC94B}">
              <ma14:wrappingTextBoxFlag xmlns:ma14="http://schemas.microsoft.com/office/mac/drawingml/2011/main" xmlns="" val="1"/>
            </a:ext>
          </a:extLst>
        </p:spPr>
        <p:txBody>
          <a:bodyPr lIns="101600" tIns="101600" rIns="101600" bIns="101600"/>
          <a:lstStyle>
            <a:lvl1pPr algn="ctr">
              <a:defRPr sz="3800"/>
            </a:lvl1pPr>
          </a:lstStyle>
          <a:p>
            <a:r>
              <a:t>#4</a:t>
            </a:r>
          </a:p>
        </p:txBody>
      </p:sp>
    </p:spTree>
    <p:extLst>
      <p:ext uri="{BB962C8B-B14F-4D97-AF65-F5344CB8AC3E}">
        <p14:creationId xmlns:p14="http://schemas.microsoft.com/office/powerpoint/2010/main" val="217431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41"/>
                                        </p:tgtEl>
                                        <p:attrNameLst>
                                          <p:attrName>style.visibility</p:attrName>
                                        </p:attrNameLst>
                                      </p:cBhvr>
                                      <p:to>
                                        <p:strVal val="visible"/>
                                      </p:to>
                                    </p:set>
                                    <p:animEffect transition="in" filter="wipe(up)">
                                      <p:cBhvr>
                                        <p:cTn id="7"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1" name="Director Bonus"/>
          <p:cNvSpPr>
            <a:spLocks noGrp="1"/>
          </p:cNvSpPr>
          <p:nvPr>
            <p:ph type="title"/>
          </p:nvPr>
        </p:nvSpPr>
        <p:spPr>
          <a:xfrm>
            <a:off x="3958828" y="-535867"/>
            <a:ext cx="16466344" cy="3016253"/>
          </a:xfrm>
          <a:prstGeom prst="rect">
            <a:avLst/>
          </a:prstGeom>
        </p:spPr>
        <p:txBody>
          <a:bodyPr/>
          <a:lstStyle>
            <a:lvl1pPr>
              <a:defRPr sz="8800">
                <a:solidFill>
                  <a:srgbClr val="FFFFFF"/>
                </a:solidFill>
              </a:defRPr>
            </a:lvl1pPr>
          </a:lstStyle>
          <a:p>
            <a:r>
              <a:rPr lang="th-TH" dirty="0"/>
              <a:t>โบนัสไดเร็คเตอร์</a:t>
            </a:r>
            <a:endParaRPr dirty="0"/>
          </a:p>
        </p:txBody>
      </p:sp>
      <p:sp>
        <p:nvSpPr>
          <p:cNvPr id="1082" name="After you personally enroll your first 2 Associates…"/>
          <p:cNvSpPr>
            <a:spLocks noGrp="1"/>
          </p:cNvSpPr>
          <p:nvPr>
            <p:ph type="body" idx="1"/>
          </p:nvPr>
        </p:nvSpPr>
        <p:spPr>
          <a:xfrm>
            <a:off x="811940" y="2135694"/>
            <a:ext cx="14246293" cy="10854867"/>
          </a:xfrm>
          <a:prstGeom prst="rect">
            <a:avLst/>
          </a:prstGeom>
        </p:spPr>
        <p:txBody>
          <a:bodyPr/>
          <a:lstStyle/>
          <a:p>
            <a:pPr marL="624840" indent="-584200">
              <a:lnSpc>
                <a:spcPct val="90000"/>
              </a:lnSpc>
              <a:spcBef>
                <a:spcPts val="1300"/>
              </a:spcBef>
              <a:buClr>
                <a:srgbClr val="FFFFFF"/>
              </a:buClr>
              <a:buChar char="✓"/>
              <a:defRPr sz="4800">
                <a:solidFill>
                  <a:srgbClr val="F2F2F2"/>
                </a:solidFill>
              </a:defRPr>
            </a:pPr>
            <a:r>
              <a:rPr lang="th-TH" sz="4800" dirty="0"/>
              <a:t>หลังจากที่คุณลงทะเบียนสมาชิก </a:t>
            </a:r>
            <a:r>
              <a:rPr lang="en-US" sz="4800" dirty="0"/>
              <a:t>2 </a:t>
            </a:r>
            <a:r>
              <a:rPr lang="th-TH" sz="4800" dirty="0"/>
              <a:t>รายแรกของคุณแล้ว</a:t>
            </a:r>
            <a:endParaRPr lang="en-US" sz="4800" dirty="0"/>
          </a:p>
          <a:p>
            <a:pPr marL="624840" indent="-584200">
              <a:lnSpc>
                <a:spcPct val="90000"/>
              </a:lnSpc>
              <a:spcBef>
                <a:spcPts val="1300"/>
              </a:spcBef>
              <a:buClr>
                <a:srgbClr val="FFFFFF"/>
              </a:buClr>
              <a:buChar char="✓"/>
              <a:defRPr sz="4800">
                <a:solidFill>
                  <a:srgbClr val="F2F2F2"/>
                </a:solidFill>
              </a:defRPr>
            </a:pPr>
            <a:r>
              <a:rPr lang="th-TH" sz="4800" dirty="0"/>
              <a:t>ทีมซ้าย </a:t>
            </a:r>
            <a:r>
              <a:rPr lang="en-US" sz="4800" dirty="0"/>
              <a:t>1 </a:t>
            </a:r>
            <a:r>
              <a:rPr lang="th-TH" sz="4800" dirty="0"/>
              <a:t>คน/ ทีมขวา </a:t>
            </a:r>
            <a:r>
              <a:rPr lang="en-US" sz="4800" dirty="0"/>
              <a:t>1 </a:t>
            </a:r>
            <a:r>
              <a:rPr lang="th-TH" sz="4800" dirty="0"/>
              <a:t>คน</a:t>
            </a:r>
            <a:endParaRPr lang="en-US" sz="4800" dirty="0"/>
          </a:p>
          <a:p>
            <a:pPr marL="624840" indent="-584200">
              <a:lnSpc>
                <a:spcPct val="90000"/>
              </a:lnSpc>
              <a:spcBef>
                <a:spcPts val="1300"/>
              </a:spcBef>
              <a:buClr>
                <a:srgbClr val="FFFFFF"/>
              </a:buClr>
              <a:buChar char="✓"/>
              <a:defRPr sz="4800">
                <a:solidFill>
                  <a:srgbClr val="F2F2F2"/>
                </a:solidFill>
              </a:defRPr>
            </a:pPr>
            <a:r>
              <a:rPr lang="th-TH" sz="4800" dirty="0"/>
              <a:t>แต่ละคนมีอย่างน้อย 100PV</a:t>
            </a:r>
            <a:endParaRPr lang="en-US" sz="4800" dirty="0"/>
          </a:p>
          <a:p>
            <a:pPr marL="624840" indent="-584200">
              <a:lnSpc>
                <a:spcPct val="90000"/>
              </a:lnSpc>
              <a:spcBef>
                <a:spcPts val="1300"/>
              </a:spcBef>
              <a:buClr>
                <a:srgbClr val="FFFFFF"/>
              </a:buClr>
              <a:buChar char="✓"/>
              <a:defRPr sz="4800">
                <a:solidFill>
                  <a:srgbClr val="F2F2F2"/>
                </a:solidFill>
              </a:defRPr>
            </a:pPr>
            <a:r>
              <a:rPr lang="th-TH" sz="4800" dirty="0"/>
              <a:t>ตอนนี้คุณก้าวเข้าสู่ตำแหน่งไดเร็คเตอร์แล้ว!</a:t>
            </a:r>
            <a:endParaRPr lang="en-US" sz="4800" dirty="0"/>
          </a:p>
          <a:p>
            <a:pPr marL="624840" indent="-584200">
              <a:lnSpc>
                <a:spcPct val="90000"/>
              </a:lnSpc>
              <a:spcBef>
                <a:spcPts val="1300"/>
              </a:spcBef>
              <a:buClr>
                <a:srgbClr val="FFFFFF"/>
              </a:buClr>
              <a:buChar char="✓"/>
              <a:defRPr sz="4800">
                <a:solidFill>
                  <a:srgbClr val="F2F2F2"/>
                </a:solidFill>
              </a:defRPr>
            </a:pPr>
            <a:r>
              <a:rPr lang="th-TH" sz="4800" dirty="0"/>
              <a:t>ขั้นตอนนี้เริ่มต้นด้วย</a:t>
            </a:r>
            <a:r>
              <a:rPr lang="en-US" sz="4800" dirty="0"/>
              <a:t> binary tree </a:t>
            </a:r>
            <a:r>
              <a:rPr lang="th-TH" sz="4800" dirty="0"/>
              <a:t>ซึ่งจะกล่าวถึงในวิดีโอ "วิธีสร้าง</a:t>
            </a:r>
            <a:r>
              <a:rPr lang="en-US" sz="4800" dirty="0"/>
              <a:t> binary tree </a:t>
            </a:r>
            <a:r>
              <a:rPr lang="th-TH" sz="4800" dirty="0"/>
              <a:t>ของคุณ</a:t>
            </a:r>
            <a:r>
              <a:rPr lang="en-US" sz="4800" dirty="0"/>
              <a:t>”</a:t>
            </a:r>
          </a:p>
          <a:p>
            <a:pPr marL="624840" indent="-584200">
              <a:lnSpc>
                <a:spcPct val="90000"/>
              </a:lnSpc>
              <a:spcBef>
                <a:spcPts val="1300"/>
              </a:spcBef>
              <a:buClr>
                <a:srgbClr val="FFFFFF"/>
              </a:buClr>
              <a:buChar char="✓"/>
              <a:defRPr sz="4800">
                <a:solidFill>
                  <a:srgbClr val="F2F2F2"/>
                </a:solidFill>
              </a:defRPr>
            </a:pPr>
            <a:r>
              <a:rPr lang="th-TH" sz="4800" dirty="0"/>
              <a:t>เมื่อคุณสำเร็จภายใน 14 วันตามปฏิทินนับจากวันลงทะเบียนคุณจะได้รับโบนัสไดเร็คเตอร์</a:t>
            </a:r>
            <a:r>
              <a:rPr lang="en-US" sz="4800" dirty="0"/>
              <a:t> </a:t>
            </a:r>
            <a:r>
              <a:rPr lang="th-TH" sz="4800" dirty="0"/>
              <a:t>เพียงครั้งเดียวที่ 50 เหรียญสหรัฐฯ / 50 GBU (หน่วยธุรกิจทั่วโลก)</a:t>
            </a:r>
            <a:endParaRPr lang="en-US" sz="4800" dirty="0"/>
          </a:p>
          <a:p>
            <a:pPr marL="624840" indent="-584200">
              <a:lnSpc>
                <a:spcPct val="90000"/>
              </a:lnSpc>
              <a:spcBef>
                <a:spcPts val="1300"/>
              </a:spcBef>
              <a:buClr>
                <a:srgbClr val="FFFFFF"/>
              </a:buClr>
              <a:buChar char="✓"/>
              <a:defRPr sz="4800">
                <a:solidFill>
                  <a:srgbClr val="F2F2F2"/>
                </a:solidFill>
              </a:defRPr>
            </a:pPr>
            <a:r>
              <a:rPr lang="th-TH" sz="4800" dirty="0"/>
              <a:t>คุณสามารถเข้าถึงการเป็นไดเร็คเตอร์ได้ตลอดเวลา แต่คุณจะได้รับโบนัสไดเร็คเตอร์ 50 เหรียญต่อเมื่อคุณทำใน 14 วันแรกเท่านั้น</a:t>
            </a:r>
            <a:endParaRPr dirty="0"/>
          </a:p>
        </p:txBody>
      </p:sp>
      <p:grpSp>
        <p:nvGrpSpPr>
          <p:cNvPr id="1091" name="Group"/>
          <p:cNvGrpSpPr/>
          <p:nvPr/>
        </p:nvGrpSpPr>
        <p:grpSpPr>
          <a:xfrm>
            <a:off x="14958039" y="4951855"/>
            <a:ext cx="7251033" cy="6317555"/>
            <a:chOff x="-283281" y="0"/>
            <a:chExt cx="7251032" cy="6317554"/>
          </a:xfrm>
        </p:grpSpPr>
        <p:sp>
          <p:nvSpPr>
            <p:cNvPr id="1083" name="Line"/>
            <p:cNvSpPr/>
            <p:nvPr/>
          </p:nvSpPr>
          <p:spPr>
            <a:xfrm flipH="1">
              <a:off x="2413399" y="2253482"/>
              <a:ext cx="873378" cy="880803"/>
            </a:xfrm>
            <a:prstGeom prst="line">
              <a:avLst/>
            </a:prstGeom>
            <a:noFill/>
            <a:ln w="50800" cap="flat">
              <a:solidFill>
                <a:srgbClr val="FFFFFF"/>
              </a:solidFill>
              <a:prstDash val="solid"/>
              <a:bevel/>
            </a:ln>
            <a:effectLst/>
          </p:spPr>
          <p:txBody>
            <a:bodyPr wrap="square" lIns="91437" tIns="91437" rIns="91437" bIns="91437" numCol="1" anchor="t">
              <a:noAutofit/>
            </a:bodyPr>
            <a:lstStyle/>
            <a:p>
              <a:endParaRPr/>
            </a:p>
          </p:txBody>
        </p:sp>
        <p:sp>
          <p:nvSpPr>
            <p:cNvPr id="1084" name="Line"/>
            <p:cNvSpPr/>
            <p:nvPr/>
          </p:nvSpPr>
          <p:spPr>
            <a:xfrm>
              <a:off x="4899667" y="2172281"/>
              <a:ext cx="1087940" cy="880803"/>
            </a:xfrm>
            <a:prstGeom prst="line">
              <a:avLst/>
            </a:prstGeom>
            <a:noFill/>
            <a:ln w="50800" cap="flat">
              <a:solidFill>
                <a:srgbClr val="FFFFFF"/>
              </a:solidFill>
              <a:prstDash val="solid"/>
              <a:bevel/>
            </a:ln>
            <a:effectLst/>
          </p:spPr>
          <p:txBody>
            <a:bodyPr wrap="square" lIns="91437" tIns="91437" rIns="91437" bIns="91437" numCol="1" anchor="t">
              <a:noAutofit/>
            </a:bodyPr>
            <a:lstStyle/>
            <a:p>
              <a:endParaRPr/>
            </a:p>
          </p:txBody>
        </p:sp>
        <p:sp>
          <p:nvSpPr>
            <p:cNvPr id="1085" name="100 PV"/>
            <p:cNvSpPr/>
            <p:nvPr/>
          </p:nvSpPr>
          <p:spPr>
            <a:xfrm>
              <a:off x="4159242" y="4453583"/>
              <a:ext cx="2165847" cy="625553"/>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6" tIns="91436" rIns="91436" bIns="91436" numCol="1" anchor="t">
              <a:noAutofit/>
            </a:bodyPr>
            <a:lstStyle>
              <a:lvl1pPr>
                <a:defRPr sz="3600" b="1">
                  <a:solidFill>
                    <a:srgbClr val="FFFFFF"/>
                  </a:solidFill>
                  <a:latin typeface="Calibri"/>
                  <a:ea typeface="Calibri"/>
                  <a:cs typeface="Calibri"/>
                  <a:sym typeface="Calibri"/>
                </a:defRPr>
              </a:lvl1pPr>
            </a:lstStyle>
            <a:p>
              <a:r>
                <a:t>100 PV</a:t>
              </a:r>
            </a:p>
          </p:txBody>
        </p:sp>
        <p:sp>
          <p:nvSpPr>
            <p:cNvPr id="1086" name="100 PV"/>
            <p:cNvSpPr/>
            <p:nvPr/>
          </p:nvSpPr>
          <p:spPr>
            <a:xfrm>
              <a:off x="-283282" y="4453583"/>
              <a:ext cx="2176122" cy="625553"/>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6" tIns="91436" rIns="91436" bIns="91436" numCol="1" anchor="t">
              <a:noAutofit/>
            </a:bodyPr>
            <a:lstStyle>
              <a:lvl1pPr>
                <a:defRPr sz="3600" b="1">
                  <a:solidFill>
                    <a:srgbClr val="FFFFFF"/>
                  </a:solidFill>
                  <a:latin typeface="Calibri"/>
                  <a:ea typeface="Calibri"/>
                  <a:cs typeface="Calibri"/>
                  <a:sym typeface="Calibri"/>
                </a:defRPr>
              </a:lvl1pPr>
            </a:lstStyle>
            <a:p>
              <a:r>
                <a:t>100 PV</a:t>
              </a:r>
            </a:p>
          </p:txBody>
        </p:sp>
        <p:sp>
          <p:nvSpPr>
            <p:cNvPr id="1087" name="100 PV"/>
            <p:cNvSpPr/>
            <p:nvPr/>
          </p:nvSpPr>
          <p:spPr>
            <a:xfrm>
              <a:off x="1976575" y="837028"/>
              <a:ext cx="2422709" cy="625553"/>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6" tIns="91436" rIns="91436" bIns="91436" numCol="1" anchor="t">
              <a:noAutofit/>
            </a:bodyPr>
            <a:lstStyle>
              <a:lvl1pPr>
                <a:defRPr sz="3600" b="1">
                  <a:solidFill>
                    <a:srgbClr val="FFFFFF"/>
                  </a:solidFill>
                  <a:latin typeface="Calibri"/>
                  <a:ea typeface="Calibri"/>
                  <a:cs typeface="Calibri"/>
                  <a:sym typeface="Calibri"/>
                </a:defRPr>
              </a:lvl1pPr>
            </a:lstStyle>
            <a:p>
              <a:r>
                <a:t>100 PV</a:t>
              </a:r>
            </a:p>
          </p:txBody>
        </p:sp>
        <p:pic>
          <p:nvPicPr>
            <p:cNvPr id="1088" name="image82.png" descr="image82.png"/>
            <p:cNvPicPr>
              <a:picLocks noChangeAspect="1"/>
            </p:cNvPicPr>
            <p:nvPr/>
          </p:nvPicPr>
          <p:blipFill>
            <a:blip r:embed="rId3">
              <a:extLst/>
            </a:blip>
            <a:stretch>
              <a:fillRect/>
            </a:stretch>
          </p:blipFill>
          <p:spPr>
            <a:xfrm>
              <a:off x="3648874" y="0"/>
              <a:ext cx="1077482" cy="3479736"/>
            </a:xfrm>
            <a:prstGeom prst="rect">
              <a:avLst/>
            </a:prstGeom>
            <a:ln w="12700" cap="flat">
              <a:noFill/>
              <a:miter lim="400000"/>
            </a:ln>
            <a:effectLst/>
          </p:spPr>
        </p:pic>
        <p:pic>
          <p:nvPicPr>
            <p:cNvPr id="1089" name="image82.png" descr="image82.png"/>
            <p:cNvPicPr>
              <a:picLocks noChangeAspect="1"/>
            </p:cNvPicPr>
            <p:nvPr/>
          </p:nvPicPr>
          <p:blipFill>
            <a:blip r:embed="rId3">
              <a:extLst/>
            </a:blip>
            <a:stretch>
              <a:fillRect/>
            </a:stretch>
          </p:blipFill>
          <p:spPr>
            <a:xfrm>
              <a:off x="5890269" y="2837818"/>
              <a:ext cx="1077482" cy="3479737"/>
            </a:xfrm>
            <a:prstGeom prst="rect">
              <a:avLst/>
            </a:prstGeom>
            <a:ln w="12700" cap="flat">
              <a:noFill/>
              <a:miter lim="400000"/>
            </a:ln>
            <a:effectLst/>
          </p:spPr>
        </p:pic>
        <p:pic>
          <p:nvPicPr>
            <p:cNvPr id="1090" name="image82.png" descr="image82.png"/>
            <p:cNvPicPr>
              <a:picLocks noChangeAspect="1"/>
            </p:cNvPicPr>
            <p:nvPr/>
          </p:nvPicPr>
          <p:blipFill>
            <a:blip r:embed="rId3">
              <a:extLst/>
            </a:blip>
            <a:stretch>
              <a:fillRect/>
            </a:stretch>
          </p:blipFill>
          <p:spPr>
            <a:xfrm>
              <a:off x="1445667" y="2837818"/>
              <a:ext cx="1077482" cy="3479737"/>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082">
                                            <p:bg/>
                                          </p:spTgt>
                                        </p:tgtEl>
                                        <p:attrNameLst>
                                          <p:attrName>style.visibility</p:attrName>
                                        </p:attrNameLst>
                                      </p:cBhvr>
                                      <p:to>
                                        <p:strVal val="visible"/>
                                      </p:to>
                                    </p:set>
                                    <p:animEffect transition="in" filter="dissolve">
                                      <p:cBhvr>
                                        <p:cTn id="7" dur="1000"/>
                                        <p:tgtEl>
                                          <p:spTgt spid="1082">
                                            <p:bg/>
                                          </p:spTgt>
                                        </p:tgtEl>
                                      </p:cBhvr>
                                    </p:animEffect>
                                  </p:childTnLst>
                                </p:cTn>
                              </p:par>
                              <p:par>
                                <p:cTn id="8" presetID="9" presetClass="entr" presetSubtype="0" fill="hold" grpId="1" nodeType="withEffect">
                                  <p:stCondLst>
                                    <p:cond delay="0"/>
                                  </p:stCondLst>
                                  <p:iterate>
                                    <p:tmAbs val="0"/>
                                  </p:iterate>
                                  <p:childTnLst>
                                    <p:set>
                                      <p:cBhvr>
                                        <p:cTn id="9" fill="hold"/>
                                        <p:tgtEl>
                                          <p:spTgt spid="1082">
                                            <p:txEl>
                                              <p:pRg st="0" end="0"/>
                                            </p:txEl>
                                          </p:spTgt>
                                        </p:tgtEl>
                                        <p:attrNameLst>
                                          <p:attrName>style.visibility</p:attrName>
                                        </p:attrNameLst>
                                      </p:cBhvr>
                                      <p:to>
                                        <p:strVal val="visible"/>
                                      </p:to>
                                    </p:set>
                                    <p:animEffect transition="in" filter="dissolve">
                                      <p:cBhvr>
                                        <p:cTn id="10" dur="1000"/>
                                        <p:tgtEl>
                                          <p:spTgt spid="1082">
                                            <p:txEl>
                                              <p:pRg st="0" end="0"/>
                                            </p:txEl>
                                          </p:spTgt>
                                        </p:tgtEl>
                                      </p:cBhvr>
                                    </p:animEffect>
                                  </p:childTnLst>
                                </p:cTn>
                              </p:par>
                              <p:par>
                                <p:cTn id="11" presetID="9" presetClass="entr" presetSubtype="0" fill="hold" grpId="1" nodeType="withEffect">
                                  <p:stCondLst>
                                    <p:cond delay="0"/>
                                  </p:stCondLst>
                                  <p:iterate>
                                    <p:tmAbs val="0"/>
                                  </p:iterate>
                                  <p:childTnLst>
                                    <p:set>
                                      <p:cBhvr>
                                        <p:cTn id="12" fill="hold"/>
                                        <p:tgtEl>
                                          <p:spTgt spid="1082">
                                            <p:txEl>
                                              <p:pRg st="1" end="1"/>
                                            </p:txEl>
                                          </p:spTgt>
                                        </p:tgtEl>
                                        <p:attrNameLst>
                                          <p:attrName>style.visibility</p:attrName>
                                        </p:attrNameLst>
                                      </p:cBhvr>
                                      <p:to>
                                        <p:strVal val="visible"/>
                                      </p:to>
                                    </p:set>
                                    <p:animEffect transition="in" filter="dissolve">
                                      <p:cBhvr>
                                        <p:cTn id="13" dur="1000"/>
                                        <p:tgtEl>
                                          <p:spTgt spid="1082">
                                            <p:txEl>
                                              <p:pRg st="1" end="1"/>
                                            </p:txEl>
                                          </p:spTgt>
                                        </p:tgtEl>
                                      </p:cBhvr>
                                    </p:animEffect>
                                  </p:childTnLst>
                                </p:cTn>
                              </p:par>
                              <p:par>
                                <p:cTn id="14" presetID="9" presetClass="entr" presetSubtype="0" fill="hold" grpId="1" nodeType="withEffect">
                                  <p:stCondLst>
                                    <p:cond delay="0"/>
                                  </p:stCondLst>
                                  <p:iterate>
                                    <p:tmAbs val="0"/>
                                  </p:iterate>
                                  <p:childTnLst>
                                    <p:set>
                                      <p:cBhvr>
                                        <p:cTn id="15" fill="hold"/>
                                        <p:tgtEl>
                                          <p:spTgt spid="1082">
                                            <p:txEl>
                                              <p:pRg st="2" end="2"/>
                                            </p:txEl>
                                          </p:spTgt>
                                        </p:tgtEl>
                                        <p:attrNameLst>
                                          <p:attrName>style.visibility</p:attrName>
                                        </p:attrNameLst>
                                      </p:cBhvr>
                                      <p:to>
                                        <p:strVal val="visible"/>
                                      </p:to>
                                    </p:set>
                                    <p:animEffect transition="in" filter="dissolve">
                                      <p:cBhvr>
                                        <p:cTn id="16" dur="1000"/>
                                        <p:tgtEl>
                                          <p:spTgt spid="1082">
                                            <p:txEl>
                                              <p:pRg st="2" end="2"/>
                                            </p:txEl>
                                          </p:spTgt>
                                        </p:tgtEl>
                                      </p:cBhvr>
                                    </p:animEffect>
                                  </p:childTnLst>
                                </p:cTn>
                              </p:par>
                              <p:par>
                                <p:cTn id="17" presetID="9" presetClass="entr" presetSubtype="0" fill="hold" grpId="1" nodeType="withEffect">
                                  <p:stCondLst>
                                    <p:cond delay="0"/>
                                  </p:stCondLst>
                                  <p:iterate>
                                    <p:tmAbs val="0"/>
                                  </p:iterate>
                                  <p:childTnLst>
                                    <p:set>
                                      <p:cBhvr>
                                        <p:cTn id="18" fill="hold"/>
                                        <p:tgtEl>
                                          <p:spTgt spid="1082">
                                            <p:txEl>
                                              <p:pRg st="3" end="3"/>
                                            </p:txEl>
                                          </p:spTgt>
                                        </p:tgtEl>
                                        <p:attrNameLst>
                                          <p:attrName>style.visibility</p:attrName>
                                        </p:attrNameLst>
                                      </p:cBhvr>
                                      <p:to>
                                        <p:strVal val="visible"/>
                                      </p:to>
                                    </p:set>
                                    <p:animEffect transition="in" filter="dissolve">
                                      <p:cBhvr>
                                        <p:cTn id="19" dur="1000"/>
                                        <p:tgtEl>
                                          <p:spTgt spid="1082">
                                            <p:txEl>
                                              <p:pRg st="3" end="3"/>
                                            </p:txEl>
                                          </p:spTgt>
                                        </p:tgtEl>
                                      </p:cBhvr>
                                    </p:animEffect>
                                  </p:childTnLst>
                                </p:cTn>
                              </p:par>
                              <p:par>
                                <p:cTn id="20" presetID="9" presetClass="entr" presetSubtype="0" fill="hold" grpId="1" nodeType="withEffect">
                                  <p:stCondLst>
                                    <p:cond delay="0"/>
                                  </p:stCondLst>
                                  <p:iterate>
                                    <p:tmAbs val="0"/>
                                  </p:iterate>
                                  <p:childTnLst>
                                    <p:set>
                                      <p:cBhvr>
                                        <p:cTn id="21" fill="hold"/>
                                        <p:tgtEl>
                                          <p:spTgt spid="1082">
                                            <p:txEl>
                                              <p:pRg st="4" end="4"/>
                                            </p:txEl>
                                          </p:spTgt>
                                        </p:tgtEl>
                                        <p:attrNameLst>
                                          <p:attrName>style.visibility</p:attrName>
                                        </p:attrNameLst>
                                      </p:cBhvr>
                                      <p:to>
                                        <p:strVal val="visible"/>
                                      </p:to>
                                    </p:set>
                                    <p:animEffect transition="in" filter="dissolve">
                                      <p:cBhvr>
                                        <p:cTn id="22" dur="1000"/>
                                        <p:tgtEl>
                                          <p:spTgt spid="1082">
                                            <p:txEl>
                                              <p:pRg st="4" end="4"/>
                                            </p:txEl>
                                          </p:spTgt>
                                        </p:tgtEl>
                                      </p:cBhvr>
                                    </p:animEffect>
                                  </p:childTnLst>
                                </p:cTn>
                              </p:par>
                              <p:par>
                                <p:cTn id="23" presetID="9" presetClass="entr" presetSubtype="0" fill="hold" grpId="1" nodeType="withEffect">
                                  <p:stCondLst>
                                    <p:cond delay="0"/>
                                  </p:stCondLst>
                                  <p:iterate>
                                    <p:tmAbs val="0"/>
                                  </p:iterate>
                                  <p:childTnLst>
                                    <p:set>
                                      <p:cBhvr>
                                        <p:cTn id="24" fill="hold"/>
                                        <p:tgtEl>
                                          <p:spTgt spid="1082">
                                            <p:txEl>
                                              <p:pRg st="5" end="5"/>
                                            </p:txEl>
                                          </p:spTgt>
                                        </p:tgtEl>
                                        <p:attrNameLst>
                                          <p:attrName>style.visibility</p:attrName>
                                        </p:attrNameLst>
                                      </p:cBhvr>
                                      <p:to>
                                        <p:strVal val="visible"/>
                                      </p:to>
                                    </p:set>
                                    <p:animEffect transition="in" filter="dissolve">
                                      <p:cBhvr>
                                        <p:cTn id="25" dur="1000"/>
                                        <p:tgtEl>
                                          <p:spTgt spid="1082">
                                            <p:txEl>
                                              <p:pRg st="5" end="5"/>
                                            </p:txEl>
                                          </p:spTgt>
                                        </p:tgtEl>
                                      </p:cBhvr>
                                    </p:animEffect>
                                  </p:childTnLst>
                                </p:cTn>
                              </p:par>
                              <p:par>
                                <p:cTn id="26" presetID="9" presetClass="entr" presetSubtype="0" fill="hold" grpId="1" nodeType="withEffect">
                                  <p:stCondLst>
                                    <p:cond delay="0"/>
                                  </p:stCondLst>
                                  <p:iterate>
                                    <p:tmAbs val="0"/>
                                  </p:iterate>
                                  <p:childTnLst>
                                    <p:set>
                                      <p:cBhvr>
                                        <p:cTn id="27" fill="hold"/>
                                        <p:tgtEl>
                                          <p:spTgt spid="1082">
                                            <p:txEl>
                                              <p:pRg st="6" end="6"/>
                                            </p:txEl>
                                          </p:spTgt>
                                        </p:tgtEl>
                                        <p:attrNameLst>
                                          <p:attrName>style.visibility</p:attrName>
                                        </p:attrNameLst>
                                      </p:cBhvr>
                                      <p:to>
                                        <p:strVal val="visible"/>
                                      </p:to>
                                    </p:set>
                                    <p:animEffect transition="in" filter="dissolve">
                                      <p:cBhvr>
                                        <p:cTn id="28" dur="1000"/>
                                        <p:tgtEl>
                                          <p:spTgt spid="1082">
                                            <p:txEl>
                                              <p:pRg st="6" end="6"/>
                                            </p:txEl>
                                          </p:spTgt>
                                        </p:tgtEl>
                                      </p:cBhvr>
                                    </p:animEffect>
                                  </p:childTnLst>
                                </p:cTn>
                              </p:par>
                            </p:childTnLst>
                          </p:cTn>
                        </p:par>
                        <p:par>
                          <p:cTn id="29" fill="hold">
                            <p:stCondLst>
                              <p:cond delay="1000"/>
                            </p:stCondLst>
                            <p:childTnLst>
                              <p:par>
                                <p:cTn id="30" presetID="22" presetClass="entr" presetSubtype="1" fill="hold" grpId="2" nodeType="afterEffect">
                                  <p:stCondLst>
                                    <p:cond delay="0"/>
                                  </p:stCondLst>
                                  <p:iterate>
                                    <p:tmAbs val="0"/>
                                  </p:iterate>
                                  <p:childTnLst>
                                    <p:set>
                                      <p:cBhvr>
                                        <p:cTn id="31" fill="hold"/>
                                        <p:tgtEl>
                                          <p:spTgt spid="1091"/>
                                        </p:tgtEl>
                                        <p:attrNameLst>
                                          <p:attrName>style.visibility</p:attrName>
                                        </p:attrNameLst>
                                      </p:cBhvr>
                                      <p:to>
                                        <p:strVal val="visible"/>
                                      </p:to>
                                    </p:set>
                                    <p:animEffect transition="in" filter="wipe(up)">
                                      <p:cBhvr>
                                        <p:cTn id="32" dur="1000"/>
                                        <p:tgtEl>
                                          <p:spTgt spid="10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2" grpId="1" build="p" bldLvl="5" animBg="1" advAuto="0"/>
      <p:bldP spid="1091" grpId="2"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 name="Sponsor Tree              Binary Tree"/>
          <p:cNvSpPr>
            <a:spLocks noGrp="1"/>
          </p:cNvSpPr>
          <p:nvPr>
            <p:ph type="title"/>
          </p:nvPr>
        </p:nvSpPr>
        <p:spPr>
          <a:xfrm>
            <a:off x="4937235" y="1279353"/>
            <a:ext cx="16683000" cy="1558927"/>
          </a:xfrm>
          <a:prstGeom prst="rect">
            <a:avLst/>
          </a:prstGeom>
        </p:spPr>
        <p:txBody>
          <a:bodyPr/>
          <a:lstStyle>
            <a:lvl1pPr>
              <a:defRPr sz="8800"/>
            </a:lvl1pPr>
          </a:lstStyle>
          <a:p>
            <a:r>
              <a:t>Sponsor Tree              Binary Tree</a:t>
            </a:r>
          </a:p>
        </p:txBody>
      </p:sp>
      <p:sp>
        <p:nvSpPr>
          <p:cNvPr id="1096" name="The computer “sees” everyone in your organization in 2 configurations: Sponsorship Tree /  Binary Tree"/>
          <p:cNvSpPr>
            <a:spLocks noGrp="1"/>
          </p:cNvSpPr>
          <p:nvPr>
            <p:ph type="body" sz="quarter" idx="1"/>
          </p:nvPr>
        </p:nvSpPr>
        <p:spPr>
          <a:xfrm>
            <a:off x="3504180" y="10854243"/>
            <a:ext cx="13441086" cy="2017493"/>
          </a:xfrm>
          <a:prstGeom prst="rect">
            <a:avLst/>
          </a:prstGeom>
        </p:spPr>
        <p:txBody>
          <a:bodyPr>
            <a:normAutofit fontScale="92500"/>
          </a:bodyPr>
          <a:lstStyle>
            <a:lvl1pPr marL="0" indent="0">
              <a:buSzTx/>
              <a:buNone/>
              <a:defRPr sz="5600">
                <a:solidFill>
                  <a:srgbClr val="808080"/>
                </a:solidFill>
              </a:defRPr>
            </a:lvl1pPr>
          </a:lstStyle>
          <a:p>
            <a:r>
              <a:rPr lang="th-TH" dirty="0"/>
              <a:t>คอมพิวเตอร์ "เห็น" ทุกคนในองค์กรของคุณ</a:t>
            </a:r>
          </a:p>
          <a:p>
            <a:r>
              <a:rPr lang="th-TH" dirty="0"/>
              <a:t>เป็น 2 รูปแบบ </a:t>
            </a:r>
            <a:r>
              <a:rPr dirty="0"/>
              <a:t>: Sponsorship Tree /  Binary Tree</a:t>
            </a:r>
          </a:p>
        </p:txBody>
      </p:sp>
      <p:grpSp>
        <p:nvGrpSpPr>
          <p:cNvPr id="1101" name="Group"/>
          <p:cNvGrpSpPr/>
          <p:nvPr/>
        </p:nvGrpSpPr>
        <p:grpSpPr>
          <a:xfrm>
            <a:off x="6803851" y="3457820"/>
            <a:ext cx="1247261" cy="1536466"/>
            <a:chOff x="0" y="0"/>
            <a:chExt cx="1247260" cy="1536465"/>
          </a:xfrm>
        </p:grpSpPr>
        <p:grpSp>
          <p:nvGrpSpPr>
            <p:cNvPr id="1099" name="Group"/>
            <p:cNvGrpSpPr/>
            <p:nvPr/>
          </p:nvGrpSpPr>
          <p:grpSpPr>
            <a:xfrm>
              <a:off x="0" y="0"/>
              <a:ext cx="1247261" cy="1210556"/>
              <a:chOff x="-2" y="-3"/>
              <a:chExt cx="1247260" cy="1210555"/>
            </a:xfrm>
          </p:grpSpPr>
          <p:sp>
            <p:nvSpPr>
              <p:cNvPr id="1097" name="Oval"/>
              <p:cNvSpPr/>
              <p:nvPr/>
            </p:nvSpPr>
            <p:spPr>
              <a:xfrm>
                <a:off x="-3" y="-4"/>
                <a:ext cx="1247261" cy="1210557"/>
              </a:xfrm>
              <a:prstGeom prst="ellipse">
                <a:avLst/>
              </a:prstGeom>
              <a:solidFill>
                <a:srgbClr val="0070C0"/>
              </a:solidFill>
              <a:ln w="12700" cap="flat">
                <a:noFill/>
                <a:miter lim="400000"/>
              </a:ln>
              <a:effectLst/>
            </p:spPr>
            <p:txBody>
              <a:bodyPr wrap="square" lIns="101600" tIns="101600" rIns="101600" bIns="101600" numCol="1" anchor="t">
                <a:noAutofit/>
              </a:bodyPr>
              <a:lstStyle/>
              <a:p>
                <a:pPr defTabSz="1285874">
                  <a:defRPr>
                    <a:uFill>
                      <a:solidFill>
                        <a:srgbClr val="000000"/>
                      </a:solidFill>
                    </a:uFill>
                    <a:latin typeface="Calibri"/>
                    <a:ea typeface="Calibri"/>
                    <a:cs typeface="Calibri"/>
                    <a:sym typeface="Calibri"/>
                  </a:defRPr>
                </a:pPr>
                <a:endParaRPr/>
              </a:p>
            </p:txBody>
          </p:sp>
          <p:sp>
            <p:nvSpPr>
              <p:cNvPr id="1098" name="YOU"/>
              <p:cNvSpPr/>
              <p:nvPr/>
            </p:nvSpPr>
            <p:spPr>
              <a:xfrm>
                <a:off x="182674" y="389397"/>
                <a:ext cx="881967" cy="4318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indent="79374" algn="ctr" defTabSz="1285874">
                  <a:defRPr sz="2800" b="1">
                    <a:solidFill>
                      <a:srgbClr val="FFFFFF"/>
                    </a:solidFill>
                    <a:uFill>
                      <a:solidFill>
                        <a:srgbClr val="000000"/>
                      </a:solidFill>
                    </a:uFill>
                    <a:latin typeface="+mn-lt"/>
                    <a:ea typeface="+mn-ea"/>
                    <a:cs typeface="+mn-cs"/>
                    <a:sym typeface="Helvetica"/>
                  </a:defRPr>
                </a:lvl1pPr>
              </a:lstStyle>
              <a:p>
                <a:r>
                  <a:rPr lang="th-TH" dirty="0"/>
                  <a:t>คุณ</a:t>
                </a:r>
                <a:endParaRPr dirty="0"/>
              </a:p>
            </p:txBody>
          </p:sp>
        </p:grpSp>
        <p:sp>
          <p:nvSpPr>
            <p:cNvPr id="1100" name="Line"/>
            <p:cNvSpPr/>
            <p:nvPr/>
          </p:nvSpPr>
          <p:spPr>
            <a:xfrm flipV="1">
              <a:off x="623629" y="1186543"/>
              <a:ext cx="1" cy="349923"/>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grpSp>
      <p:sp>
        <p:nvSpPr>
          <p:cNvPr id="1102" name="Line"/>
          <p:cNvSpPr/>
          <p:nvPr/>
        </p:nvSpPr>
        <p:spPr>
          <a:xfrm>
            <a:off x="4375053" y="4979118"/>
            <a:ext cx="6104860" cy="1"/>
          </a:xfrm>
          <a:prstGeom prst="line">
            <a:avLst/>
          </a:prstGeom>
          <a:ln w="25400">
            <a:solidFill>
              <a:srgbClr val="6095C9"/>
            </a:solidFill>
          </a:ln>
        </p:spPr>
        <p:txBody>
          <a:bodyPr lIns="91437" tIns="91437" rIns="91437" bIns="91437"/>
          <a:lstStyle/>
          <a:p>
            <a:endParaRPr/>
          </a:p>
        </p:txBody>
      </p:sp>
      <p:grpSp>
        <p:nvGrpSpPr>
          <p:cNvPr id="1107" name="Group"/>
          <p:cNvGrpSpPr/>
          <p:nvPr/>
        </p:nvGrpSpPr>
        <p:grpSpPr>
          <a:xfrm>
            <a:off x="3764381" y="5000419"/>
            <a:ext cx="1247265" cy="2044488"/>
            <a:chOff x="0" y="0"/>
            <a:chExt cx="1247263" cy="2044486"/>
          </a:xfrm>
        </p:grpSpPr>
        <p:sp>
          <p:nvSpPr>
            <p:cNvPr id="1103" name="Line"/>
            <p:cNvSpPr/>
            <p:nvPr/>
          </p:nvSpPr>
          <p:spPr>
            <a:xfrm flipH="1">
              <a:off x="623631" y="-1"/>
              <a:ext cx="1" cy="747831"/>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grpSp>
          <p:nvGrpSpPr>
            <p:cNvPr id="1106" name="Group"/>
            <p:cNvGrpSpPr/>
            <p:nvPr/>
          </p:nvGrpSpPr>
          <p:grpSpPr>
            <a:xfrm>
              <a:off x="0" y="847742"/>
              <a:ext cx="1247264" cy="1196745"/>
              <a:chOff x="0" y="0"/>
              <a:chExt cx="1247263" cy="1196744"/>
            </a:xfrm>
          </p:grpSpPr>
          <p:sp>
            <p:nvSpPr>
              <p:cNvPr id="1104" name="Oval"/>
              <p:cNvSpPr/>
              <p:nvPr/>
            </p:nvSpPr>
            <p:spPr>
              <a:xfrm>
                <a:off x="0" y="-1"/>
                <a:ext cx="1247264" cy="1196746"/>
              </a:xfrm>
              <a:prstGeom prst="ellipse">
                <a:avLst/>
              </a:prstGeom>
              <a:solidFill>
                <a:srgbClr val="0070C0"/>
              </a:solidFill>
              <a:ln w="12700" cap="flat">
                <a:noFill/>
                <a:miter lim="400000"/>
              </a:ln>
              <a:effectLst/>
            </p:spPr>
            <p:txBody>
              <a:bodyPr wrap="square" lIns="101600" tIns="101600" rIns="101600" bIns="101600" numCol="1" anchor="t">
                <a:noAutofit/>
              </a:bodyPr>
              <a:lstStyle/>
              <a:p>
                <a:pPr defTabSz="1285874">
                  <a:defRPr>
                    <a:uFill>
                      <a:solidFill>
                        <a:srgbClr val="000000"/>
                      </a:solidFill>
                    </a:uFill>
                    <a:latin typeface="Calibri"/>
                    <a:ea typeface="Calibri"/>
                    <a:cs typeface="Calibri"/>
                    <a:sym typeface="Calibri"/>
                  </a:defRPr>
                </a:pPr>
                <a:endParaRPr/>
              </a:p>
            </p:txBody>
          </p:sp>
          <p:sp>
            <p:nvSpPr>
              <p:cNvPr id="1105" name="Ann"/>
              <p:cNvSpPr/>
              <p:nvPr/>
            </p:nvSpPr>
            <p:spPr>
              <a:xfrm>
                <a:off x="153180" y="382495"/>
                <a:ext cx="881969" cy="4318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indent="79374" algn="ctr" defTabSz="1285874">
                  <a:defRPr sz="2800" b="1">
                    <a:solidFill>
                      <a:srgbClr val="FFFFFF"/>
                    </a:solidFill>
                    <a:uFill>
                      <a:solidFill>
                        <a:srgbClr val="000000"/>
                      </a:solidFill>
                    </a:uFill>
                    <a:latin typeface="+mn-lt"/>
                    <a:ea typeface="+mn-ea"/>
                    <a:cs typeface="+mn-cs"/>
                    <a:sym typeface="Helvetica"/>
                  </a:defRPr>
                </a:lvl1pPr>
              </a:lstStyle>
              <a:p>
                <a:r>
                  <a:rPr lang="th-TH" dirty="0"/>
                  <a:t>แอน</a:t>
                </a:r>
                <a:endParaRPr dirty="0"/>
              </a:p>
            </p:txBody>
          </p:sp>
        </p:grpSp>
      </p:grpSp>
      <p:sp>
        <p:nvSpPr>
          <p:cNvPr id="1108" name="Line"/>
          <p:cNvSpPr/>
          <p:nvPr/>
        </p:nvSpPr>
        <p:spPr>
          <a:xfrm flipH="1">
            <a:off x="15996783" y="4300660"/>
            <a:ext cx="1123850" cy="3007226"/>
          </a:xfrm>
          <a:prstGeom prst="line">
            <a:avLst/>
          </a:prstGeom>
          <a:ln w="50800">
            <a:solidFill>
              <a:srgbClr val="6095C9"/>
            </a:solidFill>
            <a:miter lim="400000"/>
            <a:tailEnd type="triangle"/>
          </a:ln>
        </p:spPr>
        <p:txBody>
          <a:bodyPr lIns="91437" tIns="91437" rIns="91437" bIns="91437"/>
          <a:lstStyle/>
          <a:p>
            <a:endParaRPr/>
          </a:p>
        </p:txBody>
      </p:sp>
      <p:grpSp>
        <p:nvGrpSpPr>
          <p:cNvPr id="1111" name="Group"/>
          <p:cNvGrpSpPr/>
          <p:nvPr/>
        </p:nvGrpSpPr>
        <p:grpSpPr>
          <a:xfrm>
            <a:off x="16945267" y="3228252"/>
            <a:ext cx="1247262" cy="1248769"/>
            <a:chOff x="0" y="0"/>
            <a:chExt cx="1247260" cy="1248768"/>
          </a:xfrm>
        </p:grpSpPr>
        <p:sp>
          <p:nvSpPr>
            <p:cNvPr id="1109" name="Circle"/>
            <p:cNvSpPr/>
            <p:nvPr/>
          </p:nvSpPr>
          <p:spPr>
            <a:xfrm>
              <a:off x="-1" y="-1"/>
              <a:ext cx="1247262" cy="1248770"/>
            </a:xfrm>
            <a:prstGeom prst="ellipse">
              <a:avLst/>
            </a:prstGeom>
            <a:solidFill>
              <a:srgbClr val="0070C0"/>
            </a:solidFill>
            <a:ln w="12700" cap="flat">
              <a:noFill/>
              <a:miter lim="400000"/>
            </a:ln>
            <a:effectLst/>
          </p:spPr>
          <p:txBody>
            <a:bodyPr wrap="square" lIns="101600" tIns="101600" rIns="101600" bIns="101600" numCol="1" anchor="t">
              <a:noAutofit/>
            </a:bodyPr>
            <a:lstStyle/>
            <a:p>
              <a:pPr defTabSz="1285874">
                <a:defRPr>
                  <a:uFill>
                    <a:solidFill>
                      <a:srgbClr val="000000"/>
                    </a:solidFill>
                  </a:uFill>
                  <a:latin typeface="Calibri"/>
                  <a:ea typeface="Calibri"/>
                  <a:cs typeface="Calibri"/>
                  <a:sym typeface="Calibri"/>
                </a:defRPr>
              </a:pPr>
              <a:endParaRPr/>
            </a:p>
          </p:txBody>
        </p:sp>
        <p:sp>
          <p:nvSpPr>
            <p:cNvPr id="1110" name="YOU"/>
            <p:cNvSpPr/>
            <p:nvPr/>
          </p:nvSpPr>
          <p:spPr>
            <a:xfrm>
              <a:off x="153180" y="438001"/>
              <a:ext cx="881967" cy="4318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indent="79374" algn="ctr" defTabSz="1285874">
                <a:defRPr sz="2800" b="1">
                  <a:solidFill>
                    <a:srgbClr val="FFFFFF"/>
                  </a:solidFill>
                  <a:uFill>
                    <a:solidFill>
                      <a:srgbClr val="000000"/>
                    </a:solidFill>
                  </a:uFill>
                  <a:latin typeface="+mn-lt"/>
                  <a:ea typeface="+mn-ea"/>
                  <a:cs typeface="+mn-cs"/>
                  <a:sym typeface="Helvetica"/>
                </a:defRPr>
              </a:lvl1pPr>
            </a:lstStyle>
            <a:p>
              <a:r>
                <a:rPr lang="th-TH" dirty="0"/>
                <a:t>คุณ</a:t>
              </a:r>
              <a:endParaRPr dirty="0"/>
            </a:p>
          </p:txBody>
        </p:sp>
      </p:grpSp>
      <p:grpSp>
        <p:nvGrpSpPr>
          <p:cNvPr id="1114" name="Group"/>
          <p:cNvGrpSpPr/>
          <p:nvPr/>
        </p:nvGrpSpPr>
        <p:grpSpPr>
          <a:xfrm>
            <a:off x="18607380" y="7251439"/>
            <a:ext cx="1163681" cy="1142417"/>
            <a:chOff x="-1" y="-3"/>
            <a:chExt cx="1163680" cy="1142416"/>
          </a:xfrm>
        </p:grpSpPr>
        <p:sp>
          <p:nvSpPr>
            <p:cNvPr id="1112" name="Oval"/>
            <p:cNvSpPr/>
            <p:nvPr/>
          </p:nvSpPr>
          <p:spPr>
            <a:xfrm>
              <a:off x="-2" y="-4"/>
              <a:ext cx="1163681" cy="1142417"/>
            </a:xfrm>
            <a:prstGeom prst="ellipse">
              <a:avLst/>
            </a:prstGeom>
            <a:solidFill>
              <a:srgbClr val="0070C0"/>
            </a:solidFill>
            <a:ln w="12700" cap="flat">
              <a:noFill/>
              <a:miter lim="400000"/>
            </a:ln>
            <a:effectLst/>
          </p:spPr>
          <p:txBody>
            <a:bodyPr wrap="square" lIns="101600" tIns="101600" rIns="101600" bIns="101600" numCol="1" anchor="t">
              <a:noAutofit/>
            </a:bodyPr>
            <a:lstStyle/>
            <a:p>
              <a:pPr defTabSz="1285874">
                <a:defRPr>
                  <a:uFill>
                    <a:solidFill>
                      <a:srgbClr val="000000"/>
                    </a:solidFill>
                  </a:uFill>
                  <a:latin typeface="Calibri"/>
                  <a:ea typeface="Calibri"/>
                  <a:cs typeface="Calibri"/>
                  <a:sym typeface="Calibri"/>
                </a:defRPr>
              </a:pPr>
              <a:endParaRPr/>
            </a:p>
          </p:txBody>
        </p:sp>
        <p:sp>
          <p:nvSpPr>
            <p:cNvPr id="1113" name="Bob"/>
            <p:cNvSpPr/>
            <p:nvPr/>
          </p:nvSpPr>
          <p:spPr>
            <a:xfrm>
              <a:off x="170432" y="355328"/>
              <a:ext cx="822867" cy="4318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indent="79374" algn="ctr" defTabSz="1285874">
                <a:defRPr sz="2800" b="1">
                  <a:solidFill>
                    <a:srgbClr val="FFFFFF"/>
                  </a:solidFill>
                  <a:uFill>
                    <a:solidFill>
                      <a:srgbClr val="000000"/>
                    </a:solidFill>
                  </a:uFill>
                  <a:latin typeface="+mn-lt"/>
                  <a:ea typeface="+mn-ea"/>
                  <a:cs typeface="+mn-cs"/>
                  <a:sym typeface="Helvetica"/>
                </a:defRPr>
              </a:lvl1pPr>
            </a:lstStyle>
            <a:p>
              <a:r>
                <a:rPr lang="th-TH" dirty="0"/>
                <a:t>บ๊อบ</a:t>
              </a:r>
              <a:endParaRPr dirty="0"/>
            </a:p>
          </p:txBody>
        </p:sp>
      </p:grpSp>
      <p:grpSp>
        <p:nvGrpSpPr>
          <p:cNvPr id="1117" name="Group"/>
          <p:cNvGrpSpPr/>
          <p:nvPr/>
        </p:nvGrpSpPr>
        <p:grpSpPr>
          <a:xfrm>
            <a:off x="15322614" y="7251439"/>
            <a:ext cx="1163677" cy="1142417"/>
            <a:chOff x="-1" y="-3"/>
            <a:chExt cx="1163676" cy="1142416"/>
          </a:xfrm>
        </p:grpSpPr>
        <p:sp>
          <p:nvSpPr>
            <p:cNvPr id="1115" name="Oval"/>
            <p:cNvSpPr/>
            <p:nvPr/>
          </p:nvSpPr>
          <p:spPr>
            <a:xfrm>
              <a:off x="-2" y="-4"/>
              <a:ext cx="1163677" cy="1142417"/>
            </a:xfrm>
            <a:prstGeom prst="ellipse">
              <a:avLst/>
            </a:prstGeom>
            <a:solidFill>
              <a:srgbClr val="0070C0"/>
            </a:solidFill>
            <a:ln w="12700" cap="flat">
              <a:noFill/>
              <a:miter lim="400000"/>
            </a:ln>
            <a:effectLst/>
          </p:spPr>
          <p:txBody>
            <a:bodyPr wrap="square" lIns="101600" tIns="101600" rIns="101600" bIns="101600" numCol="1" anchor="t">
              <a:noAutofit/>
            </a:bodyPr>
            <a:lstStyle/>
            <a:p>
              <a:pPr defTabSz="1285874">
                <a:defRPr>
                  <a:uFill>
                    <a:solidFill>
                      <a:srgbClr val="000000"/>
                    </a:solidFill>
                  </a:uFill>
                  <a:latin typeface="Calibri"/>
                  <a:ea typeface="Calibri"/>
                  <a:cs typeface="Calibri"/>
                  <a:sym typeface="Calibri"/>
                </a:defRPr>
              </a:pPr>
              <a:endParaRPr/>
            </a:p>
          </p:txBody>
        </p:sp>
        <p:sp>
          <p:nvSpPr>
            <p:cNvPr id="1116" name="Ann"/>
            <p:cNvSpPr/>
            <p:nvPr/>
          </p:nvSpPr>
          <p:spPr>
            <a:xfrm>
              <a:off x="170432" y="355328"/>
              <a:ext cx="822865" cy="4318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indent="79374" algn="ctr" defTabSz="1285874">
                <a:defRPr sz="2800" b="1">
                  <a:solidFill>
                    <a:srgbClr val="FFFFFF"/>
                  </a:solidFill>
                  <a:uFill>
                    <a:solidFill>
                      <a:srgbClr val="000000"/>
                    </a:solidFill>
                  </a:uFill>
                  <a:latin typeface="+mn-lt"/>
                  <a:ea typeface="+mn-ea"/>
                  <a:cs typeface="+mn-cs"/>
                  <a:sym typeface="Helvetica"/>
                </a:defRPr>
              </a:lvl1pPr>
            </a:lstStyle>
            <a:p>
              <a:r>
                <a:rPr lang="th-TH" dirty="0"/>
                <a:t>แอน</a:t>
              </a:r>
              <a:endParaRPr dirty="0"/>
            </a:p>
          </p:txBody>
        </p:sp>
      </p:grpSp>
      <p:grpSp>
        <p:nvGrpSpPr>
          <p:cNvPr id="1122" name="Group"/>
          <p:cNvGrpSpPr/>
          <p:nvPr/>
        </p:nvGrpSpPr>
        <p:grpSpPr>
          <a:xfrm>
            <a:off x="9871538" y="4972779"/>
            <a:ext cx="1247265" cy="2025199"/>
            <a:chOff x="0" y="-74568"/>
            <a:chExt cx="1247263" cy="2025198"/>
          </a:xfrm>
        </p:grpSpPr>
        <p:sp>
          <p:nvSpPr>
            <p:cNvPr id="1118" name="Line"/>
            <p:cNvSpPr/>
            <p:nvPr/>
          </p:nvSpPr>
          <p:spPr>
            <a:xfrm flipH="1">
              <a:off x="623631" y="-74569"/>
              <a:ext cx="1" cy="688103"/>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grpSp>
          <p:nvGrpSpPr>
            <p:cNvPr id="1121" name="Group"/>
            <p:cNvGrpSpPr/>
            <p:nvPr/>
          </p:nvGrpSpPr>
          <p:grpSpPr>
            <a:xfrm>
              <a:off x="0" y="753889"/>
              <a:ext cx="1247264" cy="1196741"/>
              <a:chOff x="0" y="0"/>
              <a:chExt cx="1247263" cy="1196740"/>
            </a:xfrm>
          </p:grpSpPr>
          <p:sp>
            <p:nvSpPr>
              <p:cNvPr id="1119" name="Oval"/>
              <p:cNvSpPr/>
              <p:nvPr/>
            </p:nvSpPr>
            <p:spPr>
              <a:xfrm>
                <a:off x="0" y="0"/>
                <a:ext cx="1247264" cy="1196741"/>
              </a:xfrm>
              <a:prstGeom prst="ellipse">
                <a:avLst/>
              </a:prstGeom>
              <a:solidFill>
                <a:srgbClr val="0070C0"/>
              </a:solidFill>
              <a:ln w="12700" cap="flat">
                <a:noFill/>
                <a:miter lim="400000"/>
              </a:ln>
              <a:effectLst/>
            </p:spPr>
            <p:txBody>
              <a:bodyPr wrap="square" lIns="101600" tIns="101600" rIns="101600" bIns="101600" numCol="1" anchor="t">
                <a:noAutofit/>
              </a:bodyPr>
              <a:lstStyle/>
              <a:p>
                <a:pPr defTabSz="1285874">
                  <a:defRPr>
                    <a:uFill>
                      <a:solidFill>
                        <a:srgbClr val="000000"/>
                      </a:solidFill>
                    </a:uFill>
                    <a:latin typeface="Calibri"/>
                    <a:ea typeface="Calibri"/>
                    <a:cs typeface="Calibri"/>
                    <a:sym typeface="Calibri"/>
                  </a:defRPr>
                </a:pPr>
                <a:endParaRPr/>
              </a:p>
            </p:txBody>
          </p:sp>
          <p:sp>
            <p:nvSpPr>
              <p:cNvPr id="1120" name="Bob"/>
              <p:cNvSpPr/>
              <p:nvPr/>
            </p:nvSpPr>
            <p:spPr>
              <a:xfrm>
                <a:off x="153180" y="382494"/>
                <a:ext cx="881971" cy="4318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indent="79374" algn="ctr" defTabSz="1285874">
                  <a:defRPr sz="2800" b="1">
                    <a:solidFill>
                      <a:srgbClr val="FFFFFF"/>
                    </a:solidFill>
                    <a:uFill>
                      <a:solidFill>
                        <a:srgbClr val="000000"/>
                      </a:solidFill>
                    </a:uFill>
                    <a:latin typeface="+mn-lt"/>
                    <a:ea typeface="+mn-ea"/>
                    <a:cs typeface="+mn-cs"/>
                    <a:sym typeface="Helvetica"/>
                  </a:defRPr>
                </a:lvl1pPr>
              </a:lstStyle>
              <a:p>
                <a:r>
                  <a:rPr lang="th-TH" dirty="0"/>
                  <a:t>บ๊อบ</a:t>
                </a:r>
                <a:endParaRPr dirty="0"/>
              </a:p>
            </p:txBody>
          </p:sp>
        </p:grpSp>
      </p:grpSp>
      <p:sp>
        <p:nvSpPr>
          <p:cNvPr id="1123" name="Line"/>
          <p:cNvSpPr/>
          <p:nvPr/>
        </p:nvSpPr>
        <p:spPr>
          <a:xfrm>
            <a:off x="17985286" y="4300660"/>
            <a:ext cx="1123849" cy="3007226"/>
          </a:xfrm>
          <a:prstGeom prst="line">
            <a:avLst/>
          </a:prstGeom>
          <a:ln w="50800">
            <a:solidFill>
              <a:srgbClr val="6095C9"/>
            </a:solidFill>
            <a:miter lim="400000"/>
            <a:tailEnd type="triangle"/>
          </a:ln>
        </p:spPr>
        <p:txBody>
          <a:bodyPr lIns="91437" tIns="91437" rIns="91437" bIns="91437"/>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1" nodeType="afterEffect">
                                  <p:stCondLst>
                                    <p:cond delay="0"/>
                                  </p:stCondLst>
                                  <p:iterate>
                                    <p:tmAbs val="0"/>
                                  </p:iterate>
                                  <p:childTnLst>
                                    <p:set>
                                      <p:cBhvr>
                                        <p:cTn id="6" fill="hold"/>
                                        <p:tgtEl>
                                          <p:spTgt spid="1096"/>
                                        </p:tgtEl>
                                        <p:attrNameLst>
                                          <p:attrName>style.visibility</p:attrName>
                                        </p:attrNameLst>
                                      </p:cBhvr>
                                      <p:to>
                                        <p:strVal val="visible"/>
                                      </p:to>
                                    </p:set>
                                    <p:anim calcmode="lin" valueType="num">
                                      <p:cBhvr>
                                        <p:cTn id="7" dur="1000" fill="hold"/>
                                        <p:tgtEl>
                                          <p:spTgt spid="1096"/>
                                        </p:tgtEl>
                                        <p:attrNameLst>
                                          <p:attrName>ppt_x</p:attrName>
                                        </p:attrNameLst>
                                      </p:cBhvr>
                                      <p:tavLst>
                                        <p:tav tm="0">
                                          <p:val>
                                            <p:strVal val="#ppt_x"/>
                                          </p:val>
                                        </p:tav>
                                        <p:tav tm="100000">
                                          <p:val>
                                            <p:strVal val="#ppt_x"/>
                                          </p:val>
                                        </p:tav>
                                      </p:tavLst>
                                    </p:anim>
                                    <p:anim calcmode="lin" valueType="num">
                                      <p:cBhvr>
                                        <p:cTn id="8" dur="1000" fill="hold"/>
                                        <p:tgtEl>
                                          <p:spTgt spid="109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2" nodeType="clickEffect">
                                  <p:stCondLst>
                                    <p:cond delay="0"/>
                                  </p:stCondLst>
                                  <p:iterate>
                                    <p:tmAbs val="0"/>
                                  </p:iterate>
                                  <p:childTnLst>
                                    <p:set>
                                      <p:cBhvr>
                                        <p:cTn id="12" fill="hold"/>
                                        <p:tgtEl>
                                          <p:spTgt spid="1107"/>
                                        </p:tgtEl>
                                        <p:attrNameLst>
                                          <p:attrName>style.visibility</p:attrName>
                                        </p:attrNameLst>
                                      </p:cBhvr>
                                      <p:to>
                                        <p:strVal val="visible"/>
                                      </p:to>
                                    </p:set>
                                    <p:animEffect transition="in" filter="wipe(up)">
                                      <p:cBhvr>
                                        <p:cTn id="13" dur="500"/>
                                        <p:tgtEl>
                                          <p:spTgt spid="1107"/>
                                        </p:tgtEl>
                                      </p:cBhvr>
                                    </p:animEffect>
                                  </p:childTnLst>
                                </p:cTn>
                              </p:par>
                            </p:childTnLst>
                          </p:cTn>
                        </p:par>
                        <p:par>
                          <p:cTn id="14" fill="hold">
                            <p:stCondLst>
                              <p:cond delay="500"/>
                            </p:stCondLst>
                            <p:childTnLst>
                              <p:par>
                                <p:cTn id="15" presetID="22" presetClass="entr" presetSubtype="1" fill="hold" grpId="3" nodeType="afterEffect">
                                  <p:stCondLst>
                                    <p:cond delay="0"/>
                                  </p:stCondLst>
                                  <p:iterate>
                                    <p:tmAbs val="0"/>
                                  </p:iterate>
                                  <p:childTnLst>
                                    <p:set>
                                      <p:cBhvr>
                                        <p:cTn id="16" fill="hold"/>
                                        <p:tgtEl>
                                          <p:spTgt spid="1117"/>
                                        </p:tgtEl>
                                        <p:attrNameLst>
                                          <p:attrName>style.visibility</p:attrName>
                                        </p:attrNameLst>
                                      </p:cBhvr>
                                      <p:to>
                                        <p:strVal val="visible"/>
                                      </p:to>
                                    </p:set>
                                    <p:animEffect transition="in" filter="wipe(up)">
                                      <p:cBhvr>
                                        <p:cTn id="17" dur="500"/>
                                        <p:tgtEl>
                                          <p:spTgt spid="11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4" nodeType="clickEffect">
                                  <p:stCondLst>
                                    <p:cond delay="0"/>
                                  </p:stCondLst>
                                  <p:iterate>
                                    <p:tmAbs val="0"/>
                                  </p:iterate>
                                  <p:childTnLst>
                                    <p:set>
                                      <p:cBhvr>
                                        <p:cTn id="21" fill="hold"/>
                                        <p:tgtEl>
                                          <p:spTgt spid="1122"/>
                                        </p:tgtEl>
                                        <p:attrNameLst>
                                          <p:attrName>style.visibility</p:attrName>
                                        </p:attrNameLst>
                                      </p:cBhvr>
                                      <p:to>
                                        <p:strVal val="visible"/>
                                      </p:to>
                                    </p:set>
                                    <p:animEffect transition="in" filter="wipe(up)">
                                      <p:cBhvr>
                                        <p:cTn id="22" dur="500"/>
                                        <p:tgtEl>
                                          <p:spTgt spid="1122"/>
                                        </p:tgtEl>
                                      </p:cBhvr>
                                    </p:animEffect>
                                  </p:childTnLst>
                                </p:cTn>
                              </p:par>
                            </p:childTnLst>
                          </p:cTn>
                        </p:par>
                        <p:par>
                          <p:cTn id="23" fill="hold">
                            <p:stCondLst>
                              <p:cond delay="500"/>
                            </p:stCondLst>
                            <p:childTnLst>
                              <p:par>
                                <p:cTn id="24" presetID="22" presetClass="entr" presetSubtype="1" fill="hold" grpId="5" nodeType="afterEffect">
                                  <p:stCondLst>
                                    <p:cond delay="0"/>
                                  </p:stCondLst>
                                  <p:iterate>
                                    <p:tmAbs val="0"/>
                                  </p:iterate>
                                  <p:childTnLst>
                                    <p:set>
                                      <p:cBhvr>
                                        <p:cTn id="25" fill="hold"/>
                                        <p:tgtEl>
                                          <p:spTgt spid="1114"/>
                                        </p:tgtEl>
                                        <p:attrNameLst>
                                          <p:attrName>style.visibility</p:attrName>
                                        </p:attrNameLst>
                                      </p:cBhvr>
                                      <p:to>
                                        <p:strVal val="visible"/>
                                      </p:to>
                                    </p:set>
                                    <p:animEffect transition="in" filter="wipe(up)">
                                      <p:cBhvr>
                                        <p:cTn id="26" dur="500"/>
                                        <p:tgtEl>
                                          <p:spTgt spid="1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6" grpId="1" animBg="1" advAuto="0"/>
      <p:bldP spid="1107" grpId="2" animBg="1" advAuto="0"/>
      <p:bldP spid="1114" grpId="5" animBg="1" advAuto="0"/>
      <p:bldP spid="1117" grpId="3" animBg="1" advAuto="0"/>
      <p:bldP spid="1122" grpId="4"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Ways to Get Paid with ASEA"/>
          <p:cNvSpPr>
            <a:spLocks noGrp="1"/>
          </p:cNvSpPr>
          <p:nvPr>
            <p:ph type="title"/>
          </p:nvPr>
        </p:nvSpPr>
        <p:spPr>
          <a:xfrm>
            <a:off x="4926884" y="1023747"/>
            <a:ext cx="15773401" cy="2246847"/>
          </a:xfrm>
          <a:prstGeom prst="rect">
            <a:avLst/>
          </a:prstGeom>
        </p:spPr>
        <p:txBody>
          <a:bodyPr>
            <a:normAutofit fontScale="90000"/>
          </a:bodyPr>
          <a:lstStyle>
            <a:lvl1pPr algn="ctr" defTabSz="1219200">
              <a:lnSpc>
                <a:spcPct val="100000"/>
              </a:lnSpc>
              <a:defRPr sz="8400"/>
            </a:lvl1pPr>
          </a:lstStyle>
          <a:p>
            <a:r>
              <a:rPr lang="th-TH" sz="8800" dirty="0"/>
              <a:t>8 วิธี การรับค่าตอบแทนจาก ASEA</a:t>
            </a:r>
            <a:endParaRPr sz="8800" dirty="0"/>
          </a:p>
        </p:txBody>
      </p:sp>
      <p:sp>
        <p:nvSpPr>
          <p:cNvPr id="368" name="Arrow"/>
          <p:cNvSpPr/>
          <p:nvPr/>
        </p:nvSpPr>
        <p:spPr>
          <a:xfrm>
            <a:off x="4131791" y="10071493"/>
            <a:ext cx="7825487" cy="1363143"/>
          </a:xfrm>
          <a:prstGeom prst="rightArrow">
            <a:avLst>
              <a:gd name="adj1" fmla="val 47201"/>
              <a:gd name="adj2" fmla="val 66952"/>
            </a:avLst>
          </a:prstGeom>
          <a:solidFill>
            <a:srgbClr val="808080"/>
          </a:solidFill>
          <a:ln w="12700">
            <a:miter lim="400000"/>
          </a:ln>
        </p:spPr>
        <p:txBody>
          <a:bodyPr lIns="101600" tIns="101600" rIns="101600" bIns="101600" anchor="ctr"/>
          <a:lstStyle/>
          <a:p>
            <a:pPr algn="ctr" defTabSz="1219200">
              <a:defRPr sz="4800">
                <a:latin typeface="Calibri"/>
                <a:ea typeface="Calibri"/>
                <a:cs typeface="Calibri"/>
                <a:sym typeface="Calibri"/>
              </a:defRPr>
            </a:pPr>
            <a:endParaRPr/>
          </a:p>
        </p:txBody>
      </p:sp>
      <p:sp>
        <p:nvSpPr>
          <p:cNvPr id="369" name="IMMEDIATE INCOME: linear income…"/>
          <p:cNvSpPr/>
          <p:nvPr/>
        </p:nvSpPr>
        <p:spPr>
          <a:xfrm>
            <a:off x="4034938" y="11460512"/>
            <a:ext cx="7467581" cy="1208144"/>
          </a:xfrm>
          <a:prstGeom prst="rect">
            <a:avLst/>
          </a:prstGeom>
          <a:ln w="25400">
            <a:miter lim="400000"/>
          </a:ln>
          <a:extLst>
            <a:ext uri="{C572A759-6A51-4108-AA02-DFA0A04FC94B}">
              <ma14:wrappingTextBoxFlag xmlns:ma14="http://schemas.microsoft.com/office/mac/drawingml/2011/main" xmlns="" val="1"/>
            </a:ext>
          </a:extLst>
        </p:spPr>
        <p:txBody>
          <a:bodyPr lIns="101600" tIns="101600" rIns="101600" bIns="101600" anchor="ctr"/>
          <a:lstStyle/>
          <a:p>
            <a:pPr algn="ctr" defTabSz="1219200">
              <a:defRPr sz="2800" b="1">
                <a:solidFill>
                  <a:srgbClr val="535353"/>
                </a:solidFill>
                <a:latin typeface="+mn-lt"/>
                <a:ea typeface="+mn-ea"/>
                <a:cs typeface="+mn-cs"/>
                <a:sym typeface="Helvetica"/>
              </a:defRPr>
            </a:pPr>
            <a:r>
              <a:rPr lang="th-TH" sz="2800" b="1" dirty="0">
                <a:sym typeface="Helvetica"/>
              </a:rPr>
              <a:t>รายได้ทันที: รายได้พาร์ทไทม์</a:t>
            </a:r>
            <a:br>
              <a:rPr lang="th-TH" sz="2800" b="1" dirty="0">
                <a:sym typeface="Helvetica"/>
              </a:rPr>
            </a:br>
            <a:r>
              <a:rPr lang="th-TH" sz="2800" b="1" dirty="0">
                <a:sym typeface="Helvetica"/>
              </a:rPr>
              <a:t>ขึ้นอยู่กับกิจกรรมส่วนตัวของคุณ</a:t>
            </a:r>
            <a:endParaRPr dirty="0"/>
          </a:p>
        </p:txBody>
      </p:sp>
      <p:sp>
        <p:nvSpPr>
          <p:cNvPr id="370" name="Arrow"/>
          <p:cNvSpPr/>
          <p:nvPr/>
        </p:nvSpPr>
        <p:spPr>
          <a:xfrm>
            <a:off x="12323429" y="10071493"/>
            <a:ext cx="7997665" cy="1475422"/>
          </a:xfrm>
          <a:prstGeom prst="rightArrow">
            <a:avLst>
              <a:gd name="adj1" fmla="val 47201"/>
              <a:gd name="adj2" fmla="val 66952"/>
            </a:avLst>
          </a:prstGeom>
          <a:solidFill>
            <a:srgbClr val="808080"/>
          </a:solidFill>
          <a:ln w="12700">
            <a:miter lim="400000"/>
          </a:ln>
        </p:spPr>
        <p:txBody>
          <a:bodyPr lIns="101600" tIns="101600" rIns="101600" bIns="101600" anchor="ctr"/>
          <a:lstStyle/>
          <a:p>
            <a:pPr algn="ctr" defTabSz="1219200">
              <a:defRPr sz="4800">
                <a:latin typeface="Calibri"/>
                <a:ea typeface="Calibri"/>
                <a:cs typeface="Calibri"/>
                <a:sym typeface="Calibri"/>
              </a:defRPr>
            </a:pPr>
            <a:endParaRPr/>
          </a:p>
        </p:txBody>
      </p:sp>
      <p:sp>
        <p:nvSpPr>
          <p:cNvPr id="371" name="RESIDUAL INCOME: developed over time…"/>
          <p:cNvSpPr/>
          <p:nvPr/>
        </p:nvSpPr>
        <p:spPr>
          <a:xfrm>
            <a:off x="12247229" y="11620526"/>
            <a:ext cx="7997666" cy="989717"/>
          </a:xfrm>
          <a:prstGeom prst="rect">
            <a:avLst/>
          </a:prstGeom>
          <a:ln w="25400">
            <a:miter lim="400000"/>
          </a:ln>
          <a:extLst>
            <a:ext uri="{C572A759-6A51-4108-AA02-DFA0A04FC94B}">
              <ma14:wrappingTextBoxFlag xmlns:ma14="http://schemas.microsoft.com/office/mac/drawingml/2011/main" xmlns="" val="1"/>
            </a:ext>
          </a:extLst>
        </p:spPr>
        <p:txBody>
          <a:bodyPr lIns="101600" tIns="101600" rIns="101600" bIns="101600" anchor="ctr"/>
          <a:lstStyle/>
          <a:p>
            <a:pPr algn="ctr" defTabSz="1219200">
              <a:defRPr sz="2800" b="1">
                <a:solidFill>
                  <a:srgbClr val="535353"/>
                </a:solidFill>
                <a:latin typeface="+mn-lt"/>
                <a:ea typeface="+mn-ea"/>
                <a:cs typeface="+mn-cs"/>
                <a:sym typeface="Helvetica"/>
              </a:defRPr>
            </a:pPr>
            <a:r>
              <a:rPr lang="th-TH" sz="2800" b="1" dirty="0">
                <a:sym typeface="Helvetica"/>
              </a:rPr>
              <a:t>รายได้ประจำ: พัฒนาขึ้นเมื่อเวลาผ่านไป</a:t>
            </a:r>
            <a:br>
              <a:rPr lang="th-TH" sz="2800" b="1" dirty="0">
                <a:sym typeface="Helvetica"/>
              </a:rPr>
            </a:br>
            <a:r>
              <a:rPr lang="th-TH" sz="2800" b="1" dirty="0">
                <a:sym typeface="Helvetica"/>
              </a:rPr>
              <a:t>ขึ้นอยู่กับกิจกรรมของทั้งองค์กร</a:t>
            </a:r>
            <a:endParaRPr b="0" dirty="0"/>
          </a:p>
        </p:txBody>
      </p:sp>
      <p:sp>
        <p:nvSpPr>
          <p:cNvPr id="372" name="8"/>
          <p:cNvSpPr/>
          <p:nvPr/>
        </p:nvSpPr>
        <p:spPr>
          <a:xfrm>
            <a:off x="3277594" y="-976883"/>
            <a:ext cx="205249" cy="4821833"/>
          </a:xfrm>
          <a:prstGeom prst="rect">
            <a:avLst/>
          </a:prstGeom>
          <a:ln w="25400">
            <a:miter lim="400000"/>
          </a:ln>
          <a:extLst>
            <a:ext uri="{C572A759-6A51-4108-AA02-DFA0A04FC94B}">
              <ma14:wrappingTextBoxFlag xmlns:ma14="http://schemas.microsoft.com/office/mac/drawingml/2011/main" xmlns="" val="1"/>
            </a:ext>
          </a:extLst>
        </p:spPr>
        <p:txBody>
          <a:bodyPr wrap="none" lIns="101600" tIns="101600" rIns="101600" bIns="101600" anchor="ctr">
            <a:spAutoFit/>
          </a:bodyPr>
          <a:lstStyle>
            <a:lvl1pPr>
              <a:defRPr sz="30000" b="1">
                <a:solidFill>
                  <a:srgbClr val="1E84BA"/>
                </a:solidFill>
                <a:latin typeface="+mn-lt"/>
                <a:ea typeface="+mn-ea"/>
                <a:cs typeface="+mn-cs"/>
                <a:sym typeface="Helvetica"/>
              </a:defRPr>
            </a:lvl1pPr>
          </a:lstStyle>
          <a:p>
            <a:endParaRPr dirty="0"/>
          </a:p>
        </p:txBody>
      </p:sp>
      <p:grpSp>
        <p:nvGrpSpPr>
          <p:cNvPr id="400" name="Group"/>
          <p:cNvGrpSpPr/>
          <p:nvPr/>
        </p:nvGrpSpPr>
        <p:grpSpPr>
          <a:xfrm>
            <a:off x="4163727" y="3755814"/>
            <a:ext cx="13950903" cy="6112004"/>
            <a:chOff x="-1" y="0"/>
            <a:chExt cx="13950902" cy="6112003"/>
          </a:xfrm>
        </p:grpSpPr>
        <p:sp>
          <p:nvSpPr>
            <p:cNvPr id="373" name="Shape"/>
            <p:cNvSpPr/>
            <p:nvPr/>
          </p:nvSpPr>
          <p:spPr>
            <a:xfrm>
              <a:off x="8163043" y="1205738"/>
              <a:ext cx="1720882" cy="4906265"/>
            </a:xfrm>
            <a:custGeom>
              <a:avLst/>
              <a:gdLst/>
              <a:ahLst/>
              <a:cxnLst>
                <a:cxn ang="0">
                  <a:pos x="wd2" y="hd2"/>
                </a:cxn>
                <a:cxn ang="5400000">
                  <a:pos x="wd2" y="hd2"/>
                </a:cxn>
                <a:cxn ang="10800000">
                  <a:pos x="wd2" y="hd2"/>
                </a:cxn>
                <a:cxn ang="16200000">
                  <a:pos x="wd2" y="hd2"/>
                </a:cxn>
              </a:cxnLst>
              <a:rect l="0" t="0" r="r" b="b"/>
              <a:pathLst>
                <a:path w="21600" h="21600" extrusionOk="0">
                  <a:moveTo>
                    <a:pt x="0" y="999"/>
                  </a:moveTo>
                  <a:cubicBezTo>
                    <a:pt x="0" y="447"/>
                    <a:pt x="4835" y="0"/>
                    <a:pt x="10800" y="0"/>
                  </a:cubicBezTo>
                  <a:cubicBezTo>
                    <a:pt x="16765" y="0"/>
                    <a:pt x="21600" y="447"/>
                    <a:pt x="21600" y="999"/>
                  </a:cubicBezTo>
                  <a:lnTo>
                    <a:pt x="21600" y="20601"/>
                  </a:lnTo>
                  <a:cubicBezTo>
                    <a:pt x="21600" y="21153"/>
                    <a:pt x="16765" y="21600"/>
                    <a:pt x="10800" y="21600"/>
                  </a:cubicBezTo>
                  <a:cubicBezTo>
                    <a:pt x="4835" y="21600"/>
                    <a:pt x="0" y="21153"/>
                    <a:pt x="0" y="20601"/>
                  </a:cubicBezTo>
                  <a:close/>
                </a:path>
              </a:pathLst>
            </a:custGeom>
            <a:solidFill>
              <a:srgbClr val="FA694E"/>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sp>
          <p:nvSpPr>
            <p:cNvPr id="374" name="Shape"/>
            <p:cNvSpPr/>
            <p:nvPr/>
          </p:nvSpPr>
          <p:spPr>
            <a:xfrm>
              <a:off x="12230020" y="0"/>
              <a:ext cx="1720881" cy="6110571"/>
            </a:xfrm>
            <a:custGeom>
              <a:avLst/>
              <a:gdLst/>
              <a:ahLst/>
              <a:cxnLst>
                <a:cxn ang="0">
                  <a:pos x="wd2" y="hd2"/>
                </a:cxn>
                <a:cxn ang="5400000">
                  <a:pos x="wd2" y="hd2"/>
                </a:cxn>
                <a:cxn ang="10800000">
                  <a:pos x="wd2" y="hd2"/>
                </a:cxn>
                <a:cxn ang="16200000">
                  <a:pos x="wd2" y="hd2"/>
                </a:cxn>
              </a:cxnLst>
              <a:rect l="0" t="0" r="r" b="b"/>
              <a:pathLst>
                <a:path w="21600" h="21600" extrusionOk="0">
                  <a:moveTo>
                    <a:pt x="0" y="999"/>
                  </a:moveTo>
                  <a:cubicBezTo>
                    <a:pt x="0" y="447"/>
                    <a:pt x="4835" y="0"/>
                    <a:pt x="10800" y="0"/>
                  </a:cubicBezTo>
                  <a:cubicBezTo>
                    <a:pt x="16765" y="0"/>
                    <a:pt x="21600" y="447"/>
                    <a:pt x="21600" y="999"/>
                  </a:cubicBezTo>
                  <a:lnTo>
                    <a:pt x="21600" y="20601"/>
                  </a:lnTo>
                  <a:cubicBezTo>
                    <a:pt x="21600" y="21153"/>
                    <a:pt x="16765" y="21600"/>
                    <a:pt x="10800" y="21600"/>
                  </a:cubicBezTo>
                  <a:cubicBezTo>
                    <a:pt x="4835" y="21600"/>
                    <a:pt x="0" y="21153"/>
                    <a:pt x="0" y="20601"/>
                  </a:cubicBezTo>
                  <a:close/>
                </a:path>
              </a:pathLst>
            </a:custGeom>
            <a:solidFill>
              <a:srgbClr val="00B0F0"/>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sp>
          <p:nvSpPr>
            <p:cNvPr id="375" name="Oval"/>
            <p:cNvSpPr/>
            <p:nvPr/>
          </p:nvSpPr>
          <p:spPr>
            <a:xfrm>
              <a:off x="12230023" y="9940"/>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nvGrpSpPr>
            <p:cNvPr id="398" name="Group"/>
            <p:cNvGrpSpPr/>
            <p:nvPr/>
          </p:nvGrpSpPr>
          <p:grpSpPr>
            <a:xfrm>
              <a:off x="-1" y="583207"/>
              <a:ext cx="13950894" cy="5499234"/>
              <a:chOff x="0" y="0"/>
              <a:chExt cx="13950892" cy="5499232"/>
            </a:xfrm>
          </p:grpSpPr>
          <p:grpSp>
            <p:nvGrpSpPr>
              <p:cNvPr id="378" name="Group"/>
              <p:cNvGrpSpPr/>
              <p:nvPr/>
            </p:nvGrpSpPr>
            <p:grpSpPr>
              <a:xfrm>
                <a:off x="0" y="3067239"/>
                <a:ext cx="1720882" cy="2431992"/>
                <a:chOff x="0" y="0"/>
                <a:chExt cx="1720881" cy="2431990"/>
              </a:xfrm>
            </p:grpSpPr>
            <p:sp>
              <p:nvSpPr>
                <p:cNvPr id="376" name="Shape"/>
                <p:cNvSpPr/>
                <p:nvPr/>
              </p:nvSpPr>
              <p:spPr>
                <a:xfrm>
                  <a:off x="0" y="-1"/>
                  <a:ext cx="1720882" cy="2431992"/>
                </a:xfrm>
                <a:custGeom>
                  <a:avLst/>
                  <a:gdLst/>
                  <a:ahLst/>
                  <a:cxnLst>
                    <a:cxn ang="0">
                      <a:pos x="wd2" y="hd2"/>
                    </a:cxn>
                    <a:cxn ang="5400000">
                      <a:pos x="wd2" y="hd2"/>
                    </a:cxn>
                    <a:cxn ang="10800000">
                      <a:pos x="wd2" y="hd2"/>
                    </a:cxn>
                    <a:cxn ang="16200000">
                      <a:pos x="wd2" y="hd2"/>
                    </a:cxn>
                  </a:cxnLst>
                  <a:rect l="0" t="0" r="r" b="b"/>
                  <a:pathLst>
                    <a:path w="21600" h="21600" extrusionOk="0">
                      <a:moveTo>
                        <a:pt x="0" y="2254"/>
                      </a:moveTo>
                      <a:cubicBezTo>
                        <a:pt x="0" y="1009"/>
                        <a:pt x="4835" y="0"/>
                        <a:pt x="10800" y="0"/>
                      </a:cubicBezTo>
                      <a:cubicBezTo>
                        <a:pt x="16765" y="0"/>
                        <a:pt x="21600" y="1009"/>
                        <a:pt x="21600" y="2254"/>
                      </a:cubicBezTo>
                      <a:lnTo>
                        <a:pt x="21600" y="19346"/>
                      </a:lnTo>
                      <a:cubicBezTo>
                        <a:pt x="21600" y="20591"/>
                        <a:pt x="16765" y="21600"/>
                        <a:pt x="10800" y="21600"/>
                      </a:cubicBezTo>
                      <a:cubicBezTo>
                        <a:pt x="4835" y="21600"/>
                        <a:pt x="0" y="20591"/>
                        <a:pt x="0" y="19346"/>
                      </a:cubicBezTo>
                      <a:close/>
                    </a:path>
                  </a:pathLst>
                </a:custGeom>
                <a:solidFill>
                  <a:srgbClr val="92D050"/>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sp>
              <p:nvSpPr>
                <p:cNvPr id="377" name="Oval"/>
                <p:cNvSpPr/>
                <p:nvPr/>
              </p:nvSpPr>
              <p:spPr>
                <a:xfrm>
                  <a:off x="3" y="-1"/>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grpSp>
            <p:nvGrpSpPr>
              <p:cNvPr id="381" name="Group"/>
              <p:cNvGrpSpPr/>
              <p:nvPr/>
            </p:nvGrpSpPr>
            <p:grpSpPr>
              <a:xfrm>
                <a:off x="2038339" y="2462803"/>
                <a:ext cx="1728590" cy="3036428"/>
                <a:chOff x="0" y="0"/>
                <a:chExt cx="1728589" cy="3036427"/>
              </a:xfrm>
            </p:grpSpPr>
            <p:sp>
              <p:nvSpPr>
                <p:cNvPr id="379" name="Shape"/>
                <p:cNvSpPr/>
                <p:nvPr/>
              </p:nvSpPr>
              <p:spPr>
                <a:xfrm>
                  <a:off x="7708" y="3"/>
                  <a:ext cx="1720882" cy="3036425"/>
                </a:xfrm>
                <a:custGeom>
                  <a:avLst/>
                  <a:gdLst/>
                  <a:ahLst/>
                  <a:cxnLst>
                    <a:cxn ang="0">
                      <a:pos x="wd2" y="hd2"/>
                    </a:cxn>
                    <a:cxn ang="5400000">
                      <a:pos x="wd2" y="hd2"/>
                    </a:cxn>
                    <a:cxn ang="10800000">
                      <a:pos x="wd2" y="hd2"/>
                    </a:cxn>
                    <a:cxn ang="16200000">
                      <a:pos x="wd2" y="hd2"/>
                    </a:cxn>
                  </a:cxnLst>
                  <a:rect l="0" t="0" r="r" b="b"/>
                  <a:pathLst>
                    <a:path w="21600" h="21600" extrusionOk="0">
                      <a:moveTo>
                        <a:pt x="0" y="1805"/>
                      </a:moveTo>
                      <a:cubicBezTo>
                        <a:pt x="0" y="808"/>
                        <a:pt x="4835" y="0"/>
                        <a:pt x="10800" y="0"/>
                      </a:cubicBezTo>
                      <a:cubicBezTo>
                        <a:pt x="16765" y="0"/>
                        <a:pt x="21600" y="808"/>
                        <a:pt x="21600" y="1805"/>
                      </a:cubicBezTo>
                      <a:lnTo>
                        <a:pt x="21600" y="19795"/>
                      </a:lnTo>
                      <a:cubicBezTo>
                        <a:pt x="21600" y="20792"/>
                        <a:pt x="16765" y="21600"/>
                        <a:pt x="10800" y="21600"/>
                      </a:cubicBezTo>
                      <a:cubicBezTo>
                        <a:pt x="4835" y="21600"/>
                        <a:pt x="0" y="20792"/>
                        <a:pt x="0" y="19795"/>
                      </a:cubicBezTo>
                      <a:close/>
                    </a:path>
                  </a:pathLst>
                </a:custGeom>
                <a:solidFill>
                  <a:srgbClr val="92D050"/>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sp>
              <p:nvSpPr>
                <p:cNvPr id="380" name="Oval"/>
                <p:cNvSpPr/>
                <p:nvPr/>
              </p:nvSpPr>
              <p:spPr>
                <a:xfrm>
                  <a:off x="-1" y="0"/>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grpSp>
            <p:nvGrpSpPr>
              <p:cNvPr id="384" name="Group"/>
              <p:cNvGrpSpPr/>
              <p:nvPr/>
            </p:nvGrpSpPr>
            <p:grpSpPr>
              <a:xfrm>
                <a:off x="4076674" y="1842870"/>
                <a:ext cx="1720882" cy="3656360"/>
                <a:chOff x="0" y="0"/>
                <a:chExt cx="1720881" cy="3656359"/>
              </a:xfrm>
            </p:grpSpPr>
            <p:sp>
              <p:nvSpPr>
                <p:cNvPr id="382" name="Shape"/>
                <p:cNvSpPr/>
                <p:nvPr/>
              </p:nvSpPr>
              <p:spPr>
                <a:xfrm>
                  <a:off x="0" y="0"/>
                  <a:ext cx="1720882" cy="3656360"/>
                </a:xfrm>
                <a:custGeom>
                  <a:avLst/>
                  <a:gdLst/>
                  <a:ahLst/>
                  <a:cxnLst>
                    <a:cxn ang="0">
                      <a:pos x="wd2" y="hd2"/>
                    </a:cxn>
                    <a:cxn ang="5400000">
                      <a:pos x="wd2" y="hd2"/>
                    </a:cxn>
                    <a:cxn ang="10800000">
                      <a:pos x="wd2" y="hd2"/>
                    </a:cxn>
                    <a:cxn ang="16200000">
                      <a:pos x="wd2" y="hd2"/>
                    </a:cxn>
                  </a:cxnLst>
                  <a:rect l="0" t="0" r="r" b="b"/>
                  <a:pathLst>
                    <a:path w="21600" h="21600" extrusionOk="0">
                      <a:moveTo>
                        <a:pt x="0" y="1499"/>
                      </a:moveTo>
                      <a:cubicBezTo>
                        <a:pt x="0" y="671"/>
                        <a:pt x="4835" y="0"/>
                        <a:pt x="10800" y="0"/>
                      </a:cubicBezTo>
                      <a:cubicBezTo>
                        <a:pt x="16765" y="0"/>
                        <a:pt x="21600" y="671"/>
                        <a:pt x="21600" y="1499"/>
                      </a:cubicBezTo>
                      <a:lnTo>
                        <a:pt x="21600" y="20101"/>
                      </a:lnTo>
                      <a:cubicBezTo>
                        <a:pt x="21600" y="20929"/>
                        <a:pt x="16765" y="21600"/>
                        <a:pt x="10800" y="21600"/>
                      </a:cubicBezTo>
                      <a:cubicBezTo>
                        <a:pt x="4835" y="21600"/>
                        <a:pt x="0" y="20929"/>
                        <a:pt x="0" y="20101"/>
                      </a:cubicBezTo>
                      <a:close/>
                    </a:path>
                  </a:pathLst>
                </a:custGeom>
                <a:solidFill>
                  <a:srgbClr val="92D050"/>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sp>
              <p:nvSpPr>
                <p:cNvPr id="383" name="Oval"/>
                <p:cNvSpPr/>
                <p:nvPr/>
              </p:nvSpPr>
              <p:spPr>
                <a:xfrm>
                  <a:off x="3" y="-1"/>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grpSp>
            <p:nvGrpSpPr>
              <p:cNvPr id="387" name="Group"/>
              <p:cNvGrpSpPr/>
              <p:nvPr/>
            </p:nvGrpSpPr>
            <p:grpSpPr>
              <a:xfrm>
                <a:off x="6115008" y="1238436"/>
                <a:ext cx="1720883" cy="4260796"/>
                <a:chOff x="0" y="0"/>
                <a:chExt cx="1720882" cy="4260794"/>
              </a:xfrm>
            </p:grpSpPr>
            <p:sp>
              <p:nvSpPr>
                <p:cNvPr id="385" name="Shape"/>
                <p:cNvSpPr/>
                <p:nvPr/>
              </p:nvSpPr>
              <p:spPr>
                <a:xfrm>
                  <a:off x="0" y="0"/>
                  <a:ext cx="1720882" cy="4260794"/>
                </a:xfrm>
                <a:custGeom>
                  <a:avLst/>
                  <a:gdLst/>
                  <a:ahLst/>
                  <a:cxnLst>
                    <a:cxn ang="0">
                      <a:pos x="wd2" y="hd2"/>
                    </a:cxn>
                    <a:cxn ang="5400000">
                      <a:pos x="wd2" y="hd2"/>
                    </a:cxn>
                    <a:cxn ang="10800000">
                      <a:pos x="wd2" y="hd2"/>
                    </a:cxn>
                    <a:cxn ang="16200000">
                      <a:pos x="wd2" y="hd2"/>
                    </a:cxn>
                  </a:cxnLst>
                  <a:rect l="0" t="0" r="r" b="b"/>
                  <a:pathLst>
                    <a:path w="21600" h="21600" extrusionOk="0">
                      <a:moveTo>
                        <a:pt x="0" y="1287"/>
                      </a:moveTo>
                      <a:cubicBezTo>
                        <a:pt x="0" y="576"/>
                        <a:pt x="4835" y="0"/>
                        <a:pt x="10800" y="0"/>
                      </a:cubicBezTo>
                      <a:cubicBezTo>
                        <a:pt x="16765" y="0"/>
                        <a:pt x="21600" y="576"/>
                        <a:pt x="21600" y="1287"/>
                      </a:cubicBezTo>
                      <a:lnTo>
                        <a:pt x="21600" y="20313"/>
                      </a:lnTo>
                      <a:cubicBezTo>
                        <a:pt x="21600" y="21024"/>
                        <a:pt x="16765" y="21600"/>
                        <a:pt x="10800" y="21600"/>
                      </a:cubicBezTo>
                      <a:cubicBezTo>
                        <a:pt x="4835" y="21600"/>
                        <a:pt x="0" y="21024"/>
                        <a:pt x="0" y="20313"/>
                      </a:cubicBezTo>
                      <a:close/>
                    </a:path>
                  </a:pathLst>
                </a:custGeom>
                <a:solidFill>
                  <a:schemeClr val="accent3"/>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dirty="0"/>
                </a:p>
              </p:txBody>
            </p:sp>
            <p:sp>
              <p:nvSpPr>
                <p:cNvPr id="386" name="Oval"/>
                <p:cNvSpPr/>
                <p:nvPr/>
              </p:nvSpPr>
              <p:spPr>
                <a:xfrm>
                  <a:off x="3" y="0"/>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grpSp>
            <p:nvGrpSpPr>
              <p:cNvPr id="390" name="Group"/>
              <p:cNvGrpSpPr/>
              <p:nvPr/>
            </p:nvGrpSpPr>
            <p:grpSpPr>
              <a:xfrm>
                <a:off x="10191681" y="0"/>
                <a:ext cx="1720882" cy="5499231"/>
                <a:chOff x="0" y="0"/>
                <a:chExt cx="1720881" cy="5499230"/>
              </a:xfrm>
            </p:grpSpPr>
            <p:sp>
              <p:nvSpPr>
                <p:cNvPr id="388" name="Shape"/>
                <p:cNvSpPr/>
                <p:nvPr/>
              </p:nvSpPr>
              <p:spPr>
                <a:xfrm>
                  <a:off x="0" y="14070"/>
                  <a:ext cx="1720882" cy="5485161"/>
                </a:xfrm>
                <a:custGeom>
                  <a:avLst/>
                  <a:gdLst/>
                  <a:ahLst/>
                  <a:cxnLst>
                    <a:cxn ang="0">
                      <a:pos x="wd2" y="hd2"/>
                    </a:cxn>
                    <a:cxn ang="5400000">
                      <a:pos x="wd2" y="hd2"/>
                    </a:cxn>
                    <a:cxn ang="10800000">
                      <a:pos x="wd2" y="hd2"/>
                    </a:cxn>
                    <a:cxn ang="16200000">
                      <a:pos x="wd2" y="hd2"/>
                    </a:cxn>
                  </a:cxnLst>
                  <a:rect l="0" t="0" r="r" b="b"/>
                  <a:pathLst>
                    <a:path w="21600" h="21600" extrusionOk="0">
                      <a:moveTo>
                        <a:pt x="0" y="999"/>
                      </a:moveTo>
                      <a:cubicBezTo>
                        <a:pt x="0" y="447"/>
                        <a:pt x="4835" y="0"/>
                        <a:pt x="10800" y="0"/>
                      </a:cubicBezTo>
                      <a:cubicBezTo>
                        <a:pt x="16765" y="0"/>
                        <a:pt x="21600" y="447"/>
                        <a:pt x="21600" y="999"/>
                      </a:cubicBezTo>
                      <a:lnTo>
                        <a:pt x="21600" y="20601"/>
                      </a:lnTo>
                      <a:cubicBezTo>
                        <a:pt x="21600" y="21153"/>
                        <a:pt x="16765" y="21600"/>
                        <a:pt x="10800" y="21600"/>
                      </a:cubicBezTo>
                      <a:cubicBezTo>
                        <a:pt x="4835" y="21600"/>
                        <a:pt x="0" y="21153"/>
                        <a:pt x="0" y="20601"/>
                      </a:cubicBezTo>
                      <a:close/>
                    </a:path>
                  </a:pathLst>
                </a:custGeom>
                <a:solidFill>
                  <a:srgbClr val="00B0F0"/>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sp>
              <p:nvSpPr>
                <p:cNvPr id="389" name="Oval"/>
                <p:cNvSpPr/>
                <p:nvPr/>
              </p:nvSpPr>
              <p:spPr>
                <a:xfrm>
                  <a:off x="3" y="0"/>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sp>
            <p:nvSpPr>
              <p:cNvPr id="391" name="Retail"/>
              <p:cNvSpPr/>
              <p:nvPr/>
            </p:nvSpPr>
            <p:spPr>
              <a:xfrm>
                <a:off x="3" y="4158461"/>
                <a:ext cx="1720873" cy="487677"/>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lvl1pPr algn="ctr" defTabSz="1219200">
                  <a:defRPr sz="2000" b="1">
                    <a:solidFill>
                      <a:srgbClr val="FFFFFF"/>
                    </a:solidFill>
                    <a:latin typeface="+mn-lt"/>
                    <a:ea typeface="+mn-ea"/>
                    <a:cs typeface="+mn-cs"/>
                    <a:sym typeface="Helvetica"/>
                  </a:defRPr>
                </a:lvl1pPr>
              </a:lstStyle>
              <a:p>
                <a:r>
                  <a:rPr lang="th-TH" dirty="0"/>
                  <a:t>ขายปลีก</a:t>
                </a:r>
                <a:endParaRPr dirty="0"/>
              </a:p>
            </p:txBody>
          </p:sp>
          <p:sp>
            <p:nvSpPr>
              <p:cNvPr id="392" name="Fast…"/>
              <p:cNvSpPr/>
              <p:nvPr/>
            </p:nvSpPr>
            <p:spPr>
              <a:xfrm>
                <a:off x="4089813" y="3527073"/>
                <a:ext cx="1720873" cy="492436"/>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p>
                <a:pPr algn="ctr" defTabSz="1219200">
                  <a:defRPr sz="2000" b="1">
                    <a:solidFill>
                      <a:srgbClr val="FFFFFF"/>
                    </a:solidFill>
                    <a:latin typeface="+mn-lt"/>
                    <a:ea typeface="+mn-ea"/>
                    <a:cs typeface="+mn-cs"/>
                    <a:sym typeface="Helvetica"/>
                  </a:defRPr>
                </a:pPr>
                <a:r>
                  <a:rPr lang="th-TH" sz="2000" b="1" dirty="0">
                    <a:sym typeface="Helvetica"/>
                  </a:rPr>
                  <a:t>โบนัสเริ่มต้น</a:t>
                </a:r>
                <a:endParaRPr dirty="0"/>
              </a:p>
            </p:txBody>
          </p:sp>
          <p:sp>
            <p:nvSpPr>
              <p:cNvPr id="393" name="Director Bonus"/>
              <p:cNvSpPr/>
              <p:nvPr/>
            </p:nvSpPr>
            <p:spPr>
              <a:xfrm>
                <a:off x="6117749" y="3010313"/>
                <a:ext cx="1720875" cy="800213"/>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lvl1pPr algn="ctr" defTabSz="1219200">
                  <a:defRPr sz="2000" b="1">
                    <a:solidFill>
                      <a:srgbClr val="FFFFFF"/>
                    </a:solidFill>
                    <a:latin typeface="+mn-lt"/>
                    <a:ea typeface="+mn-ea"/>
                    <a:cs typeface="+mn-cs"/>
                    <a:sym typeface="Helvetica"/>
                  </a:defRPr>
                </a:lvl1pPr>
              </a:lstStyle>
              <a:p>
                <a:r>
                  <a:rPr lang="th-TH" dirty="0"/>
                  <a:t>โบนัสไดเร็คเตอร์</a:t>
                </a:r>
                <a:endParaRPr dirty="0"/>
              </a:p>
            </p:txBody>
          </p:sp>
          <p:sp>
            <p:nvSpPr>
              <p:cNvPr id="394" name="Team…"/>
              <p:cNvSpPr/>
              <p:nvPr/>
            </p:nvSpPr>
            <p:spPr>
              <a:xfrm>
                <a:off x="8015686" y="2609409"/>
                <a:ext cx="2022467" cy="800213"/>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p>
                <a:pPr algn="ctr" defTabSz="1219200">
                  <a:defRPr sz="2000" b="1">
                    <a:solidFill>
                      <a:srgbClr val="FFFFFF"/>
                    </a:solidFill>
                    <a:latin typeface="+mn-lt"/>
                    <a:ea typeface="+mn-ea"/>
                    <a:cs typeface="+mn-cs"/>
                    <a:sym typeface="Helvetica"/>
                  </a:defRPr>
                </a:pPr>
                <a:r>
                  <a:rPr lang="th-TH" sz="2000" b="1" dirty="0">
                    <a:sym typeface="Helvetica"/>
                  </a:rPr>
                  <a:t>คอมมิชชั่นของทีม</a:t>
                </a:r>
                <a:endParaRPr dirty="0"/>
              </a:p>
            </p:txBody>
          </p:sp>
          <p:sp>
            <p:nvSpPr>
              <p:cNvPr id="395" name="Executive Momentum Pool"/>
              <p:cNvSpPr/>
              <p:nvPr/>
            </p:nvSpPr>
            <p:spPr>
              <a:xfrm>
                <a:off x="10191681" y="2131238"/>
                <a:ext cx="1720873" cy="800213"/>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lvl1pPr algn="ctr" defTabSz="1219200">
                  <a:defRPr sz="2000" b="1">
                    <a:solidFill>
                      <a:srgbClr val="FFFFFF"/>
                    </a:solidFill>
                    <a:latin typeface="+mn-lt"/>
                    <a:ea typeface="+mn-ea"/>
                    <a:cs typeface="+mn-cs"/>
                    <a:sym typeface="Helvetica"/>
                  </a:defRPr>
                </a:lvl1pPr>
              </a:lstStyle>
              <a:p>
                <a:r>
                  <a:rPr lang="th-TH" dirty="0"/>
                  <a:t>เอ็คเซคคิวทีพโมเมนตัมพูล</a:t>
                </a:r>
                <a:endParaRPr dirty="0"/>
              </a:p>
            </p:txBody>
          </p:sp>
          <p:sp>
            <p:nvSpPr>
              <p:cNvPr id="396" name="Preferred…"/>
              <p:cNvSpPr/>
              <p:nvPr/>
            </p:nvSpPr>
            <p:spPr>
              <a:xfrm>
                <a:off x="2025203" y="3671049"/>
                <a:ext cx="1720873" cy="492436"/>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p>
                <a:pPr algn="ctr" defTabSz="1219200">
                  <a:defRPr sz="2000" b="1">
                    <a:solidFill>
                      <a:srgbClr val="FFFFFF"/>
                    </a:solidFill>
                    <a:latin typeface="+mn-lt"/>
                    <a:ea typeface="+mn-ea"/>
                    <a:cs typeface="+mn-cs"/>
                    <a:sym typeface="Helvetica"/>
                  </a:defRPr>
                </a:pPr>
                <a:r>
                  <a:rPr lang="th-TH" dirty="0"/>
                  <a:t>ลูกค้าประจำ</a:t>
                </a:r>
                <a:endParaRPr dirty="0"/>
              </a:p>
            </p:txBody>
          </p:sp>
          <p:sp>
            <p:nvSpPr>
              <p:cNvPr id="397" name="Check…"/>
              <p:cNvSpPr/>
              <p:nvPr/>
            </p:nvSpPr>
            <p:spPr>
              <a:xfrm>
                <a:off x="12230019" y="1900514"/>
                <a:ext cx="1720873" cy="492436"/>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p>
                <a:pPr algn="ctr" defTabSz="1219200">
                  <a:defRPr sz="2000" b="1">
                    <a:solidFill>
                      <a:srgbClr val="FFFFFF"/>
                    </a:solidFill>
                    <a:latin typeface="+mn-lt"/>
                    <a:ea typeface="+mn-ea"/>
                    <a:cs typeface="+mn-cs"/>
                    <a:sym typeface="Helvetica"/>
                  </a:defRPr>
                </a:pPr>
                <a:r>
                  <a:rPr lang="th-TH" sz="2000" dirty="0">
                    <a:latin typeface="+mn-lt"/>
                    <a:ea typeface="+mn-ea"/>
                    <a:cs typeface="+mn-cs"/>
                    <a:sym typeface="Helvetica"/>
                  </a:rPr>
                  <a:t>เช็คจับคู่</a:t>
                </a:r>
                <a:endParaRPr sz="4800" dirty="0">
                  <a:latin typeface="Calibri"/>
                  <a:ea typeface="Calibri"/>
                  <a:cs typeface="Calibri"/>
                  <a:sym typeface="Calibri"/>
                </a:endParaRPr>
              </a:p>
            </p:txBody>
          </p:sp>
        </p:grpSp>
        <p:sp>
          <p:nvSpPr>
            <p:cNvPr id="399" name="Oval"/>
            <p:cNvSpPr/>
            <p:nvPr/>
          </p:nvSpPr>
          <p:spPr>
            <a:xfrm>
              <a:off x="8159702" y="1193544"/>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sp>
        <p:nvSpPr>
          <p:cNvPr id="401" name="Shape"/>
          <p:cNvSpPr/>
          <p:nvPr/>
        </p:nvSpPr>
        <p:spPr>
          <a:xfrm>
            <a:off x="18422377" y="3218364"/>
            <a:ext cx="1720881" cy="6656404"/>
          </a:xfrm>
          <a:custGeom>
            <a:avLst/>
            <a:gdLst/>
            <a:ahLst/>
            <a:cxnLst>
              <a:cxn ang="0">
                <a:pos x="wd2" y="hd2"/>
              </a:cxn>
              <a:cxn ang="5400000">
                <a:pos x="wd2" y="hd2"/>
              </a:cxn>
              <a:cxn ang="10800000">
                <a:pos x="wd2" y="hd2"/>
              </a:cxn>
              <a:cxn ang="16200000">
                <a:pos x="wd2" y="hd2"/>
              </a:cxn>
            </a:cxnLst>
            <a:rect l="0" t="0" r="r" b="b"/>
            <a:pathLst>
              <a:path w="21600" h="21600" extrusionOk="0">
                <a:moveTo>
                  <a:pt x="0" y="999"/>
                </a:moveTo>
                <a:cubicBezTo>
                  <a:pt x="0" y="447"/>
                  <a:pt x="4835" y="0"/>
                  <a:pt x="10800" y="0"/>
                </a:cubicBezTo>
                <a:cubicBezTo>
                  <a:pt x="16765" y="0"/>
                  <a:pt x="21600" y="447"/>
                  <a:pt x="21600" y="999"/>
                </a:cubicBezTo>
                <a:lnTo>
                  <a:pt x="21600" y="20601"/>
                </a:lnTo>
                <a:cubicBezTo>
                  <a:pt x="21600" y="21153"/>
                  <a:pt x="16765" y="21600"/>
                  <a:pt x="10800" y="21600"/>
                </a:cubicBezTo>
                <a:cubicBezTo>
                  <a:pt x="4835" y="21600"/>
                  <a:pt x="0" y="21153"/>
                  <a:pt x="0" y="20601"/>
                </a:cubicBezTo>
                <a:close/>
              </a:path>
            </a:pathLst>
          </a:custGeom>
          <a:solidFill>
            <a:srgbClr val="00B0F0"/>
          </a:solidFill>
          <a:ln w="25400">
            <a:miter lim="400000"/>
          </a:ln>
          <a:effectLst>
            <a:outerShdw blurRad="76200" dist="50800" dir="5400000" rotWithShape="0">
              <a:srgbClr val="000000">
                <a:alpha val="25000"/>
              </a:srgbClr>
            </a:outerShdw>
          </a:effectLst>
        </p:spPr>
        <p:txBody>
          <a:bodyPr lIns="101600" tIns="101600" rIns="101600" bIns="101600" anchor="ctr"/>
          <a:lstStyle/>
          <a:p>
            <a:pPr algn="ctr" defTabSz="1219200">
              <a:defRPr sz="4800">
                <a:solidFill>
                  <a:srgbClr val="FFFFFF"/>
                </a:solidFill>
                <a:latin typeface="Calibri"/>
                <a:ea typeface="Calibri"/>
                <a:cs typeface="Calibri"/>
                <a:sym typeface="Calibri"/>
              </a:defRPr>
            </a:pPr>
            <a:endParaRPr/>
          </a:p>
        </p:txBody>
      </p:sp>
      <p:sp>
        <p:nvSpPr>
          <p:cNvPr id="402" name="Oval"/>
          <p:cNvSpPr/>
          <p:nvPr/>
        </p:nvSpPr>
        <p:spPr>
          <a:xfrm>
            <a:off x="18422382" y="3213080"/>
            <a:ext cx="1720877" cy="507573"/>
          </a:xfrm>
          <a:prstGeom prst="ellipse">
            <a:avLst/>
          </a:prstGeom>
          <a:solidFill>
            <a:srgbClr val="FFFFFF">
              <a:alpha val="40000"/>
            </a:srgbClr>
          </a:solidFill>
          <a:ln w="12700">
            <a:miter lim="400000"/>
          </a:ln>
        </p:spPr>
        <p:txBody>
          <a:bodyPr lIns="101600" tIns="101600" rIns="101600" bIns="101600" anchor="ctr"/>
          <a:lstStyle/>
          <a:p>
            <a:pPr algn="ctr" defTabSz="1219200">
              <a:defRPr sz="4800">
                <a:solidFill>
                  <a:srgbClr val="FFFFFF"/>
                </a:solidFill>
                <a:latin typeface="Calibri"/>
                <a:ea typeface="Calibri"/>
                <a:cs typeface="Calibri"/>
                <a:sym typeface="Calibri"/>
              </a:defRPr>
            </a:pPr>
            <a:endParaRPr/>
          </a:p>
        </p:txBody>
      </p:sp>
      <p:sp>
        <p:nvSpPr>
          <p:cNvPr id="403" name="Diamond…"/>
          <p:cNvSpPr/>
          <p:nvPr/>
        </p:nvSpPr>
        <p:spPr>
          <a:xfrm>
            <a:off x="18441778" y="5836173"/>
            <a:ext cx="1720873" cy="492436"/>
          </a:xfrm>
          <a:prstGeom prst="rect">
            <a:avLst/>
          </a:prstGeom>
          <a:ln w="25400">
            <a:miter lim="400000"/>
          </a:ln>
          <a:extLst>
            <a:ext uri="{C572A759-6A51-4108-AA02-DFA0A04FC94B}">
              <ma14:wrappingTextBoxFlag xmlns:ma14="http://schemas.microsoft.com/office/mac/drawingml/2011/main" xmlns="" val="1"/>
            </a:ext>
          </a:extLst>
        </p:spPr>
        <p:txBody>
          <a:bodyPr lIns="91437" tIns="91437" rIns="91437" bIns="91437">
            <a:spAutoFit/>
          </a:bodyPr>
          <a:lstStyle/>
          <a:p>
            <a:pPr algn="ctr" defTabSz="1219200">
              <a:defRPr sz="2000" b="1">
                <a:solidFill>
                  <a:srgbClr val="FFFFFF"/>
                </a:solidFill>
                <a:latin typeface="+mn-lt"/>
                <a:ea typeface="+mn-ea"/>
                <a:cs typeface="+mn-cs"/>
                <a:sym typeface="Helvetica"/>
              </a:defRPr>
            </a:pPr>
            <a:r>
              <a:rPr lang="th-TH" dirty="0"/>
              <a:t>ไดมอนต์พูล</a:t>
            </a:r>
            <a:endParaRPr dirty="0"/>
          </a:p>
        </p:txBody>
      </p:sp>
      <p:sp>
        <p:nvSpPr>
          <p:cNvPr id="40" name="#5"/>
          <p:cNvSpPr/>
          <p:nvPr/>
        </p:nvSpPr>
        <p:spPr>
          <a:xfrm>
            <a:off x="12148546" y="4170494"/>
            <a:ext cx="2065770" cy="5831461"/>
          </a:xfrm>
          <a:prstGeom prst="roundRect">
            <a:avLst>
              <a:gd name="adj" fmla="val 27401"/>
            </a:avLst>
          </a:prstGeom>
          <a:ln w="50800">
            <a:solidFill>
              <a:schemeClr val="accent1"/>
            </a:solidFill>
          </a:ln>
          <a:extLst>
            <a:ext uri="{C572A759-6A51-4108-AA02-DFA0A04FC94B}">
              <ma14:wrappingTextBoxFlag xmlns:ma14="http://schemas.microsoft.com/office/mac/drawingml/2011/main" xmlns="" val="1"/>
            </a:ext>
          </a:extLst>
        </p:spPr>
        <p:txBody>
          <a:bodyPr lIns="101600" tIns="101600" rIns="101600" bIns="101600"/>
          <a:lstStyle>
            <a:lvl1pPr algn="ctr">
              <a:defRPr sz="3800"/>
            </a:lvl1pPr>
          </a:lstStyle>
          <a:p>
            <a:r>
              <a:t>#5</a:t>
            </a:r>
          </a:p>
        </p:txBody>
      </p:sp>
    </p:spTree>
    <p:extLst>
      <p:ext uri="{BB962C8B-B14F-4D97-AF65-F5344CB8AC3E}">
        <p14:creationId xmlns:p14="http://schemas.microsoft.com/office/powerpoint/2010/main" val="2409308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40"/>
                                        </p:tgtEl>
                                        <p:attrNameLst>
                                          <p:attrName>style.visibility</p:attrName>
                                        </p:attrNameLst>
                                      </p:cBhvr>
                                      <p:to>
                                        <p:strVal val="visible"/>
                                      </p:to>
                                    </p:set>
                                    <p:animEffect transition="in" filter="wipe(up)">
                                      <p:cBhvr>
                                        <p:cTn id="7"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ECDB00-E3CE-9942-A68A-A7F95019E0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5012" y="1758887"/>
            <a:ext cx="16226588" cy="10817725"/>
          </a:xfrm>
          <a:prstGeom prst="rect">
            <a:avLst/>
          </a:prstGeom>
        </p:spPr>
      </p:pic>
      <p:sp>
        <p:nvSpPr>
          <p:cNvPr id="1169" name="Shape"/>
          <p:cNvSpPr/>
          <p:nvPr/>
        </p:nvSpPr>
        <p:spPr>
          <a:xfrm>
            <a:off x="3048000" y="-2604"/>
            <a:ext cx="18288000" cy="24420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7280"/>
                </a:lnTo>
                <a:lnTo>
                  <a:pt x="10800" y="21600"/>
                </a:lnTo>
                <a:lnTo>
                  <a:pt x="0" y="17280"/>
                </a:lnTo>
                <a:close/>
              </a:path>
            </a:pathLst>
          </a:custGeom>
          <a:solidFill>
            <a:srgbClr val="0070C0"/>
          </a:solidFill>
          <a:ln w="12700">
            <a:miter lim="400000"/>
          </a:ln>
        </p:spPr>
        <p:txBody>
          <a:bodyPr lIns="101600" tIns="101600" rIns="101600" bIns="101600" anchor="ctr"/>
          <a:lstStyle/>
          <a:p>
            <a:pPr marR="81278" defTabSz="1828800">
              <a:defRPr sz="4800">
                <a:uFill>
                  <a:solidFill>
                    <a:srgbClr val="000000"/>
                  </a:solidFill>
                </a:uFill>
                <a:latin typeface="Arial"/>
                <a:ea typeface="Arial"/>
                <a:cs typeface="Arial"/>
                <a:sym typeface="Arial"/>
              </a:defRPr>
            </a:pPr>
            <a:endParaRPr/>
          </a:p>
        </p:txBody>
      </p:sp>
      <p:sp>
        <p:nvSpPr>
          <p:cNvPr id="1170" name="Team Commissions"/>
          <p:cNvSpPr/>
          <p:nvPr/>
        </p:nvSpPr>
        <p:spPr>
          <a:xfrm>
            <a:off x="3962400" y="344106"/>
            <a:ext cx="16459200" cy="1414781"/>
          </a:xfrm>
          <a:prstGeom prst="rect">
            <a:avLst/>
          </a:prstGeom>
          <a:ln w="25400">
            <a:miter lim="400000"/>
          </a:ln>
          <a:extLst>
            <a:ext uri="{C572A759-6A51-4108-AA02-DFA0A04FC94B}">
              <ma14:wrappingTextBoxFlag xmlns:ma14="http://schemas.microsoft.com/office/mac/drawingml/2011/main" xmlns="" val="1"/>
            </a:ext>
          </a:extLst>
        </p:spPr>
        <p:txBody>
          <a:bodyPr tIns="91439" bIns="91439">
            <a:spAutoFit/>
          </a:bodyPr>
          <a:lstStyle>
            <a:lvl1pPr marL="57150" marR="81278" indent="-16511" algn="ctr" defTabSz="1828800">
              <a:defRPr sz="8000" b="1">
                <a:solidFill>
                  <a:srgbClr val="FFFFFF"/>
                </a:solidFill>
                <a:uFill>
                  <a:solidFill>
                    <a:srgbClr val="000000"/>
                  </a:solidFill>
                </a:uFill>
                <a:latin typeface="Calibri"/>
                <a:ea typeface="Calibri"/>
                <a:cs typeface="Calibri"/>
                <a:sym typeface="Calibri"/>
              </a:defRPr>
            </a:lvl1pPr>
          </a:lstStyle>
          <a:p>
            <a:r>
              <a:rPr lang="th-TH" dirty="0"/>
              <a:t>คอมมิชชั่นของทีม</a:t>
            </a:r>
            <a:endParaRPr dirty="0"/>
          </a:p>
        </p:txBody>
      </p:sp>
      <p:sp>
        <p:nvSpPr>
          <p:cNvPr id="1171" name="Shape"/>
          <p:cNvSpPr/>
          <p:nvPr/>
        </p:nvSpPr>
        <p:spPr>
          <a:xfrm rot="10800000">
            <a:off x="3048000" y="11287629"/>
            <a:ext cx="18288000" cy="24420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7280"/>
                </a:lnTo>
                <a:lnTo>
                  <a:pt x="10800" y="21600"/>
                </a:lnTo>
                <a:lnTo>
                  <a:pt x="0" y="17280"/>
                </a:lnTo>
                <a:close/>
              </a:path>
            </a:pathLst>
          </a:custGeom>
          <a:solidFill>
            <a:srgbClr val="0070C0"/>
          </a:solidFill>
          <a:ln w="12700">
            <a:miter lim="400000"/>
          </a:ln>
        </p:spPr>
        <p:txBody>
          <a:bodyPr lIns="101600" tIns="101600" rIns="101600" bIns="101600" anchor="ctr"/>
          <a:lstStyle/>
          <a:p>
            <a:pPr marR="81278" defTabSz="1828800">
              <a:defRPr sz="4800">
                <a:uFill>
                  <a:solidFill>
                    <a:srgbClr val="000000"/>
                  </a:solidFill>
                </a:uFill>
                <a:latin typeface="Arial"/>
                <a:ea typeface="Arial"/>
                <a:cs typeface="Arial"/>
                <a:sym typeface="Arial"/>
              </a:defRPr>
            </a:pPr>
            <a:endParaRPr/>
          </a:p>
        </p:txBody>
      </p:sp>
      <p:sp>
        <p:nvSpPr>
          <p:cNvPr id="1172" name="Based on Binary: Build 2 Teams"/>
          <p:cNvSpPr/>
          <p:nvPr/>
        </p:nvSpPr>
        <p:spPr>
          <a:xfrm>
            <a:off x="4267200" y="11830704"/>
            <a:ext cx="15916195" cy="1414781"/>
          </a:xfrm>
          <a:prstGeom prst="rect">
            <a:avLst/>
          </a:prstGeom>
          <a:ln w="25400">
            <a:miter lim="400000"/>
          </a:ln>
          <a:extLst>
            <a:ext uri="{C572A759-6A51-4108-AA02-DFA0A04FC94B}">
              <ma14:wrappingTextBoxFlag xmlns:ma14="http://schemas.microsoft.com/office/mac/drawingml/2011/main" xmlns="" val="1"/>
            </a:ext>
          </a:extLst>
        </p:spPr>
        <p:txBody>
          <a:bodyPr tIns="91439" bIns="91439">
            <a:spAutoFit/>
          </a:bodyPr>
          <a:lstStyle>
            <a:lvl1pPr marL="57150" marR="81278" indent="-16511" algn="ctr" defTabSz="1828800">
              <a:defRPr sz="8000" b="1">
                <a:solidFill>
                  <a:srgbClr val="FFFFFF"/>
                </a:solidFill>
                <a:uFill>
                  <a:solidFill>
                    <a:srgbClr val="000000"/>
                  </a:solidFill>
                </a:uFill>
                <a:latin typeface="Calibri"/>
                <a:ea typeface="Calibri"/>
                <a:cs typeface="Calibri"/>
                <a:sym typeface="Calibri"/>
              </a:defRPr>
            </a:lvl1pPr>
          </a:lstStyle>
          <a:p>
            <a:r>
              <a:rPr lang="th-TH" dirty="0"/>
              <a:t>ขึ้นอยู่กับ </a:t>
            </a:r>
            <a:r>
              <a:rPr lang="en-US" dirty="0"/>
              <a:t>binary</a:t>
            </a:r>
            <a:r>
              <a:rPr lang="th-TH" dirty="0"/>
              <a:t>: สร้าง 2 ทีม</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176" name="Team Commissions"/>
          <p:cNvSpPr/>
          <p:nvPr/>
        </p:nvSpPr>
        <p:spPr>
          <a:xfrm>
            <a:off x="5954138" y="1122594"/>
            <a:ext cx="12475724" cy="1593706"/>
          </a:xfrm>
          <a:prstGeom prst="rect">
            <a:avLst/>
          </a:prstGeom>
          <a:ln w="254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ctr" defTabSz="342900">
              <a:lnSpc>
                <a:spcPct val="120000"/>
              </a:lnSpc>
              <a:defRPr sz="8800" b="1">
                <a:solidFill>
                  <a:srgbClr val="0070C0"/>
                </a:solidFill>
                <a:latin typeface="Calibri"/>
                <a:ea typeface="Calibri"/>
                <a:cs typeface="Calibri"/>
                <a:sym typeface="Calibri"/>
              </a:defRPr>
            </a:lvl1pPr>
          </a:lstStyle>
          <a:p>
            <a:r>
              <a:rPr lang="th-TH" dirty="0"/>
              <a:t>คอมมิชชั่นของทีม</a:t>
            </a:r>
          </a:p>
        </p:txBody>
      </p:sp>
      <p:sp>
        <p:nvSpPr>
          <p:cNvPr id="1177" name="Maximum weekly earnings from Team Commissions: $10,000 usd          (10,000 GBU)…"/>
          <p:cNvSpPr/>
          <p:nvPr/>
        </p:nvSpPr>
        <p:spPr>
          <a:xfrm>
            <a:off x="144446" y="9263227"/>
            <a:ext cx="23408282" cy="3376816"/>
          </a:xfrm>
          <a:prstGeom prst="rect">
            <a:avLst/>
          </a:prstGeom>
          <a:ln w="25400">
            <a:miter lim="400000"/>
          </a:ln>
          <a:extLst>
            <a:ext uri="{C572A759-6A51-4108-AA02-DFA0A04FC94B}">
              <ma14:wrappingTextBoxFlag xmlns:ma14="http://schemas.microsoft.com/office/mac/drawingml/2011/main" xmlns="" val="1"/>
            </a:ext>
          </a:extLst>
        </p:spPr>
        <p:txBody>
          <a:bodyPr wrap="square" lIns="91437" tIns="91437" rIns="91437" bIns="91437">
            <a:spAutoFit/>
          </a:bodyPr>
          <a:lstStyle/>
          <a:p>
            <a:pPr algn="ctr" defTabSz="1828800">
              <a:lnSpc>
                <a:spcPct val="90000"/>
              </a:lnSpc>
              <a:spcBef>
                <a:spcPts val="700"/>
              </a:spcBef>
              <a:defRPr sz="5600">
                <a:solidFill>
                  <a:srgbClr val="595959"/>
                </a:solidFill>
                <a:latin typeface="Trebuchet MS"/>
                <a:ea typeface="Trebuchet MS"/>
                <a:cs typeface="Trebuchet MS"/>
                <a:sym typeface="Trebuchet MS"/>
              </a:defRPr>
            </a:pPr>
            <a:endParaRPr lang="en-US" sz="5600" dirty="0">
              <a:sym typeface="Trebuchet MS"/>
            </a:endParaRPr>
          </a:p>
          <a:p>
            <a:pPr algn="ctr" defTabSz="1828800">
              <a:lnSpc>
                <a:spcPct val="90000"/>
              </a:lnSpc>
              <a:spcBef>
                <a:spcPts val="700"/>
              </a:spcBef>
              <a:defRPr sz="5600">
                <a:solidFill>
                  <a:srgbClr val="595959"/>
                </a:solidFill>
                <a:latin typeface="Trebuchet MS"/>
                <a:ea typeface="Trebuchet MS"/>
                <a:cs typeface="Trebuchet MS"/>
                <a:sym typeface="Trebuchet MS"/>
              </a:defRPr>
            </a:pPr>
            <a:r>
              <a:rPr lang="th-TH" sz="5600" dirty="0">
                <a:sym typeface="Trebuchet MS"/>
              </a:rPr>
              <a:t>รายได้ประจำสัปดาห์สูงสุดจากคอมมิชชั่นของทีม: 10,000 เหรียญ (10,000 GBU)</a:t>
            </a:r>
            <a:br>
              <a:rPr lang="th-TH" sz="5600" dirty="0">
                <a:sym typeface="Trebuchet MS"/>
              </a:rPr>
            </a:br>
            <a:r>
              <a:rPr lang="th-TH" sz="5600" dirty="0">
                <a:sym typeface="Trebuchet MS"/>
              </a:rPr>
              <a:t>ข้อสำคัญ: รายได้ไม่จำกัด สามารถได้รับในส่วนอื่น ๆ ของแผนจ่ายค่าตอบแทน: เช็คจับคู่, ไดมอนด์พูล</a:t>
            </a:r>
            <a:endParaRPr dirty="0"/>
          </a:p>
        </p:txBody>
      </p:sp>
      <p:pic>
        <p:nvPicPr>
          <p:cNvPr id="1178" name="image87.png" descr="image87.png"/>
          <p:cNvPicPr>
            <a:picLocks noChangeAspect="1"/>
          </p:cNvPicPr>
          <p:nvPr/>
        </p:nvPicPr>
        <p:blipFill>
          <a:blip r:embed="rId4">
            <a:extLst/>
          </a:blip>
          <a:stretch>
            <a:fillRect/>
          </a:stretch>
        </p:blipFill>
        <p:spPr>
          <a:xfrm>
            <a:off x="5918208" y="3262740"/>
            <a:ext cx="12144377" cy="630555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afterEffect">
                                  <p:stCondLst>
                                    <p:cond delay="0"/>
                                  </p:stCondLst>
                                  <p:iterate>
                                    <p:tmAbs val="0"/>
                                  </p:iterate>
                                  <p:childTnLst>
                                    <p:set>
                                      <p:cBhvr>
                                        <p:cTn id="6" fill="hold"/>
                                        <p:tgtEl>
                                          <p:spTgt spid="1178"/>
                                        </p:tgtEl>
                                        <p:attrNameLst>
                                          <p:attrName>style.visibility</p:attrName>
                                        </p:attrNameLst>
                                      </p:cBhvr>
                                      <p:to>
                                        <p:strVal val="visible"/>
                                      </p:to>
                                    </p:set>
                                    <p:animEffect transition="in" filter="wipe(up)">
                                      <p:cBhvr>
                                        <p:cTn id="7" dur="1000"/>
                                        <p:tgtEl>
                                          <p:spTgt spid="117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177">
                                            <p:bg/>
                                          </p:spTgt>
                                        </p:tgtEl>
                                        <p:attrNameLst>
                                          <p:attrName>style.visibility</p:attrName>
                                        </p:attrNameLst>
                                      </p:cBhvr>
                                      <p:to>
                                        <p:strVal val="visible"/>
                                      </p:to>
                                    </p:set>
                                    <p:animEffect transition="in" filter="dissolve">
                                      <p:cBhvr>
                                        <p:cTn id="12" dur="500"/>
                                        <p:tgtEl>
                                          <p:spTgt spid="1177">
                                            <p:bg/>
                                          </p:spTgt>
                                        </p:tgtEl>
                                      </p:cBhvr>
                                    </p:animEffect>
                                  </p:childTnLst>
                                </p:cTn>
                              </p:par>
                              <p:par>
                                <p:cTn id="13" presetID="9" presetClass="entr" presetSubtype="0" fill="hold" grpId="2" nodeType="withEffect">
                                  <p:stCondLst>
                                    <p:cond delay="0"/>
                                  </p:stCondLst>
                                  <p:iterate>
                                    <p:tmAbs val="0"/>
                                  </p:iterate>
                                  <p:childTnLst>
                                    <p:set>
                                      <p:cBhvr>
                                        <p:cTn id="14" fill="hold"/>
                                        <p:tgtEl>
                                          <p:spTgt spid="1177">
                                            <p:txEl>
                                              <p:pRg st="1" end="1"/>
                                            </p:txEl>
                                          </p:spTgt>
                                        </p:tgtEl>
                                        <p:attrNameLst>
                                          <p:attrName>style.visibility</p:attrName>
                                        </p:attrNameLst>
                                      </p:cBhvr>
                                      <p:to>
                                        <p:strVal val="visible"/>
                                      </p:to>
                                    </p:set>
                                    <p:animEffect transition="in" filter="dissolve">
                                      <p:cBhvr>
                                        <p:cTn id="15" dur="500"/>
                                        <p:tgtEl>
                                          <p:spTgt spid="117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 grpId="2" build="p" bldLvl="5" animBg="1" advAuto="0"/>
      <p:bldP spid="1178" grpId="1"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2" name="Sponsor tree                    Binary tree"/>
          <p:cNvSpPr>
            <a:spLocks noGrp="1"/>
          </p:cNvSpPr>
          <p:nvPr>
            <p:ph type="title"/>
          </p:nvPr>
        </p:nvSpPr>
        <p:spPr>
          <a:xfrm>
            <a:off x="3877539" y="681184"/>
            <a:ext cx="17261042" cy="1558927"/>
          </a:xfrm>
          <a:prstGeom prst="rect">
            <a:avLst/>
          </a:prstGeom>
        </p:spPr>
        <p:txBody>
          <a:bodyPr/>
          <a:lstStyle>
            <a:lvl1pPr algn="ctr">
              <a:defRPr sz="8800"/>
            </a:lvl1pPr>
          </a:lstStyle>
          <a:p>
            <a:r>
              <a:t>Sponsor tree                    Binary tree</a:t>
            </a:r>
          </a:p>
        </p:txBody>
      </p:sp>
      <p:sp>
        <p:nvSpPr>
          <p:cNvPr id="1183" name="The computer “sees” everyone in your organization in 2 configurations: Sponsor Tree &amp; Binary Tree."/>
          <p:cNvSpPr>
            <a:spLocks noGrp="1"/>
          </p:cNvSpPr>
          <p:nvPr>
            <p:ph type="body" sz="quarter" idx="1"/>
          </p:nvPr>
        </p:nvSpPr>
        <p:spPr>
          <a:xfrm>
            <a:off x="2578354" y="2036957"/>
            <a:ext cx="19227292" cy="1524145"/>
          </a:xfrm>
          <a:prstGeom prst="rect">
            <a:avLst/>
          </a:prstGeom>
          <a:solidFill>
            <a:srgbClr val="FFFFFF"/>
          </a:solidFill>
          <a:ln w="50800">
            <a:solidFill>
              <a:schemeClr val="accent1"/>
            </a:solidFill>
            <a:round/>
          </a:ln>
        </p:spPr>
        <p:txBody>
          <a:bodyPr/>
          <a:lstStyle>
            <a:lvl1pPr marL="0" indent="0" defTabSz="914400">
              <a:lnSpc>
                <a:spcPct val="100000"/>
              </a:lnSpc>
              <a:spcBef>
                <a:spcPts val="0"/>
              </a:spcBef>
              <a:buSzTx/>
              <a:buFontTx/>
              <a:buNone/>
              <a:defRPr sz="3400">
                <a:solidFill>
                  <a:srgbClr val="000000"/>
                </a:solidFill>
                <a:latin typeface="Gill Sans"/>
                <a:ea typeface="Gill Sans"/>
                <a:cs typeface="Gill Sans"/>
                <a:sym typeface="Gill Sans"/>
              </a:defRPr>
            </a:lvl1pPr>
          </a:lstStyle>
          <a:p>
            <a:pPr algn="ctr"/>
            <a:r>
              <a:rPr lang="th-TH" dirty="0"/>
              <a:t>คอมพิวเตอร์ "เห็น" ทุกคนในองค์กรของคุณเป็น 2 รูปแบบ : </a:t>
            </a:r>
            <a:r>
              <a:rPr lang="en-US" dirty="0"/>
              <a:t>Sponsorship Tree /  Binary Tree</a:t>
            </a:r>
          </a:p>
        </p:txBody>
      </p:sp>
      <p:grpSp>
        <p:nvGrpSpPr>
          <p:cNvPr id="1189" name="Group"/>
          <p:cNvGrpSpPr/>
          <p:nvPr/>
        </p:nvGrpSpPr>
        <p:grpSpPr>
          <a:xfrm>
            <a:off x="4856074" y="2746940"/>
            <a:ext cx="6016535" cy="1674856"/>
            <a:chOff x="0" y="0"/>
            <a:chExt cx="6016533" cy="1674855"/>
          </a:xfrm>
        </p:grpSpPr>
        <p:grpSp>
          <p:nvGrpSpPr>
            <p:cNvPr id="1186" name="Group"/>
            <p:cNvGrpSpPr/>
            <p:nvPr/>
          </p:nvGrpSpPr>
          <p:grpSpPr>
            <a:xfrm>
              <a:off x="2214442" y="0"/>
              <a:ext cx="1247261" cy="1210556"/>
              <a:chOff x="-2" y="-3"/>
              <a:chExt cx="1247260" cy="1210555"/>
            </a:xfrm>
          </p:grpSpPr>
          <p:sp>
            <p:nvSpPr>
              <p:cNvPr id="1184" name="Oval"/>
              <p:cNvSpPr/>
              <p:nvPr/>
            </p:nvSpPr>
            <p:spPr>
              <a:xfrm>
                <a:off x="-3" y="-4"/>
                <a:ext cx="1247261" cy="1210557"/>
              </a:xfrm>
              <a:prstGeom prst="ellipse">
                <a:avLst/>
              </a:prstGeom>
              <a:solidFill>
                <a:srgbClr val="0070C0"/>
              </a:solidFill>
              <a:ln w="12700" cap="flat">
                <a:noFill/>
                <a:miter lim="400000"/>
              </a:ln>
              <a:effectLst/>
            </p:spPr>
            <p:txBody>
              <a:bodyPr wrap="square" lIns="101600" tIns="101600" rIns="101600" bIns="101600" numCol="1" anchor="t">
                <a:noAutofit/>
              </a:bodyPr>
              <a:lstStyle/>
              <a:p>
                <a:pPr defTabSz="1285874">
                  <a:defRPr>
                    <a:uFill>
                      <a:solidFill>
                        <a:srgbClr val="000000"/>
                      </a:solidFill>
                    </a:uFill>
                    <a:latin typeface="Calibri"/>
                    <a:ea typeface="Calibri"/>
                    <a:cs typeface="Calibri"/>
                    <a:sym typeface="Calibri"/>
                  </a:defRPr>
                </a:pPr>
                <a:endParaRPr/>
              </a:p>
            </p:txBody>
          </p:sp>
          <p:sp>
            <p:nvSpPr>
              <p:cNvPr id="1185" name="YOU"/>
              <p:cNvSpPr/>
              <p:nvPr/>
            </p:nvSpPr>
            <p:spPr>
              <a:xfrm>
                <a:off x="182674" y="389397"/>
                <a:ext cx="881967" cy="4318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indent="79374" algn="ctr" defTabSz="1285874">
                  <a:defRPr sz="2800" b="1">
                    <a:solidFill>
                      <a:srgbClr val="FFFFFF"/>
                    </a:solidFill>
                    <a:uFill>
                      <a:solidFill>
                        <a:srgbClr val="000000"/>
                      </a:solidFill>
                    </a:uFill>
                    <a:latin typeface="+mn-lt"/>
                    <a:ea typeface="+mn-ea"/>
                    <a:cs typeface="+mn-cs"/>
                    <a:sym typeface="Helvetica"/>
                  </a:defRPr>
                </a:lvl1pPr>
              </a:lstStyle>
              <a:p>
                <a:r>
                  <a:rPr lang="th-TH" dirty="0"/>
                  <a:t>คุณ</a:t>
                </a:r>
                <a:endParaRPr dirty="0"/>
              </a:p>
            </p:txBody>
          </p:sp>
        </p:grpSp>
        <p:sp>
          <p:nvSpPr>
            <p:cNvPr id="1187" name="Line"/>
            <p:cNvSpPr/>
            <p:nvPr/>
          </p:nvSpPr>
          <p:spPr>
            <a:xfrm>
              <a:off x="2838070" y="1230861"/>
              <a:ext cx="5" cy="428631"/>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sp>
          <p:nvSpPr>
            <p:cNvPr id="1188" name="Line"/>
            <p:cNvSpPr/>
            <p:nvPr/>
          </p:nvSpPr>
          <p:spPr>
            <a:xfrm>
              <a:off x="0" y="1674855"/>
              <a:ext cx="6016534" cy="1"/>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grpSp>
      <p:grpSp>
        <p:nvGrpSpPr>
          <p:cNvPr id="1194" name="Group"/>
          <p:cNvGrpSpPr/>
          <p:nvPr/>
        </p:nvGrpSpPr>
        <p:grpSpPr>
          <a:xfrm>
            <a:off x="4244192" y="4406429"/>
            <a:ext cx="1247265" cy="2044488"/>
            <a:chOff x="0" y="0"/>
            <a:chExt cx="1247263" cy="2044486"/>
          </a:xfrm>
        </p:grpSpPr>
        <p:sp>
          <p:nvSpPr>
            <p:cNvPr id="1190" name="Line"/>
            <p:cNvSpPr/>
            <p:nvPr/>
          </p:nvSpPr>
          <p:spPr>
            <a:xfrm flipH="1">
              <a:off x="627017" y="-1"/>
              <a:ext cx="1" cy="747831"/>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grpSp>
          <p:nvGrpSpPr>
            <p:cNvPr id="1193" name="Group"/>
            <p:cNvGrpSpPr/>
            <p:nvPr/>
          </p:nvGrpSpPr>
          <p:grpSpPr>
            <a:xfrm>
              <a:off x="0" y="847742"/>
              <a:ext cx="1247264" cy="1196745"/>
              <a:chOff x="0" y="0"/>
              <a:chExt cx="1247263" cy="1196744"/>
            </a:xfrm>
          </p:grpSpPr>
          <p:sp>
            <p:nvSpPr>
              <p:cNvPr id="1191" name="Oval"/>
              <p:cNvSpPr/>
              <p:nvPr/>
            </p:nvSpPr>
            <p:spPr>
              <a:xfrm>
                <a:off x="0" y="-1"/>
                <a:ext cx="1247264" cy="1196746"/>
              </a:xfrm>
              <a:prstGeom prst="ellipse">
                <a:avLst/>
              </a:prstGeom>
              <a:solidFill>
                <a:srgbClr val="0070C0"/>
              </a:solidFill>
              <a:ln w="12700" cap="flat">
                <a:noFill/>
                <a:miter lim="400000"/>
              </a:ln>
              <a:effectLst/>
            </p:spPr>
            <p:txBody>
              <a:bodyPr wrap="square" lIns="101600" tIns="101600" rIns="101600" bIns="101600" numCol="1" anchor="t">
                <a:noAutofit/>
              </a:bodyPr>
              <a:lstStyle/>
              <a:p>
                <a:pPr defTabSz="1285874">
                  <a:defRPr>
                    <a:uFill>
                      <a:solidFill>
                        <a:srgbClr val="000000"/>
                      </a:solidFill>
                    </a:uFill>
                    <a:latin typeface="Calibri"/>
                    <a:ea typeface="Calibri"/>
                    <a:cs typeface="Calibri"/>
                    <a:sym typeface="Calibri"/>
                  </a:defRPr>
                </a:pPr>
                <a:endParaRPr/>
              </a:p>
            </p:txBody>
          </p:sp>
          <p:sp>
            <p:nvSpPr>
              <p:cNvPr id="1192" name="Ann"/>
              <p:cNvSpPr/>
              <p:nvPr/>
            </p:nvSpPr>
            <p:spPr>
              <a:xfrm>
                <a:off x="153180" y="382495"/>
                <a:ext cx="881969" cy="4318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indent="79374" algn="ctr" defTabSz="1285874">
                  <a:defRPr sz="2800" b="1">
                    <a:solidFill>
                      <a:srgbClr val="FFFFFF"/>
                    </a:solidFill>
                    <a:uFill>
                      <a:solidFill>
                        <a:srgbClr val="000000"/>
                      </a:solidFill>
                    </a:uFill>
                    <a:latin typeface="+mn-lt"/>
                    <a:ea typeface="+mn-ea"/>
                    <a:cs typeface="+mn-cs"/>
                    <a:sym typeface="Helvetica"/>
                  </a:defRPr>
                </a:lvl1pPr>
              </a:lstStyle>
              <a:p>
                <a:r>
                  <a:rPr lang="th-TH" dirty="0"/>
                  <a:t>แอน</a:t>
                </a:r>
                <a:endParaRPr dirty="0"/>
              </a:p>
            </p:txBody>
          </p:sp>
        </p:grpSp>
      </p:grpSp>
      <p:grpSp>
        <p:nvGrpSpPr>
          <p:cNvPr id="1199" name="Group"/>
          <p:cNvGrpSpPr/>
          <p:nvPr/>
        </p:nvGrpSpPr>
        <p:grpSpPr>
          <a:xfrm>
            <a:off x="6261232" y="4437163"/>
            <a:ext cx="1247265" cy="1950631"/>
            <a:chOff x="0" y="0"/>
            <a:chExt cx="1247263" cy="1950629"/>
          </a:xfrm>
        </p:grpSpPr>
        <p:sp>
          <p:nvSpPr>
            <p:cNvPr id="1195" name="Line"/>
            <p:cNvSpPr/>
            <p:nvPr/>
          </p:nvSpPr>
          <p:spPr>
            <a:xfrm flipH="1">
              <a:off x="630328" y="0"/>
              <a:ext cx="1" cy="688103"/>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grpSp>
          <p:nvGrpSpPr>
            <p:cNvPr id="1198" name="Group"/>
            <p:cNvGrpSpPr/>
            <p:nvPr/>
          </p:nvGrpSpPr>
          <p:grpSpPr>
            <a:xfrm>
              <a:off x="0" y="753889"/>
              <a:ext cx="1247264" cy="1196741"/>
              <a:chOff x="0" y="0"/>
              <a:chExt cx="1247263" cy="1196740"/>
            </a:xfrm>
          </p:grpSpPr>
          <p:sp>
            <p:nvSpPr>
              <p:cNvPr id="1196" name="Oval"/>
              <p:cNvSpPr/>
              <p:nvPr/>
            </p:nvSpPr>
            <p:spPr>
              <a:xfrm>
                <a:off x="0" y="0"/>
                <a:ext cx="1247264" cy="1196741"/>
              </a:xfrm>
              <a:prstGeom prst="ellipse">
                <a:avLst/>
              </a:prstGeom>
              <a:solidFill>
                <a:srgbClr val="0070C0"/>
              </a:solidFill>
              <a:ln w="12700" cap="flat">
                <a:noFill/>
                <a:miter lim="400000"/>
              </a:ln>
              <a:effectLst/>
            </p:spPr>
            <p:txBody>
              <a:bodyPr wrap="square" lIns="101600" tIns="101600" rIns="101600" bIns="101600" numCol="1" anchor="t">
                <a:noAutofit/>
              </a:bodyPr>
              <a:lstStyle/>
              <a:p>
                <a:pPr defTabSz="1285874">
                  <a:defRPr>
                    <a:uFill>
                      <a:solidFill>
                        <a:srgbClr val="000000"/>
                      </a:solidFill>
                    </a:uFill>
                    <a:latin typeface="Calibri"/>
                    <a:ea typeface="Calibri"/>
                    <a:cs typeface="Calibri"/>
                    <a:sym typeface="Calibri"/>
                  </a:defRPr>
                </a:pPr>
                <a:endParaRPr/>
              </a:p>
            </p:txBody>
          </p:sp>
          <p:sp>
            <p:nvSpPr>
              <p:cNvPr id="1197" name="Bob"/>
              <p:cNvSpPr/>
              <p:nvPr/>
            </p:nvSpPr>
            <p:spPr>
              <a:xfrm>
                <a:off x="153180" y="382494"/>
                <a:ext cx="881971" cy="4318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indent="79374" algn="ctr" defTabSz="1285874">
                  <a:defRPr sz="2800" b="1">
                    <a:solidFill>
                      <a:srgbClr val="FFFFFF"/>
                    </a:solidFill>
                    <a:uFill>
                      <a:solidFill>
                        <a:srgbClr val="000000"/>
                      </a:solidFill>
                    </a:uFill>
                    <a:latin typeface="+mn-lt"/>
                    <a:ea typeface="+mn-ea"/>
                    <a:cs typeface="+mn-cs"/>
                    <a:sym typeface="Helvetica"/>
                  </a:defRPr>
                </a:lvl1pPr>
              </a:lstStyle>
              <a:p>
                <a:r>
                  <a:rPr lang="th-TH" dirty="0"/>
                  <a:t>บ๊อบ</a:t>
                </a:r>
                <a:endParaRPr dirty="0"/>
              </a:p>
            </p:txBody>
          </p:sp>
        </p:grpSp>
      </p:grpSp>
      <p:grpSp>
        <p:nvGrpSpPr>
          <p:cNvPr id="1204" name="Group"/>
          <p:cNvGrpSpPr/>
          <p:nvPr/>
        </p:nvGrpSpPr>
        <p:grpSpPr>
          <a:xfrm>
            <a:off x="8228918" y="4421795"/>
            <a:ext cx="1247265" cy="1980499"/>
            <a:chOff x="0" y="0"/>
            <a:chExt cx="1247263" cy="1980497"/>
          </a:xfrm>
        </p:grpSpPr>
        <p:sp>
          <p:nvSpPr>
            <p:cNvPr id="1200" name="Line"/>
            <p:cNvSpPr/>
            <p:nvPr/>
          </p:nvSpPr>
          <p:spPr>
            <a:xfrm flipH="1">
              <a:off x="624893" y="0"/>
              <a:ext cx="1" cy="717971"/>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grpSp>
          <p:nvGrpSpPr>
            <p:cNvPr id="1203" name="Group"/>
            <p:cNvGrpSpPr/>
            <p:nvPr/>
          </p:nvGrpSpPr>
          <p:grpSpPr>
            <a:xfrm>
              <a:off x="0" y="783757"/>
              <a:ext cx="1247264" cy="1196741"/>
              <a:chOff x="0" y="0"/>
              <a:chExt cx="1247263" cy="1196740"/>
            </a:xfrm>
          </p:grpSpPr>
          <p:sp>
            <p:nvSpPr>
              <p:cNvPr id="1201" name="Oval"/>
              <p:cNvSpPr/>
              <p:nvPr/>
            </p:nvSpPr>
            <p:spPr>
              <a:xfrm>
                <a:off x="0" y="-1"/>
                <a:ext cx="1247264" cy="1196742"/>
              </a:xfrm>
              <a:prstGeom prst="ellipse">
                <a:avLst/>
              </a:prstGeom>
              <a:solidFill>
                <a:srgbClr val="0070C0"/>
              </a:solidFill>
              <a:ln w="12700" cap="flat">
                <a:noFill/>
                <a:miter lim="400000"/>
              </a:ln>
              <a:effectLst/>
            </p:spPr>
            <p:txBody>
              <a:bodyPr wrap="square" lIns="101600" tIns="101600" rIns="101600" bIns="101600" numCol="1" anchor="t">
                <a:noAutofit/>
              </a:bodyPr>
              <a:lstStyle/>
              <a:p>
                <a:pPr defTabSz="1285874">
                  <a:defRPr>
                    <a:uFill>
                      <a:solidFill>
                        <a:srgbClr val="000000"/>
                      </a:solidFill>
                    </a:uFill>
                    <a:latin typeface="Calibri"/>
                    <a:ea typeface="Calibri"/>
                    <a:cs typeface="Calibri"/>
                    <a:sym typeface="Calibri"/>
                  </a:defRPr>
                </a:pPr>
                <a:endParaRPr/>
              </a:p>
            </p:txBody>
          </p:sp>
          <p:sp>
            <p:nvSpPr>
              <p:cNvPr id="1202" name="Curt"/>
              <p:cNvSpPr/>
              <p:nvPr/>
            </p:nvSpPr>
            <p:spPr>
              <a:xfrm>
                <a:off x="144572" y="363980"/>
                <a:ext cx="881969" cy="4318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indent="79374" algn="ctr" defTabSz="1285874">
                  <a:defRPr sz="2800" b="1">
                    <a:solidFill>
                      <a:srgbClr val="FFFFFF"/>
                    </a:solidFill>
                    <a:uFill>
                      <a:solidFill>
                        <a:srgbClr val="000000"/>
                      </a:solidFill>
                    </a:uFill>
                    <a:latin typeface="+mn-lt"/>
                    <a:ea typeface="+mn-ea"/>
                    <a:cs typeface="+mn-cs"/>
                    <a:sym typeface="Helvetica"/>
                  </a:defRPr>
                </a:lvl1pPr>
              </a:lstStyle>
              <a:p>
                <a:r>
                  <a:rPr lang="th-TH" dirty="0"/>
                  <a:t>เคิร์ด</a:t>
                </a:r>
                <a:endParaRPr dirty="0"/>
              </a:p>
            </p:txBody>
          </p:sp>
        </p:grpSp>
      </p:grpSp>
      <p:grpSp>
        <p:nvGrpSpPr>
          <p:cNvPr id="1209" name="Group"/>
          <p:cNvGrpSpPr/>
          <p:nvPr/>
        </p:nvGrpSpPr>
        <p:grpSpPr>
          <a:xfrm>
            <a:off x="10243158" y="4422120"/>
            <a:ext cx="1287217" cy="1998379"/>
            <a:chOff x="0" y="0"/>
            <a:chExt cx="1287216" cy="1998378"/>
          </a:xfrm>
        </p:grpSpPr>
        <p:sp>
          <p:nvSpPr>
            <p:cNvPr id="1205" name="Line"/>
            <p:cNvSpPr/>
            <p:nvPr/>
          </p:nvSpPr>
          <p:spPr>
            <a:xfrm flipH="1">
              <a:off x="636440" y="0"/>
              <a:ext cx="1" cy="703144"/>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grpSp>
          <p:nvGrpSpPr>
            <p:cNvPr id="1208" name="Group"/>
            <p:cNvGrpSpPr/>
            <p:nvPr/>
          </p:nvGrpSpPr>
          <p:grpSpPr>
            <a:xfrm>
              <a:off x="0" y="763306"/>
              <a:ext cx="1287217" cy="1235073"/>
              <a:chOff x="0" y="0"/>
              <a:chExt cx="1287216" cy="1235071"/>
            </a:xfrm>
          </p:grpSpPr>
          <p:sp>
            <p:nvSpPr>
              <p:cNvPr id="1206" name="Oval"/>
              <p:cNvSpPr/>
              <p:nvPr/>
            </p:nvSpPr>
            <p:spPr>
              <a:xfrm>
                <a:off x="0" y="0"/>
                <a:ext cx="1287217" cy="1235072"/>
              </a:xfrm>
              <a:prstGeom prst="ellipse">
                <a:avLst/>
              </a:prstGeom>
              <a:solidFill>
                <a:srgbClr val="0070C0"/>
              </a:solidFill>
              <a:ln w="12700" cap="flat">
                <a:noFill/>
                <a:miter lim="400000"/>
              </a:ln>
              <a:effectLst/>
            </p:spPr>
            <p:txBody>
              <a:bodyPr wrap="square" lIns="101600" tIns="101600" rIns="101600" bIns="101600" numCol="1" anchor="t">
                <a:noAutofit/>
              </a:bodyPr>
              <a:lstStyle/>
              <a:p>
                <a:pPr defTabSz="1285874">
                  <a:defRPr>
                    <a:uFill>
                      <a:solidFill>
                        <a:srgbClr val="000000"/>
                      </a:solidFill>
                    </a:uFill>
                    <a:latin typeface="Calibri"/>
                    <a:ea typeface="Calibri"/>
                    <a:cs typeface="Calibri"/>
                    <a:sym typeface="Calibri"/>
                  </a:defRPr>
                </a:pPr>
                <a:endParaRPr/>
              </a:p>
            </p:txBody>
          </p:sp>
          <p:sp>
            <p:nvSpPr>
              <p:cNvPr id="1207" name="Dave"/>
              <p:cNvSpPr/>
              <p:nvPr/>
            </p:nvSpPr>
            <p:spPr>
              <a:xfrm>
                <a:off x="73025" y="378651"/>
                <a:ext cx="1067475" cy="4318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indent="79374" algn="ctr" defTabSz="1285874">
                  <a:defRPr sz="2800" b="1">
                    <a:solidFill>
                      <a:srgbClr val="FFFFFF"/>
                    </a:solidFill>
                    <a:uFill>
                      <a:solidFill>
                        <a:srgbClr val="000000"/>
                      </a:solidFill>
                    </a:uFill>
                    <a:latin typeface="+mn-lt"/>
                    <a:ea typeface="+mn-ea"/>
                    <a:cs typeface="+mn-cs"/>
                    <a:sym typeface="Helvetica"/>
                  </a:defRPr>
                </a:lvl1pPr>
              </a:lstStyle>
              <a:p>
                <a:r>
                  <a:rPr lang="th-TH" dirty="0"/>
                  <a:t>เดฟ</a:t>
                </a:r>
                <a:endParaRPr dirty="0"/>
              </a:p>
            </p:txBody>
          </p:sp>
        </p:grpSp>
      </p:grpSp>
      <p:grpSp>
        <p:nvGrpSpPr>
          <p:cNvPr id="1215" name="Group"/>
          <p:cNvGrpSpPr/>
          <p:nvPr/>
        </p:nvGrpSpPr>
        <p:grpSpPr>
          <a:xfrm>
            <a:off x="15945012" y="2657318"/>
            <a:ext cx="5452375" cy="6966619"/>
            <a:chOff x="0" y="0"/>
            <a:chExt cx="5452373" cy="6966618"/>
          </a:xfrm>
        </p:grpSpPr>
        <p:sp>
          <p:nvSpPr>
            <p:cNvPr id="1210" name="Line"/>
            <p:cNvSpPr/>
            <p:nvPr/>
          </p:nvSpPr>
          <p:spPr>
            <a:xfrm flipH="1">
              <a:off x="-1" y="1044904"/>
              <a:ext cx="1933496" cy="5921715"/>
            </a:xfrm>
            <a:prstGeom prst="line">
              <a:avLst/>
            </a:prstGeom>
            <a:noFill/>
            <a:ln w="50800" cap="flat">
              <a:solidFill>
                <a:srgbClr val="6095C9"/>
              </a:solidFill>
              <a:prstDash val="solid"/>
              <a:miter lim="400000"/>
              <a:tailEnd type="triangle" w="med" len="med"/>
            </a:ln>
            <a:effectLst/>
          </p:spPr>
          <p:txBody>
            <a:bodyPr wrap="square" lIns="91437" tIns="91437" rIns="91437" bIns="91437" numCol="1" anchor="t">
              <a:noAutofit/>
            </a:bodyPr>
            <a:lstStyle/>
            <a:p>
              <a:endParaRPr/>
            </a:p>
          </p:txBody>
        </p:sp>
        <p:sp>
          <p:nvSpPr>
            <p:cNvPr id="1211" name="Line"/>
            <p:cNvSpPr/>
            <p:nvPr/>
          </p:nvSpPr>
          <p:spPr>
            <a:xfrm>
              <a:off x="2681762" y="1044904"/>
              <a:ext cx="2770612" cy="5921714"/>
            </a:xfrm>
            <a:prstGeom prst="line">
              <a:avLst/>
            </a:prstGeom>
            <a:noFill/>
            <a:ln w="50800" cap="flat">
              <a:solidFill>
                <a:srgbClr val="6095C9"/>
              </a:solidFill>
              <a:prstDash val="solid"/>
              <a:miter lim="400000"/>
              <a:tailEnd type="triangle" w="med" len="med"/>
            </a:ln>
            <a:effectLst/>
          </p:spPr>
          <p:txBody>
            <a:bodyPr wrap="square" lIns="91437" tIns="91437" rIns="91437" bIns="91437" numCol="1" anchor="t">
              <a:noAutofit/>
            </a:bodyPr>
            <a:lstStyle/>
            <a:p>
              <a:endParaRPr/>
            </a:p>
          </p:txBody>
        </p:sp>
        <p:grpSp>
          <p:nvGrpSpPr>
            <p:cNvPr id="1214" name="Group"/>
            <p:cNvGrpSpPr/>
            <p:nvPr/>
          </p:nvGrpSpPr>
          <p:grpSpPr>
            <a:xfrm>
              <a:off x="1706617" y="0"/>
              <a:ext cx="1247261" cy="1248769"/>
              <a:chOff x="0" y="0"/>
              <a:chExt cx="1247260" cy="1248768"/>
            </a:xfrm>
          </p:grpSpPr>
          <p:sp>
            <p:nvSpPr>
              <p:cNvPr id="1212" name="Circle"/>
              <p:cNvSpPr/>
              <p:nvPr/>
            </p:nvSpPr>
            <p:spPr>
              <a:xfrm>
                <a:off x="-1" y="-1"/>
                <a:ext cx="1247262" cy="1248770"/>
              </a:xfrm>
              <a:prstGeom prst="ellipse">
                <a:avLst/>
              </a:prstGeom>
              <a:solidFill>
                <a:srgbClr val="0070C0"/>
              </a:solidFill>
              <a:ln w="12700" cap="flat">
                <a:noFill/>
                <a:miter lim="400000"/>
              </a:ln>
              <a:effectLst/>
            </p:spPr>
            <p:txBody>
              <a:bodyPr wrap="square" lIns="101600" tIns="101600" rIns="101600" bIns="101600" numCol="1" anchor="t">
                <a:noAutofit/>
              </a:bodyPr>
              <a:lstStyle/>
              <a:p>
                <a:pPr defTabSz="1285874">
                  <a:defRPr>
                    <a:uFill>
                      <a:solidFill>
                        <a:srgbClr val="000000"/>
                      </a:solidFill>
                    </a:uFill>
                    <a:latin typeface="Calibri"/>
                    <a:ea typeface="Calibri"/>
                    <a:cs typeface="Calibri"/>
                    <a:sym typeface="Calibri"/>
                  </a:defRPr>
                </a:pPr>
                <a:endParaRPr/>
              </a:p>
            </p:txBody>
          </p:sp>
          <p:sp>
            <p:nvSpPr>
              <p:cNvPr id="1213" name="YOU"/>
              <p:cNvSpPr/>
              <p:nvPr/>
            </p:nvSpPr>
            <p:spPr>
              <a:xfrm>
                <a:off x="153180" y="438001"/>
                <a:ext cx="881967" cy="4318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indent="79374" algn="ctr" defTabSz="1285874">
                  <a:defRPr sz="2800" b="1">
                    <a:solidFill>
                      <a:srgbClr val="FFFFFF"/>
                    </a:solidFill>
                    <a:uFill>
                      <a:solidFill>
                        <a:srgbClr val="000000"/>
                      </a:solidFill>
                    </a:uFill>
                    <a:latin typeface="+mn-lt"/>
                    <a:ea typeface="+mn-ea"/>
                    <a:cs typeface="+mn-cs"/>
                    <a:sym typeface="Helvetica"/>
                  </a:defRPr>
                </a:lvl1pPr>
              </a:lstStyle>
              <a:p>
                <a:r>
                  <a:rPr lang="th-TH" dirty="0"/>
                  <a:t>คุณ</a:t>
                </a:r>
                <a:endParaRPr dirty="0"/>
              </a:p>
            </p:txBody>
          </p:sp>
        </p:grpSp>
      </p:grpSp>
      <p:grpSp>
        <p:nvGrpSpPr>
          <p:cNvPr id="1218" name="Group"/>
          <p:cNvGrpSpPr/>
          <p:nvPr/>
        </p:nvGrpSpPr>
        <p:grpSpPr>
          <a:xfrm>
            <a:off x="18585184" y="4224022"/>
            <a:ext cx="1163681" cy="1142417"/>
            <a:chOff x="-1" y="-3"/>
            <a:chExt cx="1163680" cy="1142416"/>
          </a:xfrm>
        </p:grpSpPr>
        <p:sp>
          <p:nvSpPr>
            <p:cNvPr id="1216" name="Oval"/>
            <p:cNvSpPr/>
            <p:nvPr/>
          </p:nvSpPr>
          <p:spPr>
            <a:xfrm>
              <a:off x="-2" y="-4"/>
              <a:ext cx="1163681" cy="1142417"/>
            </a:xfrm>
            <a:prstGeom prst="ellipse">
              <a:avLst/>
            </a:prstGeom>
            <a:solidFill>
              <a:srgbClr val="0070C0"/>
            </a:solidFill>
            <a:ln w="12700" cap="flat">
              <a:noFill/>
              <a:miter lim="400000"/>
            </a:ln>
            <a:effectLst/>
          </p:spPr>
          <p:txBody>
            <a:bodyPr wrap="square" lIns="101600" tIns="101600" rIns="101600" bIns="101600" numCol="1" anchor="t">
              <a:noAutofit/>
            </a:bodyPr>
            <a:lstStyle/>
            <a:p>
              <a:pPr defTabSz="1285874">
                <a:defRPr>
                  <a:uFill>
                    <a:solidFill>
                      <a:srgbClr val="000000"/>
                    </a:solidFill>
                  </a:uFill>
                  <a:latin typeface="Calibri"/>
                  <a:ea typeface="Calibri"/>
                  <a:cs typeface="Calibri"/>
                  <a:sym typeface="Calibri"/>
                </a:defRPr>
              </a:pPr>
              <a:endParaRPr/>
            </a:p>
          </p:txBody>
        </p:sp>
        <p:sp>
          <p:nvSpPr>
            <p:cNvPr id="1217" name="Bob"/>
            <p:cNvSpPr/>
            <p:nvPr/>
          </p:nvSpPr>
          <p:spPr>
            <a:xfrm>
              <a:off x="170432" y="355328"/>
              <a:ext cx="822867" cy="4318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indent="79374" algn="ctr" defTabSz="1285874">
                <a:defRPr sz="2800" b="1">
                  <a:solidFill>
                    <a:srgbClr val="FFFFFF"/>
                  </a:solidFill>
                  <a:uFill>
                    <a:solidFill>
                      <a:srgbClr val="000000"/>
                    </a:solidFill>
                  </a:uFill>
                  <a:latin typeface="+mn-lt"/>
                  <a:ea typeface="+mn-ea"/>
                  <a:cs typeface="+mn-cs"/>
                  <a:sym typeface="Helvetica"/>
                </a:defRPr>
              </a:lvl1pPr>
            </a:lstStyle>
            <a:p>
              <a:r>
                <a:rPr lang="th-TH" dirty="0"/>
                <a:t>บ๊อบ</a:t>
              </a:r>
              <a:endParaRPr dirty="0"/>
            </a:p>
          </p:txBody>
        </p:sp>
      </p:grpSp>
      <p:grpSp>
        <p:nvGrpSpPr>
          <p:cNvPr id="1221" name="Group"/>
          <p:cNvGrpSpPr/>
          <p:nvPr/>
        </p:nvGrpSpPr>
        <p:grpSpPr>
          <a:xfrm>
            <a:off x="16324902" y="5837894"/>
            <a:ext cx="1247261" cy="1212865"/>
            <a:chOff x="-2" y="-3"/>
            <a:chExt cx="1247260" cy="1212864"/>
          </a:xfrm>
        </p:grpSpPr>
        <p:sp>
          <p:nvSpPr>
            <p:cNvPr id="1219" name="Oval"/>
            <p:cNvSpPr/>
            <p:nvPr/>
          </p:nvSpPr>
          <p:spPr>
            <a:xfrm>
              <a:off x="-3" y="-4"/>
              <a:ext cx="1247261" cy="1212865"/>
            </a:xfrm>
            <a:prstGeom prst="ellipse">
              <a:avLst/>
            </a:prstGeom>
            <a:solidFill>
              <a:srgbClr val="0070C0"/>
            </a:solidFill>
            <a:ln w="12700" cap="flat">
              <a:noFill/>
              <a:miter lim="400000"/>
            </a:ln>
            <a:effectLst/>
          </p:spPr>
          <p:txBody>
            <a:bodyPr wrap="square" lIns="101600" tIns="101600" rIns="101600" bIns="101600" numCol="1" anchor="t">
              <a:noAutofit/>
            </a:bodyPr>
            <a:lstStyle/>
            <a:p>
              <a:pPr defTabSz="1285874">
                <a:defRPr>
                  <a:uFill>
                    <a:solidFill>
                      <a:srgbClr val="000000"/>
                    </a:solidFill>
                  </a:uFill>
                  <a:latin typeface="Calibri"/>
                  <a:ea typeface="Calibri"/>
                  <a:cs typeface="Calibri"/>
                  <a:sym typeface="Calibri"/>
                </a:defRPr>
              </a:pPr>
              <a:endParaRPr/>
            </a:p>
          </p:txBody>
        </p:sp>
        <p:sp>
          <p:nvSpPr>
            <p:cNvPr id="1220" name="Curt"/>
            <p:cNvSpPr/>
            <p:nvPr/>
          </p:nvSpPr>
          <p:spPr>
            <a:xfrm>
              <a:off x="182674" y="390553"/>
              <a:ext cx="881967" cy="4318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indent="79374" algn="ctr" defTabSz="1285874">
                <a:defRPr sz="2800" b="1">
                  <a:solidFill>
                    <a:srgbClr val="FFFFFF"/>
                  </a:solidFill>
                  <a:uFill>
                    <a:solidFill>
                      <a:srgbClr val="000000"/>
                    </a:solidFill>
                  </a:uFill>
                  <a:latin typeface="+mn-lt"/>
                  <a:ea typeface="+mn-ea"/>
                  <a:cs typeface="+mn-cs"/>
                  <a:sym typeface="Helvetica"/>
                </a:defRPr>
              </a:lvl1pPr>
            </a:lstStyle>
            <a:p>
              <a:r>
                <a:rPr lang="th-TH" dirty="0"/>
                <a:t>เคิร์ด</a:t>
              </a:r>
              <a:endParaRPr dirty="0"/>
            </a:p>
          </p:txBody>
        </p:sp>
      </p:grpSp>
      <p:grpSp>
        <p:nvGrpSpPr>
          <p:cNvPr id="1224" name="Group"/>
          <p:cNvGrpSpPr/>
          <p:nvPr/>
        </p:nvGrpSpPr>
        <p:grpSpPr>
          <a:xfrm>
            <a:off x="19260590" y="5845366"/>
            <a:ext cx="1231901" cy="1197925"/>
            <a:chOff x="0" y="0"/>
            <a:chExt cx="1231900" cy="1197923"/>
          </a:xfrm>
        </p:grpSpPr>
        <p:sp>
          <p:nvSpPr>
            <p:cNvPr id="1222" name="Oval"/>
            <p:cNvSpPr/>
            <p:nvPr/>
          </p:nvSpPr>
          <p:spPr>
            <a:xfrm>
              <a:off x="0" y="0"/>
              <a:ext cx="1231900" cy="1197924"/>
            </a:xfrm>
            <a:prstGeom prst="ellipse">
              <a:avLst/>
            </a:prstGeom>
            <a:solidFill>
              <a:srgbClr val="0070C0"/>
            </a:solidFill>
            <a:ln w="12700" cap="flat">
              <a:noFill/>
              <a:miter lim="400000"/>
            </a:ln>
            <a:effectLst/>
          </p:spPr>
          <p:txBody>
            <a:bodyPr wrap="square" lIns="101600" tIns="101600" rIns="101600" bIns="101600" numCol="1" anchor="t">
              <a:noAutofit/>
            </a:bodyPr>
            <a:lstStyle/>
            <a:p>
              <a:pPr defTabSz="1285874">
                <a:defRPr>
                  <a:uFill>
                    <a:solidFill>
                      <a:srgbClr val="000000"/>
                    </a:solidFill>
                  </a:uFill>
                  <a:latin typeface="Calibri"/>
                  <a:ea typeface="Calibri"/>
                  <a:cs typeface="Calibri"/>
                  <a:sym typeface="Calibri"/>
                </a:defRPr>
              </a:pPr>
              <a:endParaRPr/>
            </a:p>
          </p:txBody>
        </p:sp>
        <p:sp>
          <p:nvSpPr>
            <p:cNvPr id="1223" name="Dave"/>
            <p:cNvSpPr/>
            <p:nvPr/>
          </p:nvSpPr>
          <p:spPr>
            <a:xfrm>
              <a:off x="136180" y="383092"/>
              <a:ext cx="946001" cy="4318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indent="79374" algn="ctr" defTabSz="1285874">
                <a:defRPr sz="2800" b="1">
                  <a:solidFill>
                    <a:srgbClr val="FFFFFF"/>
                  </a:solidFill>
                  <a:uFill>
                    <a:solidFill>
                      <a:srgbClr val="000000"/>
                    </a:solidFill>
                  </a:uFill>
                  <a:latin typeface="+mn-lt"/>
                  <a:ea typeface="+mn-ea"/>
                  <a:cs typeface="+mn-cs"/>
                  <a:sym typeface="Helvetica"/>
                </a:defRPr>
              </a:lvl1pPr>
            </a:lstStyle>
            <a:p>
              <a:r>
                <a:rPr lang="th-TH" dirty="0"/>
                <a:t>เดฟ</a:t>
              </a:r>
              <a:endParaRPr dirty="0"/>
            </a:p>
          </p:txBody>
        </p:sp>
      </p:grpSp>
      <p:grpSp>
        <p:nvGrpSpPr>
          <p:cNvPr id="1229" name="Group"/>
          <p:cNvGrpSpPr/>
          <p:nvPr/>
        </p:nvGrpSpPr>
        <p:grpSpPr>
          <a:xfrm>
            <a:off x="3411818" y="6893973"/>
            <a:ext cx="1247265" cy="1894276"/>
            <a:chOff x="0" y="0"/>
            <a:chExt cx="1247263" cy="1894274"/>
          </a:xfrm>
        </p:grpSpPr>
        <p:sp>
          <p:nvSpPr>
            <p:cNvPr id="1225" name="Line"/>
            <p:cNvSpPr/>
            <p:nvPr/>
          </p:nvSpPr>
          <p:spPr>
            <a:xfrm flipH="1">
              <a:off x="627017" y="0"/>
              <a:ext cx="1" cy="597565"/>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grpSp>
          <p:nvGrpSpPr>
            <p:cNvPr id="1228" name="Group"/>
            <p:cNvGrpSpPr/>
            <p:nvPr/>
          </p:nvGrpSpPr>
          <p:grpSpPr>
            <a:xfrm>
              <a:off x="0" y="681870"/>
              <a:ext cx="1247264" cy="1212405"/>
              <a:chOff x="0" y="0"/>
              <a:chExt cx="1247263" cy="1212403"/>
            </a:xfrm>
          </p:grpSpPr>
          <p:sp>
            <p:nvSpPr>
              <p:cNvPr id="1226" name="Oval"/>
              <p:cNvSpPr/>
              <p:nvPr/>
            </p:nvSpPr>
            <p:spPr>
              <a:xfrm>
                <a:off x="0" y="0"/>
                <a:ext cx="1247264" cy="1212404"/>
              </a:xfrm>
              <a:prstGeom prst="ellipse">
                <a:avLst/>
              </a:prstGeom>
              <a:solidFill>
                <a:srgbClr val="0070C0"/>
              </a:solidFill>
              <a:ln w="12700" cap="flat">
                <a:noFill/>
                <a:miter lim="400000"/>
              </a:ln>
              <a:effectLst/>
            </p:spPr>
            <p:txBody>
              <a:bodyPr wrap="square" lIns="101600" tIns="101600" rIns="101600" bIns="101600" numCol="1" anchor="t">
                <a:noAutofit/>
              </a:bodyPr>
              <a:lstStyle/>
              <a:p>
                <a:pPr defTabSz="1285874">
                  <a:defRPr>
                    <a:uFill>
                      <a:solidFill>
                        <a:srgbClr val="000000"/>
                      </a:solidFill>
                    </a:uFill>
                    <a:latin typeface="Calibri"/>
                    <a:ea typeface="Calibri"/>
                    <a:cs typeface="Calibri"/>
                    <a:sym typeface="Calibri"/>
                  </a:defRPr>
                </a:pPr>
                <a:endParaRPr/>
              </a:p>
            </p:txBody>
          </p:sp>
          <p:sp>
            <p:nvSpPr>
              <p:cNvPr id="1227" name="Pat"/>
              <p:cNvSpPr/>
              <p:nvPr/>
            </p:nvSpPr>
            <p:spPr>
              <a:xfrm>
                <a:off x="108936" y="390327"/>
                <a:ext cx="881969" cy="4318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indent="79374" algn="ctr" defTabSz="1285874">
                  <a:defRPr sz="2800" b="1">
                    <a:solidFill>
                      <a:srgbClr val="FFFFFF"/>
                    </a:solidFill>
                    <a:uFill>
                      <a:solidFill>
                        <a:srgbClr val="000000"/>
                      </a:solidFill>
                    </a:uFill>
                    <a:latin typeface="+mn-lt"/>
                    <a:ea typeface="+mn-ea"/>
                    <a:cs typeface="+mn-cs"/>
                    <a:sym typeface="Helvetica"/>
                  </a:defRPr>
                </a:lvl1pPr>
              </a:lstStyle>
              <a:p>
                <a:r>
                  <a:rPr lang="th-TH" dirty="0"/>
                  <a:t>แพต</a:t>
                </a:r>
                <a:endParaRPr dirty="0"/>
              </a:p>
            </p:txBody>
          </p:sp>
        </p:grpSp>
      </p:grpSp>
      <p:grpSp>
        <p:nvGrpSpPr>
          <p:cNvPr id="1234" name="Group"/>
          <p:cNvGrpSpPr/>
          <p:nvPr/>
        </p:nvGrpSpPr>
        <p:grpSpPr>
          <a:xfrm>
            <a:off x="4981346" y="6861317"/>
            <a:ext cx="1247265" cy="1917414"/>
            <a:chOff x="0" y="0"/>
            <a:chExt cx="1247263" cy="1917412"/>
          </a:xfrm>
        </p:grpSpPr>
        <p:sp>
          <p:nvSpPr>
            <p:cNvPr id="1230" name="Line"/>
            <p:cNvSpPr/>
            <p:nvPr/>
          </p:nvSpPr>
          <p:spPr>
            <a:xfrm flipH="1">
              <a:off x="627021" y="0"/>
              <a:ext cx="1" cy="630221"/>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grpSp>
          <p:nvGrpSpPr>
            <p:cNvPr id="1233" name="Group"/>
            <p:cNvGrpSpPr/>
            <p:nvPr/>
          </p:nvGrpSpPr>
          <p:grpSpPr>
            <a:xfrm>
              <a:off x="0" y="705009"/>
              <a:ext cx="1247264" cy="1212405"/>
              <a:chOff x="0" y="0"/>
              <a:chExt cx="1247263" cy="1212404"/>
            </a:xfrm>
          </p:grpSpPr>
          <p:sp>
            <p:nvSpPr>
              <p:cNvPr id="1231" name="Oval"/>
              <p:cNvSpPr/>
              <p:nvPr/>
            </p:nvSpPr>
            <p:spPr>
              <a:xfrm>
                <a:off x="0" y="-1"/>
                <a:ext cx="1247264" cy="1212405"/>
              </a:xfrm>
              <a:prstGeom prst="ellipse">
                <a:avLst/>
              </a:prstGeom>
              <a:solidFill>
                <a:srgbClr val="0070C0"/>
              </a:solidFill>
              <a:ln w="12700" cap="flat">
                <a:noFill/>
                <a:miter lim="400000"/>
              </a:ln>
              <a:effectLst/>
            </p:spPr>
            <p:txBody>
              <a:bodyPr wrap="square" lIns="101600" tIns="101600" rIns="101600" bIns="101600" numCol="1" anchor="t">
                <a:noAutofit/>
              </a:bodyPr>
              <a:lstStyle/>
              <a:p>
                <a:pPr defTabSz="1285874">
                  <a:defRPr>
                    <a:uFill>
                      <a:solidFill>
                        <a:srgbClr val="000000"/>
                      </a:solidFill>
                    </a:uFill>
                    <a:latin typeface="Calibri"/>
                    <a:ea typeface="Calibri"/>
                    <a:cs typeface="Calibri"/>
                    <a:sym typeface="Calibri"/>
                  </a:defRPr>
                </a:pPr>
                <a:endParaRPr/>
              </a:p>
            </p:txBody>
          </p:sp>
          <p:sp>
            <p:nvSpPr>
              <p:cNvPr id="1232" name="Eric"/>
              <p:cNvSpPr/>
              <p:nvPr/>
            </p:nvSpPr>
            <p:spPr>
              <a:xfrm>
                <a:off x="167928" y="391580"/>
                <a:ext cx="881969" cy="4318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indent="79374" algn="ctr" defTabSz="1285874">
                  <a:defRPr sz="2800" b="1">
                    <a:solidFill>
                      <a:srgbClr val="FFFFFF"/>
                    </a:solidFill>
                    <a:uFill>
                      <a:solidFill>
                        <a:srgbClr val="000000"/>
                      </a:solidFill>
                    </a:uFill>
                    <a:latin typeface="+mn-lt"/>
                    <a:ea typeface="+mn-ea"/>
                    <a:cs typeface="+mn-cs"/>
                    <a:sym typeface="Helvetica"/>
                  </a:defRPr>
                </a:lvl1pPr>
              </a:lstStyle>
              <a:p>
                <a:r>
                  <a:rPr lang="th-TH" dirty="0"/>
                  <a:t>เอริค</a:t>
                </a:r>
                <a:endParaRPr dirty="0"/>
              </a:p>
            </p:txBody>
          </p:sp>
        </p:grpSp>
      </p:grpSp>
      <p:grpSp>
        <p:nvGrpSpPr>
          <p:cNvPr id="1237" name="Group"/>
          <p:cNvGrpSpPr/>
          <p:nvPr/>
        </p:nvGrpSpPr>
        <p:grpSpPr>
          <a:xfrm>
            <a:off x="4035480" y="6486183"/>
            <a:ext cx="1572845" cy="400215"/>
            <a:chOff x="0" y="0"/>
            <a:chExt cx="1572844" cy="400214"/>
          </a:xfrm>
        </p:grpSpPr>
        <p:sp>
          <p:nvSpPr>
            <p:cNvPr id="1235" name="Line"/>
            <p:cNvSpPr/>
            <p:nvPr/>
          </p:nvSpPr>
          <p:spPr>
            <a:xfrm>
              <a:off x="820601" y="-1"/>
              <a:ext cx="1" cy="400216"/>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sp>
          <p:nvSpPr>
            <p:cNvPr id="1236" name="Line"/>
            <p:cNvSpPr/>
            <p:nvPr/>
          </p:nvSpPr>
          <p:spPr>
            <a:xfrm flipV="1">
              <a:off x="-1" y="375409"/>
              <a:ext cx="1572845" cy="18969"/>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grpSp>
      <p:sp>
        <p:nvSpPr>
          <p:cNvPr id="1238" name="Line"/>
          <p:cNvSpPr/>
          <p:nvPr/>
        </p:nvSpPr>
        <p:spPr>
          <a:xfrm>
            <a:off x="17454010" y="5060020"/>
            <a:ext cx="1880274" cy="4563915"/>
          </a:xfrm>
          <a:prstGeom prst="line">
            <a:avLst/>
          </a:prstGeom>
          <a:ln w="50800">
            <a:solidFill>
              <a:srgbClr val="6095C9"/>
            </a:solidFill>
            <a:miter lim="400000"/>
            <a:tailEnd type="triangle"/>
          </a:ln>
        </p:spPr>
        <p:txBody>
          <a:bodyPr lIns="91437" tIns="91437" rIns="91437" bIns="91437"/>
          <a:lstStyle/>
          <a:p>
            <a:endParaRPr/>
          </a:p>
        </p:txBody>
      </p:sp>
      <p:grpSp>
        <p:nvGrpSpPr>
          <p:cNvPr id="1241" name="Group"/>
          <p:cNvGrpSpPr/>
          <p:nvPr/>
        </p:nvGrpSpPr>
        <p:grpSpPr>
          <a:xfrm>
            <a:off x="16911756" y="4220032"/>
            <a:ext cx="1163677" cy="1142417"/>
            <a:chOff x="-1" y="-3"/>
            <a:chExt cx="1163676" cy="1142416"/>
          </a:xfrm>
        </p:grpSpPr>
        <p:sp>
          <p:nvSpPr>
            <p:cNvPr id="1239" name="Oval"/>
            <p:cNvSpPr/>
            <p:nvPr/>
          </p:nvSpPr>
          <p:spPr>
            <a:xfrm>
              <a:off x="-2" y="-4"/>
              <a:ext cx="1163677" cy="1142417"/>
            </a:xfrm>
            <a:prstGeom prst="ellipse">
              <a:avLst/>
            </a:prstGeom>
            <a:solidFill>
              <a:srgbClr val="0070C0"/>
            </a:solidFill>
            <a:ln w="12700" cap="flat">
              <a:noFill/>
              <a:miter lim="400000"/>
            </a:ln>
            <a:effectLst/>
          </p:spPr>
          <p:txBody>
            <a:bodyPr wrap="square" lIns="101600" tIns="101600" rIns="101600" bIns="101600" numCol="1" anchor="t">
              <a:noAutofit/>
            </a:bodyPr>
            <a:lstStyle/>
            <a:p>
              <a:pPr defTabSz="1285874">
                <a:defRPr>
                  <a:uFill>
                    <a:solidFill>
                      <a:srgbClr val="000000"/>
                    </a:solidFill>
                  </a:uFill>
                  <a:latin typeface="Calibri"/>
                  <a:ea typeface="Calibri"/>
                  <a:cs typeface="Calibri"/>
                  <a:sym typeface="Calibri"/>
                </a:defRPr>
              </a:pPr>
              <a:endParaRPr/>
            </a:p>
          </p:txBody>
        </p:sp>
        <p:sp>
          <p:nvSpPr>
            <p:cNvPr id="1240" name="Ann"/>
            <p:cNvSpPr/>
            <p:nvPr/>
          </p:nvSpPr>
          <p:spPr>
            <a:xfrm>
              <a:off x="170432" y="355328"/>
              <a:ext cx="822865" cy="4318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indent="79374" algn="ctr" defTabSz="1285874">
                <a:defRPr sz="2800" b="1">
                  <a:solidFill>
                    <a:srgbClr val="FFFFFF"/>
                  </a:solidFill>
                  <a:uFill>
                    <a:solidFill>
                      <a:srgbClr val="000000"/>
                    </a:solidFill>
                  </a:uFill>
                  <a:latin typeface="+mn-lt"/>
                  <a:ea typeface="+mn-ea"/>
                  <a:cs typeface="+mn-cs"/>
                  <a:sym typeface="Helvetica"/>
                </a:defRPr>
              </a:lvl1pPr>
            </a:lstStyle>
            <a:p>
              <a:r>
                <a:rPr lang="th-TH" dirty="0"/>
                <a:t>แอน</a:t>
              </a:r>
              <a:endParaRPr dirty="0"/>
            </a:p>
          </p:txBody>
        </p:sp>
      </p:grpSp>
      <p:grpSp>
        <p:nvGrpSpPr>
          <p:cNvPr id="1244" name="Group"/>
          <p:cNvGrpSpPr/>
          <p:nvPr/>
        </p:nvGrpSpPr>
        <p:grpSpPr>
          <a:xfrm>
            <a:off x="15815601" y="7480608"/>
            <a:ext cx="1247261" cy="1212861"/>
            <a:chOff x="-2" y="-3"/>
            <a:chExt cx="1247260" cy="1212859"/>
          </a:xfrm>
        </p:grpSpPr>
        <p:sp>
          <p:nvSpPr>
            <p:cNvPr id="1242" name="Oval"/>
            <p:cNvSpPr/>
            <p:nvPr/>
          </p:nvSpPr>
          <p:spPr>
            <a:xfrm>
              <a:off x="-3" y="-4"/>
              <a:ext cx="1247261" cy="1212861"/>
            </a:xfrm>
            <a:prstGeom prst="ellipse">
              <a:avLst/>
            </a:prstGeom>
            <a:solidFill>
              <a:srgbClr val="0070C0"/>
            </a:solidFill>
            <a:ln w="12700" cap="flat">
              <a:noFill/>
              <a:miter lim="400000"/>
            </a:ln>
            <a:effectLst/>
          </p:spPr>
          <p:txBody>
            <a:bodyPr wrap="square" lIns="101600" tIns="101600" rIns="101600" bIns="101600" numCol="1" anchor="t">
              <a:noAutofit/>
            </a:bodyPr>
            <a:lstStyle/>
            <a:p>
              <a:pPr defTabSz="1285874">
                <a:defRPr>
                  <a:uFill>
                    <a:solidFill>
                      <a:srgbClr val="000000"/>
                    </a:solidFill>
                  </a:uFill>
                  <a:latin typeface="Calibri"/>
                  <a:ea typeface="Calibri"/>
                  <a:cs typeface="Calibri"/>
                  <a:sym typeface="Calibri"/>
                </a:defRPr>
              </a:pPr>
              <a:endParaRPr/>
            </a:p>
          </p:txBody>
        </p:sp>
        <p:sp>
          <p:nvSpPr>
            <p:cNvPr id="1243" name="Pat"/>
            <p:cNvSpPr/>
            <p:nvPr/>
          </p:nvSpPr>
          <p:spPr>
            <a:xfrm>
              <a:off x="182674" y="390550"/>
              <a:ext cx="881967" cy="4318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indent="79374" algn="ctr" defTabSz="1285874">
                <a:defRPr sz="2800" b="1">
                  <a:solidFill>
                    <a:srgbClr val="FFFFFF"/>
                  </a:solidFill>
                  <a:uFill>
                    <a:solidFill>
                      <a:srgbClr val="000000"/>
                    </a:solidFill>
                  </a:uFill>
                  <a:latin typeface="+mn-lt"/>
                  <a:ea typeface="+mn-ea"/>
                  <a:cs typeface="+mn-cs"/>
                  <a:sym typeface="Helvetica"/>
                </a:defRPr>
              </a:lvl1pPr>
            </a:lstStyle>
            <a:p>
              <a:r>
                <a:rPr lang="th-TH" dirty="0"/>
                <a:t>แพต</a:t>
              </a:r>
              <a:endParaRPr dirty="0"/>
            </a:p>
          </p:txBody>
        </p:sp>
      </p:grpSp>
      <p:grpSp>
        <p:nvGrpSpPr>
          <p:cNvPr id="1247" name="Group"/>
          <p:cNvGrpSpPr/>
          <p:nvPr/>
        </p:nvGrpSpPr>
        <p:grpSpPr>
          <a:xfrm>
            <a:off x="18087024" y="7480608"/>
            <a:ext cx="1247261" cy="1212861"/>
            <a:chOff x="-2" y="-3"/>
            <a:chExt cx="1247260" cy="1212859"/>
          </a:xfrm>
        </p:grpSpPr>
        <p:sp>
          <p:nvSpPr>
            <p:cNvPr id="1245" name="Oval"/>
            <p:cNvSpPr/>
            <p:nvPr/>
          </p:nvSpPr>
          <p:spPr>
            <a:xfrm>
              <a:off x="-3" y="-4"/>
              <a:ext cx="1247261" cy="1212861"/>
            </a:xfrm>
            <a:prstGeom prst="ellipse">
              <a:avLst/>
            </a:prstGeom>
            <a:solidFill>
              <a:srgbClr val="0070C0"/>
            </a:solidFill>
            <a:ln w="12700" cap="flat">
              <a:noFill/>
              <a:miter lim="400000"/>
            </a:ln>
            <a:effectLst/>
          </p:spPr>
          <p:txBody>
            <a:bodyPr wrap="square" lIns="101600" tIns="101600" rIns="101600" bIns="101600" numCol="1" anchor="t">
              <a:noAutofit/>
            </a:bodyPr>
            <a:lstStyle/>
            <a:p>
              <a:pPr defTabSz="1285874">
                <a:defRPr>
                  <a:uFill>
                    <a:solidFill>
                      <a:srgbClr val="000000"/>
                    </a:solidFill>
                  </a:uFill>
                  <a:latin typeface="Calibri"/>
                  <a:ea typeface="Calibri"/>
                  <a:cs typeface="Calibri"/>
                  <a:sym typeface="Calibri"/>
                </a:defRPr>
              </a:pPr>
              <a:endParaRPr/>
            </a:p>
          </p:txBody>
        </p:sp>
        <p:sp>
          <p:nvSpPr>
            <p:cNvPr id="1246" name="Eric"/>
            <p:cNvSpPr/>
            <p:nvPr/>
          </p:nvSpPr>
          <p:spPr>
            <a:xfrm>
              <a:off x="182674" y="390550"/>
              <a:ext cx="881967" cy="4318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indent="79374" algn="ctr" defTabSz="1285874">
                <a:defRPr sz="2800" b="1">
                  <a:solidFill>
                    <a:srgbClr val="FFFFFF"/>
                  </a:solidFill>
                  <a:uFill>
                    <a:solidFill>
                      <a:srgbClr val="000000"/>
                    </a:solidFill>
                  </a:uFill>
                  <a:latin typeface="+mn-lt"/>
                  <a:ea typeface="+mn-ea"/>
                  <a:cs typeface="+mn-cs"/>
                  <a:sym typeface="Helvetica"/>
                </a:defRPr>
              </a:lvl1pPr>
            </a:lstStyle>
            <a:p>
              <a:r>
                <a:rPr lang="th-TH" dirty="0"/>
                <a:t>เอริค</a:t>
              </a:r>
              <a:endParaRPr dirty="0"/>
            </a:p>
          </p:txBody>
        </p:sp>
      </p:grpSp>
      <p:sp>
        <p:nvSpPr>
          <p:cNvPr id="1248" name="Fast Start Bonus,  EMP,…"/>
          <p:cNvSpPr/>
          <p:nvPr/>
        </p:nvSpPr>
        <p:spPr>
          <a:xfrm>
            <a:off x="1733264" y="8909752"/>
            <a:ext cx="10303201" cy="2407326"/>
          </a:xfrm>
          <a:prstGeom prst="rect">
            <a:avLst/>
          </a:prstGeom>
          <a:ln w="25400">
            <a:miter lim="400000"/>
          </a:ln>
          <a:extLst>
            <a:ext uri="{C572A759-6A51-4108-AA02-DFA0A04FC94B}">
              <ma14:wrappingTextBoxFlag xmlns:ma14="http://schemas.microsoft.com/office/mac/drawingml/2011/main" xmlns="" val="1"/>
            </a:ext>
          </a:extLst>
        </p:spPr>
        <p:txBody>
          <a:bodyPr lIns="101600" tIns="101600" rIns="101600" bIns="101600" anchor="ctr">
            <a:spAutoFit/>
          </a:bodyPr>
          <a:lstStyle/>
          <a:p>
            <a:pPr defTabSz="1371600">
              <a:lnSpc>
                <a:spcPct val="90000"/>
              </a:lnSpc>
              <a:buFont typeface="Arial"/>
              <a:defRPr sz="5300">
                <a:solidFill>
                  <a:srgbClr val="535353"/>
                </a:solidFill>
                <a:latin typeface="Calibri"/>
                <a:ea typeface="Calibri"/>
                <a:cs typeface="Calibri"/>
                <a:sym typeface="Calibri"/>
              </a:defRPr>
            </a:pPr>
            <a:r>
              <a:rPr lang="th-TH" dirty="0"/>
              <a:t>โบนัสเริ่มต้นธุรกิจ</a:t>
            </a:r>
            <a:r>
              <a:rPr dirty="0"/>
              <a:t>,  EMP,</a:t>
            </a:r>
          </a:p>
          <a:p>
            <a:pPr defTabSz="1371600">
              <a:lnSpc>
                <a:spcPct val="90000"/>
              </a:lnSpc>
              <a:buFont typeface="Arial"/>
              <a:defRPr sz="5300">
                <a:solidFill>
                  <a:srgbClr val="535353"/>
                </a:solidFill>
                <a:latin typeface="Calibri"/>
                <a:ea typeface="Calibri"/>
                <a:cs typeface="Calibri"/>
                <a:sym typeface="Calibri"/>
              </a:defRPr>
            </a:pPr>
            <a:r>
              <a:rPr lang="th-TH" dirty="0"/>
              <a:t>คอมมิชชั่นเช็คจับคู่สามารถรับได้ผ่าน</a:t>
            </a:r>
            <a:r>
              <a:rPr dirty="0"/>
              <a:t>Sponsor Tree.</a:t>
            </a:r>
          </a:p>
        </p:txBody>
      </p:sp>
      <p:sp>
        <p:nvSpPr>
          <p:cNvPr id="1249" name="Team Commissions are earned through the Binary Tree."/>
          <p:cNvSpPr/>
          <p:nvPr/>
        </p:nvSpPr>
        <p:spPr>
          <a:xfrm>
            <a:off x="13353119" y="9656046"/>
            <a:ext cx="10715072" cy="1673279"/>
          </a:xfrm>
          <a:prstGeom prst="rect">
            <a:avLst/>
          </a:prstGeom>
          <a:ln w="25400">
            <a:miter lim="400000"/>
          </a:ln>
          <a:extLst>
            <a:ext uri="{C572A759-6A51-4108-AA02-DFA0A04FC94B}">
              <ma14:wrappingTextBoxFlag xmlns:ma14="http://schemas.microsoft.com/office/mac/drawingml/2011/main" xmlns="" val="1"/>
            </a:ext>
          </a:extLst>
        </p:spPr>
        <p:txBody>
          <a:bodyPr lIns="101600" tIns="101600" rIns="101600" bIns="101600" anchor="ctr">
            <a:spAutoFit/>
          </a:bodyPr>
          <a:lstStyle>
            <a:lvl1pPr defTabSz="1371600">
              <a:lnSpc>
                <a:spcPct val="90000"/>
              </a:lnSpc>
              <a:spcBef>
                <a:spcPts val="1400"/>
              </a:spcBef>
              <a:buFont typeface="Arial"/>
              <a:defRPr sz="5300">
                <a:solidFill>
                  <a:srgbClr val="535353"/>
                </a:solidFill>
                <a:latin typeface="Calibri"/>
                <a:ea typeface="Calibri"/>
                <a:cs typeface="Calibri"/>
                <a:sym typeface="Calibri"/>
              </a:defRPr>
            </a:lvl1pPr>
          </a:lstStyle>
          <a:p>
            <a:r>
              <a:rPr lang="th-TH" dirty="0"/>
              <a:t>คอมมิชชั่ทีมสามารถรับได้ผ่าน</a:t>
            </a:r>
            <a:r>
              <a:rPr dirty="0"/>
              <a:t> Binary Tree.</a:t>
            </a:r>
          </a:p>
        </p:txBody>
      </p:sp>
      <p:sp>
        <p:nvSpPr>
          <p:cNvPr id="1250" name="Important:  Rank Advancements are determined by Binary Tree Volume.  Watch “How to Achieve Ranks” video"/>
          <p:cNvSpPr/>
          <p:nvPr/>
        </p:nvSpPr>
        <p:spPr>
          <a:xfrm>
            <a:off x="2652737" y="12276951"/>
            <a:ext cx="17604178" cy="728405"/>
          </a:xfrm>
          <a:prstGeom prst="rect">
            <a:avLst/>
          </a:prstGeom>
          <a:ln w="25400">
            <a:miter lim="400000"/>
          </a:ln>
          <a:extLst>
            <a:ext uri="{C572A759-6A51-4108-AA02-DFA0A04FC94B}">
              <ma14:wrappingTextBoxFlag xmlns:ma14="http://schemas.microsoft.com/office/mac/drawingml/2011/main" xmlns="" val="1"/>
            </a:ext>
          </a:extLst>
        </p:spPr>
        <p:txBody>
          <a:bodyPr wrap="none" lIns="101600" tIns="101600" rIns="101600" bIns="101600" anchor="ctr">
            <a:spAutoFit/>
          </a:bodyPr>
          <a:lstStyle>
            <a:lvl1pPr>
              <a:defRPr sz="3400"/>
            </a:lvl1pPr>
          </a:lstStyle>
          <a:p>
            <a:r>
              <a:rPr lang="th-TH" dirty="0"/>
              <a:t>ข้อสำคัญ: ความก้าวหน้าในอันดับจะถูกกำหนดโดยปริมาณ </a:t>
            </a:r>
            <a:r>
              <a:rPr lang="en-US" dirty="0"/>
              <a:t>Binary Tree </a:t>
            </a:r>
            <a:r>
              <a:rPr lang="th-TH" dirty="0"/>
              <a:t>ดูวิดีโอ “วิธีการได้รับการจัดอันดับ"</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183"/>
                                        </p:tgtEl>
                                        <p:attrNameLst>
                                          <p:attrName>style.visibility</p:attrName>
                                        </p:attrNameLst>
                                      </p:cBhvr>
                                      <p:to>
                                        <p:strVal val="visible"/>
                                      </p:to>
                                    </p:set>
                                    <p:animEffect transition="in" filter="dissolve">
                                      <p:cBhvr>
                                        <p:cTn id="7" dur="1000"/>
                                        <p:tgtEl>
                                          <p:spTgt spid="118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2" nodeType="clickEffect">
                                  <p:stCondLst>
                                    <p:cond delay="0"/>
                                  </p:stCondLst>
                                  <p:iterate>
                                    <p:tmAbs val="0"/>
                                  </p:iterate>
                                  <p:childTnLst>
                                    <p:set>
                                      <p:cBhvr>
                                        <p:cTn id="11" fill="hold"/>
                                        <p:tgtEl>
                                          <p:spTgt spid="1215"/>
                                        </p:tgtEl>
                                        <p:attrNameLst>
                                          <p:attrName>style.visibility</p:attrName>
                                        </p:attrNameLst>
                                      </p:cBhvr>
                                      <p:to>
                                        <p:strVal val="visible"/>
                                      </p:to>
                                    </p:set>
                                    <p:animEffect transition="in" filter="wipe(up)">
                                      <p:cBhvr>
                                        <p:cTn id="12" dur="499"/>
                                        <p:tgtEl>
                                          <p:spTgt spid="1215"/>
                                        </p:tgtEl>
                                      </p:cBhvr>
                                    </p:animEffect>
                                  </p:childTnLst>
                                </p:cTn>
                              </p:par>
                            </p:childTnLst>
                          </p:cTn>
                        </p:par>
                        <p:par>
                          <p:cTn id="13" fill="hold">
                            <p:stCondLst>
                              <p:cond delay="499"/>
                            </p:stCondLst>
                            <p:childTnLst>
                              <p:par>
                                <p:cTn id="14" presetID="22" presetClass="entr" presetSubtype="1" fill="hold" grpId="3" nodeType="afterEffect">
                                  <p:stCondLst>
                                    <p:cond delay="0"/>
                                  </p:stCondLst>
                                  <p:iterate>
                                    <p:tmAbs val="0"/>
                                  </p:iterate>
                                  <p:childTnLst>
                                    <p:set>
                                      <p:cBhvr>
                                        <p:cTn id="15" fill="hold"/>
                                        <p:tgtEl>
                                          <p:spTgt spid="1189"/>
                                        </p:tgtEl>
                                        <p:attrNameLst>
                                          <p:attrName>style.visibility</p:attrName>
                                        </p:attrNameLst>
                                      </p:cBhvr>
                                      <p:to>
                                        <p:strVal val="visible"/>
                                      </p:to>
                                    </p:set>
                                    <p:animEffect transition="in" filter="wipe(up)">
                                      <p:cBhvr>
                                        <p:cTn id="16" dur="499"/>
                                        <p:tgtEl>
                                          <p:spTgt spid="1189"/>
                                        </p:tgtEl>
                                      </p:cBhvr>
                                    </p:animEffect>
                                  </p:childTnLst>
                                </p:cTn>
                              </p:par>
                            </p:childTnLst>
                          </p:cTn>
                        </p:par>
                        <p:par>
                          <p:cTn id="17" fill="hold">
                            <p:stCondLst>
                              <p:cond delay="0"/>
                            </p:stCondLst>
                            <p:childTnLst>
                              <p:par>
                                <p:cTn id="18" presetID="-1" presetClass="path" presetSubtype="0" accel="50000" decel="50000" fill="hold" nodeType="withEffect">
                                  <p:stCondLst>
                                    <p:cond delay="0"/>
                                  </p:stCondLst>
                                  <p:childTnLst>
                                    <p:animMotion origin="layout" path="M 0.000000 0.000000 L 0.004173 0.635550" pathEditMode="relative">
                                      <p:cBhvr>
                                        <p:cTn id="19" dur="1000" fill="hold"/>
                                        <p:tgtEl>
                                          <p:spTgt spid="1183"/>
                                        </p:tgtEl>
                                        <p:attrNameLst>
                                          <p:attrName>ppt_x</p:attrName>
                                          <p:attrName>ppt_y</p:attrName>
                                        </p:attrNameLst>
                                      </p:cBhvr>
                                    </p:animMotion>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5" nodeType="clickEffect">
                                  <p:stCondLst>
                                    <p:cond delay="0"/>
                                  </p:stCondLst>
                                  <p:iterate>
                                    <p:tmAbs val="0"/>
                                  </p:iterate>
                                  <p:childTnLst>
                                    <p:set>
                                      <p:cBhvr>
                                        <p:cTn id="23" fill="hold"/>
                                        <p:tgtEl>
                                          <p:spTgt spid="1194"/>
                                        </p:tgtEl>
                                        <p:attrNameLst>
                                          <p:attrName>style.visibility</p:attrName>
                                        </p:attrNameLst>
                                      </p:cBhvr>
                                      <p:to>
                                        <p:strVal val="visible"/>
                                      </p:to>
                                    </p:set>
                                    <p:animEffect transition="in" filter="wipe(up)">
                                      <p:cBhvr>
                                        <p:cTn id="24" dur="500"/>
                                        <p:tgtEl>
                                          <p:spTgt spid="1194"/>
                                        </p:tgtEl>
                                      </p:cBhvr>
                                    </p:animEffect>
                                  </p:childTnLst>
                                </p:cTn>
                              </p:par>
                            </p:childTnLst>
                          </p:cTn>
                        </p:par>
                        <p:par>
                          <p:cTn id="25" fill="hold">
                            <p:stCondLst>
                              <p:cond delay="500"/>
                            </p:stCondLst>
                            <p:childTnLst>
                              <p:par>
                                <p:cTn id="26" presetID="22" presetClass="entr" presetSubtype="1" fill="hold" grpId="6" nodeType="afterEffect">
                                  <p:stCondLst>
                                    <p:cond delay="0"/>
                                  </p:stCondLst>
                                  <p:iterate>
                                    <p:tmAbs val="0"/>
                                  </p:iterate>
                                  <p:childTnLst>
                                    <p:set>
                                      <p:cBhvr>
                                        <p:cTn id="27" fill="hold"/>
                                        <p:tgtEl>
                                          <p:spTgt spid="1241"/>
                                        </p:tgtEl>
                                        <p:attrNameLst>
                                          <p:attrName>style.visibility</p:attrName>
                                        </p:attrNameLst>
                                      </p:cBhvr>
                                      <p:to>
                                        <p:strVal val="visible"/>
                                      </p:to>
                                    </p:set>
                                    <p:animEffect transition="in" filter="wipe(up)">
                                      <p:cBhvr>
                                        <p:cTn id="28" dur="500"/>
                                        <p:tgtEl>
                                          <p:spTgt spid="124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7" nodeType="clickEffect">
                                  <p:stCondLst>
                                    <p:cond delay="0"/>
                                  </p:stCondLst>
                                  <p:iterate>
                                    <p:tmAbs val="0"/>
                                  </p:iterate>
                                  <p:childTnLst>
                                    <p:set>
                                      <p:cBhvr>
                                        <p:cTn id="32" fill="hold"/>
                                        <p:tgtEl>
                                          <p:spTgt spid="1199"/>
                                        </p:tgtEl>
                                        <p:attrNameLst>
                                          <p:attrName>style.visibility</p:attrName>
                                        </p:attrNameLst>
                                      </p:cBhvr>
                                      <p:to>
                                        <p:strVal val="visible"/>
                                      </p:to>
                                    </p:set>
                                    <p:animEffect transition="in" filter="wipe(up)">
                                      <p:cBhvr>
                                        <p:cTn id="33" dur="500"/>
                                        <p:tgtEl>
                                          <p:spTgt spid="1199"/>
                                        </p:tgtEl>
                                      </p:cBhvr>
                                    </p:animEffect>
                                  </p:childTnLst>
                                </p:cTn>
                              </p:par>
                            </p:childTnLst>
                          </p:cTn>
                        </p:par>
                        <p:par>
                          <p:cTn id="34" fill="hold">
                            <p:stCondLst>
                              <p:cond delay="500"/>
                            </p:stCondLst>
                            <p:childTnLst>
                              <p:par>
                                <p:cTn id="35" presetID="22" presetClass="entr" presetSubtype="1" fill="hold" grpId="8" nodeType="afterEffect">
                                  <p:stCondLst>
                                    <p:cond delay="0"/>
                                  </p:stCondLst>
                                  <p:iterate>
                                    <p:tmAbs val="0"/>
                                  </p:iterate>
                                  <p:childTnLst>
                                    <p:set>
                                      <p:cBhvr>
                                        <p:cTn id="36" fill="hold"/>
                                        <p:tgtEl>
                                          <p:spTgt spid="1218"/>
                                        </p:tgtEl>
                                        <p:attrNameLst>
                                          <p:attrName>style.visibility</p:attrName>
                                        </p:attrNameLst>
                                      </p:cBhvr>
                                      <p:to>
                                        <p:strVal val="visible"/>
                                      </p:to>
                                    </p:set>
                                    <p:animEffect transition="in" filter="wipe(up)">
                                      <p:cBhvr>
                                        <p:cTn id="37" dur="500"/>
                                        <p:tgtEl>
                                          <p:spTgt spid="12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9" nodeType="clickEffect">
                                  <p:stCondLst>
                                    <p:cond delay="0"/>
                                  </p:stCondLst>
                                  <p:iterate>
                                    <p:tmAbs val="0"/>
                                  </p:iterate>
                                  <p:childTnLst>
                                    <p:set>
                                      <p:cBhvr>
                                        <p:cTn id="41" fill="hold"/>
                                        <p:tgtEl>
                                          <p:spTgt spid="1204"/>
                                        </p:tgtEl>
                                        <p:attrNameLst>
                                          <p:attrName>style.visibility</p:attrName>
                                        </p:attrNameLst>
                                      </p:cBhvr>
                                      <p:to>
                                        <p:strVal val="visible"/>
                                      </p:to>
                                    </p:set>
                                    <p:animEffect transition="in" filter="wipe(up)">
                                      <p:cBhvr>
                                        <p:cTn id="42" dur="500"/>
                                        <p:tgtEl>
                                          <p:spTgt spid="1204"/>
                                        </p:tgtEl>
                                      </p:cBhvr>
                                    </p:animEffect>
                                  </p:childTnLst>
                                </p:cTn>
                              </p:par>
                            </p:childTnLst>
                          </p:cTn>
                        </p:par>
                        <p:par>
                          <p:cTn id="43" fill="hold">
                            <p:stCondLst>
                              <p:cond delay="500"/>
                            </p:stCondLst>
                            <p:childTnLst>
                              <p:par>
                                <p:cTn id="44" presetID="22" presetClass="entr" presetSubtype="1" fill="hold" grpId="10" nodeType="afterEffect">
                                  <p:stCondLst>
                                    <p:cond delay="0"/>
                                  </p:stCondLst>
                                  <p:iterate>
                                    <p:tmAbs val="0"/>
                                  </p:iterate>
                                  <p:childTnLst>
                                    <p:set>
                                      <p:cBhvr>
                                        <p:cTn id="45" fill="hold"/>
                                        <p:tgtEl>
                                          <p:spTgt spid="1221"/>
                                        </p:tgtEl>
                                        <p:attrNameLst>
                                          <p:attrName>style.visibility</p:attrName>
                                        </p:attrNameLst>
                                      </p:cBhvr>
                                      <p:to>
                                        <p:strVal val="visible"/>
                                      </p:to>
                                    </p:set>
                                    <p:animEffect transition="in" filter="wipe(up)">
                                      <p:cBhvr>
                                        <p:cTn id="46" dur="500"/>
                                        <p:tgtEl>
                                          <p:spTgt spid="122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11" nodeType="clickEffect">
                                  <p:stCondLst>
                                    <p:cond delay="0"/>
                                  </p:stCondLst>
                                  <p:iterate>
                                    <p:tmAbs val="0"/>
                                  </p:iterate>
                                  <p:childTnLst>
                                    <p:set>
                                      <p:cBhvr>
                                        <p:cTn id="50" fill="hold"/>
                                        <p:tgtEl>
                                          <p:spTgt spid="1209"/>
                                        </p:tgtEl>
                                        <p:attrNameLst>
                                          <p:attrName>style.visibility</p:attrName>
                                        </p:attrNameLst>
                                      </p:cBhvr>
                                      <p:to>
                                        <p:strVal val="visible"/>
                                      </p:to>
                                    </p:set>
                                    <p:animEffect transition="in" filter="wipe(up)">
                                      <p:cBhvr>
                                        <p:cTn id="51" dur="500"/>
                                        <p:tgtEl>
                                          <p:spTgt spid="1209"/>
                                        </p:tgtEl>
                                      </p:cBhvr>
                                    </p:animEffect>
                                  </p:childTnLst>
                                </p:cTn>
                              </p:par>
                            </p:childTnLst>
                          </p:cTn>
                        </p:par>
                        <p:par>
                          <p:cTn id="52" fill="hold">
                            <p:stCondLst>
                              <p:cond delay="500"/>
                            </p:stCondLst>
                            <p:childTnLst>
                              <p:par>
                                <p:cTn id="53" presetID="22" presetClass="entr" presetSubtype="1" fill="hold" grpId="12" nodeType="afterEffect">
                                  <p:stCondLst>
                                    <p:cond delay="0"/>
                                  </p:stCondLst>
                                  <p:iterate>
                                    <p:tmAbs val="0"/>
                                  </p:iterate>
                                  <p:childTnLst>
                                    <p:set>
                                      <p:cBhvr>
                                        <p:cTn id="54" fill="hold"/>
                                        <p:tgtEl>
                                          <p:spTgt spid="1224"/>
                                        </p:tgtEl>
                                        <p:attrNameLst>
                                          <p:attrName>style.visibility</p:attrName>
                                        </p:attrNameLst>
                                      </p:cBhvr>
                                      <p:to>
                                        <p:strVal val="visible"/>
                                      </p:to>
                                    </p:set>
                                    <p:animEffect transition="in" filter="wipe(up)">
                                      <p:cBhvr>
                                        <p:cTn id="55" dur="500"/>
                                        <p:tgtEl>
                                          <p:spTgt spid="122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13" nodeType="clickEffect">
                                  <p:stCondLst>
                                    <p:cond delay="0"/>
                                  </p:stCondLst>
                                  <p:iterate>
                                    <p:tmAbs val="0"/>
                                  </p:iterate>
                                  <p:childTnLst>
                                    <p:set>
                                      <p:cBhvr>
                                        <p:cTn id="59" fill="hold"/>
                                        <p:tgtEl>
                                          <p:spTgt spid="1237"/>
                                        </p:tgtEl>
                                        <p:attrNameLst>
                                          <p:attrName>style.visibility</p:attrName>
                                        </p:attrNameLst>
                                      </p:cBhvr>
                                      <p:to>
                                        <p:strVal val="visible"/>
                                      </p:to>
                                    </p:set>
                                    <p:animEffect transition="in" filter="wipe(up)">
                                      <p:cBhvr>
                                        <p:cTn id="60" dur="500"/>
                                        <p:tgtEl>
                                          <p:spTgt spid="1237"/>
                                        </p:tgtEl>
                                      </p:cBhvr>
                                    </p:animEffect>
                                  </p:childTnLst>
                                </p:cTn>
                              </p:par>
                            </p:childTnLst>
                          </p:cTn>
                        </p:par>
                        <p:par>
                          <p:cTn id="61" fill="hold">
                            <p:stCondLst>
                              <p:cond delay="500"/>
                            </p:stCondLst>
                            <p:childTnLst>
                              <p:par>
                                <p:cTn id="62" presetID="22" presetClass="entr" presetSubtype="1" fill="hold" grpId="14" nodeType="afterEffect">
                                  <p:stCondLst>
                                    <p:cond delay="0"/>
                                  </p:stCondLst>
                                  <p:iterate>
                                    <p:tmAbs val="0"/>
                                  </p:iterate>
                                  <p:childTnLst>
                                    <p:set>
                                      <p:cBhvr>
                                        <p:cTn id="63" fill="hold"/>
                                        <p:tgtEl>
                                          <p:spTgt spid="1238"/>
                                        </p:tgtEl>
                                        <p:attrNameLst>
                                          <p:attrName>style.visibility</p:attrName>
                                        </p:attrNameLst>
                                      </p:cBhvr>
                                      <p:to>
                                        <p:strVal val="visible"/>
                                      </p:to>
                                    </p:set>
                                    <p:animEffect transition="in" filter="wipe(up)">
                                      <p:cBhvr>
                                        <p:cTn id="64" dur="500"/>
                                        <p:tgtEl>
                                          <p:spTgt spid="123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15" nodeType="clickEffect">
                                  <p:stCondLst>
                                    <p:cond delay="0"/>
                                  </p:stCondLst>
                                  <p:iterate>
                                    <p:tmAbs val="0"/>
                                  </p:iterate>
                                  <p:childTnLst>
                                    <p:set>
                                      <p:cBhvr>
                                        <p:cTn id="68" fill="hold"/>
                                        <p:tgtEl>
                                          <p:spTgt spid="1229"/>
                                        </p:tgtEl>
                                        <p:attrNameLst>
                                          <p:attrName>style.visibility</p:attrName>
                                        </p:attrNameLst>
                                      </p:cBhvr>
                                      <p:to>
                                        <p:strVal val="visible"/>
                                      </p:to>
                                    </p:set>
                                    <p:animEffect transition="in" filter="wipe(up)">
                                      <p:cBhvr>
                                        <p:cTn id="69" dur="500"/>
                                        <p:tgtEl>
                                          <p:spTgt spid="1229"/>
                                        </p:tgtEl>
                                      </p:cBhvr>
                                    </p:animEffect>
                                  </p:childTnLst>
                                </p:cTn>
                              </p:par>
                            </p:childTnLst>
                          </p:cTn>
                        </p:par>
                        <p:par>
                          <p:cTn id="70" fill="hold">
                            <p:stCondLst>
                              <p:cond delay="500"/>
                            </p:stCondLst>
                            <p:childTnLst>
                              <p:par>
                                <p:cTn id="71" presetID="22" presetClass="entr" presetSubtype="1" fill="hold" grpId="16" nodeType="afterEffect">
                                  <p:stCondLst>
                                    <p:cond delay="0"/>
                                  </p:stCondLst>
                                  <p:iterate>
                                    <p:tmAbs val="0"/>
                                  </p:iterate>
                                  <p:childTnLst>
                                    <p:set>
                                      <p:cBhvr>
                                        <p:cTn id="72" fill="hold"/>
                                        <p:tgtEl>
                                          <p:spTgt spid="1244"/>
                                        </p:tgtEl>
                                        <p:attrNameLst>
                                          <p:attrName>style.visibility</p:attrName>
                                        </p:attrNameLst>
                                      </p:cBhvr>
                                      <p:to>
                                        <p:strVal val="visible"/>
                                      </p:to>
                                    </p:set>
                                    <p:animEffect transition="in" filter="wipe(up)">
                                      <p:cBhvr>
                                        <p:cTn id="73" dur="500"/>
                                        <p:tgtEl>
                                          <p:spTgt spid="1244"/>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17" nodeType="clickEffect">
                                  <p:stCondLst>
                                    <p:cond delay="0"/>
                                  </p:stCondLst>
                                  <p:iterate>
                                    <p:tmAbs val="0"/>
                                  </p:iterate>
                                  <p:childTnLst>
                                    <p:set>
                                      <p:cBhvr>
                                        <p:cTn id="77" fill="hold"/>
                                        <p:tgtEl>
                                          <p:spTgt spid="1234"/>
                                        </p:tgtEl>
                                        <p:attrNameLst>
                                          <p:attrName>style.visibility</p:attrName>
                                        </p:attrNameLst>
                                      </p:cBhvr>
                                      <p:to>
                                        <p:strVal val="visible"/>
                                      </p:to>
                                    </p:set>
                                    <p:animEffect transition="in" filter="wipe(up)">
                                      <p:cBhvr>
                                        <p:cTn id="78" dur="500"/>
                                        <p:tgtEl>
                                          <p:spTgt spid="1234"/>
                                        </p:tgtEl>
                                      </p:cBhvr>
                                    </p:animEffect>
                                  </p:childTnLst>
                                </p:cTn>
                              </p:par>
                            </p:childTnLst>
                          </p:cTn>
                        </p:par>
                        <p:par>
                          <p:cTn id="79" fill="hold">
                            <p:stCondLst>
                              <p:cond delay="500"/>
                            </p:stCondLst>
                            <p:childTnLst>
                              <p:par>
                                <p:cTn id="80" presetID="22" presetClass="entr" presetSubtype="1" fill="hold" grpId="18" nodeType="afterEffect">
                                  <p:stCondLst>
                                    <p:cond delay="0"/>
                                  </p:stCondLst>
                                  <p:iterate>
                                    <p:tmAbs val="0"/>
                                  </p:iterate>
                                  <p:childTnLst>
                                    <p:set>
                                      <p:cBhvr>
                                        <p:cTn id="81" fill="hold"/>
                                        <p:tgtEl>
                                          <p:spTgt spid="1247"/>
                                        </p:tgtEl>
                                        <p:attrNameLst>
                                          <p:attrName>style.visibility</p:attrName>
                                        </p:attrNameLst>
                                      </p:cBhvr>
                                      <p:to>
                                        <p:strVal val="visible"/>
                                      </p:to>
                                    </p:set>
                                    <p:animEffect transition="in" filter="wipe(up)">
                                      <p:cBhvr>
                                        <p:cTn id="82" dur="500"/>
                                        <p:tgtEl>
                                          <p:spTgt spid="1247"/>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fill="hold" grpId="19" nodeType="clickEffect">
                                  <p:stCondLst>
                                    <p:cond delay="0"/>
                                  </p:stCondLst>
                                  <p:iterate>
                                    <p:tmAbs val="0"/>
                                  </p:iterate>
                                  <p:childTnLst>
                                    <p:set>
                                      <p:cBhvr>
                                        <p:cTn id="86" fill="hold"/>
                                        <p:tgtEl>
                                          <p:spTgt spid="1248"/>
                                        </p:tgtEl>
                                        <p:attrNameLst>
                                          <p:attrName>style.visibility</p:attrName>
                                        </p:attrNameLst>
                                      </p:cBhvr>
                                      <p:to>
                                        <p:strVal val="visible"/>
                                      </p:to>
                                    </p:set>
                                    <p:animEffect transition="in" filter="dissolve">
                                      <p:cBhvr>
                                        <p:cTn id="87" dur="1000"/>
                                        <p:tgtEl>
                                          <p:spTgt spid="1248"/>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ntr" fill="hold" grpId="20" nodeType="clickEffect">
                                  <p:stCondLst>
                                    <p:cond delay="0"/>
                                  </p:stCondLst>
                                  <p:iterate>
                                    <p:tmAbs val="0"/>
                                  </p:iterate>
                                  <p:childTnLst>
                                    <p:set>
                                      <p:cBhvr>
                                        <p:cTn id="91" fill="hold"/>
                                        <p:tgtEl>
                                          <p:spTgt spid="1249"/>
                                        </p:tgtEl>
                                        <p:attrNameLst>
                                          <p:attrName>style.visibility</p:attrName>
                                        </p:attrNameLst>
                                      </p:cBhvr>
                                      <p:to>
                                        <p:strVal val="visible"/>
                                      </p:to>
                                    </p:set>
                                    <p:animEffect transition="in" filter="dissolve">
                                      <p:cBhvr>
                                        <p:cTn id="92" dur="1000"/>
                                        <p:tgtEl>
                                          <p:spTgt spid="1249"/>
                                        </p:tgtEl>
                                      </p:cBhvr>
                                    </p:animEffect>
                                  </p:childTnLst>
                                </p:cTn>
                              </p:par>
                            </p:childTnLst>
                          </p:cTn>
                        </p:par>
                      </p:childTnLst>
                    </p:cTn>
                  </p:par>
                  <p:par>
                    <p:cTn id="93" fill="hold">
                      <p:stCondLst>
                        <p:cond delay="indefinite"/>
                      </p:stCondLst>
                      <p:childTnLst>
                        <p:par>
                          <p:cTn id="94" fill="hold">
                            <p:stCondLst>
                              <p:cond delay="0"/>
                            </p:stCondLst>
                            <p:childTnLst>
                              <p:par>
                                <p:cTn id="95" presetID="9" presetClass="entr" fill="hold" grpId="21" nodeType="clickEffect">
                                  <p:stCondLst>
                                    <p:cond delay="0"/>
                                  </p:stCondLst>
                                  <p:iterate>
                                    <p:tmAbs val="0"/>
                                  </p:iterate>
                                  <p:childTnLst>
                                    <p:set>
                                      <p:cBhvr>
                                        <p:cTn id="96" fill="hold"/>
                                        <p:tgtEl>
                                          <p:spTgt spid="1250"/>
                                        </p:tgtEl>
                                        <p:attrNameLst>
                                          <p:attrName>style.visibility</p:attrName>
                                        </p:attrNameLst>
                                      </p:cBhvr>
                                      <p:to>
                                        <p:strVal val="visible"/>
                                      </p:to>
                                    </p:set>
                                    <p:animEffect transition="in" filter="dissolve">
                                      <p:cBhvr>
                                        <p:cTn id="97" dur="1000"/>
                                        <p:tgtEl>
                                          <p:spTgt spid="1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3" grpId="1" animBg="1" advAuto="0"/>
      <p:bldP spid="1189" grpId="3" animBg="1" advAuto="0"/>
      <p:bldP spid="1194" grpId="5" animBg="1" advAuto="0"/>
      <p:bldP spid="1199" grpId="7" animBg="1" advAuto="0"/>
      <p:bldP spid="1204" grpId="9" animBg="1" advAuto="0"/>
      <p:bldP spid="1209" grpId="11" animBg="1" advAuto="0"/>
      <p:bldP spid="1215" grpId="2" animBg="1" advAuto="0"/>
      <p:bldP spid="1218" grpId="8" animBg="1" advAuto="0"/>
      <p:bldP spid="1221" grpId="10" animBg="1" advAuto="0"/>
      <p:bldP spid="1224" grpId="12" animBg="1" advAuto="0"/>
      <p:bldP spid="1229" grpId="15" animBg="1" advAuto="0"/>
      <p:bldP spid="1234" grpId="17" animBg="1" advAuto="0"/>
      <p:bldP spid="1237" grpId="13" animBg="1" advAuto="0"/>
      <p:bldP spid="1238" grpId="14" animBg="1" advAuto="0"/>
      <p:bldP spid="1241" grpId="6" animBg="1" advAuto="0"/>
      <p:bldP spid="1244" grpId="16" animBg="1" advAuto="0"/>
      <p:bldP spid="1247" grpId="18" animBg="1" advAuto="0"/>
      <p:bldP spid="1248" grpId="19" animBg="1" advAuto="0"/>
      <p:bldP spid="1249" grpId="20" animBg="1" advAuto="0"/>
      <p:bldP spid="1250" grpId="21" animBg="1" advAuto="0"/>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4" name="Important:…"/>
          <p:cNvSpPr>
            <a:spLocks noGrp="1"/>
          </p:cNvSpPr>
          <p:nvPr>
            <p:ph type="title"/>
          </p:nvPr>
        </p:nvSpPr>
        <p:spPr>
          <a:xfrm>
            <a:off x="3958828" y="184148"/>
            <a:ext cx="16466344" cy="4393681"/>
          </a:xfrm>
          <a:prstGeom prst="rect">
            <a:avLst/>
          </a:prstGeom>
        </p:spPr>
        <p:txBody>
          <a:bodyPr>
            <a:normAutofit/>
          </a:bodyPr>
          <a:lstStyle/>
          <a:p>
            <a:pPr marL="51593" marR="52830" indent="-51593" defTabSz="1188719">
              <a:defRPr sz="7800">
                <a:solidFill>
                  <a:schemeClr val="accent3"/>
                </a:solidFill>
              </a:defRPr>
            </a:pPr>
            <a:r>
              <a:rPr lang="th-TH" dirty="0"/>
              <a:t>ข้อสำคัญ</a:t>
            </a:r>
            <a:r>
              <a:rPr dirty="0"/>
              <a:t>:</a:t>
            </a:r>
          </a:p>
          <a:p>
            <a:pPr marL="51593" marR="52830" indent="-51593" defTabSz="1188719">
              <a:defRPr sz="7800">
                <a:solidFill>
                  <a:srgbClr val="FFFFFF"/>
                </a:solidFill>
              </a:defRPr>
            </a:pPr>
            <a:r>
              <a:rPr lang="th-TH" dirty="0"/>
              <a:t>คุณต้องเป็น </a:t>
            </a:r>
            <a:r>
              <a:rPr dirty="0"/>
              <a:t>“Binary” </a:t>
            </a:r>
            <a:r>
              <a:rPr lang="th-TH" dirty="0"/>
              <a:t>ที่ได้รับการรับรองในการรับคอมมิชชั่นทีม</a:t>
            </a:r>
            <a:endParaRPr dirty="0"/>
          </a:p>
        </p:txBody>
      </p:sp>
      <p:sp>
        <p:nvSpPr>
          <p:cNvPr id="1255" name="Personally enrolled “Active” Associate on your Right Team…"/>
          <p:cNvSpPr>
            <a:spLocks noGrp="1"/>
          </p:cNvSpPr>
          <p:nvPr>
            <p:ph type="body" idx="1"/>
          </p:nvPr>
        </p:nvSpPr>
        <p:spPr>
          <a:xfrm>
            <a:off x="3958828" y="4890033"/>
            <a:ext cx="16466344" cy="8825967"/>
          </a:xfrm>
          <a:prstGeom prst="rect">
            <a:avLst/>
          </a:prstGeom>
        </p:spPr>
        <p:txBody>
          <a:bodyPr>
            <a:normAutofit/>
          </a:bodyPr>
          <a:lstStyle/>
          <a:p>
            <a:pPr marL="725486" marR="81278" indent="-685799" defTabSz="1828800">
              <a:lnSpc>
                <a:spcPct val="120000"/>
              </a:lnSpc>
              <a:spcBef>
                <a:spcPts val="1600"/>
              </a:spcBef>
              <a:buClr>
                <a:srgbClr val="FFFFFF"/>
              </a:buClr>
              <a:defRPr sz="5000">
                <a:solidFill>
                  <a:srgbClr val="FFFFFF"/>
                </a:solidFill>
              </a:defRPr>
            </a:pPr>
            <a:r>
              <a:rPr lang="th-TH" sz="5000" dirty="0"/>
              <a:t>สมัครสมาชิกด้วยตัวเองเป็นสมาชิก “ใช้งานอยู่” ในทีมขวาของคุณ</a:t>
            </a:r>
          </a:p>
          <a:p>
            <a:pPr marL="725486" marR="81278" indent="-685799" defTabSz="1828800">
              <a:lnSpc>
                <a:spcPct val="120000"/>
              </a:lnSpc>
              <a:spcBef>
                <a:spcPts val="1600"/>
              </a:spcBef>
              <a:buClr>
                <a:srgbClr val="FFFFFF"/>
              </a:buClr>
              <a:defRPr sz="5000">
                <a:solidFill>
                  <a:srgbClr val="FFFFFF"/>
                </a:solidFill>
              </a:defRPr>
            </a:pPr>
            <a:r>
              <a:rPr lang="th-TH" sz="5000" dirty="0"/>
              <a:t>สมัครสมาชิกด้วยตัวเองเป็นสมาชิก “ใช้งานอยู่" ในทีมซ้ายของคุณ</a:t>
            </a:r>
          </a:p>
          <a:p>
            <a:pPr marL="725486" marR="81278" indent="-685799" defTabSz="1828800">
              <a:lnSpc>
                <a:spcPct val="120000"/>
              </a:lnSpc>
              <a:spcBef>
                <a:spcPts val="1600"/>
              </a:spcBef>
              <a:buClr>
                <a:srgbClr val="FFFFFF"/>
              </a:buClr>
              <a:defRPr sz="5000">
                <a:solidFill>
                  <a:srgbClr val="FFFFFF"/>
                </a:solidFill>
              </a:defRPr>
            </a:pPr>
            <a:r>
              <a:rPr lang="th-TH" sz="5000" dirty="0"/>
              <a:t>Autoship รายเดือน (100 PV) เป็นวิธีที่ดีที่สุดในการคง "ใช้งานอยู่“</a:t>
            </a:r>
          </a:p>
          <a:p>
            <a:pPr marL="725486" marR="81278" indent="-685799" defTabSz="1828800">
              <a:lnSpc>
                <a:spcPct val="120000"/>
              </a:lnSpc>
              <a:spcBef>
                <a:spcPts val="1600"/>
              </a:spcBef>
              <a:buClr>
                <a:srgbClr val="FFFFFF"/>
              </a:buClr>
              <a:defRPr sz="5000">
                <a:solidFill>
                  <a:srgbClr val="FFFFFF"/>
                </a:solidFill>
              </a:defRPr>
            </a:pPr>
            <a:r>
              <a:rPr lang="th-TH" sz="5000" dirty="0"/>
              <a:t>รับคะแนนความภักดีสำหรับทุกการสั่งซื้อ Autoship! แลกผลิตภัณฑ์ฟรี!</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Image" descr="Image"/>
          <p:cNvPicPr>
            <a:picLocks noChangeAspect="1"/>
          </p:cNvPicPr>
          <p:nvPr/>
        </p:nvPicPr>
        <p:blipFill>
          <a:blip r:embed="rId2">
            <a:extLst/>
          </a:blip>
          <a:stretch>
            <a:fillRect/>
          </a:stretch>
        </p:blipFill>
        <p:spPr>
          <a:xfrm>
            <a:off x="9043437" y="3398035"/>
            <a:ext cx="7044172" cy="10317965"/>
          </a:xfrm>
          <a:prstGeom prst="rect">
            <a:avLst/>
          </a:prstGeom>
          <a:ln w="25400">
            <a:miter lim="400000"/>
          </a:ln>
          <a:effectLst>
            <a:outerShdw blurRad="508000" dist="254000" dir="5400000" rotWithShape="0">
              <a:srgbClr val="000000">
                <a:alpha val="70000"/>
              </a:srgbClr>
            </a:outerShdw>
          </a:effectLst>
        </p:spPr>
      </p:pic>
      <p:sp>
        <p:nvSpPr>
          <p:cNvPr id="124" name="Oval"/>
          <p:cNvSpPr/>
          <p:nvPr/>
        </p:nvSpPr>
        <p:spPr>
          <a:xfrm>
            <a:off x="9104397" y="4496542"/>
            <a:ext cx="4241397" cy="863539"/>
          </a:xfrm>
          <a:prstGeom prst="ellipse">
            <a:avLst/>
          </a:prstGeom>
          <a:ln w="101600">
            <a:solidFill>
              <a:srgbClr val="C00000"/>
            </a:solidFill>
          </a:ln>
        </p:spPr>
        <p:txBody>
          <a:bodyPr lIns="101600" tIns="101600" rIns="101600" bIns="101600" anchor="ctr"/>
          <a:lstStyle/>
          <a:p>
            <a:pPr marR="81278" algn="l" defTabSz="1828800">
              <a:defRPr sz="4000" b="0">
                <a:uFill>
                  <a:solidFill>
                    <a:srgbClr val="000000"/>
                  </a:solidFill>
                </a:uFill>
                <a:latin typeface="Arial"/>
                <a:ea typeface="Arial"/>
                <a:cs typeface="Arial"/>
                <a:sym typeface="Arial"/>
              </a:defRPr>
            </a:pPr>
            <a:endParaRPr/>
          </a:p>
        </p:txBody>
      </p:sp>
      <p:sp>
        <p:nvSpPr>
          <p:cNvPr id="125" name="Oval"/>
          <p:cNvSpPr/>
          <p:nvPr/>
        </p:nvSpPr>
        <p:spPr>
          <a:xfrm>
            <a:off x="8819588" y="11291707"/>
            <a:ext cx="4241397" cy="863539"/>
          </a:xfrm>
          <a:prstGeom prst="ellipse">
            <a:avLst/>
          </a:prstGeom>
          <a:ln w="101600">
            <a:solidFill>
              <a:srgbClr val="C00000"/>
            </a:solidFill>
          </a:ln>
        </p:spPr>
        <p:txBody>
          <a:bodyPr lIns="101600" tIns="101600" rIns="101600" bIns="101600" anchor="ctr"/>
          <a:lstStyle/>
          <a:p>
            <a:pPr marR="81278" algn="l" defTabSz="1828800">
              <a:defRPr sz="4000" b="0">
                <a:uFill>
                  <a:solidFill>
                    <a:srgbClr val="000000"/>
                  </a:solidFill>
                </a:uFill>
                <a:latin typeface="Arial"/>
                <a:ea typeface="Arial"/>
                <a:cs typeface="Arial"/>
                <a:sym typeface="Arial"/>
              </a:defRPr>
            </a:pPr>
            <a:endParaRPr/>
          </a:p>
        </p:txBody>
      </p:sp>
      <p:sp>
        <p:nvSpPr>
          <p:cNvPr id="6" name="How can I see my Sponsor Tree?…"/>
          <p:cNvSpPr/>
          <p:nvPr/>
        </p:nvSpPr>
        <p:spPr>
          <a:xfrm>
            <a:off x="810313" y="255914"/>
            <a:ext cx="22763374" cy="3327065"/>
          </a:xfrm>
          <a:prstGeom prst="rect">
            <a:avLst/>
          </a:prstGeom>
          <a:ln w="254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p>
            <a:pPr algn="ctr" defTabSz="342900">
              <a:lnSpc>
                <a:spcPct val="120000"/>
              </a:lnSpc>
              <a:defRPr sz="8800" b="1">
                <a:solidFill>
                  <a:srgbClr val="0070C0"/>
                </a:solidFill>
                <a:latin typeface="Calibri"/>
                <a:ea typeface="Calibri"/>
                <a:cs typeface="Calibri"/>
                <a:sym typeface="Calibri"/>
              </a:defRPr>
            </a:pPr>
            <a:r>
              <a:rPr lang="th-TH" dirty="0"/>
              <a:t>ฉันจะเห็น </a:t>
            </a:r>
            <a:r>
              <a:rPr lang="en-US" dirty="0"/>
              <a:t>Sponsor tree </a:t>
            </a:r>
            <a:r>
              <a:rPr lang="th-TH" dirty="0"/>
              <a:t>ของฉันได้อย่างไร</a:t>
            </a:r>
            <a:r>
              <a:rPr dirty="0"/>
              <a:t>?</a:t>
            </a:r>
          </a:p>
          <a:p>
            <a:pPr algn="ctr" defTabSz="342900">
              <a:lnSpc>
                <a:spcPct val="120000"/>
              </a:lnSpc>
              <a:defRPr sz="8800" b="1">
                <a:solidFill>
                  <a:srgbClr val="0070C0"/>
                </a:solidFill>
                <a:latin typeface="Calibri"/>
                <a:ea typeface="Calibri"/>
                <a:cs typeface="Calibri"/>
                <a:sym typeface="Calibri"/>
              </a:defRPr>
            </a:pPr>
            <a:r>
              <a:rPr lang="th-TH" dirty="0"/>
              <a:t>ฉันจะเห็น </a:t>
            </a:r>
            <a:r>
              <a:rPr lang="en-US" dirty="0"/>
              <a:t>Binary tree </a:t>
            </a:r>
            <a:r>
              <a:rPr lang="th-TH" dirty="0"/>
              <a:t>ของฉันได้อย่างไร</a:t>
            </a:r>
            <a:r>
              <a:rPr dirty="0"/>
              <a:t>?</a:t>
            </a:r>
          </a:p>
        </p:txBody>
      </p:sp>
    </p:spTree>
    <p:extLst>
      <p:ext uri="{BB962C8B-B14F-4D97-AF65-F5344CB8AC3E}">
        <p14:creationId xmlns:p14="http://schemas.microsoft.com/office/powerpoint/2010/main" val="16701713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124"/>
                                        </p:tgtEl>
                                        <p:attrNameLst>
                                          <p:attrName>style.visibility</p:attrName>
                                        </p:attrNameLst>
                                      </p:cBhvr>
                                      <p:to>
                                        <p:strVal val="visible"/>
                                      </p:to>
                                    </p:set>
                                    <p:anim calcmode="lin" valueType="num">
                                      <p:cBhvr>
                                        <p:cTn id="7" dur="550" fill="hold"/>
                                        <p:tgtEl>
                                          <p:spTgt spid="124"/>
                                        </p:tgtEl>
                                        <p:attrNameLst>
                                          <p:attrName>ppt_w</p:attrName>
                                        </p:attrNameLst>
                                      </p:cBhvr>
                                      <p:tavLst>
                                        <p:tav tm="0">
                                          <p:val>
                                            <p:fltVal val="0"/>
                                          </p:val>
                                        </p:tav>
                                        <p:tav tm="100000">
                                          <p:val>
                                            <p:strVal val="#ppt_w"/>
                                          </p:val>
                                        </p:tav>
                                      </p:tavLst>
                                    </p:anim>
                                    <p:anim calcmode="lin" valueType="num">
                                      <p:cBhvr>
                                        <p:cTn id="8" dur="550" fill="hold"/>
                                        <p:tgtEl>
                                          <p:spTgt spid="12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p:tmAbs val="0"/>
                                  </p:iterate>
                                  <p:childTnLst>
                                    <p:set>
                                      <p:cBhvr>
                                        <p:cTn id="12" fill="hold"/>
                                        <p:tgtEl>
                                          <p:spTgt spid="125"/>
                                        </p:tgtEl>
                                        <p:attrNameLst>
                                          <p:attrName>style.visibility</p:attrName>
                                        </p:attrNameLst>
                                      </p:cBhvr>
                                      <p:to>
                                        <p:strVal val="visible"/>
                                      </p:to>
                                    </p:set>
                                    <p:anim calcmode="lin" valueType="num">
                                      <p:cBhvr>
                                        <p:cTn id="13" dur="550" fill="hold"/>
                                        <p:tgtEl>
                                          <p:spTgt spid="125"/>
                                        </p:tgtEl>
                                        <p:attrNameLst>
                                          <p:attrName>ppt_w</p:attrName>
                                        </p:attrNameLst>
                                      </p:cBhvr>
                                      <p:tavLst>
                                        <p:tav tm="0">
                                          <p:val>
                                            <p:fltVal val="0"/>
                                          </p:val>
                                        </p:tav>
                                        <p:tav tm="100000">
                                          <p:val>
                                            <p:strVal val="#ppt_w"/>
                                          </p:val>
                                        </p:tav>
                                      </p:tavLst>
                                    </p:anim>
                                    <p:anim calcmode="lin" valueType="num">
                                      <p:cBhvr>
                                        <p:cTn id="14" dur="550" fill="hold"/>
                                        <p:tgtEl>
                                          <p:spTgt spid="12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animBg="1" advAuto="0"/>
      <p:bldP spid="125" grpId="0"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2" name="women-showing-computer.jpg" descr="women-showing-computer.jpg"/>
          <p:cNvPicPr>
            <a:picLocks noChangeAspect="1"/>
          </p:cNvPicPr>
          <p:nvPr/>
        </p:nvPicPr>
        <p:blipFill>
          <a:blip r:embed="rId2">
            <a:extLst/>
          </a:blip>
          <a:stretch>
            <a:fillRect/>
          </a:stretch>
        </p:blipFill>
        <p:spPr>
          <a:xfrm>
            <a:off x="3048000" y="-41869"/>
            <a:ext cx="18288000" cy="12192001"/>
          </a:xfrm>
          <a:prstGeom prst="rect">
            <a:avLst/>
          </a:prstGeom>
          <a:ln w="12700">
            <a:miter lim="400000"/>
          </a:ln>
        </p:spPr>
      </p:pic>
      <p:sp>
        <p:nvSpPr>
          <p:cNvPr id="1265" name="Rectangle"/>
          <p:cNvSpPr/>
          <p:nvPr/>
        </p:nvSpPr>
        <p:spPr>
          <a:xfrm>
            <a:off x="3048000" y="-998345"/>
            <a:ext cx="18288000" cy="3524639"/>
          </a:xfrm>
          <a:prstGeom prst="rect">
            <a:avLst/>
          </a:prstGeom>
          <a:solidFill>
            <a:srgbClr val="0070C0"/>
          </a:solidFill>
          <a:ln w="12700">
            <a:miter lim="400000"/>
          </a:ln>
        </p:spPr>
        <p:txBody>
          <a:bodyPr lIns="101600" tIns="101600" rIns="101600" bIns="101600" anchor="ctr"/>
          <a:lstStyle/>
          <a:p>
            <a:pPr marR="81278" defTabSz="1828800">
              <a:defRPr sz="4800">
                <a:uFill>
                  <a:solidFill>
                    <a:srgbClr val="000000"/>
                  </a:solidFill>
                </a:uFill>
                <a:latin typeface="Arial"/>
                <a:ea typeface="Arial"/>
                <a:cs typeface="Arial"/>
                <a:sym typeface="Arial"/>
              </a:defRPr>
            </a:pPr>
            <a:endParaRPr/>
          </a:p>
        </p:txBody>
      </p:sp>
      <p:sp>
        <p:nvSpPr>
          <p:cNvPr id="1266" name="The computer automatically places each Associate in your organization in the “Personal Enrollment Tree” and the “Binary Tree”"/>
          <p:cNvSpPr>
            <a:spLocks noGrp="1"/>
          </p:cNvSpPr>
          <p:nvPr>
            <p:ph type="title"/>
          </p:nvPr>
        </p:nvSpPr>
        <p:spPr>
          <a:xfrm>
            <a:off x="3921519" y="157762"/>
            <a:ext cx="16877935" cy="2936047"/>
          </a:xfrm>
          <a:prstGeom prst="rect">
            <a:avLst/>
          </a:prstGeom>
        </p:spPr>
        <p:txBody>
          <a:bodyPr/>
          <a:lstStyle>
            <a:lvl1pPr marR="81278" defTabSz="1828800">
              <a:lnSpc>
                <a:spcPct val="100000"/>
              </a:lnSpc>
              <a:spcBef>
                <a:spcPts val="1600"/>
              </a:spcBef>
              <a:defRPr sz="4000">
                <a:solidFill>
                  <a:srgbClr val="FFFFFF"/>
                </a:solidFill>
                <a:uFill>
                  <a:solidFill>
                    <a:srgbClr val="000000"/>
                  </a:solidFill>
                </a:uFill>
              </a:defRPr>
            </a:lvl1pPr>
          </a:lstStyle>
          <a:p>
            <a:r>
              <a:rPr lang="th-TH" dirty="0"/>
              <a:t>คอมพิวเตอร์จะจัดตำแหน่งสมาชิกแต่ละคนในองค์กรโดยอัตโนมัติใน "Personal Enrollment Tree" และ "Binary Tree"</a:t>
            </a:r>
            <a:endParaRPr dirty="0"/>
          </a:p>
        </p:txBody>
      </p:sp>
      <p:pic>
        <p:nvPicPr>
          <p:cNvPr id="3" name="Picture 2">
            <a:extLst>
              <a:ext uri="{FF2B5EF4-FFF2-40B4-BE49-F238E27FC236}">
                <a16:creationId xmlns:a16="http://schemas.microsoft.com/office/drawing/2014/main" id="{42B1A84D-939B-C94A-AB2A-7D7E640013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8380" y="11082097"/>
            <a:ext cx="25018704" cy="3139229"/>
          </a:xfrm>
          <a:prstGeom prst="rect">
            <a:avLst/>
          </a:prstGeom>
        </p:spPr>
      </p:pic>
      <p:sp>
        <p:nvSpPr>
          <p:cNvPr id="1264" name="Oval"/>
          <p:cNvSpPr/>
          <p:nvPr/>
        </p:nvSpPr>
        <p:spPr>
          <a:xfrm>
            <a:off x="7479451" y="11082096"/>
            <a:ext cx="3361521" cy="1366215"/>
          </a:xfrm>
          <a:prstGeom prst="ellipse">
            <a:avLst/>
          </a:prstGeom>
          <a:ln w="114300">
            <a:solidFill>
              <a:srgbClr val="FFC000">
                <a:alpha val="90000"/>
              </a:srgbClr>
            </a:solidFill>
            <a:bevel/>
          </a:ln>
        </p:spPr>
        <p:txBody>
          <a:bodyPr lIns="101600" tIns="101600" rIns="101600" bIns="101600" anchor="ctr"/>
          <a:lstStyle/>
          <a:p>
            <a:pPr algn="ctr">
              <a:defRPr>
                <a:solidFill>
                  <a:srgbClr val="FFFFFF"/>
                </a:solidFill>
                <a:latin typeface="Calibri"/>
                <a:ea typeface="Calibri"/>
                <a:cs typeface="Calibri"/>
                <a:sym typeface="Calibri"/>
              </a:defRPr>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5" presetClass="entr" presetSubtype="9" fill="hold" grpId="1" nodeType="clickEffect">
                                  <p:stCondLst>
                                    <p:cond delay="0"/>
                                  </p:stCondLst>
                                  <p:iterate>
                                    <p:tmAbs val="0"/>
                                  </p:iterate>
                                  <p:childTnLst>
                                    <p:set>
                                      <p:cBhvr>
                                        <p:cTn id="6" fill="hold"/>
                                        <p:tgtEl>
                                          <p:spTgt spid="1264"/>
                                        </p:tgtEl>
                                        <p:attrNameLst>
                                          <p:attrName>style.visibility</p:attrName>
                                        </p:attrNameLst>
                                      </p:cBhvr>
                                      <p:to>
                                        <p:strVal val="visible"/>
                                      </p:to>
                                    </p:set>
                                    <p:anim calcmode="lin" valueType="num">
                                      <p:cBhvr>
                                        <p:cTn id="7" dur="1000" fill="hold"/>
                                        <p:tgtEl>
                                          <p:spTgt spid="1264"/>
                                        </p:tgtEl>
                                        <p:attrNameLst>
                                          <p:attrName>ppt_w</p:attrName>
                                        </p:attrNameLst>
                                      </p:cBhvr>
                                      <p:tavLst>
                                        <p:tav tm="0">
                                          <p:val>
                                            <p:fltVal val="0"/>
                                          </p:val>
                                        </p:tav>
                                        <p:tav tm="100000">
                                          <p:val>
                                            <p:strVal val="#ppt_w"/>
                                          </p:val>
                                        </p:tav>
                                      </p:tavLst>
                                    </p:anim>
                                    <p:anim calcmode="lin" valueType="num">
                                      <p:cBhvr>
                                        <p:cTn id="8" dur="1000" fill="hold"/>
                                        <p:tgtEl>
                                          <p:spTgt spid="1264"/>
                                        </p:tgtEl>
                                        <p:attrNameLst>
                                          <p:attrName>ppt_h</p:attrName>
                                        </p:attrNameLst>
                                      </p:cBhvr>
                                      <p:tavLst>
                                        <p:tav tm="0">
                                          <p:val>
                                            <p:fltVal val="0"/>
                                          </p:val>
                                        </p:tav>
                                        <p:tav tm="100000">
                                          <p:val>
                                            <p:strVal val="#ppt_h"/>
                                          </p:val>
                                        </p:tav>
                                      </p:tavLst>
                                    </p:anim>
                                    <p:anim calcmode="lin" valueType="num">
                                      <p:cBhvr>
                                        <p:cTn id="9" dur="1000" fill="hold"/>
                                        <p:tgtEl>
                                          <p:spTgt spid="126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6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4" grpId="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 name="iStock1554388househand.jpg" descr="iStock1554388househand.jpg"/>
          <p:cNvPicPr>
            <a:picLocks noChangeAspect="1"/>
          </p:cNvPicPr>
          <p:nvPr/>
        </p:nvPicPr>
        <p:blipFill>
          <a:blip r:embed="rId2">
            <a:extLst/>
          </a:blip>
          <a:stretch>
            <a:fillRect/>
          </a:stretch>
        </p:blipFill>
        <p:spPr>
          <a:xfrm>
            <a:off x="4886357" y="-97795"/>
            <a:ext cx="14611286" cy="13911590"/>
          </a:xfrm>
          <a:prstGeom prst="rect">
            <a:avLst/>
          </a:prstGeom>
          <a:ln w="12700">
            <a:miter lim="400000"/>
          </a:ln>
          <a:effectLst>
            <a:outerShdw blurRad="101600" dist="88900" dir="5400000" rotWithShape="0">
              <a:srgbClr val="000000">
                <a:alpha val="45000"/>
              </a:srgbClr>
            </a:outerShdw>
          </a:effectLst>
        </p:spPr>
      </p:pic>
      <p:sp>
        <p:nvSpPr>
          <p:cNvPr id="361" name="“There is nothing better than making a living while making a difference.”"/>
          <p:cNvSpPr/>
          <p:nvPr/>
        </p:nvSpPr>
        <p:spPr>
          <a:xfrm>
            <a:off x="8829282" y="5280404"/>
            <a:ext cx="6725436" cy="4170853"/>
          </a:xfrm>
          <a:prstGeom prst="rect">
            <a:avLst/>
          </a:prstGeom>
          <a:ln w="25400">
            <a:miter lim="400000"/>
          </a:ln>
          <a:extLst>
            <a:ext uri="{C572A759-6A51-4108-AA02-DFA0A04FC94B}">
              <ma14:wrappingTextBoxFlag xmlns:ma14="http://schemas.microsoft.com/office/mac/drawingml/2011/main" xmlns="" val="1"/>
            </a:ext>
          </a:extLst>
        </p:spPr>
        <p:txBody>
          <a:bodyPr wrap="square" lIns="53578" tIns="53578" rIns="53578" bIns="53578">
            <a:spAutoFit/>
          </a:bodyPr>
          <a:lstStyle>
            <a:lvl1pPr algn="ctr" defTabSz="642937">
              <a:buClr>
                <a:srgbClr val="002F73"/>
              </a:buClr>
              <a:buFont typeface="Lucida Grande"/>
              <a:defRPr sz="6600">
                <a:solidFill>
                  <a:srgbClr val="002F73"/>
                </a:solidFill>
                <a:uFill>
                  <a:solidFill>
                    <a:srgbClr val="002F73"/>
                  </a:solidFill>
                </a:uFill>
                <a:latin typeface="+mj-lt"/>
                <a:ea typeface="+mj-ea"/>
                <a:cs typeface="+mj-cs"/>
                <a:sym typeface="Lucida Grande"/>
              </a:defRPr>
            </a:lvl1pPr>
          </a:lstStyle>
          <a:p>
            <a:pPr>
              <a:defRPr sz="2400">
                <a:solidFill>
                  <a:srgbClr val="000000"/>
                </a:solidFill>
                <a:uFill>
                  <a:solidFill>
                    <a:srgbClr val="000000"/>
                  </a:solidFill>
                </a:uFill>
                <a:latin typeface="Arial"/>
                <a:ea typeface="Arial"/>
                <a:cs typeface="Arial"/>
                <a:sym typeface="Arial"/>
              </a:defRPr>
            </a:pPr>
            <a:r>
              <a:rPr lang="en-US" sz="6600" dirty="0">
                <a:solidFill>
                  <a:srgbClr val="002F73"/>
                </a:solidFill>
                <a:uFill>
                  <a:solidFill>
                    <a:srgbClr val="002F73"/>
                  </a:solidFill>
                </a:uFill>
                <a:latin typeface="+mj-lt"/>
                <a:ea typeface="+mj-ea"/>
                <a:cs typeface="+mj-cs"/>
                <a:sym typeface="Lucida Grande"/>
              </a:rPr>
              <a:t>“</a:t>
            </a:r>
            <a:r>
              <a:rPr lang="th-TH" sz="6600" dirty="0">
                <a:solidFill>
                  <a:srgbClr val="002F73"/>
                </a:solidFill>
                <a:uFill>
                  <a:solidFill>
                    <a:srgbClr val="002F73"/>
                  </a:solidFill>
                </a:uFill>
                <a:latin typeface="+mj-lt"/>
                <a:ea typeface="+mj-ea"/>
                <a:cs typeface="+mj-cs"/>
                <a:sym typeface="Lucida Grande"/>
              </a:rPr>
              <a:t>ไม่มีอะไรดีไปกว่าการหาเลี้ยงชีพในขณะที่สร้างความแตกต่าง”</a:t>
            </a:r>
            <a:endParaRPr sz="6600" dirty="0">
              <a:solidFill>
                <a:srgbClr val="002F73"/>
              </a:solidFill>
              <a:uFill>
                <a:solidFill>
                  <a:srgbClr val="002F73"/>
                </a:solidFill>
              </a:uFill>
              <a:latin typeface="+mj-lt"/>
              <a:ea typeface="+mj-ea"/>
              <a:cs typeface="+mj-cs"/>
              <a:sym typeface="Lucida Grande"/>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60"/>
                                        </p:tgtEl>
                                        <p:attrNameLst>
                                          <p:attrName>style.visibility</p:attrName>
                                        </p:attrNameLst>
                                      </p:cBhvr>
                                      <p:to>
                                        <p:strVal val="visible"/>
                                      </p:to>
                                    </p:set>
                                    <p:anim calcmode="lin" valueType="num">
                                      <p:cBhvr>
                                        <p:cTn id="7" dur="2000" fill="hold"/>
                                        <p:tgtEl>
                                          <p:spTgt spid="360"/>
                                        </p:tgtEl>
                                        <p:attrNameLst>
                                          <p:attrName>ppt_w</p:attrName>
                                        </p:attrNameLst>
                                      </p:cBhvr>
                                      <p:tavLst>
                                        <p:tav tm="0">
                                          <p:val>
                                            <p:fltVal val="0"/>
                                          </p:val>
                                        </p:tav>
                                        <p:tav tm="100000">
                                          <p:val>
                                            <p:strVal val="#ppt_w"/>
                                          </p:val>
                                        </p:tav>
                                      </p:tavLst>
                                    </p:anim>
                                    <p:anim calcmode="lin" valueType="num">
                                      <p:cBhvr>
                                        <p:cTn id="8" dur="2000" fill="hold"/>
                                        <p:tgtEl>
                                          <p:spTgt spid="360"/>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9" presetClass="entr" fill="hold" grpId="2" nodeType="afterEffect">
                                  <p:stCondLst>
                                    <p:cond delay="0"/>
                                  </p:stCondLst>
                                  <p:iterate type="lt">
                                    <p:tmAbs val="0"/>
                                  </p:iterate>
                                  <p:childTnLst>
                                    <p:set>
                                      <p:cBhvr>
                                        <p:cTn id="11" fill="hold"/>
                                        <p:tgtEl>
                                          <p:spTgt spid="361"/>
                                        </p:tgtEl>
                                        <p:attrNameLst>
                                          <p:attrName>style.visibility</p:attrName>
                                        </p:attrNameLst>
                                      </p:cBhvr>
                                      <p:to>
                                        <p:strVal val="visible"/>
                                      </p:to>
                                    </p:set>
                                    <p:animEffect transition="in" filter="dissolve">
                                      <p:cBhvr>
                                        <p:cTn id="12" dur="1000"/>
                                        <p:tgtEl>
                                          <p:spTgt spid="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 grpId="1" animBg="1" advAuto="0"/>
      <p:bldP spid="361" grpId="2"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Online Enrollment Form"/>
          <p:cNvSpPr>
            <a:spLocks noGrp="1"/>
          </p:cNvSpPr>
          <p:nvPr>
            <p:ph type="title"/>
          </p:nvPr>
        </p:nvSpPr>
        <p:spPr>
          <a:xfrm>
            <a:off x="4815393" y="785438"/>
            <a:ext cx="15773401" cy="1558927"/>
          </a:xfrm>
          <a:prstGeom prst="rect">
            <a:avLst/>
          </a:prstGeom>
        </p:spPr>
        <p:txBody>
          <a:bodyPr>
            <a:normAutofit fontScale="90000"/>
          </a:bodyPr>
          <a:lstStyle>
            <a:lvl1pPr algn="ctr" defTabSz="1124711">
              <a:defRPr sz="8856"/>
            </a:lvl1pPr>
          </a:lstStyle>
          <a:p>
            <a:r>
              <a:rPr lang="th-TH" dirty="0"/>
              <a:t>แบบฟอร์มการลงทะเบียนออนไลน์</a:t>
            </a:r>
            <a:endParaRPr dirty="0"/>
          </a:p>
        </p:txBody>
      </p:sp>
      <p:pic>
        <p:nvPicPr>
          <p:cNvPr id="648" name="ipadholdingrev-2.png" descr="ipadholdingrev-2.png"/>
          <p:cNvPicPr>
            <a:picLocks noChangeAspect="1"/>
          </p:cNvPicPr>
          <p:nvPr/>
        </p:nvPicPr>
        <p:blipFill>
          <a:blip r:embed="rId3">
            <a:extLst/>
          </a:blip>
          <a:stretch>
            <a:fillRect/>
          </a:stretch>
        </p:blipFill>
        <p:spPr>
          <a:xfrm>
            <a:off x="4846" y="3419497"/>
            <a:ext cx="13004801" cy="10312401"/>
          </a:xfrm>
          <a:prstGeom prst="rect">
            <a:avLst/>
          </a:prstGeom>
          <a:ln w="12700">
            <a:miter lim="400000"/>
          </a:ln>
        </p:spPr>
      </p:pic>
      <p:pic>
        <p:nvPicPr>
          <p:cNvPr id="2" name="Picture 1">
            <a:extLst>
              <a:ext uri="{FF2B5EF4-FFF2-40B4-BE49-F238E27FC236}">
                <a16:creationId xmlns:a16="http://schemas.microsoft.com/office/drawing/2014/main" id="{230B8905-6C83-254A-BFFF-32F9A7367FA2}"/>
              </a:ext>
            </a:extLst>
          </p:cNvPr>
          <p:cNvPicPr>
            <a:picLocks noChangeAspect="1"/>
          </p:cNvPicPr>
          <p:nvPr/>
        </p:nvPicPr>
        <p:blipFill>
          <a:blip r:embed="rId4">
            <a:alphaModFix amt="78000"/>
          </a:blip>
          <a:stretch>
            <a:fillRect/>
          </a:stretch>
        </p:blipFill>
        <p:spPr>
          <a:xfrm rot="1404112">
            <a:off x="4054249" y="5844541"/>
            <a:ext cx="6949121" cy="4783718"/>
          </a:xfrm>
          <a:prstGeom prst="rect">
            <a:avLst/>
          </a:prstGeom>
        </p:spPr>
      </p:pic>
    </p:spTree>
    <p:extLst>
      <p:ext uri="{BB962C8B-B14F-4D97-AF65-F5344CB8AC3E}">
        <p14:creationId xmlns:p14="http://schemas.microsoft.com/office/powerpoint/2010/main" val="398929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iterate>
                                    <p:tmAbs val="0"/>
                                  </p:iterate>
                                  <p:childTnLst>
                                    <p:set>
                                      <p:cBhvr>
                                        <p:cTn id="6" fill="hold"/>
                                        <p:tgtEl>
                                          <p:spTgt spid="648"/>
                                        </p:tgtEl>
                                        <p:attrNameLst>
                                          <p:attrName>style.visibility</p:attrName>
                                        </p:attrNameLst>
                                      </p:cBhvr>
                                      <p:to>
                                        <p:strVal val="visible"/>
                                      </p:to>
                                    </p:set>
                                    <p:animEffect transition="in" filter="box(out)">
                                      <p:cBhvr>
                                        <p:cTn id="7" dur="1000"/>
                                        <p:tgtEl>
                                          <p:spTgt spid="6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 grpId="0" animBg="1" advAuto="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3" name="image106.png" descr="image106.png"/>
          <p:cNvPicPr>
            <a:picLocks noChangeAspect="1"/>
          </p:cNvPicPr>
          <p:nvPr/>
        </p:nvPicPr>
        <p:blipFill>
          <a:blip r:embed="rId3">
            <a:extLst/>
          </a:blip>
          <a:stretch>
            <a:fillRect/>
          </a:stretch>
        </p:blipFill>
        <p:spPr>
          <a:xfrm>
            <a:off x="2091395" y="-3039984"/>
            <a:ext cx="18962971" cy="24511213"/>
          </a:xfrm>
          <a:prstGeom prst="rect">
            <a:avLst/>
          </a:prstGeom>
          <a:ln w="12700">
            <a:miter lim="400000"/>
          </a:ln>
        </p:spPr>
      </p:pic>
      <p:sp>
        <p:nvSpPr>
          <p:cNvPr id="1274" name="Rectangle"/>
          <p:cNvSpPr/>
          <p:nvPr/>
        </p:nvSpPr>
        <p:spPr>
          <a:xfrm>
            <a:off x="1880382" y="-772360"/>
            <a:ext cx="20623236" cy="14757009"/>
          </a:xfrm>
          <a:prstGeom prst="rect">
            <a:avLst/>
          </a:prstGeom>
          <a:solidFill>
            <a:srgbClr val="0070C0">
              <a:alpha val="89000"/>
            </a:srgbClr>
          </a:solidFill>
          <a:ln w="12700">
            <a:miter lim="400000"/>
          </a:ln>
        </p:spPr>
        <p:txBody>
          <a:bodyPr lIns="101600" tIns="101600" rIns="101600" bIns="101600" anchor="ctr"/>
          <a:lstStyle/>
          <a:p>
            <a:pPr marR="81278" defTabSz="1828800">
              <a:defRPr sz="4800">
                <a:uFill>
                  <a:solidFill>
                    <a:srgbClr val="000000"/>
                  </a:solidFill>
                </a:uFill>
                <a:latin typeface="Arial"/>
                <a:ea typeface="Arial"/>
                <a:cs typeface="Arial"/>
                <a:sym typeface="Arial"/>
              </a:defRPr>
            </a:pPr>
            <a:endParaRPr/>
          </a:p>
        </p:txBody>
      </p:sp>
      <p:sp>
        <p:nvSpPr>
          <p:cNvPr id="1275" name="OR"/>
          <p:cNvSpPr>
            <a:spLocks noGrp="1"/>
          </p:cNvSpPr>
          <p:nvPr>
            <p:ph type="title"/>
          </p:nvPr>
        </p:nvSpPr>
        <p:spPr>
          <a:xfrm>
            <a:off x="6201581" y="613872"/>
            <a:ext cx="15773401" cy="1558927"/>
          </a:xfrm>
          <a:prstGeom prst="rect">
            <a:avLst/>
          </a:prstGeom>
        </p:spPr>
        <p:txBody>
          <a:bodyPr/>
          <a:lstStyle>
            <a:lvl1pPr defTabSz="1124711">
              <a:defRPr sz="8856">
                <a:solidFill>
                  <a:srgbClr val="FFFFFF"/>
                </a:solidFill>
              </a:defRPr>
            </a:lvl1pPr>
          </a:lstStyle>
          <a:p>
            <a:r>
              <a:rPr lang="th-TH" dirty="0"/>
              <a:t>หรือ</a:t>
            </a:r>
            <a:endParaRPr dirty="0"/>
          </a:p>
        </p:txBody>
      </p:sp>
      <p:sp>
        <p:nvSpPr>
          <p:cNvPr id="1276" name="OR you can choose which binary team to place your people in (Left or Right)…"/>
          <p:cNvSpPr>
            <a:spLocks noGrp="1"/>
          </p:cNvSpPr>
          <p:nvPr>
            <p:ph type="body" sz="half" idx="1"/>
          </p:nvPr>
        </p:nvSpPr>
        <p:spPr>
          <a:xfrm>
            <a:off x="3984371" y="2403606"/>
            <a:ext cx="17368017" cy="6398038"/>
          </a:xfrm>
          <a:prstGeom prst="rect">
            <a:avLst/>
          </a:prstGeom>
        </p:spPr>
        <p:txBody>
          <a:bodyPr>
            <a:normAutofit lnSpcReduction="10000"/>
          </a:bodyPr>
          <a:lstStyle/>
          <a:p>
            <a:pPr marL="339470" indent="-339470" defTabSz="1357882">
              <a:spcBef>
                <a:spcPts val="2400"/>
              </a:spcBef>
              <a:defRPr sz="5400">
                <a:solidFill>
                  <a:srgbClr val="FFFFFF"/>
                </a:solidFill>
              </a:defRPr>
            </a:pPr>
            <a:r>
              <a:rPr lang="th-TH" dirty="0"/>
              <a:t>หรือ</a:t>
            </a:r>
            <a:r>
              <a:rPr dirty="0"/>
              <a:t> </a:t>
            </a:r>
            <a:r>
              <a:rPr lang="th-TH" sz="5400" dirty="0"/>
              <a:t>คุณสามารถเลือกทีม </a:t>
            </a:r>
            <a:r>
              <a:rPr lang="en-US" sz="5400" dirty="0"/>
              <a:t>Binary </a:t>
            </a:r>
            <a:r>
              <a:rPr lang="th-TH" sz="5400" dirty="0"/>
              <a:t>ที่จะวางคนของคุณ (ซ้ายหรือขวา)</a:t>
            </a:r>
            <a:br>
              <a:rPr lang="th-TH" sz="5400" dirty="0"/>
            </a:br>
            <a:endParaRPr lang="th-TH" sz="5400" dirty="0"/>
          </a:p>
          <a:p>
            <a:pPr marL="339470" indent="-339470" defTabSz="1357882">
              <a:spcBef>
                <a:spcPts val="2400"/>
              </a:spcBef>
              <a:defRPr sz="5400">
                <a:solidFill>
                  <a:srgbClr val="FFFFFF"/>
                </a:solidFill>
              </a:defRPr>
            </a:pPr>
            <a:r>
              <a:rPr lang="th-TH" sz="5400" dirty="0"/>
              <a:t>ดูวิดีโอ "วิธีสร้าง </a:t>
            </a:r>
            <a:r>
              <a:rPr lang="en-US" sz="5400" dirty="0"/>
              <a:t>binary tree</a:t>
            </a:r>
            <a:r>
              <a:rPr lang="th-TH" sz="5400" dirty="0"/>
              <a:t>" ในหน้านี้เพื่อเรียนรู้วิธีการวางสมาชิกใหม่ด้วยตนเอง</a:t>
            </a:r>
          </a:p>
          <a:p>
            <a:pPr marL="339470" indent="-339470" defTabSz="1357882">
              <a:spcBef>
                <a:spcPts val="2400"/>
              </a:spcBef>
              <a:defRPr sz="5400">
                <a:solidFill>
                  <a:srgbClr val="FFFFFF"/>
                </a:solidFill>
              </a:defRPr>
            </a:pPr>
            <a:r>
              <a:rPr lang="th-TH" sz="5400" dirty="0"/>
              <a:t>สอบถามสายตรงที่มีประสบการณ์ของคุณสำหรับคำแนะนำเกี่ยวกับตำแหน่ง binary เมื่อคุณสนับสนุนให้คนแรกและหลังจากนั้นตามความจำเป็น</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276">
                                            <p:bg/>
                                          </p:spTgt>
                                        </p:tgtEl>
                                        <p:attrNameLst>
                                          <p:attrName>style.visibility</p:attrName>
                                        </p:attrNameLst>
                                      </p:cBhvr>
                                      <p:to>
                                        <p:strVal val="visible"/>
                                      </p:to>
                                    </p:set>
                                    <p:animEffect transition="in" filter="dissolve">
                                      <p:cBhvr>
                                        <p:cTn id="7" dur="1000"/>
                                        <p:tgtEl>
                                          <p:spTgt spid="1276">
                                            <p:bg/>
                                          </p:spTgt>
                                        </p:tgtEl>
                                      </p:cBhvr>
                                    </p:animEffect>
                                  </p:childTnLst>
                                </p:cTn>
                              </p:par>
                              <p:par>
                                <p:cTn id="8" presetID="9" presetClass="entr" presetSubtype="0" fill="hold" grpId="1" nodeType="withEffect">
                                  <p:stCondLst>
                                    <p:cond delay="0"/>
                                  </p:stCondLst>
                                  <p:iterate>
                                    <p:tmAbs val="0"/>
                                  </p:iterate>
                                  <p:childTnLst>
                                    <p:set>
                                      <p:cBhvr>
                                        <p:cTn id="9" fill="hold"/>
                                        <p:tgtEl>
                                          <p:spTgt spid="1276">
                                            <p:txEl>
                                              <p:pRg st="0" end="0"/>
                                            </p:txEl>
                                          </p:spTgt>
                                        </p:tgtEl>
                                        <p:attrNameLst>
                                          <p:attrName>style.visibility</p:attrName>
                                        </p:attrNameLst>
                                      </p:cBhvr>
                                      <p:to>
                                        <p:strVal val="visible"/>
                                      </p:to>
                                    </p:set>
                                    <p:animEffect transition="in" filter="dissolve">
                                      <p:cBhvr>
                                        <p:cTn id="10" dur="1000"/>
                                        <p:tgtEl>
                                          <p:spTgt spid="1276">
                                            <p:txEl>
                                              <p:pRg st="0" end="0"/>
                                            </p:txEl>
                                          </p:spTgt>
                                        </p:tgtEl>
                                      </p:cBhvr>
                                    </p:animEffect>
                                  </p:childTnLst>
                                </p:cTn>
                              </p:par>
                              <p:par>
                                <p:cTn id="11" presetID="9" presetClass="entr" presetSubtype="0" fill="hold" grpId="1" nodeType="withEffect">
                                  <p:stCondLst>
                                    <p:cond delay="0"/>
                                  </p:stCondLst>
                                  <p:iterate>
                                    <p:tmAbs val="0"/>
                                  </p:iterate>
                                  <p:childTnLst>
                                    <p:set>
                                      <p:cBhvr>
                                        <p:cTn id="12" fill="hold"/>
                                        <p:tgtEl>
                                          <p:spTgt spid="1276">
                                            <p:txEl>
                                              <p:pRg st="1" end="1"/>
                                            </p:txEl>
                                          </p:spTgt>
                                        </p:tgtEl>
                                        <p:attrNameLst>
                                          <p:attrName>style.visibility</p:attrName>
                                        </p:attrNameLst>
                                      </p:cBhvr>
                                      <p:to>
                                        <p:strVal val="visible"/>
                                      </p:to>
                                    </p:set>
                                    <p:animEffect transition="in" filter="dissolve">
                                      <p:cBhvr>
                                        <p:cTn id="13" dur="1000"/>
                                        <p:tgtEl>
                                          <p:spTgt spid="1276">
                                            <p:txEl>
                                              <p:pRg st="1" end="1"/>
                                            </p:txEl>
                                          </p:spTgt>
                                        </p:tgtEl>
                                      </p:cBhvr>
                                    </p:animEffect>
                                  </p:childTnLst>
                                </p:cTn>
                              </p:par>
                              <p:par>
                                <p:cTn id="14" presetID="9" presetClass="entr" presetSubtype="0" fill="hold" grpId="1" nodeType="withEffect">
                                  <p:stCondLst>
                                    <p:cond delay="0"/>
                                  </p:stCondLst>
                                  <p:iterate>
                                    <p:tmAbs val="0"/>
                                  </p:iterate>
                                  <p:childTnLst>
                                    <p:set>
                                      <p:cBhvr>
                                        <p:cTn id="15" fill="hold"/>
                                        <p:tgtEl>
                                          <p:spTgt spid="1276">
                                            <p:txEl>
                                              <p:pRg st="2" end="2"/>
                                            </p:txEl>
                                          </p:spTgt>
                                        </p:tgtEl>
                                        <p:attrNameLst>
                                          <p:attrName>style.visibility</p:attrName>
                                        </p:attrNameLst>
                                      </p:cBhvr>
                                      <p:to>
                                        <p:strVal val="visible"/>
                                      </p:to>
                                    </p:set>
                                    <p:animEffect transition="in" filter="dissolve">
                                      <p:cBhvr>
                                        <p:cTn id="16" dur="1000"/>
                                        <p:tgtEl>
                                          <p:spTgt spid="1276">
                                            <p:txEl>
                                              <p:pRg st="2" end="2"/>
                                            </p:txEl>
                                          </p:spTgt>
                                        </p:tgtEl>
                                      </p:cBhvr>
                                    </p:animEffect>
                                  </p:childTnLst>
                                </p:cTn>
                              </p:par>
                            </p:childTnLst>
                          </p:cTn>
                        </p:par>
                        <p:par>
                          <p:cTn id="17" fill="hold">
                            <p:stCondLst>
                              <p:cond delay="1000"/>
                            </p:stCondLst>
                            <p:childTnLst>
                              <p:par>
                                <p:cTn id="18" presetID="9" presetClass="entr" fill="hold" grpId="2" nodeType="afterEffect">
                                  <p:stCondLst>
                                    <p:cond delay="0"/>
                                  </p:stCondLst>
                                  <p:iterate>
                                    <p:tmAbs val="0"/>
                                  </p:iterate>
                                  <p:childTnLst>
                                    <p:set>
                                      <p:cBhvr>
                                        <p:cTn id="19" fill="hold"/>
                                        <p:tgtEl>
                                          <p:spTgt spid="1273"/>
                                        </p:tgtEl>
                                        <p:attrNameLst>
                                          <p:attrName>style.visibility</p:attrName>
                                        </p:attrNameLst>
                                      </p:cBhvr>
                                      <p:to>
                                        <p:strVal val="visible"/>
                                      </p:to>
                                    </p:set>
                                    <p:animEffect transition="in" filter="dissolve">
                                      <p:cBhvr>
                                        <p:cTn id="20" dur="1000"/>
                                        <p:tgtEl>
                                          <p:spTgt spid="1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3" grpId="2" animBg="1" advAuto="0"/>
      <p:bldP spid="1276" grpId="1" build="p" bldLvl="5" animBg="1" advAuto="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 name="image105.jpeg" descr="image105.jpeg"/>
          <p:cNvPicPr>
            <a:picLocks noChangeAspect="1"/>
          </p:cNvPicPr>
          <p:nvPr/>
        </p:nvPicPr>
        <p:blipFill>
          <a:blip r:embed="rId3">
            <a:extLst/>
          </a:blip>
          <a:stretch>
            <a:fillRect/>
          </a:stretch>
        </p:blipFill>
        <p:spPr>
          <a:xfrm>
            <a:off x="3718834" y="782598"/>
            <a:ext cx="18464981" cy="13848737"/>
          </a:xfrm>
          <a:prstGeom prst="rect">
            <a:avLst/>
          </a:prstGeom>
          <a:ln w="12700">
            <a:miter lim="400000"/>
          </a:ln>
        </p:spPr>
      </p:pic>
      <p:sp>
        <p:nvSpPr>
          <p:cNvPr id="1281" name="How do I earn…"/>
          <p:cNvSpPr>
            <a:spLocks noGrp="1"/>
          </p:cNvSpPr>
          <p:nvPr>
            <p:ph type="title"/>
          </p:nvPr>
        </p:nvSpPr>
        <p:spPr>
          <a:xfrm>
            <a:off x="2660074" y="-2800273"/>
            <a:ext cx="9975271" cy="10762947"/>
          </a:xfrm>
          <a:prstGeom prst="rect">
            <a:avLst/>
          </a:prstGeom>
        </p:spPr>
        <p:txBody>
          <a:bodyPr/>
          <a:lstStyle/>
          <a:p>
            <a:pPr algn="l">
              <a:defRPr sz="10000">
                <a:solidFill>
                  <a:srgbClr val="0070C0"/>
                </a:solidFill>
                <a:latin typeface="Calibri"/>
                <a:ea typeface="Calibri"/>
                <a:cs typeface="Calibri"/>
                <a:sym typeface="Calibri"/>
              </a:defRPr>
            </a:pPr>
            <a:r>
              <a:rPr lang="th-TH" dirty="0"/>
              <a:t>ฉันจะได้คอมมิชชั่นจาก</a:t>
            </a:r>
            <a:r>
              <a:rPr lang="en-US" dirty="0"/>
              <a:t> binary tree </a:t>
            </a:r>
            <a:r>
              <a:rPr lang="th-TH" dirty="0"/>
              <a:t>ของฉันได้อย่างไร </a:t>
            </a:r>
            <a:r>
              <a:rPr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1" nodeType="afterEffect">
                                  <p:stCondLst>
                                    <p:cond delay="0"/>
                                  </p:stCondLst>
                                  <p:iterate>
                                    <p:tmAbs val="0"/>
                                  </p:iterate>
                                  <p:childTnLst>
                                    <p:set>
                                      <p:cBhvr>
                                        <p:cTn id="6" fill="hold"/>
                                        <p:tgtEl>
                                          <p:spTgt spid="1280"/>
                                        </p:tgtEl>
                                        <p:attrNameLst>
                                          <p:attrName>style.visibility</p:attrName>
                                        </p:attrNameLst>
                                      </p:cBhvr>
                                      <p:to>
                                        <p:strVal val="visible"/>
                                      </p:to>
                                    </p:set>
                                    <p:animEffect transition="in" filter="strips(upRight)">
                                      <p:cBhvr>
                                        <p:cTn id="7" dur="1000"/>
                                        <p:tgtEl>
                                          <p:spTgt spid="1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 grpId="1" animBg="1" advAuto="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5" name="“Binary” Qualified"/>
          <p:cNvSpPr>
            <a:spLocks noGrp="1"/>
          </p:cNvSpPr>
          <p:nvPr>
            <p:ph type="title"/>
          </p:nvPr>
        </p:nvSpPr>
        <p:spPr>
          <a:xfrm>
            <a:off x="3048000" y="-173835"/>
            <a:ext cx="18288000" cy="2878891"/>
          </a:xfrm>
          <a:prstGeom prst="rect">
            <a:avLst/>
          </a:prstGeom>
        </p:spPr>
        <p:txBody>
          <a:bodyPr/>
          <a:lstStyle>
            <a:lvl1pPr>
              <a:defRPr sz="10800">
                <a:solidFill>
                  <a:srgbClr val="FFFFFF"/>
                </a:solidFill>
                <a:latin typeface="+mn-lt"/>
                <a:ea typeface="+mn-ea"/>
                <a:cs typeface="+mn-cs"/>
                <a:sym typeface="Helvetica"/>
              </a:defRPr>
            </a:lvl1pPr>
          </a:lstStyle>
          <a:p>
            <a:r>
              <a:rPr lang="th-TH" dirty="0"/>
              <a:t>มีคุณสมบัติ </a:t>
            </a:r>
            <a:r>
              <a:rPr dirty="0"/>
              <a:t>“Binary”</a:t>
            </a:r>
          </a:p>
        </p:txBody>
      </p:sp>
      <p:sp>
        <p:nvSpPr>
          <p:cNvPr id="1286" name="When you became a Director you also became “Binary” Qualified…"/>
          <p:cNvSpPr>
            <a:spLocks noGrp="1"/>
          </p:cNvSpPr>
          <p:nvPr>
            <p:ph type="body" idx="1"/>
          </p:nvPr>
        </p:nvSpPr>
        <p:spPr>
          <a:xfrm>
            <a:off x="1239735" y="2506696"/>
            <a:ext cx="16799842" cy="11958083"/>
          </a:xfrm>
          <a:prstGeom prst="rect">
            <a:avLst/>
          </a:prstGeom>
        </p:spPr>
        <p:txBody>
          <a:bodyPr>
            <a:normAutofit/>
          </a:bodyPr>
          <a:lstStyle/>
          <a:p>
            <a:pPr marL="843747" lvl="1" indent="-345907">
              <a:lnSpc>
                <a:spcPct val="90000"/>
              </a:lnSpc>
              <a:buClr>
                <a:srgbClr val="FFFFFF"/>
              </a:buClr>
              <a:buChar char="•"/>
              <a:defRPr sz="4600">
                <a:solidFill>
                  <a:srgbClr val="F2F2F2"/>
                </a:solidFill>
              </a:defRPr>
            </a:pPr>
            <a:r>
              <a:rPr lang="th-TH" sz="4600" dirty="0"/>
              <a:t>เมื่อคุณเป็นไดเร็คเตอร์ คุณก็จะกลายเป็น “</a:t>
            </a:r>
            <a:r>
              <a:rPr lang="en-US" sz="4600" dirty="0"/>
              <a:t>binary</a:t>
            </a:r>
            <a:r>
              <a:rPr lang="th-TH" sz="4600" dirty="0"/>
              <a:t>" ที่ผ่านการรับรอง</a:t>
            </a:r>
            <a:br>
              <a:rPr lang="th-TH" sz="4600" dirty="0"/>
            </a:br>
            <a:endParaRPr lang="th-TH" sz="4600" dirty="0"/>
          </a:p>
          <a:p>
            <a:pPr marL="843747" lvl="1" indent="-345907">
              <a:lnSpc>
                <a:spcPct val="90000"/>
              </a:lnSpc>
              <a:buClr>
                <a:srgbClr val="FFFFFF"/>
              </a:buClr>
              <a:buChar char="•"/>
              <a:defRPr sz="4600">
                <a:solidFill>
                  <a:srgbClr val="F2F2F2"/>
                </a:solidFill>
              </a:defRPr>
            </a:pPr>
            <a:r>
              <a:rPr lang="th-TH" sz="4600" dirty="0"/>
              <a:t>ซึ่งหมายความว่าคุณได้ลงทะเบียนสมาชิกคนนึง “ที่แอ๊คทีพ" ทางด้านซ้ายและอีกคน “ที่แอ๊คทีพ" ทางด้านขวาของคุณ</a:t>
            </a:r>
          </a:p>
          <a:p>
            <a:pPr marL="843747" lvl="1" indent="-345907">
              <a:lnSpc>
                <a:spcPct val="90000"/>
              </a:lnSpc>
              <a:buClr>
                <a:srgbClr val="FFFFFF"/>
              </a:buClr>
              <a:buChar char="•"/>
              <a:defRPr sz="4600">
                <a:solidFill>
                  <a:srgbClr val="F2F2F2"/>
                </a:solidFill>
              </a:defRPr>
            </a:pPr>
            <a:r>
              <a:rPr lang="th-TH" sz="4600" dirty="0"/>
              <a:t>ต้องลงทะเบียนโดยคุณเอง</a:t>
            </a:r>
          </a:p>
          <a:p>
            <a:pPr marL="843747" lvl="1" indent="-345907">
              <a:lnSpc>
                <a:spcPct val="90000"/>
              </a:lnSpc>
              <a:buClr>
                <a:srgbClr val="FFFFFF"/>
              </a:buClr>
              <a:buChar char="•"/>
              <a:defRPr sz="4600">
                <a:solidFill>
                  <a:srgbClr val="F2F2F2"/>
                </a:solidFill>
              </a:defRPr>
            </a:pPr>
            <a:r>
              <a:rPr lang="th-TH" sz="4600" dirty="0"/>
              <a:t>ในการได้รับค่าคอมมิชชั่นทีมต่อเนื่องคุณต้องคงการ “มีคุณสมบัติ Binary" ซึ่งหมายความว่าคุณลงทะเบียนด้วยตัวเองและคงสถานะ “แอ๊คทีพ" ให้สมาชิกทีมซ้ายของคุณและทีมขวาของคุณ</a:t>
            </a:r>
          </a:p>
          <a:p>
            <a:pPr marL="843747" lvl="1" indent="-345907">
              <a:lnSpc>
                <a:spcPct val="90000"/>
              </a:lnSpc>
              <a:buClr>
                <a:srgbClr val="FFFFFF"/>
              </a:buClr>
              <a:buChar char="•"/>
              <a:defRPr sz="4600">
                <a:solidFill>
                  <a:srgbClr val="F2F2F2"/>
                </a:solidFill>
              </a:defRPr>
            </a:pPr>
            <a:r>
              <a:rPr lang="th-TH" sz="4600" dirty="0"/>
              <a:t>“แอ๊คทีพ" หมายถึงพวกเขามี PV อย่างน้อย 100 ในช่วง 5 สัปดาห์ที่ผ่านมา</a:t>
            </a:r>
          </a:p>
          <a:p>
            <a:pPr marL="843747" lvl="1" indent="-345907">
              <a:lnSpc>
                <a:spcPct val="90000"/>
              </a:lnSpc>
              <a:buClr>
                <a:srgbClr val="FFFFFF"/>
              </a:buClr>
              <a:buChar char="•"/>
              <a:defRPr sz="4600">
                <a:solidFill>
                  <a:srgbClr val="F2F2F2"/>
                </a:solidFill>
              </a:defRPr>
            </a:pPr>
            <a:r>
              <a:rPr lang="th-TH" sz="4600" dirty="0"/>
              <a:t>โดยปกติพอใจในการอยู่อย่างน้อย 1 กล่อง autoship รายเดือน</a:t>
            </a:r>
          </a:p>
          <a:p>
            <a:pPr marL="843747" lvl="1" indent="-345907">
              <a:lnSpc>
                <a:spcPct val="90000"/>
              </a:lnSpc>
              <a:buClr>
                <a:srgbClr val="FFFFFF"/>
              </a:buClr>
              <a:buChar char="•"/>
              <a:defRPr sz="4600">
                <a:solidFill>
                  <a:srgbClr val="F2F2F2"/>
                </a:solidFill>
              </a:defRPr>
            </a:pPr>
            <a:r>
              <a:rPr lang="th-TH" sz="4600" dirty="0"/>
              <a:t>และคุณจำเป็นต้องแอ๊คทีพอยู่ด้วย</a:t>
            </a:r>
            <a:endParaRPr dirty="0"/>
          </a:p>
        </p:txBody>
      </p:sp>
      <p:sp>
        <p:nvSpPr>
          <p:cNvPr id="1287" name="100 PV"/>
          <p:cNvSpPr/>
          <p:nvPr/>
        </p:nvSpPr>
        <p:spPr>
          <a:xfrm>
            <a:off x="20626503" y="10393332"/>
            <a:ext cx="3938299" cy="741673"/>
          </a:xfrm>
          <a:prstGeom prst="rect">
            <a:avLst/>
          </a:prstGeom>
          <a:ln w="25400">
            <a:miter lim="400000"/>
          </a:ln>
          <a:extLst>
            <a:ext uri="{C572A759-6A51-4108-AA02-DFA0A04FC94B}">
              <ma14:wrappingTextBoxFlag xmlns:ma14="http://schemas.microsoft.com/office/mac/drawingml/2011/main" xmlns="" val="1"/>
            </a:ext>
          </a:extLst>
        </p:spPr>
        <p:txBody>
          <a:bodyPr lIns="91436" tIns="91436" rIns="91436" bIns="91436">
            <a:spAutoFit/>
          </a:bodyPr>
          <a:lstStyle>
            <a:lvl1pPr>
              <a:defRPr sz="3600" b="1">
                <a:solidFill>
                  <a:srgbClr val="FFFFFF"/>
                </a:solidFill>
                <a:latin typeface="Calibri"/>
                <a:ea typeface="Calibri"/>
                <a:cs typeface="Calibri"/>
                <a:sym typeface="Calibri"/>
              </a:defRPr>
            </a:lvl1pPr>
          </a:lstStyle>
          <a:p>
            <a:r>
              <a:t>100 PV</a:t>
            </a:r>
          </a:p>
        </p:txBody>
      </p:sp>
      <p:sp>
        <p:nvSpPr>
          <p:cNvPr id="1288" name="100 PV"/>
          <p:cNvSpPr/>
          <p:nvPr/>
        </p:nvSpPr>
        <p:spPr>
          <a:xfrm>
            <a:off x="14832448" y="10393332"/>
            <a:ext cx="3956983" cy="741673"/>
          </a:xfrm>
          <a:prstGeom prst="rect">
            <a:avLst/>
          </a:prstGeom>
          <a:ln w="25400">
            <a:miter lim="400000"/>
          </a:ln>
          <a:extLst>
            <a:ext uri="{C572A759-6A51-4108-AA02-DFA0A04FC94B}">
              <ma14:wrappingTextBoxFlag xmlns:ma14="http://schemas.microsoft.com/office/mac/drawingml/2011/main" xmlns="" val="1"/>
            </a:ext>
          </a:extLst>
        </p:spPr>
        <p:txBody>
          <a:bodyPr lIns="91436" tIns="91436" rIns="91436" bIns="91436">
            <a:spAutoFit/>
          </a:bodyPr>
          <a:lstStyle>
            <a:lvl1pPr>
              <a:defRPr sz="3600" b="1">
                <a:solidFill>
                  <a:srgbClr val="FFFFFF"/>
                </a:solidFill>
                <a:latin typeface="Calibri"/>
                <a:ea typeface="Calibri"/>
                <a:cs typeface="Calibri"/>
                <a:sym typeface="Calibri"/>
              </a:defRPr>
            </a:lvl1pPr>
          </a:lstStyle>
          <a:p>
            <a:r>
              <a:t>100 PV</a:t>
            </a:r>
          </a:p>
        </p:txBody>
      </p:sp>
      <p:sp>
        <p:nvSpPr>
          <p:cNvPr id="1289" name="100 PV"/>
          <p:cNvSpPr/>
          <p:nvPr/>
        </p:nvSpPr>
        <p:spPr>
          <a:xfrm>
            <a:off x="17924384" y="5073136"/>
            <a:ext cx="2456344" cy="741673"/>
          </a:xfrm>
          <a:prstGeom prst="rect">
            <a:avLst/>
          </a:prstGeom>
          <a:ln w="25400">
            <a:miter lim="400000"/>
          </a:ln>
          <a:extLst>
            <a:ext uri="{C572A759-6A51-4108-AA02-DFA0A04FC94B}">
              <ma14:wrappingTextBoxFlag xmlns:ma14="http://schemas.microsoft.com/office/mac/drawingml/2011/main" xmlns="" val="1"/>
            </a:ext>
          </a:extLst>
        </p:spPr>
        <p:txBody>
          <a:bodyPr lIns="91436" tIns="91436" rIns="91436" bIns="91436">
            <a:spAutoFit/>
          </a:bodyPr>
          <a:lstStyle>
            <a:lvl1pPr>
              <a:defRPr sz="3600" b="1">
                <a:solidFill>
                  <a:srgbClr val="FFFFFF"/>
                </a:solidFill>
                <a:latin typeface="Calibri"/>
                <a:ea typeface="Calibri"/>
                <a:cs typeface="Calibri"/>
                <a:sym typeface="Calibri"/>
              </a:defRPr>
            </a:lvl1pPr>
          </a:lstStyle>
          <a:p>
            <a:r>
              <a:t>100 PV</a:t>
            </a:r>
          </a:p>
        </p:txBody>
      </p:sp>
      <p:grpSp>
        <p:nvGrpSpPr>
          <p:cNvPr id="1296" name="Group"/>
          <p:cNvGrpSpPr/>
          <p:nvPr/>
        </p:nvGrpSpPr>
        <p:grpSpPr>
          <a:xfrm>
            <a:off x="17220221" y="4982403"/>
            <a:ext cx="6619841" cy="7006669"/>
            <a:chOff x="0" y="0"/>
            <a:chExt cx="6619840" cy="7006668"/>
          </a:xfrm>
        </p:grpSpPr>
        <p:sp>
          <p:nvSpPr>
            <p:cNvPr id="1290" name="Line"/>
            <p:cNvSpPr/>
            <p:nvPr/>
          </p:nvSpPr>
          <p:spPr>
            <a:xfrm flipH="1">
              <a:off x="1080188" y="1203845"/>
              <a:ext cx="1330601" cy="1206323"/>
            </a:xfrm>
            <a:prstGeom prst="line">
              <a:avLst/>
            </a:prstGeom>
            <a:noFill/>
            <a:ln w="50800" cap="flat">
              <a:solidFill>
                <a:srgbClr val="FFFFFF"/>
              </a:solidFill>
              <a:prstDash val="solid"/>
              <a:bevel/>
            </a:ln>
            <a:effectLst/>
          </p:spPr>
          <p:txBody>
            <a:bodyPr wrap="square" lIns="91437" tIns="91437" rIns="91437" bIns="91437" numCol="1" anchor="t">
              <a:noAutofit/>
            </a:bodyPr>
            <a:lstStyle/>
            <a:p>
              <a:endParaRPr/>
            </a:p>
          </p:txBody>
        </p:sp>
        <p:grpSp>
          <p:nvGrpSpPr>
            <p:cNvPr id="1295" name="Group"/>
            <p:cNvGrpSpPr/>
            <p:nvPr/>
          </p:nvGrpSpPr>
          <p:grpSpPr>
            <a:xfrm>
              <a:off x="0" y="0"/>
              <a:ext cx="6619841" cy="7006669"/>
              <a:chOff x="0" y="0"/>
              <a:chExt cx="6619840" cy="7006668"/>
            </a:xfrm>
          </p:grpSpPr>
          <p:sp>
            <p:nvSpPr>
              <p:cNvPr id="1291" name="Line"/>
              <p:cNvSpPr/>
              <p:nvPr/>
            </p:nvSpPr>
            <p:spPr>
              <a:xfrm>
                <a:off x="4163497" y="1203848"/>
                <a:ext cx="1192757" cy="1206321"/>
              </a:xfrm>
              <a:prstGeom prst="line">
                <a:avLst/>
              </a:prstGeom>
              <a:noFill/>
              <a:ln w="50800" cap="flat">
                <a:solidFill>
                  <a:srgbClr val="FFFFFF"/>
                </a:solidFill>
                <a:prstDash val="solid"/>
                <a:bevel/>
              </a:ln>
              <a:effectLst/>
            </p:spPr>
            <p:txBody>
              <a:bodyPr wrap="square" lIns="91437" tIns="91437" rIns="91437" bIns="91437" numCol="1" anchor="t">
                <a:noAutofit/>
              </a:bodyPr>
              <a:lstStyle/>
              <a:p>
                <a:endParaRPr/>
              </a:p>
            </p:txBody>
          </p:sp>
          <p:pic>
            <p:nvPicPr>
              <p:cNvPr id="1292" name="image82.png" descr="image82.png"/>
              <p:cNvPicPr>
                <a:picLocks noChangeAspect="1"/>
              </p:cNvPicPr>
              <p:nvPr/>
            </p:nvPicPr>
            <p:blipFill>
              <a:blip r:embed="rId3">
                <a:extLst/>
              </a:blip>
              <a:stretch>
                <a:fillRect/>
              </a:stretch>
            </p:blipFill>
            <p:spPr>
              <a:xfrm>
                <a:off x="2612364" y="0"/>
                <a:ext cx="1350197" cy="4360467"/>
              </a:xfrm>
              <a:prstGeom prst="rect">
                <a:avLst/>
              </a:prstGeom>
              <a:ln w="12700" cap="flat">
                <a:noFill/>
                <a:miter lim="400000"/>
              </a:ln>
              <a:effectLst/>
            </p:spPr>
          </p:pic>
          <p:pic>
            <p:nvPicPr>
              <p:cNvPr id="1293" name="image82.png" descr="image82.png"/>
              <p:cNvPicPr>
                <a:picLocks noChangeAspect="1"/>
              </p:cNvPicPr>
              <p:nvPr/>
            </p:nvPicPr>
            <p:blipFill>
              <a:blip r:embed="rId3">
                <a:extLst/>
              </a:blip>
              <a:stretch>
                <a:fillRect/>
              </a:stretch>
            </p:blipFill>
            <p:spPr>
              <a:xfrm>
                <a:off x="5269644" y="2646202"/>
                <a:ext cx="1350197" cy="4360467"/>
              </a:xfrm>
              <a:prstGeom prst="rect">
                <a:avLst/>
              </a:prstGeom>
              <a:ln w="12700" cap="flat">
                <a:noFill/>
                <a:miter lim="400000"/>
              </a:ln>
              <a:effectLst/>
            </p:spPr>
          </p:pic>
          <p:pic>
            <p:nvPicPr>
              <p:cNvPr id="1294" name="image82.png" descr="image82.png"/>
              <p:cNvPicPr>
                <a:picLocks noChangeAspect="1"/>
              </p:cNvPicPr>
              <p:nvPr/>
            </p:nvPicPr>
            <p:blipFill>
              <a:blip r:embed="rId3">
                <a:extLst/>
              </a:blip>
              <a:stretch>
                <a:fillRect/>
              </a:stretch>
            </p:blipFill>
            <p:spPr>
              <a:xfrm>
                <a:off x="0" y="2646202"/>
                <a:ext cx="1350196" cy="4360467"/>
              </a:xfrm>
              <a:prstGeom prst="rect">
                <a:avLst/>
              </a:prstGeom>
              <a:ln w="12700" cap="flat">
                <a:noFill/>
                <a:miter lim="400000"/>
              </a:ln>
              <a:effectLst/>
            </p:spPr>
          </p:pic>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286">
                                            <p:bg/>
                                          </p:spTgt>
                                        </p:tgtEl>
                                        <p:attrNameLst>
                                          <p:attrName>style.visibility</p:attrName>
                                        </p:attrNameLst>
                                      </p:cBhvr>
                                      <p:to>
                                        <p:strVal val="visible"/>
                                      </p:to>
                                    </p:set>
                                    <p:animEffect transition="in" filter="dissolve">
                                      <p:cBhvr>
                                        <p:cTn id="7" dur="1000"/>
                                        <p:tgtEl>
                                          <p:spTgt spid="1286">
                                            <p:bg/>
                                          </p:spTgt>
                                        </p:tgtEl>
                                      </p:cBhvr>
                                    </p:animEffect>
                                  </p:childTnLst>
                                </p:cTn>
                              </p:par>
                            </p:childTnLst>
                          </p:cTn>
                        </p:par>
                        <p:par>
                          <p:cTn id="8" fill="hold">
                            <p:stCondLst>
                              <p:cond delay="1000"/>
                            </p:stCondLst>
                            <p:childTnLst>
                              <p:par>
                                <p:cTn id="9" presetID="22" presetClass="entr" presetSubtype="1" fill="hold" grpId="2" nodeType="afterEffect">
                                  <p:stCondLst>
                                    <p:cond delay="0"/>
                                  </p:stCondLst>
                                  <p:iterate>
                                    <p:tmAbs val="0"/>
                                  </p:iterate>
                                  <p:childTnLst>
                                    <p:set>
                                      <p:cBhvr>
                                        <p:cTn id="10" fill="hold"/>
                                        <p:tgtEl>
                                          <p:spTgt spid="1296"/>
                                        </p:tgtEl>
                                        <p:attrNameLst>
                                          <p:attrName>style.visibility</p:attrName>
                                        </p:attrNameLst>
                                      </p:cBhvr>
                                      <p:to>
                                        <p:strVal val="visible"/>
                                      </p:to>
                                    </p:set>
                                    <p:animEffect transition="in" filter="wipe(up)">
                                      <p:cBhvr>
                                        <p:cTn id="11" dur="1000"/>
                                        <p:tgtEl>
                                          <p:spTgt spid="1296"/>
                                        </p:tgtEl>
                                      </p:cBhvr>
                                    </p:animEffect>
                                  </p:childTnLst>
                                </p:cTn>
                              </p:par>
                            </p:childTnLst>
                          </p:cTn>
                        </p:par>
                        <p:par>
                          <p:cTn id="12" fill="hold">
                            <p:stCondLst>
                              <p:cond delay="2000"/>
                            </p:stCondLst>
                            <p:childTnLst>
                              <p:par>
                                <p:cTn id="13" presetID="2" presetClass="entr" presetSubtype="8" fill="hold" grpId="3" nodeType="afterEffect">
                                  <p:stCondLst>
                                    <p:cond delay="0"/>
                                  </p:stCondLst>
                                  <p:iterate>
                                    <p:tmAbs val="0"/>
                                  </p:iterate>
                                  <p:childTnLst>
                                    <p:set>
                                      <p:cBhvr>
                                        <p:cTn id="14" fill="hold"/>
                                        <p:tgtEl>
                                          <p:spTgt spid="1288"/>
                                        </p:tgtEl>
                                        <p:attrNameLst>
                                          <p:attrName>style.visibility</p:attrName>
                                        </p:attrNameLst>
                                      </p:cBhvr>
                                      <p:to>
                                        <p:strVal val="visible"/>
                                      </p:to>
                                    </p:set>
                                    <p:anim calcmode="lin" valueType="num">
                                      <p:cBhvr>
                                        <p:cTn id="15" dur="750" fill="hold"/>
                                        <p:tgtEl>
                                          <p:spTgt spid="1288"/>
                                        </p:tgtEl>
                                        <p:attrNameLst>
                                          <p:attrName>ppt_x</p:attrName>
                                        </p:attrNameLst>
                                      </p:cBhvr>
                                      <p:tavLst>
                                        <p:tav tm="0">
                                          <p:val>
                                            <p:strVal val="0-#ppt_w/2"/>
                                          </p:val>
                                        </p:tav>
                                        <p:tav tm="100000">
                                          <p:val>
                                            <p:strVal val="#ppt_x"/>
                                          </p:val>
                                        </p:tav>
                                      </p:tavLst>
                                    </p:anim>
                                    <p:anim calcmode="lin" valueType="num">
                                      <p:cBhvr>
                                        <p:cTn id="16" dur="750" fill="hold"/>
                                        <p:tgtEl>
                                          <p:spTgt spid="1288"/>
                                        </p:tgtEl>
                                        <p:attrNameLst>
                                          <p:attrName>ppt_y</p:attrName>
                                        </p:attrNameLst>
                                      </p:cBhvr>
                                      <p:tavLst>
                                        <p:tav tm="0">
                                          <p:val>
                                            <p:strVal val="#ppt_y"/>
                                          </p:val>
                                        </p:tav>
                                        <p:tav tm="100000">
                                          <p:val>
                                            <p:strVal val="#ppt_y"/>
                                          </p:val>
                                        </p:tav>
                                      </p:tavLst>
                                    </p:anim>
                                  </p:childTnLst>
                                </p:cTn>
                              </p:par>
                            </p:childTnLst>
                          </p:cTn>
                        </p:par>
                        <p:par>
                          <p:cTn id="17" fill="hold">
                            <p:stCondLst>
                              <p:cond delay="2750"/>
                            </p:stCondLst>
                            <p:childTnLst>
                              <p:par>
                                <p:cTn id="18" presetID="2" presetClass="entr" presetSubtype="8" fill="hold" grpId="4" nodeType="afterEffect">
                                  <p:stCondLst>
                                    <p:cond delay="0"/>
                                  </p:stCondLst>
                                  <p:iterate>
                                    <p:tmAbs val="0"/>
                                  </p:iterate>
                                  <p:childTnLst>
                                    <p:set>
                                      <p:cBhvr>
                                        <p:cTn id="19" fill="hold"/>
                                        <p:tgtEl>
                                          <p:spTgt spid="1287"/>
                                        </p:tgtEl>
                                        <p:attrNameLst>
                                          <p:attrName>style.visibility</p:attrName>
                                        </p:attrNameLst>
                                      </p:cBhvr>
                                      <p:to>
                                        <p:strVal val="visible"/>
                                      </p:to>
                                    </p:set>
                                    <p:anim calcmode="lin" valueType="num">
                                      <p:cBhvr>
                                        <p:cTn id="20" dur="750" fill="hold"/>
                                        <p:tgtEl>
                                          <p:spTgt spid="1287"/>
                                        </p:tgtEl>
                                        <p:attrNameLst>
                                          <p:attrName>ppt_x</p:attrName>
                                        </p:attrNameLst>
                                      </p:cBhvr>
                                      <p:tavLst>
                                        <p:tav tm="0">
                                          <p:val>
                                            <p:strVal val="0-#ppt_w/2"/>
                                          </p:val>
                                        </p:tav>
                                        <p:tav tm="100000">
                                          <p:val>
                                            <p:strVal val="#ppt_x"/>
                                          </p:val>
                                        </p:tav>
                                      </p:tavLst>
                                    </p:anim>
                                    <p:anim calcmode="lin" valueType="num">
                                      <p:cBhvr>
                                        <p:cTn id="21" dur="750" fill="hold"/>
                                        <p:tgtEl>
                                          <p:spTgt spid="1287"/>
                                        </p:tgtEl>
                                        <p:attrNameLst>
                                          <p:attrName>ppt_y</p:attrName>
                                        </p:attrNameLst>
                                      </p:cBhvr>
                                      <p:tavLst>
                                        <p:tav tm="0">
                                          <p:val>
                                            <p:strVal val="#ppt_y"/>
                                          </p:val>
                                        </p:tav>
                                        <p:tav tm="100000">
                                          <p:val>
                                            <p:strVal val="#ppt_y"/>
                                          </p:val>
                                        </p:tav>
                                      </p:tavLst>
                                    </p:anim>
                                  </p:childTnLst>
                                </p:cTn>
                              </p:par>
                            </p:childTnLst>
                          </p:cTn>
                        </p:par>
                        <p:par>
                          <p:cTn id="22" fill="hold">
                            <p:stCondLst>
                              <p:cond delay="3500"/>
                            </p:stCondLst>
                            <p:childTnLst>
                              <p:par>
                                <p:cTn id="23" presetID="9" presetClass="entr" fill="hold" grpId="1" nodeType="afterEffect">
                                  <p:stCondLst>
                                    <p:cond delay="0"/>
                                  </p:stCondLst>
                                  <p:iterate>
                                    <p:tmAbs val="0"/>
                                  </p:iterate>
                                  <p:childTnLst>
                                    <p:set>
                                      <p:cBhvr>
                                        <p:cTn id="24" fill="hold"/>
                                        <p:tgtEl>
                                          <p:spTgt spid="1286">
                                            <p:txEl>
                                              <p:pRg st="0" end="0"/>
                                            </p:txEl>
                                          </p:spTgt>
                                        </p:tgtEl>
                                        <p:attrNameLst>
                                          <p:attrName>style.visibility</p:attrName>
                                        </p:attrNameLst>
                                      </p:cBhvr>
                                      <p:to>
                                        <p:strVal val="visible"/>
                                      </p:to>
                                    </p:set>
                                    <p:animEffect transition="in" filter="dissolve">
                                      <p:cBhvr>
                                        <p:cTn id="25" dur="1000"/>
                                        <p:tgtEl>
                                          <p:spTgt spid="1286">
                                            <p:txEl>
                                              <p:pRg st="0" end="0"/>
                                            </p:txEl>
                                          </p:spTgt>
                                        </p:tgtEl>
                                      </p:cBhvr>
                                    </p:animEffect>
                                  </p:childTnLst>
                                </p:cTn>
                              </p:par>
                            </p:childTnLst>
                          </p:cTn>
                        </p:par>
                        <p:par>
                          <p:cTn id="26" fill="hold">
                            <p:stCondLst>
                              <p:cond delay="4500"/>
                            </p:stCondLst>
                            <p:childTnLst>
                              <p:par>
                                <p:cTn id="27" presetID="9" presetClass="entr" fill="hold" grpId="1" nodeType="afterEffect">
                                  <p:stCondLst>
                                    <p:cond delay="0"/>
                                  </p:stCondLst>
                                  <p:iterate>
                                    <p:tmAbs val="0"/>
                                  </p:iterate>
                                  <p:childTnLst>
                                    <p:set>
                                      <p:cBhvr>
                                        <p:cTn id="28" fill="hold"/>
                                        <p:tgtEl>
                                          <p:spTgt spid="1286">
                                            <p:txEl>
                                              <p:pRg st="1" end="1"/>
                                            </p:txEl>
                                          </p:spTgt>
                                        </p:tgtEl>
                                        <p:attrNameLst>
                                          <p:attrName>style.visibility</p:attrName>
                                        </p:attrNameLst>
                                      </p:cBhvr>
                                      <p:to>
                                        <p:strVal val="visible"/>
                                      </p:to>
                                    </p:set>
                                    <p:animEffect transition="in" filter="dissolve">
                                      <p:cBhvr>
                                        <p:cTn id="29" dur="1000"/>
                                        <p:tgtEl>
                                          <p:spTgt spid="1286">
                                            <p:txEl>
                                              <p:pRg st="1" end="1"/>
                                            </p:txEl>
                                          </p:spTgt>
                                        </p:tgtEl>
                                      </p:cBhvr>
                                    </p:animEffect>
                                  </p:childTnLst>
                                </p:cTn>
                              </p:par>
                            </p:childTnLst>
                          </p:cTn>
                        </p:par>
                        <p:par>
                          <p:cTn id="30" fill="hold">
                            <p:stCondLst>
                              <p:cond delay="5500"/>
                            </p:stCondLst>
                            <p:childTnLst>
                              <p:par>
                                <p:cTn id="31" presetID="9" presetClass="entr" fill="hold" grpId="1" nodeType="afterEffect">
                                  <p:stCondLst>
                                    <p:cond delay="0"/>
                                  </p:stCondLst>
                                  <p:iterate>
                                    <p:tmAbs val="0"/>
                                  </p:iterate>
                                  <p:childTnLst>
                                    <p:set>
                                      <p:cBhvr>
                                        <p:cTn id="32" fill="hold"/>
                                        <p:tgtEl>
                                          <p:spTgt spid="1286">
                                            <p:txEl>
                                              <p:pRg st="2" end="2"/>
                                            </p:txEl>
                                          </p:spTgt>
                                        </p:tgtEl>
                                        <p:attrNameLst>
                                          <p:attrName>style.visibility</p:attrName>
                                        </p:attrNameLst>
                                      </p:cBhvr>
                                      <p:to>
                                        <p:strVal val="visible"/>
                                      </p:to>
                                    </p:set>
                                    <p:animEffect transition="in" filter="dissolve">
                                      <p:cBhvr>
                                        <p:cTn id="33" dur="1000"/>
                                        <p:tgtEl>
                                          <p:spTgt spid="1286">
                                            <p:txEl>
                                              <p:pRg st="2" end="2"/>
                                            </p:txEl>
                                          </p:spTgt>
                                        </p:tgtEl>
                                      </p:cBhvr>
                                    </p:animEffect>
                                  </p:childTnLst>
                                </p:cTn>
                              </p:par>
                            </p:childTnLst>
                          </p:cTn>
                        </p:par>
                        <p:par>
                          <p:cTn id="34" fill="hold">
                            <p:stCondLst>
                              <p:cond delay="6500"/>
                            </p:stCondLst>
                            <p:childTnLst>
                              <p:par>
                                <p:cTn id="35" presetID="9" presetClass="entr" fill="hold" grpId="1" nodeType="afterEffect">
                                  <p:stCondLst>
                                    <p:cond delay="0"/>
                                  </p:stCondLst>
                                  <p:iterate>
                                    <p:tmAbs val="0"/>
                                  </p:iterate>
                                  <p:childTnLst>
                                    <p:set>
                                      <p:cBhvr>
                                        <p:cTn id="36" fill="hold"/>
                                        <p:tgtEl>
                                          <p:spTgt spid="1286">
                                            <p:txEl>
                                              <p:pRg st="3" end="3"/>
                                            </p:txEl>
                                          </p:spTgt>
                                        </p:tgtEl>
                                        <p:attrNameLst>
                                          <p:attrName>style.visibility</p:attrName>
                                        </p:attrNameLst>
                                      </p:cBhvr>
                                      <p:to>
                                        <p:strVal val="visible"/>
                                      </p:to>
                                    </p:set>
                                    <p:animEffect transition="in" filter="dissolve">
                                      <p:cBhvr>
                                        <p:cTn id="37" dur="1000"/>
                                        <p:tgtEl>
                                          <p:spTgt spid="1286">
                                            <p:txEl>
                                              <p:pRg st="3" end="3"/>
                                            </p:txEl>
                                          </p:spTgt>
                                        </p:tgtEl>
                                      </p:cBhvr>
                                    </p:animEffect>
                                  </p:childTnLst>
                                </p:cTn>
                              </p:par>
                            </p:childTnLst>
                          </p:cTn>
                        </p:par>
                        <p:par>
                          <p:cTn id="38" fill="hold">
                            <p:stCondLst>
                              <p:cond delay="7500"/>
                            </p:stCondLst>
                            <p:childTnLst>
                              <p:par>
                                <p:cTn id="39" presetID="9" presetClass="entr" fill="hold" grpId="1" nodeType="afterEffect">
                                  <p:stCondLst>
                                    <p:cond delay="0"/>
                                  </p:stCondLst>
                                  <p:iterate>
                                    <p:tmAbs val="0"/>
                                  </p:iterate>
                                  <p:childTnLst>
                                    <p:set>
                                      <p:cBhvr>
                                        <p:cTn id="40" fill="hold"/>
                                        <p:tgtEl>
                                          <p:spTgt spid="1286">
                                            <p:txEl>
                                              <p:pRg st="4" end="4"/>
                                            </p:txEl>
                                          </p:spTgt>
                                        </p:tgtEl>
                                        <p:attrNameLst>
                                          <p:attrName>style.visibility</p:attrName>
                                        </p:attrNameLst>
                                      </p:cBhvr>
                                      <p:to>
                                        <p:strVal val="visible"/>
                                      </p:to>
                                    </p:set>
                                    <p:animEffect transition="in" filter="dissolve">
                                      <p:cBhvr>
                                        <p:cTn id="41" dur="1000"/>
                                        <p:tgtEl>
                                          <p:spTgt spid="1286">
                                            <p:txEl>
                                              <p:pRg st="4" end="4"/>
                                            </p:txEl>
                                          </p:spTgt>
                                        </p:tgtEl>
                                      </p:cBhvr>
                                    </p:animEffect>
                                  </p:childTnLst>
                                </p:cTn>
                              </p:par>
                            </p:childTnLst>
                          </p:cTn>
                        </p:par>
                        <p:par>
                          <p:cTn id="42" fill="hold">
                            <p:stCondLst>
                              <p:cond delay="8500"/>
                            </p:stCondLst>
                            <p:childTnLst>
                              <p:par>
                                <p:cTn id="43" presetID="9" presetClass="entr" fill="hold" grpId="1" nodeType="afterEffect">
                                  <p:stCondLst>
                                    <p:cond delay="0"/>
                                  </p:stCondLst>
                                  <p:iterate>
                                    <p:tmAbs val="0"/>
                                  </p:iterate>
                                  <p:childTnLst>
                                    <p:set>
                                      <p:cBhvr>
                                        <p:cTn id="44" fill="hold"/>
                                        <p:tgtEl>
                                          <p:spTgt spid="1286">
                                            <p:txEl>
                                              <p:pRg st="5" end="5"/>
                                            </p:txEl>
                                          </p:spTgt>
                                        </p:tgtEl>
                                        <p:attrNameLst>
                                          <p:attrName>style.visibility</p:attrName>
                                        </p:attrNameLst>
                                      </p:cBhvr>
                                      <p:to>
                                        <p:strVal val="visible"/>
                                      </p:to>
                                    </p:set>
                                    <p:animEffect transition="in" filter="dissolve">
                                      <p:cBhvr>
                                        <p:cTn id="45" dur="1000"/>
                                        <p:tgtEl>
                                          <p:spTgt spid="1286">
                                            <p:txEl>
                                              <p:pRg st="5" end="5"/>
                                            </p:txEl>
                                          </p:spTgt>
                                        </p:tgtEl>
                                      </p:cBhvr>
                                    </p:animEffect>
                                  </p:childTnLst>
                                </p:cTn>
                              </p:par>
                            </p:childTnLst>
                          </p:cTn>
                        </p:par>
                        <p:par>
                          <p:cTn id="46" fill="hold">
                            <p:stCondLst>
                              <p:cond delay="9500"/>
                            </p:stCondLst>
                            <p:childTnLst>
                              <p:par>
                                <p:cTn id="47" presetID="9" presetClass="entr" fill="hold" grpId="1" nodeType="afterEffect">
                                  <p:stCondLst>
                                    <p:cond delay="0"/>
                                  </p:stCondLst>
                                  <p:iterate>
                                    <p:tmAbs val="0"/>
                                  </p:iterate>
                                  <p:childTnLst>
                                    <p:set>
                                      <p:cBhvr>
                                        <p:cTn id="48" fill="hold"/>
                                        <p:tgtEl>
                                          <p:spTgt spid="1286">
                                            <p:txEl>
                                              <p:pRg st="6" end="6"/>
                                            </p:txEl>
                                          </p:spTgt>
                                        </p:tgtEl>
                                        <p:attrNameLst>
                                          <p:attrName>style.visibility</p:attrName>
                                        </p:attrNameLst>
                                      </p:cBhvr>
                                      <p:to>
                                        <p:strVal val="visible"/>
                                      </p:to>
                                    </p:set>
                                    <p:animEffect transition="in" filter="dissolve">
                                      <p:cBhvr>
                                        <p:cTn id="49" dur="1000"/>
                                        <p:tgtEl>
                                          <p:spTgt spid="1286">
                                            <p:txEl>
                                              <p:pRg st="6" end="6"/>
                                            </p:txEl>
                                          </p:spTgt>
                                        </p:tgtEl>
                                      </p:cBhvr>
                                    </p:animEffect>
                                  </p:childTnLst>
                                </p:cTn>
                              </p:par>
                            </p:childTnLst>
                          </p:cTn>
                        </p:par>
                        <p:par>
                          <p:cTn id="50" fill="hold">
                            <p:stCondLst>
                              <p:cond delay="10500"/>
                            </p:stCondLst>
                            <p:childTnLst>
                              <p:par>
                                <p:cTn id="51" presetID="2" presetClass="entr" presetSubtype="12" fill="hold" grpId="5" nodeType="afterEffect">
                                  <p:stCondLst>
                                    <p:cond delay="0"/>
                                  </p:stCondLst>
                                  <p:iterate>
                                    <p:tmAbs val="0"/>
                                  </p:iterate>
                                  <p:childTnLst>
                                    <p:set>
                                      <p:cBhvr>
                                        <p:cTn id="52" fill="hold"/>
                                        <p:tgtEl>
                                          <p:spTgt spid="1289"/>
                                        </p:tgtEl>
                                        <p:attrNameLst>
                                          <p:attrName>style.visibility</p:attrName>
                                        </p:attrNameLst>
                                      </p:cBhvr>
                                      <p:to>
                                        <p:strVal val="visible"/>
                                      </p:to>
                                    </p:set>
                                    <p:anim calcmode="lin" valueType="num">
                                      <p:cBhvr>
                                        <p:cTn id="53" dur="1000" fill="hold"/>
                                        <p:tgtEl>
                                          <p:spTgt spid="1289"/>
                                        </p:tgtEl>
                                        <p:attrNameLst>
                                          <p:attrName>ppt_x</p:attrName>
                                        </p:attrNameLst>
                                      </p:cBhvr>
                                      <p:tavLst>
                                        <p:tav tm="0">
                                          <p:val>
                                            <p:strVal val="0-#ppt_w/2"/>
                                          </p:val>
                                        </p:tav>
                                        <p:tav tm="100000">
                                          <p:val>
                                            <p:strVal val="#ppt_x"/>
                                          </p:val>
                                        </p:tav>
                                      </p:tavLst>
                                    </p:anim>
                                    <p:anim calcmode="lin" valueType="num">
                                      <p:cBhvr>
                                        <p:cTn id="54" dur="1000" fill="hold"/>
                                        <p:tgtEl>
                                          <p:spTgt spid="12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6" grpId="1" build="p" bldLvl="5" animBg="1" advAuto="0"/>
      <p:bldP spid="1287" grpId="4" animBg="1" advAuto="0"/>
      <p:bldP spid="1288" grpId="3" animBg="1" advAuto="0"/>
      <p:bldP spid="1289" grpId="5" animBg="1" advAuto="0"/>
      <p:bldP spid="1296" grpId="2" animBg="1" advAuto="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 name="Team Commissions"/>
          <p:cNvSpPr>
            <a:spLocks noGrp="1"/>
          </p:cNvSpPr>
          <p:nvPr>
            <p:ph type="title"/>
          </p:nvPr>
        </p:nvSpPr>
        <p:spPr>
          <a:xfrm>
            <a:off x="3048000" y="343957"/>
            <a:ext cx="18288000" cy="1558928"/>
          </a:xfrm>
          <a:prstGeom prst="rect">
            <a:avLst/>
          </a:prstGeom>
        </p:spPr>
        <p:txBody>
          <a:bodyPr/>
          <a:lstStyle>
            <a:lvl1pPr algn="ctr">
              <a:defRPr sz="8800"/>
            </a:lvl1pPr>
          </a:lstStyle>
          <a:p>
            <a:r>
              <a:rPr lang="th-TH" dirty="0"/>
              <a:t>คอมมิชชั่นทีม</a:t>
            </a:r>
            <a:endParaRPr dirty="0"/>
          </a:p>
        </p:txBody>
      </p:sp>
      <p:sp>
        <p:nvSpPr>
          <p:cNvPr id="1301" name="Line"/>
          <p:cNvSpPr/>
          <p:nvPr/>
        </p:nvSpPr>
        <p:spPr>
          <a:xfrm>
            <a:off x="12133549" y="2138292"/>
            <a:ext cx="86472" cy="12070081"/>
          </a:xfrm>
          <a:prstGeom prst="line">
            <a:avLst/>
          </a:prstGeom>
          <a:ln w="127000">
            <a:solidFill>
              <a:srgbClr val="BFBFBF"/>
            </a:solidFill>
            <a:prstDash val="dash"/>
          </a:ln>
        </p:spPr>
        <p:txBody>
          <a:bodyPr lIns="91437" tIns="91437" rIns="91437" bIns="91437"/>
          <a:lstStyle/>
          <a:p>
            <a:endParaRPr/>
          </a:p>
        </p:txBody>
      </p:sp>
      <p:sp>
        <p:nvSpPr>
          <p:cNvPr id="1302" name="Left Team"/>
          <p:cNvSpPr/>
          <p:nvPr/>
        </p:nvSpPr>
        <p:spPr>
          <a:xfrm>
            <a:off x="8977013" y="1847044"/>
            <a:ext cx="2131033" cy="861774"/>
          </a:xfrm>
          <a:prstGeom prst="rect">
            <a:avLst/>
          </a:prstGeom>
          <a:ln w="25400">
            <a:miter lim="400000"/>
          </a:ln>
          <a:extLst>
            <a:ext uri="{C572A759-6A51-4108-AA02-DFA0A04FC94B}">
              <ma14:wrappingTextBoxFlag xmlns:ma14="http://schemas.microsoft.com/office/mac/drawingml/2011/main" xmlns="" val="1"/>
            </a:ext>
          </a:extLst>
        </p:spPr>
        <p:txBody>
          <a:bodyPr wrap="none" lIns="0" tIns="0" rIns="0" bIns="0">
            <a:spAutoFit/>
          </a:bodyPr>
          <a:lstStyle>
            <a:lvl1pPr marR="81278" indent="81278" algn="ctr">
              <a:defRPr sz="5600">
                <a:solidFill>
                  <a:srgbClr val="0070C0"/>
                </a:solidFill>
                <a:uFill>
                  <a:solidFill>
                    <a:srgbClr val="002F73"/>
                  </a:solidFill>
                </a:uFill>
                <a:latin typeface="Calibri Light"/>
                <a:ea typeface="Calibri Light"/>
                <a:cs typeface="Calibri Light"/>
                <a:sym typeface="Calibri Light"/>
              </a:defRPr>
            </a:lvl1pPr>
          </a:lstStyle>
          <a:p>
            <a:r>
              <a:rPr lang="th-TH" dirty="0"/>
              <a:t>ทีมซ้าย</a:t>
            </a:r>
            <a:endParaRPr dirty="0"/>
          </a:p>
        </p:txBody>
      </p:sp>
      <p:sp>
        <p:nvSpPr>
          <p:cNvPr id="1303" name="Right Team"/>
          <p:cNvSpPr/>
          <p:nvPr/>
        </p:nvSpPr>
        <p:spPr>
          <a:xfrm>
            <a:off x="13485158" y="1837882"/>
            <a:ext cx="2076531" cy="861774"/>
          </a:xfrm>
          <a:prstGeom prst="rect">
            <a:avLst/>
          </a:prstGeom>
          <a:ln w="25400">
            <a:miter lim="400000"/>
          </a:ln>
          <a:extLst>
            <a:ext uri="{C572A759-6A51-4108-AA02-DFA0A04FC94B}">
              <ma14:wrappingTextBoxFlag xmlns:ma14="http://schemas.microsoft.com/office/mac/drawingml/2011/main" xmlns="" val="1"/>
            </a:ext>
          </a:extLst>
        </p:spPr>
        <p:txBody>
          <a:bodyPr wrap="none" lIns="0" tIns="0" rIns="0" bIns="0">
            <a:spAutoFit/>
          </a:bodyPr>
          <a:lstStyle>
            <a:lvl1pPr marR="81278" indent="81278" algn="ctr">
              <a:defRPr sz="5600">
                <a:solidFill>
                  <a:srgbClr val="0070C0"/>
                </a:solidFill>
                <a:uFill>
                  <a:solidFill>
                    <a:srgbClr val="002F73"/>
                  </a:solidFill>
                </a:uFill>
                <a:latin typeface="Calibri Light"/>
                <a:ea typeface="Calibri Light"/>
                <a:cs typeface="Calibri Light"/>
                <a:sym typeface="Calibri Light"/>
              </a:defRPr>
            </a:lvl1pPr>
          </a:lstStyle>
          <a:p>
            <a:r>
              <a:rPr lang="th-TH" dirty="0"/>
              <a:t>ทีมขวา</a:t>
            </a:r>
            <a:endParaRPr dirty="0"/>
          </a:p>
        </p:txBody>
      </p:sp>
      <p:grpSp>
        <p:nvGrpSpPr>
          <p:cNvPr id="1346" name="Group"/>
          <p:cNvGrpSpPr/>
          <p:nvPr/>
        </p:nvGrpSpPr>
        <p:grpSpPr>
          <a:xfrm>
            <a:off x="6737326" y="3352767"/>
            <a:ext cx="10721965" cy="10210841"/>
            <a:chOff x="-5" y="-4"/>
            <a:chExt cx="10721964" cy="10210840"/>
          </a:xfrm>
        </p:grpSpPr>
        <p:grpSp>
          <p:nvGrpSpPr>
            <p:cNvPr id="1336" name="Group"/>
            <p:cNvGrpSpPr/>
            <p:nvPr/>
          </p:nvGrpSpPr>
          <p:grpSpPr>
            <a:xfrm>
              <a:off x="-6" y="-5"/>
              <a:ext cx="10721965" cy="9363079"/>
              <a:chOff x="-3" y="-2"/>
              <a:chExt cx="10721964" cy="9363077"/>
            </a:xfrm>
          </p:grpSpPr>
          <p:sp>
            <p:nvSpPr>
              <p:cNvPr id="1304" name="Oval"/>
              <p:cNvSpPr/>
              <p:nvPr/>
            </p:nvSpPr>
            <p:spPr>
              <a:xfrm>
                <a:off x="4511671" y="-3"/>
                <a:ext cx="1806533" cy="1692245"/>
              </a:xfrm>
              <a:prstGeom prst="ellipse">
                <a:avLst/>
              </a:prstGeom>
              <a:solidFill>
                <a:srgbClr val="275D90"/>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grpSp>
            <p:nvGrpSpPr>
              <p:cNvPr id="1309" name="Group"/>
              <p:cNvGrpSpPr/>
              <p:nvPr/>
            </p:nvGrpSpPr>
            <p:grpSpPr>
              <a:xfrm>
                <a:off x="3111491" y="1409721"/>
                <a:ext cx="4606898" cy="2816181"/>
                <a:chOff x="-1" y="-1"/>
                <a:chExt cx="4606897" cy="2816180"/>
              </a:xfrm>
            </p:grpSpPr>
            <p:sp>
              <p:nvSpPr>
                <p:cNvPr id="1305" name="Oval"/>
                <p:cNvSpPr/>
                <p:nvPr/>
              </p:nvSpPr>
              <p:spPr>
                <a:xfrm>
                  <a:off x="-2" y="1123930"/>
                  <a:ext cx="1803365" cy="1692249"/>
                </a:xfrm>
                <a:prstGeom prst="ellipse">
                  <a:avLst/>
                </a:prstGeom>
                <a:solidFill>
                  <a:srgbClr val="92D050"/>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306" name="Oval"/>
                <p:cNvSpPr/>
                <p:nvPr/>
              </p:nvSpPr>
              <p:spPr>
                <a:xfrm>
                  <a:off x="2803531" y="1123930"/>
                  <a:ext cx="1803365" cy="1692249"/>
                </a:xfrm>
                <a:prstGeom prst="ellipse">
                  <a:avLst/>
                </a:prstGeom>
                <a:solidFill>
                  <a:srgbClr val="745F8E"/>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307" name="Line"/>
                <p:cNvSpPr/>
                <p:nvPr/>
              </p:nvSpPr>
              <p:spPr>
                <a:xfrm flipH="1">
                  <a:off x="901721" y="0"/>
                  <a:ext cx="765181" cy="1123955"/>
                </a:xfrm>
                <a:prstGeom prst="line">
                  <a:avLst/>
                </a:prstGeom>
                <a:noFill/>
                <a:ln w="76200" cap="flat">
                  <a:solidFill>
                    <a:srgbClr val="5B92C7"/>
                  </a:solidFill>
                  <a:prstDash val="solid"/>
                  <a:round/>
                </a:ln>
                <a:effectLst/>
              </p:spPr>
              <p:txBody>
                <a:bodyPr wrap="square" lIns="91437" tIns="91437" rIns="91437" bIns="91437" numCol="1" anchor="t">
                  <a:noAutofit/>
                </a:bodyPr>
                <a:lstStyle/>
                <a:p>
                  <a:endParaRPr/>
                </a:p>
              </p:txBody>
            </p:sp>
            <p:sp>
              <p:nvSpPr>
                <p:cNvPr id="1308" name="Line"/>
                <p:cNvSpPr/>
                <p:nvPr/>
              </p:nvSpPr>
              <p:spPr>
                <a:xfrm>
                  <a:off x="2940073" y="-3"/>
                  <a:ext cx="765181" cy="1123958"/>
                </a:xfrm>
                <a:prstGeom prst="line">
                  <a:avLst/>
                </a:prstGeom>
                <a:noFill/>
                <a:ln w="76200" cap="flat">
                  <a:solidFill>
                    <a:srgbClr val="5B92C7"/>
                  </a:solidFill>
                  <a:prstDash val="solid"/>
                  <a:round/>
                </a:ln>
                <a:effectLst/>
              </p:spPr>
              <p:txBody>
                <a:bodyPr wrap="square" lIns="91437" tIns="91437" rIns="91437" bIns="91437" numCol="1" anchor="t">
                  <a:noAutofit/>
                </a:bodyPr>
                <a:lstStyle/>
                <a:p>
                  <a:endParaRPr/>
                </a:p>
              </p:txBody>
            </p:sp>
          </p:grpSp>
          <p:grpSp>
            <p:nvGrpSpPr>
              <p:cNvPr id="1318" name="Group"/>
              <p:cNvGrpSpPr/>
              <p:nvPr/>
            </p:nvGrpSpPr>
            <p:grpSpPr>
              <a:xfrm>
                <a:off x="1374768" y="3943375"/>
                <a:ext cx="8169252" cy="2898733"/>
                <a:chOff x="-1" y="-2"/>
                <a:chExt cx="8169250" cy="2898732"/>
              </a:xfrm>
            </p:grpSpPr>
            <p:sp>
              <p:nvSpPr>
                <p:cNvPr id="1310" name="Line"/>
                <p:cNvSpPr/>
                <p:nvPr/>
              </p:nvSpPr>
              <p:spPr>
                <a:xfrm flipH="1">
                  <a:off x="803293" y="-3"/>
                  <a:ext cx="1196981" cy="1352559"/>
                </a:xfrm>
                <a:prstGeom prst="line">
                  <a:avLst/>
                </a:prstGeom>
                <a:noFill/>
                <a:ln w="76200" cap="flat">
                  <a:solidFill>
                    <a:srgbClr val="5B92C7"/>
                  </a:solidFill>
                  <a:prstDash val="solid"/>
                  <a:round/>
                </a:ln>
                <a:effectLst/>
              </p:spPr>
              <p:txBody>
                <a:bodyPr wrap="square" lIns="91437" tIns="91437" rIns="91437" bIns="91437" numCol="1" anchor="t">
                  <a:noAutofit/>
                </a:bodyPr>
                <a:lstStyle/>
                <a:p>
                  <a:endParaRPr/>
                </a:p>
              </p:txBody>
            </p:sp>
            <p:sp>
              <p:nvSpPr>
                <p:cNvPr id="1311" name="Line"/>
                <p:cNvSpPr/>
                <p:nvPr/>
              </p:nvSpPr>
              <p:spPr>
                <a:xfrm>
                  <a:off x="2638448" y="247648"/>
                  <a:ext cx="304803" cy="1104907"/>
                </a:xfrm>
                <a:prstGeom prst="line">
                  <a:avLst/>
                </a:prstGeom>
                <a:noFill/>
                <a:ln w="76200" cap="flat">
                  <a:solidFill>
                    <a:srgbClr val="5B92C7"/>
                  </a:solidFill>
                  <a:prstDash val="solid"/>
                  <a:round/>
                </a:ln>
                <a:effectLst/>
              </p:spPr>
              <p:txBody>
                <a:bodyPr wrap="square" lIns="91437" tIns="91437" rIns="91437" bIns="91437" numCol="1" anchor="t">
                  <a:noAutofit/>
                </a:bodyPr>
                <a:lstStyle/>
                <a:p>
                  <a:endParaRPr/>
                </a:p>
              </p:txBody>
            </p:sp>
            <p:sp>
              <p:nvSpPr>
                <p:cNvPr id="1312" name="Line"/>
                <p:cNvSpPr/>
                <p:nvPr/>
              </p:nvSpPr>
              <p:spPr>
                <a:xfrm flipH="1">
                  <a:off x="5191152" y="247646"/>
                  <a:ext cx="250831" cy="1104905"/>
                </a:xfrm>
                <a:prstGeom prst="line">
                  <a:avLst/>
                </a:prstGeom>
                <a:noFill/>
                <a:ln w="76200" cap="flat">
                  <a:solidFill>
                    <a:srgbClr val="5B92C7"/>
                  </a:solidFill>
                  <a:prstDash val="solid"/>
                  <a:round/>
                </a:ln>
                <a:effectLst/>
              </p:spPr>
              <p:txBody>
                <a:bodyPr wrap="square" lIns="91437" tIns="91437" rIns="91437" bIns="91437" numCol="1" anchor="t">
                  <a:noAutofit/>
                </a:bodyPr>
                <a:lstStyle/>
                <a:p>
                  <a:endParaRPr/>
                </a:p>
              </p:txBody>
            </p:sp>
            <p:sp>
              <p:nvSpPr>
                <p:cNvPr id="1313" name="Line"/>
                <p:cNvSpPr/>
                <p:nvPr/>
              </p:nvSpPr>
              <p:spPr>
                <a:xfrm>
                  <a:off x="6080148" y="-1"/>
                  <a:ext cx="1285881" cy="1352555"/>
                </a:xfrm>
                <a:prstGeom prst="line">
                  <a:avLst/>
                </a:prstGeom>
                <a:noFill/>
                <a:ln w="76200" cap="flat">
                  <a:solidFill>
                    <a:srgbClr val="5B92C7"/>
                  </a:solidFill>
                  <a:prstDash val="solid"/>
                  <a:round/>
                </a:ln>
                <a:effectLst/>
              </p:spPr>
              <p:txBody>
                <a:bodyPr wrap="square" lIns="91437" tIns="91437" rIns="91437" bIns="91437" numCol="1" anchor="t">
                  <a:noAutofit/>
                </a:bodyPr>
                <a:lstStyle/>
                <a:p>
                  <a:endParaRPr/>
                </a:p>
              </p:txBody>
            </p:sp>
            <p:sp>
              <p:nvSpPr>
                <p:cNvPr id="1314" name="Oval"/>
                <p:cNvSpPr/>
                <p:nvPr/>
              </p:nvSpPr>
              <p:spPr>
                <a:xfrm>
                  <a:off x="-2" y="1352530"/>
                  <a:ext cx="1609689" cy="1546201"/>
                </a:xfrm>
                <a:prstGeom prst="ellipse">
                  <a:avLst/>
                </a:prstGeom>
                <a:solidFill>
                  <a:srgbClr val="92D050"/>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315" name="Oval"/>
                <p:cNvSpPr/>
                <p:nvPr/>
              </p:nvSpPr>
              <p:spPr>
                <a:xfrm>
                  <a:off x="2139949" y="1352530"/>
                  <a:ext cx="1609689" cy="1546201"/>
                </a:xfrm>
                <a:prstGeom prst="ellipse">
                  <a:avLst/>
                </a:prstGeom>
                <a:solidFill>
                  <a:srgbClr val="92D050"/>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316" name="Oval"/>
                <p:cNvSpPr/>
                <p:nvPr/>
              </p:nvSpPr>
              <p:spPr>
                <a:xfrm>
                  <a:off x="4387855" y="1352530"/>
                  <a:ext cx="1609689" cy="1546201"/>
                </a:xfrm>
                <a:prstGeom prst="ellipse">
                  <a:avLst/>
                </a:prstGeom>
                <a:solidFill>
                  <a:srgbClr val="745F8E"/>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317" name="Oval"/>
                <p:cNvSpPr/>
                <p:nvPr/>
              </p:nvSpPr>
              <p:spPr>
                <a:xfrm>
                  <a:off x="6559556" y="1352530"/>
                  <a:ext cx="1609694" cy="1546201"/>
                </a:xfrm>
                <a:prstGeom prst="ellipse">
                  <a:avLst/>
                </a:prstGeom>
                <a:solidFill>
                  <a:srgbClr val="745F8E"/>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grpSp>
          <p:grpSp>
            <p:nvGrpSpPr>
              <p:cNvPr id="1335" name="Group"/>
              <p:cNvGrpSpPr/>
              <p:nvPr/>
            </p:nvGrpSpPr>
            <p:grpSpPr>
              <a:xfrm>
                <a:off x="-4" y="6581803"/>
                <a:ext cx="10721965" cy="2781273"/>
                <a:chOff x="-1" y="-2"/>
                <a:chExt cx="10721964" cy="2781272"/>
              </a:xfrm>
            </p:grpSpPr>
            <p:sp>
              <p:nvSpPr>
                <p:cNvPr id="1319" name="Oval"/>
                <p:cNvSpPr/>
                <p:nvPr/>
              </p:nvSpPr>
              <p:spPr>
                <a:xfrm>
                  <a:off x="8251835" y="1682738"/>
                  <a:ext cx="1152501" cy="1098533"/>
                </a:xfrm>
                <a:prstGeom prst="ellipse">
                  <a:avLst/>
                </a:prstGeom>
                <a:solidFill>
                  <a:srgbClr val="745F8E"/>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320" name="Oval"/>
                <p:cNvSpPr/>
                <p:nvPr/>
              </p:nvSpPr>
              <p:spPr>
                <a:xfrm>
                  <a:off x="9569458" y="1682738"/>
                  <a:ext cx="1152505" cy="1098533"/>
                </a:xfrm>
                <a:prstGeom prst="ellipse">
                  <a:avLst/>
                </a:prstGeom>
                <a:solidFill>
                  <a:srgbClr val="745F8E"/>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321" name="Oval"/>
                <p:cNvSpPr/>
                <p:nvPr/>
              </p:nvSpPr>
              <p:spPr>
                <a:xfrm>
                  <a:off x="5549905" y="1682738"/>
                  <a:ext cx="1152505" cy="1098533"/>
                </a:xfrm>
                <a:prstGeom prst="ellipse">
                  <a:avLst/>
                </a:prstGeom>
                <a:solidFill>
                  <a:srgbClr val="745F8E"/>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322" name="Oval"/>
                <p:cNvSpPr/>
                <p:nvPr/>
              </p:nvSpPr>
              <p:spPr>
                <a:xfrm>
                  <a:off x="6908805" y="1682738"/>
                  <a:ext cx="1152505" cy="1098533"/>
                </a:xfrm>
                <a:prstGeom prst="ellipse">
                  <a:avLst/>
                </a:prstGeom>
                <a:solidFill>
                  <a:srgbClr val="745F8E"/>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323" name="Oval"/>
                <p:cNvSpPr/>
                <p:nvPr/>
              </p:nvSpPr>
              <p:spPr>
                <a:xfrm>
                  <a:off x="2778129" y="1682738"/>
                  <a:ext cx="1149329" cy="1098533"/>
                </a:xfrm>
                <a:prstGeom prst="ellipse">
                  <a:avLst/>
                </a:prstGeom>
                <a:solidFill>
                  <a:srgbClr val="92D050"/>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324" name="Oval"/>
                <p:cNvSpPr/>
                <p:nvPr/>
              </p:nvSpPr>
              <p:spPr>
                <a:xfrm>
                  <a:off x="4171952" y="1682738"/>
                  <a:ext cx="1149329" cy="1098533"/>
                </a:xfrm>
                <a:prstGeom prst="ellipse">
                  <a:avLst/>
                </a:prstGeom>
                <a:solidFill>
                  <a:srgbClr val="92D050"/>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325" name="Oval"/>
                <p:cNvSpPr/>
                <p:nvPr/>
              </p:nvSpPr>
              <p:spPr>
                <a:xfrm>
                  <a:off x="-2" y="1682738"/>
                  <a:ext cx="1152505" cy="1098533"/>
                </a:xfrm>
                <a:prstGeom prst="ellipse">
                  <a:avLst/>
                </a:prstGeom>
                <a:solidFill>
                  <a:srgbClr val="92D050"/>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326" name="Oval"/>
                <p:cNvSpPr/>
                <p:nvPr/>
              </p:nvSpPr>
              <p:spPr>
                <a:xfrm>
                  <a:off x="1397000" y="1682738"/>
                  <a:ext cx="1149329" cy="1098533"/>
                </a:xfrm>
                <a:prstGeom prst="ellipse">
                  <a:avLst/>
                </a:prstGeom>
                <a:solidFill>
                  <a:srgbClr val="92D050"/>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327" name="Line"/>
                <p:cNvSpPr/>
                <p:nvPr/>
              </p:nvSpPr>
              <p:spPr>
                <a:xfrm flipH="1">
                  <a:off x="574689" y="1"/>
                  <a:ext cx="1038228" cy="1682759"/>
                </a:xfrm>
                <a:prstGeom prst="line">
                  <a:avLst/>
                </a:prstGeom>
                <a:noFill/>
                <a:ln w="76200" cap="flat">
                  <a:solidFill>
                    <a:srgbClr val="5B92C7"/>
                  </a:solidFill>
                  <a:prstDash val="solid"/>
                  <a:round/>
                </a:ln>
                <a:effectLst/>
              </p:spPr>
              <p:txBody>
                <a:bodyPr wrap="square" lIns="91437" tIns="91437" rIns="91437" bIns="91437" numCol="1" anchor="t">
                  <a:noAutofit/>
                </a:bodyPr>
                <a:lstStyle/>
                <a:p>
                  <a:endParaRPr/>
                </a:p>
              </p:txBody>
            </p:sp>
            <p:sp>
              <p:nvSpPr>
                <p:cNvPr id="1328" name="Line"/>
                <p:cNvSpPr/>
                <p:nvPr/>
              </p:nvSpPr>
              <p:spPr>
                <a:xfrm flipH="1">
                  <a:off x="1971689" y="225426"/>
                  <a:ext cx="209555" cy="1457333"/>
                </a:xfrm>
                <a:prstGeom prst="line">
                  <a:avLst/>
                </a:prstGeom>
                <a:noFill/>
                <a:ln w="76200" cap="flat">
                  <a:solidFill>
                    <a:srgbClr val="5B92C7"/>
                  </a:solidFill>
                  <a:prstDash val="solid"/>
                  <a:round/>
                </a:ln>
                <a:effectLst/>
              </p:spPr>
              <p:txBody>
                <a:bodyPr wrap="square" lIns="91437" tIns="91437" rIns="91437" bIns="91437" numCol="1" anchor="t">
                  <a:noAutofit/>
                </a:bodyPr>
                <a:lstStyle/>
                <a:p>
                  <a:endParaRPr/>
                </a:p>
              </p:txBody>
            </p:sp>
            <p:sp>
              <p:nvSpPr>
                <p:cNvPr id="1329" name="Line"/>
                <p:cNvSpPr/>
                <p:nvPr/>
              </p:nvSpPr>
              <p:spPr>
                <a:xfrm flipH="1">
                  <a:off x="3352818" y="-3"/>
                  <a:ext cx="396878" cy="1682761"/>
                </a:xfrm>
                <a:prstGeom prst="line">
                  <a:avLst/>
                </a:prstGeom>
                <a:noFill/>
                <a:ln w="76200" cap="flat">
                  <a:solidFill>
                    <a:srgbClr val="5B92C7"/>
                  </a:solidFill>
                  <a:prstDash val="solid"/>
                  <a:round/>
                </a:ln>
                <a:effectLst/>
              </p:spPr>
              <p:txBody>
                <a:bodyPr wrap="square" lIns="91437" tIns="91437" rIns="91437" bIns="91437" numCol="1" anchor="t">
                  <a:noAutofit/>
                </a:bodyPr>
                <a:lstStyle/>
                <a:p>
                  <a:endParaRPr/>
                </a:p>
              </p:txBody>
            </p:sp>
            <p:sp>
              <p:nvSpPr>
                <p:cNvPr id="1330" name="Line"/>
                <p:cNvSpPr/>
                <p:nvPr/>
              </p:nvSpPr>
              <p:spPr>
                <a:xfrm>
                  <a:off x="4321194" y="225422"/>
                  <a:ext cx="425455" cy="1457335"/>
                </a:xfrm>
                <a:prstGeom prst="line">
                  <a:avLst/>
                </a:prstGeom>
                <a:noFill/>
                <a:ln w="76200" cap="flat">
                  <a:solidFill>
                    <a:srgbClr val="5B92C7"/>
                  </a:solidFill>
                  <a:prstDash val="solid"/>
                  <a:round/>
                </a:ln>
                <a:effectLst/>
              </p:spPr>
              <p:txBody>
                <a:bodyPr wrap="square" lIns="91437" tIns="91437" rIns="91437" bIns="91437" numCol="1" anchor="t">
                  <a:noAutofit/>
                </a:bodyPr>
                <a:lstStyle/>
                <a:p>
                  <a:endParaRPr/>
                </a:p>
              </p:txBody>
            </p:sp>
            <p:sp>
              <p:nvSpPr>
                <p:cNvPr id="1331" name="Line"/>
                <p:cNvSpPr/>
                <p:nvPr/>
              </p:nvSpPr>
              <p:spPr>
                <a:xfrm flipH="1">
                  <a:off x="6127767" y="225426"/>
                  <a:ext cx="438155" cy="1457333"/>
                </a:xfrm>
                <a:prstGeom prst="line">
                  <a:avLst/>
                </a:prstGeom>
                <a:noFill/>
                <a:ln w="76200" cap="flat">
                  <a:solidFill>
                    <a:srgbClr val="5B92C7"/>
                  </a:solidFill>
                  <a:prstDash val="solid"/>
                  <a:round/>
                </a:ln>
                <a:effectLst/>
              </p:spPr>
              <p:txBody>
                <a:bodyPr wrap="square" lIns="91437" tIns="91437" rIns="91437" bIns="91437" numCol="1" anchor="t">
                  <a:noAutofit/>
                </a:bodyPr>
                <a:lstStyle/>
                <a:p>
                  <a:endParaRPr/>
                </a:p>
              </p:txBody>
            </p:sp>
            <p:sp>
              <p:nvSpPr>
                <p:cNvPr id="1332" name="Line"/>
                <p:cNvSpPr/>
                <p:nvPr/>
              </p:nvSpPr>
              <p:spPr>
                <a:xfrm>
                  <a:off x="7137419" y="-1"/>
                  <a:ext cx="346081" cy="1682761"/>
                </a:xfrm>
                <a:prstGeom prst="line">
                  <a:avLst/>
                </a:prstGeom>
                <a:noFill/>
                <a:ln w="76200" cap="flat">
                  <a:solidFill>
                    <a:srgbClr val="5B92C7"/>
                  </a:solidFill>
                  <a:prstDash val="solid"/>
                  <a:round/>
                </a:ln>
                <a:effectLst/>
              </p:spPr>
              <p:txBody>
                <a:bodyPr wrap="square" lIns="91437" tIns="91437" rIns="91437" bIns="91437" numCol="1" anchor="t">
                  <a:noAutofit/>
                </a:bodyPr>
                <a:lstStyle/>
                <a:p>
                  <a:endParaRPr/>
                </a:p>
              </p:txBody>
            </p:sp>
            <p:sp>
              <p:nvSpPr>
                <p:cNvPr id="1333" name="Line"/>
                <p:cNvSpPr/>
                <p:nvPr/>
              </p:nvSpPr>
              <p:spPr>
                <a:xfrm>
                  <a:off x="8737622" y="225426"/>
                  <a:ext cx="92079" cy="1457333"/>
                </a:xfrm>
                <a:prstGeom prst="line">
                  <a:avLst/>
                </a:prstGeom>
                <a:noFill/>
                <a:ln w="76200" cap="flat">
                  <a:solidFill>
                    <a:srgbClr val="5B92C7"/>
                  </a:solidFill>
                  <a:prstDash val="solid"/>
                  <a:round/>
                </a:ln>
                <a:effectLst/>
              </p:spPr>
              <p:txBody>
                <a:bodyPr wrap="square" lIns="91437" tIns="91437" rIns="91437" bIns="91437" numCol="1" anchor="t">
                  <a:noAutofit/>
                </a:bodyPr>
                <a:lstStyle/>
                <a:p>
                  <a:endParaRPr/>
                </a:p>
              </p:txBody>
            </p:sp>
            <p:sp>
              <p:nvSpPr>
                <p:cNvPr id="1334" name="Line"/>
                <p:cNvSpPr/>
                <p:nvPr/>
              </p:nvSpPr>
              <p:spPr>
                <a:xfrm>
                  <a:off x="9305946" y="-1"/>
                  <a:ext cx="841377" cy="1682759"/>
                </a:xfrm>
                <a:prstGeom prst="line">
                  <a:avLst/>
                </a:prstGeom>
                <a:noFill/>
                <a:ln w="76200" cap="flat">
                  <a:solidFill>
                    <a:srgbClr val="5B92C7"/>
                  </a:solidFill>
                  <a:prstDash val="solid"/>
                  <a:round/>
                </a:ln>
                <a:effectLst/>
              </p:spPr>
              <p:txBody>
                <a:bodyPr wrap="square" lIns="91437" tIns="91437" rIns="91437" bIns="91437" numCol="1" anchor="t">
                  <a:noAutofit/>
                </a:bodyPr>
                <a:lstStyle/>
                <a:p>
                  <a:endParaRPr/>
                </a:p>
              </p:txBody>
            </p:sp>
          </p:grpSp>
        </p:grpSp>
        <p:grpSp>
          <p:nvGrpSpPr>
            <p:cNvPr id="1345" name="Group"/>
            <p:cNvGrpSpPr/>
            <p:nvPr/>
          </p:nvGrpSpPr>
          <p:grpSpPr>
            <a:xfrm>
              <a:off x="273062" y="9601227"/>
              <a:ext cx="10160014" cy="609609"/>
              <a:chOff x="0" y="-1"/>
              <a:chExt cx="10160013" cy="609608"/>
            </a:xfrm>
          </p:grpSpPr>
          <p:sp>
            <p:nvSpPr>
              <p:cNvPr id="1337" name="Shape"/>
              <p:cNvSpPr/>
              <p:nvPr/>
            </p:nvSpPr>
            <p:spPr>
              <a:xfrm>
                <a:off x="-1" y="-2"/>
                <a:ext cx="574684" cy="609609"/>
              </a:xfrm>
              <a:custGeom>
                <a:avLst/>
                <a:gdLst/>
                <a:ahLst/>
                <a:cxnLst>
                  <a:cxn ang="0">
                    <a:pos x="wd2" y="hd2"/>
                  </a:cxn>
                  <a:cxn ang="5400000">
                    <a:pos x="wd2" y="hd2"/>
                  </a:cxn>
                  <a:cxn ang="10800000">
                    <a:pos x="wd2" y="hd2"/>
                  </a:cxn>
                  <a:cxn ang="16200000">
                    <a:pos x="wd2" y="hd2"/>
                  </a:cxn>
                </a:cxnLst>
                <a:rect l="0" t="0" r="r" b="b"/>
                <a:pathLst>
                  <a:path w="21600" h="21600" extrusionOk="0">
                    <a:moveTo>
                      <a:pt x="0" y="11418"/>
                    </a:moveTo>
                    <a:lnTo>
                      <a:pt x="5400" y="11418"/>
                    </a:lnTo>
                    <a:lnTo>
                      <a:pt x="5400" y="0"/>
                    </a:lnTo>
                    <a:lnTo>
                      <a:pt x="16200" y="0"/>
                    </a:lnTo>
                    <a:lnTo>
                      <a:pt x="16200" y="11418"/>
                    </a:lnTo>
                    <a:lnTo>
                      <a:pt x="21600" y="11418"/>
                    </a:lnTo>
                    <a:lnTo>
                      <a:pt x="10800" y="21600"/>
                    </a:lnTo>
                    <a:close/>
                  </a:path>
                </a:pathLst>
              </a:custGeom>
              <a:solidFill>
                <a:srgbClr val="0070C0"/>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338" name="Shape"/>
              <p:cNvSpPr/>
              <p:nvPr/>
            </p:nvSpPr>
            <p:spPr>
              <a:xfrm>
                <a:off x="1330324" y="-2"/>
                <a:ext cx="577855" cy="609609"/>
              </a:xfrm>
              <a:custGeom>
                <a:avLst/>
                <a:gdLst/>
                <a:ahLst/>
                <a:cxnLst>
                  <a:cxn ang="0">
                    <a:pos x="wd2" y="hd2"/>
                  </a:cxn>
                  <a:cxn ang="5400000">
                    <a:pos x="wd2" y="hd2"/>
                  </a:cxn>
                  <a:cxn ang="10800000">
                    <a:pos x="wd2" y="hd2"/>
                  </a:cxn>
                  <a:cxn ang="16200000">
                    <a:pos x="wd2" y="hd2"/>
                  </a:cxn>
                </a:cxnLst>
                <a:rect l="0" t="0" r="r" b="b"/>
                <a:pathLst>
                  <a:path w="21600" h="21600" extrusionOk="0">
                    <a:moveTo>
                      <a:pt x="0" y="11362"/>
                    </a:moveTo>
                    <a:lnTo>
                      <a:pt x="5400" y="11362"/>
                    </a:lnTo>
                    <a:lnTo>
                      <a:pt x="5400" y="0"/>
                    </a:lnTo>
                    <a:lnTo>
                      <a:pt x="16200" y="0"/>
                    </a:lnTo>
                    <a:lnTo>
                      <a:pt x="16200" y="11362"/>
                    </a:lnTo>
                    <a:lnTo>
                      <a:pt x="21600" y="11362"/>
                    </a:lnTo>
                    <a:lnTo>
                      <a:pt x="10800" y="21600"/>
                    </a:lnTo>
                    <a:close/>
                  </a:path>
                </a:pathLst>
              </a:custGeom>
              <a:solidFill>
                <a:srgbClr val="0070C0"/>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339" name="Shape"/>
              <p:cNvSpPr/>
              <p:nvPr/>
            </p:nvSpPr>
            <p:spPr>
              <a:xfrm>
                <a:off x="2790825" y="-2"/>
                <a:ext cx="577855" cy="609609"/>
              </a:xfrm>
              <a:custGeom>
                <a:avLst/>
                <a:gdLst/>
                <a:ahLst/>
                <a:cxnLst>
                  <a:cxn ang="0">
                    <a:pos x="wd2" y="hd2"/>
                  </a:cxn>
                  <a:cxn ang="5400000">
                    <a:pos x="wd2" y="hd2"/>
                  </a:cxn>
                  <a:cxn ang="10800000">
                    <a:pos x="wd2" y="hd2"/>
                  </a:cxn>
                  <a:cxn ang="16200000">
                    <a:pos x="wd2" y="hd2"/>
                  </a:cxn>
                </a:cxnLst>
                <a:rect l="0" t="0" r="r" b="b"/>
                <a:pathLst>
                  <a:path w="21600" h="21600" extrusionOk="0">
                    <a:moveTo>
                      <a:pt x="0" y="11362"/>
                    </a:moveTo>
                    <a:lnTo>
                      <a:pt x="5400" y="11362"/>
                    </a:lnTo>
                    <a:lnTo>
                      <a:pt x="5400" y="0"/>
                    </a:lnTo>
                    <a:lnTo>
                      <a:pt x="16200" y="0"/>
                    </a:lnTo>
                    <a:lnTo>
                      <a:pt x="16200" y="11362"/>
                    </a:lnTo>
                    <a:lnTo>
                      <a:pt x="21600" y="11362"/>
                    </a:lnTo>
                    <a:lnTo>
                      <a:pt x="10800" y="21600"/>
                    </a:lnTo>
                    <a:close/>
                  </a:path>
                </a:pathLst>
              </a:custGeom>
              <a:solidFill>
                <a:srgbClr val="0070C0"/>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340" name="Shape"/>
              <p:cNvSpPr/>
              <p:nvPr/>
            </p:nvSpPr>
            <p:spPr>
              <a:xfrm>
                <a:off x="4184651" y="-2"/>
                <a:ext cx="577856" cy="609609"/>
              </a:xfrm>
              <a:custGeom>
                <a:avLst/>
                <a:gdLst/>
                <a:ahLst/>
                <a:cxnLst>
                  <a:cxn ang="0">
                    <a:pos x="wd2" y="hd2"/>
                  </a:cxn>
                  <a:cxn ang="5400000">
                    <a:pos x="wd2" y="hd2"/>
                  </a:cxn>
                  <a:cxn ang="10800000">
                    <a:pos x="wd2" y="hd2"/>
                  </a:cxn>
                  <a:cxn ang="16200000">
                    <a:pos x="wd2" y="hd2"/>
                  </a:cxn>
                </a:cxnLst>
                <a:rect l="0" t="0" r="r" b="b"/>
                <a:pathLst>
                  <a:path w="21600" h="21600" extrusionOk="0">
                    <a:moveTo>
                      <a:pt x="0" y="11362"/>
                    </a:moveTo>
                    <a:lnTo>
                      <a:pt x="5400" y="11362"/>
                    </a:lnTo>
                    <a:lnTo>
                      <a:pt x="5400" y="0"/>
                    </a:lnTo>
                    <a:lnTo>
                      <a:pt x="16200" y="0"/>
                    </a:lnTo>
                    <a:lnTo>
                      <a:pt x="16200" y="11362"/>
                    </a:lnTo>
                    <a:lnTo>
                      <a:pt x="21600" y="11362"/>
                    </a:lnTo>
                    <a:lnTo>
                      <a:pt x="10800" y="21600"/>
                    </a:lnTo>
                    <a:close/>
                  </a:path>
                </a:pathLst>
              </a:custGeom>
              <a:solidFill>
                <a:srgbClr val="0070C0"/>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341" name="Shape"/>
              <p:cNvSpPr/>
              <p:nvPr/>
            </p:nvSpPr>
            <p:spPr>
              <a:xfrm>
                <a:off x="5565778" y="-2"/>
                <a:ext cx="574681" cy="609609"/>
              </a:xfrm>
              <a:custGeom>
                <a:avLst/>
                <a:gdLst/>
                <a:ahLst/>
                <a:cxnLst>
                  <a:cxn ang="0">
                    <a:pos x="wd2" y="hd2"/>
                  </a:cxn>
                  <a:cxn ang="5400000">
                    <a:pos x="wd2" y="hd2"/>
                  </a:cxn>
                  <a:cxn ang="10800000">
                    <a:pos x="wd2" y="hd2"/>
                  </a:cxn>
                  <a:cxn ang="16200000">
                    <a:pos x="wd2" y="hd2"/>
                  </a:cxn>
                </a:cxnLst>
                <a:rect l="0" t="0" r="r" b="b"/>
                <a:pathLst>
                  <a:path w="21600" h="21600" extrusionOk="0">
                    <a:moveTo>
                      <a:pt x="0" y="11418"/>
                    </a:moveTo>
                    <a:lnTo>
                      <a:pt x="5400" y="11418"/>
                    </a:lnTo>
                    <a:lnTo>
                      <a:pt x="5400" y="0"/>
                    </a:lnTo>
                    <a:lnTo>
                      <a:pt x="16200" y="0"/>
                    </a:lnTo>
                    <a:lnTo>
                      <a:pt x="16200" y="11418"/>
                    </a:lnTo>
                    <a:lnTo>
                      <a:pt x="21600" y="11418"/>
                    </a:lnTo>
                    <a:lnTo>
                      <a:pt x="10800" y="21600"/>
                    </a:lnTo>
                    <a:close/>
                  </a:path>
                </a:pathLst>
              </a:custGeom>
              <a:solidFill>
                <a:srgbClr val="0070C0"/>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342" name="Shape"/>
              <p:cNvSpPr/>
              <p:nvPr/>
            </p:nvSpPr>
            <p:spPr>
              <a:xfrm>
                <a:off x="6921503" y="-2"/>
                <a:ext cx="577855" cy="609609"/>
              </a:xfrm>
              <a:custGeom>
                <a:avLst/>
                <a:gdLst/>
                <a:ahLst/>
                <a:cxnLst>
                  <a:cxn ang="0">
                    <a:pos x="wd2" y="hd2"/>
                  </a:cxn>
                  <a:cxn ang="5400000">
                    <a:pos x="wd2" y="hd2"/>
                  </a:cxn>
                  <a:cxn ang="10800000">
                    <a:pos x="wd2" y="hd2"/>
                  </a:cxn>
                  <a:cxn ang="16200000">
                    <a:pos x="wd2" y="hd2"/>
                  </a:cxn>
                </a:cxnLst>
                <a:rect l="0" t="0" r="r" b="b"/>
                <a:pathLst>
                  <a:path w="21600" h="21600" extrusionOk="0">
                    <a:moveTo>
                      <a:pt x="0" y="11362"/>
                    </a:moveTo>
                    <a:lnTo>
                      <a:pt x="5400" y="11362"/>
                    </a:lnTo>
                    <a:lnTo>
                      <a:pt x="5400" y="0"/>
                    </a:lnTo>
                    <a:lnTo>
                      <a:pt x="16200" y="0"/>
                    </a:lnTo>
                    <a:lnTo>
                      <a:pt x="16200" y="11362"/>
                    </a:lnTo>
                    <a:lnTo>
                      <a:pt x="21600" y="11362"/>
                    </a:lnTo>
                    <a:lnTo>
                      <a:pt x="10800" y="21600"/>
                    </a:lnTo>
                    <a:close/>
                  </a:path>
                </a:pathLst>
              </a:custGeom>
              <a:solidFill>
                <a:srgbClr val="0070C0"/>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343" name="Shape"/>
              <p:cNvSpPr/>
              <p:nvPr/>
            </p:nvSpPr>
            <p:spPr>
              <a:xfrm>
                <a:off x="8267703" y="-2"/>
                <a:ext cx="574684" cy="609609"/>
              </a:xfrm>
              <a:custGeom>
                <a:avLst/>
                <a:gdLst/>
                <a:ahLst/>
                <a:cxnLst>
                  <a:cxn ang="0">
                    <a:pos x="wd2" y="hd2"/>
                  </a:cxn>
                  <a:cxn ang="5400000">
                    <a:pos x="wd2" y="hd2"/>
                  </a:cxn>
                  <a:cxn ang="10800000">
                    <a:pos x="wd2" y="hd2"/>
                  </a:cxn>
                  <a:cxn ang="16200000">
                    <a:pos x="wd2" y="hd2"/>
                  </a:cxn>
                </a:cxnLst>
                <a:rect l="0" t="0" r="r" b="b"/>
                <a:pathLst>
                  <a:path w="21600" h="21600" extrusionOk="0">
                    <a:moveTo>
                      <a:pt x="0" y="11418"/>
                    </a:moveTo>
                    <a:lnTo>
                      <a:pt x="5400" y="11418"/>
                    </a:lnTo>
                    <a:lnTo>
                      <a:pt x="5400" y="0"/>
                    </a:lnTo>
                    <a:lnTo>
                      <a:pt x="16200" y="0"/>
                    </a:lnTo>
                    <a:lnTo>
                      <a:pt x="16200" y="11418"/>
                    </a:lnTo>
                    <a:lnTo>
                      <a:pt x="21600" y="11418"/>
                    </a:lnTo>
                    <a:lnTo>
                      <a:pt x="10800" y="21600"/>
                    </a:lnTo>
                    <a:close/>
                  </a:path>
                </a:pathLst>
              </a:custGeom>
              <a:solidFill>
                <a:srgbClr val="0070C0"/>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344" name="Shape"/>
              <p:cNvSpPr/>
              <p:nvPr/>
            </p:nvSpPr>
            <p:spPr>
              <a:xfrm>
                <a:off x="9585332" y="-2"/>
                <a:ext cx="574682" cy="609609"/>
              </a:xfrm>
              <a:custGeom>
                <a:avLst/>
                <a:gdLst/>
                <a:ahLst/>
                <a:cxnLst>
                  <a:cxn ang="0">
                    <a:pos x="wd2" y="hd2"/>
                  </a:cxn>
                  <a:cxn ang="5400000">
                    <a:pos x="wd2" y="hd2"/>
                  </a:cxn>
                  <a:cxn ang="10800000">
                    <a:pos x="wd2" y="hd2"/>
                  </a:cxn>
                  <a:cxn ang="16200000">
                    <a:pos x="wd2" y="hd2"/>
                  </a:cxn>
                </a:cxnLst>
                <a:rect l="0" t="0" r="r" b="b"/>
                <a:pathLst>
                  <a:path w="21600" h="21600" extrusionOk="0">
                    <a:moveTo>
                      <a:pt x="0" y="11418"/>
                    </a:moveTo>
                    <a:lnTo>
                      <a:pt x="5400" y="11418"/>
                    </a:lnTo>
                    <a:lnTo>
                      <a:pt x="5400" y="0"/>
                    </a:lnTo>
                    <a:lnTo>
                      <a:pt x="16200" y="0"/>
                    </a:lnTo>
                    <a:lnTo>
                      <a:pt x="16200" y="11418"/>
                    </a:lnTo>
                    <a:lnTo>
                      <a:pt x="21600" y="11418"/>
                    </a:lnTo>
                    <a:lnTo>
                      <a:pt x="10800" y="21600"/>
                    </a:lnTo>
                    <a:close/>
                  </a:path>
                </a:pathLst>
              </a:custGeom>
              <a:solidFill>
                <a:srgbClr val="0070C0"/>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grpSp>
      </p:grpSp>
      <p:sp>
        <p:nvSpPr>
          <p:cNvPr id="1347" name="6,000 GV"/>
          <p:cNvSpPr/>
          <p:nvPr/>
        </p:nvSpPr>
        <p:spPr>
          <a:xfrm>
            <a:off x="7799130" y="3403600"/>
            <a:ext cx="2334140" cy="614760"/>
          </a:xfrm>
          <a:prstGeom prst="rect">
            <a:avLst/>
          </a:prstGeom>
          <a:ln w="25400">
            <a:miter lim="400000"/>
          </a:ln>
          <a:extLst>
            <a:ext uri="{C572A759-6A51-4108-AA02-DFA0A04FC94B}">
              <ma14:wrappingTextBoxFlag xmlns:ma14="http://schemas.microsoft.com/office/mac/drawingml/2011/main" xmlns="" val="1"/>
            </a:ext>
          </a:extLst>
        </p:spPr>
        <p:txBody>
          <a:bodyPr wrap="none" lIns="0" tIns="0" rIns="0" bIns="0">
            <a:spAutoFit/>
          </a:bodyPr>
          <a:lstStyle>
            <a:lvl1pPr marR="81278" indent="81278" algn="ctr">
              <a:defRPr sz="4800">
                <a:solidFill>
                  <a:srgbClr val="53585F"/>
                </a:solidFill>
                <a:uFill>
                  <a:solidFill>
                    <a:srgbClr val="002F73"/>
                  </a:solidFill>
                </a:uFill>
                <a:latin typeface="Calibri Light"/>
                <a:ea typeface="Calibri Light"/>
                <a:cs typeface="Calibri Light"/>
                <a:sym typeface="Calibri Light"/>
              </a:defRPr>
            </a:lvl1pPr>
          </a:lstStyle>
          <a:p>
            <a:r>
              <a:t>6,000 GV</a:t>
            </a:r>
          </a:p>
        </p:txBody>
      </p:sp>
      <p:sp>
        <p:nvSpPr>
          <p:cNvPr id="1348" name="5,000 GV"/>
          <p:cNvSpPr/>
          <p:nvPr/>
        </p:nvSpPr>
        <p:spPr>
          <a:xfrm>
            <a:off x="14199930" y="3352800"/>
            <a:ext cx="2334140" cy="614760"/>
          </a:xfrm>
          <a:prstGeom prst="rect">
            <a:avLst/>
          </a:prstGeom>
          <a:ln w="25400">
            <a:miter lim="400000"/>
          </a:ln>
          <a:extLst>
            <a:ext uri="{C572A759-6A51-4108-AA02-DFA0A04FC94B}">
              <ma14:wrappingTextBoxFlag xmlns:ma14="http://schemas.microsoft.com/office/mac/drawingml/2011/main" xmlns="" val="1"/>
            </a:ext>
          </a:extLst>
        </p:spPr>
        <p:txBody>
          <a:bodyPr wrap="none" lIns="0" tIns="0" rIns="0" bIns="0">
            <a:spAutoFit/>
          </a:bodyPr>
          <a:lstStyle>
            <a:lvl1pPr marR="81278" indent="81278" algn="ctr">
              <a:defRPr sz="4800">
                <a:solidFill>
                  <a:srgbClr val="53585F"/>
                </a:solidFill>
                <a:uFill>
                  <a:solidFill>
                    <a:srgbClr val="002F73"/>
                  </a:solidFill>
                </a:uFill>
                <a:latin typeface="Calibri Light"/>
                <a:ea typeface="Calibri Light"/>
                <a:cs typeface="Calibri Light"/>
                <a:sym typeface="Calibri Light"/>
              </a:defRPr>
            </a:lvl1pPr>
          </a:lstStyle>
          <a:p>
            <a:r>
              <a:rPr dirty="0"/>
              <a:t>5,000 GV</a:t>
            </a:r>
          </a:p>
        </p:txBody>
      </p:sp>
      <p:sp>
        <p:nvSpPr>
          <p:cNvPr id="1349" name="10%"/>
          <p:cNvSpPr/>
          <p:nvPr/>
        </p:nvSpPr>
        <p:spPr>
          <a:xfrm>
            <a:off x="18360769" y="5334000"/>
            <a:ext cx="1667390" cy="915790"/>
          </a:xfrm>
          <a:prstGeom prst="rect">
            <a:avLst/>
          </a:prstGeom>
          <a:ln w="25400">
            <a:miter lim="400000"/>
          </a:ln>
          <a:extLst>
            <a:ext uri="{C572A759-6A51-4108-AA02-DFA0A04FC94B}">
              <ma14:wrappingTextBoxFlag xmlns:ma14="http://schemas.microsoft.com/office/mac/drawingml/2011/main" xmlns="" val="1"/>
            </a:ext>
          </a:extLst>
        </p:spPr>
        <p:txBody>
          <a:bodyPr wrap="none" lIns="0" tIns="0" rIns="0" bIns="0">
            <a:spAutoFit/>
          </a:bodyPr>
          <a:lstStyle>
            <a:lvl1pPr marR="81278" indent="81278" algn="ctr">
              <a:defRPr sz="7200">
                <a:solidFill>
                  <a:srgbClr val="53585F"/>
                </a:solidFill>
                <a:effectLst>
                  <a:outerShdw blurRad="12700" dist="25400" dir="2700000" rotWithShape="0">
                    <a:srgbClr val="CBCBCB"/>
                  </a:outerShdw>
                </a:effectLst>
                <a:uFill>
                  <a:solidFill>
                    <a:srgbClr val="002F73"/>
                  </a:solidFill>
                </a:uFill>
                <a:latin typeface="Calibri Light"/>
                <a:ea typeface="Calibri Light"/>
                <a:cs typeface="Calibri Light"/>
                <a:sym typeface="Calibri Light"/>
              </a:defRPr>
            </a:lvl1pPr>
          </a:lstStyle>
          <a:p>
            <a:r>
              <a:t>10%</a:t>
            </a:r>
          </a:p>
        </p:txBody>
      </p:sp>
      <p:sp>
        <p:nvSpPr>
          <p:cNvPr id="1350" name="$500 usd…"/>
          <p:cNvSpPr/>
          <p:nvPr/>
        </p:nvSpPr>
        <p:spPr>
          <a:xfrm>
            <a:off x="15934436" y="8125091"/>
            <a:ext cx="5477502" cy="2110731"/>
          </a:xfrm>
          <a:prstGeom prst="rect">
            <a:avLst/>
          </a:prstGeom>
          <a:ln w="25400">
            <a:miter lim="400000"/>
          </a:ln>
          <a:extLst>
            <a:ext uri="{C572A759-6A51-4108-AA02-DFA0A04FC94B}">
              <ma14:wrappingTextBoxFlag xmlns:ma14="http://schemas.microsoft.com/office/mac/drawingml/2011/main" xmlns="" val="1"/>
            </a:ext>
          </a:extLst>
        </p:spPr>
        <p:txBody>
          <a:bodyPr lIns="0" tIns="0" rIns="0" bIns="0">
            <a:spAutoFit/>
          </a:bodyPr>
          <a:lstStyle/>
          <a:p>
            <a:pPr marR="81278" indent="81278" algn="ctr">
              <a:defRPr sz="8800">
                <a:solidFill>
                  <a:srgbClr val="53585F"/>
                </a:solidFill>
                <a:effectLst>
                  <a:outerShdw blurRad="12700" dist="25400" dir="2700000" rotWithShape="0">
                    <a:srgbClr val="CBCBCB"/>
                  </a:outerShdw>
                </a:effectLst>
                <a:uFill>
                  <a:solidFill>
                    <a:srgbClr val="002F73"/>
                  </a:solidFill>
                </a:uFill>
                <a:latin typeface="Calibri Light"/>
                <a:ea typeface="Calibri Light"/>
                <a:cs typeface="Calibri Light"/>
                <a:sym typeface="Calibri Light"/>
              </a:defRPr>
            </a:pPr>
            <a:r>
              <a:t>$500 usd</a:t>
            </a:r>
          </a:p>
          <a:p>
            <a:pPr marR="81278" indent="81278" algn="ctr">
              <a:defRPr sz="5800">
                <a:solidFill>
                  <a:srgbClr val="53585F"/>
                </a:solidFill>
                <a:effectLst>
                  <a:outerShdw blurRad="12700" dist="25400" dir="2700000" rotWithShape="0">
                    <a:srgbClr val="CBCBCB"/>
                  </a:outerShdw>
                </a:effectLst>
                <a:uFill>
                  <a:solidFill>
                    <a:srgbClr val="002F73"/>
                  </a:solidFill>
                </a:uFill>
                <a:latin typeface="Calibri Light"/>
                <a:ea typeface="Calibri Light"/>
                <a:cs typeface="Calibri Light"/>
                <a:sym typeface="Calibri Light"/>
              </a:defRPr>
            </a:pPr>
            <a:r>
              <a:t>(500 GBU)</a:t>
            </a:r>
          </a:p>
        </p:txBody>
      </p:sp>
      <p:sp>
        <p:nvSpPr>
          <p:cNvPr id="1351" name="Shape"/>
          <p:cNvSpPr/>
          <p:nvPr/>
        </p:nvSpPr>
        <p:spPr>
          <a:xfrm rot="19320000">
            <a:off x="17583588" y="4276766"/>
            <a:ext cx="914405" cy="1123957"/>
          </a:xfrm>
          <a:custGeom>
            <a:avLst/>
            <a:gdLst/>
            <a:ahLst/>
            <a:cxnLst>
              <a:cxn ang="0">
                <a:pos x="wd2" y="hd2"/>
              </a:cxn>
              <a:cxn ang="5400000">
                <a:pos x="wd2" y="hd2"/>
              </a:cxn>
              <a:cxn ang="10800000">
                <a:pos x="wd2" y="hd2"/>
              </a:cxn>
              <a:cxn ang="16200000">
                <a:pos x="wd2" y="hd2"/>
              </a:cxn>
            </a:cxnLst>
            <a:rect l="0" t="0" r="r" b="b"/>
            <a:pathLst>
              <a:path w="21600" h="21600" extrusionOk="0">
                <a:moveTo>
                  <a:pt x="0" y="12814"/>
                </a:moveTo>
                <a:lnTo>
                  <a:pt x="5400" y="12814"/>
                </a:lnTo>
                <a:lnTo>
                  <a:pt x="5400" y="0"/>
                </a:lnTo>
                <a:lnTo>
                  <a:pt x="16200" y="0"/>
                </a:lnTo>
                <a:lnTo>
                  <a:pt x="16200" y="12814"/>
                </a:lnTo>
                <a:lnTo>
                  <a:pt x="21600" y="12814"/>
                </a:lnTo>
                <a:lnTo>
                  <a:pt x="10800" y="21600"/>
                </a:lnTo>
                <a:close/>
              </a:path>
            </a:pathLst>
          </a:custGeom>
          <a:solidFill>
            <a:srgbClr val="C00000"/>
          </a:solidFill>
          <a:ln w="12700">
            <a:miter lim="400000"/>
          </a:ln>
        </p:spPr>
        <p:txBody>
          <a:bodyPr lIns="101600" tIns="101600" rIns="101600" bIns="101600" anchor="ctr"/>
          <a:lstStyle/>
          <a:p>
            <a:pPr marR="81278">
              <a:defRPr sz="2800">
                <a:uFill>
                  <a:solidFill>
                    <a:srgbClr val="000000"/>
                  </a:solidFill>
                </a:uFill>
                <a:latin typeface="Arial"/>
                <a:ea typeface="Arial"/>
                <a:cs typeface="Arial"/>
                <a:sym typeface="Arial"/>
              </a:defRPr>
            </a:pPr>
            <a:endParaRPr/>
          </a:p>
        </p:txBody>
      </p:sp>
      <p:sp>
        <p:nvSpPr>
          <p:cNvPr id="1352" name="Shape"/>
          <p:cNvSpPr/>
          <p:nvPr/>
        </p:nvSpPr>
        <p:spPr>
          <a:xfrm>
            <a:off x="18592800" y="6880224"/>
            <a:ext cx="914400" cy="1123955"/>
          </a:xfrm>
          <a:custGeom>
            <a:avLst/>
            <a:gdLst/>
            <a:ahLst/>
            <a:cxnLst>
              <a:cxn ang="0">
                <a:pos x="wd2" y="hd2"/>
              </a:cxn>
              <a:cxn ang="5400000">
                <a:pos x="wd2" y="hd2"/>
              </a:cxn>
              <a:cxn ang="10800000">
                <a:pos x="wd2" y="hd2"/>
              </a:cxn>
              <a:cxn ang="16200000">
                <a:pos x="wd2" y="hd2"/>
              </a:cxn>
            </a:cxnLst>
            <a:rect l="0" t="0" r="r" b="b"/>
            <a:pathLst>
              <a:path w="21600" h="21600" extrusionOk="0">
                <a:moveTo>
                  <a:pt x="0" y="12814"/>
                </a:moveTo>
                <a:lnTo>
                  <a:pt x="5400" y="12814"/>
                </a:lnTo>
                <a:lnTo>
                  <a:pt x="5400" y="0"/>
                </a:lnTo>
                <a:lnTo>
                  <a:pt x="16200" y="0"/>
                </a:lnTo>
                <a:lnTo>
                  <a:pt x="16200" y="12814"/>
                </a:lnTo>
                <a:lnTo>
                  <a:pt x="21600" y="12814"/>
                </a:lnTo>
                <a:lnTo>
                  <a:pt x="10800" y="21600"/>
                </a:lnTo>
                <a:close/>
              </a:path>
            </a:pathLst>
          </a:custGeom>
          <a:solidFill>
            <a:srgbClr val="C00000"/>
          </a:solidFill>
          <a:ln w="12700">
            <a:miter lim="400000"/>
          </a:ln>
        </p:spPr>
        <p:txBody>
          <a:bodyPr lIns="101600" tIns="101600" rIns="101600" bIns="101600" anchor="ctr"/>
          <a:lstStyle/>
          <a:p>
            <a:pPr marR="81278">
              <a:defRPr sz="3200">
                <a:uFill>
                  <a:solidFill>
                    <a:srgbClr val="000000"/>
                  </a:solidFill>
                </a:uFill>
                <a:latin typeface="Arial"/>
                <a:ea typeface="Arial"/>
                <a:cs typeface="Arial"/>
                <a:sym typeface="Arial"/>
              </a:defRPr>
            </a:pPr>
            <a:endParaRPr/>
          </a:p>
        </p:txBody>
      </p:sp>
      <p:sp>
        <p:nvSpPr>
          <p:cNvPr id="1353" name="YOU"/>
          <p:cNvSpPr/>
          <p:nvPr/>
        </p:nvSpPr>
        <p:spPr>
          <a:xfrm>
            <a:off x="10956924" y="3819521"/>
            <a:ext cx="2413005" cy="861774"/>
          </a:xfrm>
          <a:prstGeom prst="rect">
            <a:avLst/>
          </a:prstGeom>
          <a:ln w="25400">
            <a:miter lim="400000"/>
          </a:ln>
          <a:extLst>
            <a:ext uri="{C572A759-6A51-4108-AA02-DFA0A04FC94B}">
              <ma14:wrappingTextBoxFlag xmlns:ma14="http://schemas.microsoft.com/office/mac/drawingml/2011/main" xmlns="" val="1"/>
            </a:ext>
          </a:extLst>
        </p:spPr>
        <p:txBody>
          <a:bodyPr lIns="0" tIns="0" rIns="0" bIns="0">
            <a:spAutoFit/>
          </a:bodyPr>
          <a:lstStyle>
            <a:lvl1pPr marR="81278" indent="81278" algn="ctr">
              <a:defRPr sz="5600">
                <a:solidFill>
                  <a:srgbClr val="FFFFFF"/>
                </a:solidFill>
                <a:uFill>
                  <a:solidFill>
                    <a:srgbClr val="FFFFFF"/>
                  </a:solidFill>
                </a:uFill>
                <a:latin typeface="Arial"/>
                <a:ea typeface="Arial"/>
                <a:cs typeface="Arial"/>
                <a:sym typeface="Arial"/>
              </a:defRPr>
            </a:lvl1pPr>
          </a:lstStyle>
          <a:p>
            <a:r>
              <a:rPr lang="th-TH" dirty="0"/>
              <a:t>คุณ</a:t>
            </a:r>
            <a:endParaRPr dirty="0"/>
          </a:p>
        </p:txBody>
      </p:sp>
      <p:sp>
        <p:nvSpPr>
          <p:cNvPr id="1354" name="Oval"/>
          <p:cNvSpPr/>
          <p:nvPr/>
        </p:nvSpPr>
        <p:spPr>
          <a:xfrm>
            <a:off x="13504231" y="3206992"/>
            <a:ext cx="4241397" cy="1099852"/>
          </a:xfrm>
          <a:prstGeom prst="ellipse">
            <a:avLst/>
          </a:prstGeom>
          <a:ln w="101600">
            <a:solidFill>
              <a:srgbClr val="C00000"/>
            </a:solidFill>
          </a:ln>
        </p:spPr>
        <p:txBody>
          <a:bodyPr lIns="101600" tIns="101600" rIns="101600" bIns="101600" anchor="ctr"/>
          <a:lstStyle/>
          <a:p>
            <a:pPr marR="81278" defTabSz="1828800">
              <a:defRPr sz="4000">
                <a:uFill>
                  <a:solidFill>
                    <a:srgbClr val="000000"/>
                  </a:solidFill>
                </a:uFill>
                <a:latin typeface="Arial"/>
                <a:ea typeface="Arial"/>
                <a:cs typeface="Arial"/>
                <a:sym typeface="Arial"/>
              </a:defRPr>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347"/>
                                        </p:tgtEl>
                                        <p:attrNameLst>
                                          <p:attrName>style.visibility</p:attrName>
                                        </p:attrNameLst>
                                      </p:cBhvr>
                                      <p:to>
                                        <p:strVal val="visible"/>
                                      </p:to>
                                    </p:set>
                                    <p:animEffect transition="in" filter="dissolve">
                                      <p:cBhvr>
                                        <p:cTn id="7" dur="700"/>
                                        <p:tgtEl>
                                          <p:spTgt spid="1347"/>
                                        </p:tgtEl>
                                      </p:cBhvr>
                                    </p:animEffect>
                                  </p:childTnLst>
                                </p:cTn>
                              </p:par>
                            </p:childTnLst>
                          </p:cTn>
                        </p:par>
                        <p:par>
                          <p:cTn id="8" fill="hold">
                            <p:stCondLst>
                              <p:cond delay="700"/>
                            </p:stCondLst>
                            <p:childTnLst>
                              <p:par>
                                <p:cTn id="9" presetID="9" presetClass="entr" fill="hold" grpId="2" nodeType="afterEffect">
                                  <p:stCondLst>
                                    <p:cond delay="0"/>
                                  </p:stCondLst>
                                  <p:iterate>
                                    <p:tmAbs val="0"/>
                                  </p:iterate>
                                  <p:childTnLst>
                                    <p:set>
                                      <p:cBhvr>
                                        <p:cTn id="10" fill="hold"/>
                                        <p:tgtEl>
                                          <p:spTgt spid="1348"/>
                                        </p:tgtEl>
                                        <p:attrNameLst>
                                          <p:attrName>style.visibility</p:attrName>
                                        </p:attrNameLst>
                                      </p:cBhvr>
                                      <p:to>
                                        <p:strVal val="visible"/>
                                      </p:to>
                                    </p:set>
                                    <p:animEffect transition="in" filter="dissolve">
                                      <p:cBhvr>
                                        <p:cTn id="11" dur="700"/>
                                        <p:tgtEl>
                                          <p:spTgt spid="1348"/>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3" nodeType="clickEffect">
                                  <p:stCondLst>
                                    <p:cond delay="0"/>
                                  </p:stCondLst>
                                  <p:iterate>
                                    <p:tmAbs val="0"/>
                                  </p:iterate>
                                  <p:childTnLst>
                                    <p:set>
                                      <p:cBhvr>
                                        <p:cTn id="15" fill="hold"/>
                                        <p:tgtEl>
                                          <p:spTgt spid="1354"/>
                                        </p:tgtEl>
                                        <p:attrNameLst>
                                          <p:attrName>style.visibility</p:attrName>
                                        </p:attrNameLst>
                                      </p:cBhvr>
                                      <p:to>
                                        <p:strVal val="visible"/>
                                      </p:to>
                                    </p:set>
                                    <p:anim calcmode="lin" valueType="num">
                                      <p:cBhvr>
                                        <p:cTn id="16" dur="550" fill="hold"/>
                                        <p:tgtEl>
                                          <p:spTgt spid="1354"/>
                                        </p:tgtEl>
                                        <p:attrNameLst>
                                          <p:attrName>ppt_w</p:attrName>
                                        </p:attrNameLst>
                                      </p:cBhvr>
                                      <p:tavLst>
                                        <p:tav tm="0">
                                          <p:val>
                                            <p:fltVal val="0"/>
                                          </p:val>
                                        </p:tav>
                                        <p:tav tm="100000">
                                          <p:val>
                                            <p:strVal val="#ppt_w"/>
                                          </p:val>
                                        </p:tav>
                                      </p:tavLst>
                                    </p:anim>
                                    <p:anim calcmode="lin" valueType="num">
                                      <p:cBhvr>
                                        <p:cTn id="17" dur="550" fill="hold"/>
                                        <p:tgtEl>
                                          <p:spTgt spid="1354"/>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4" nodeType="clickEffect">
                                  <p:stCondLst>
                                    <p:cond delay="0"/>
                                  </p:stCondLst>
                                  <p:iterate>
                                    <p:tmAbs val="0"/>
                                  </p:iterate>
                                  <p:childTnLst>
                                    <p:set>
                                      <p:cBhvr>
                                        <p:cTn id="21" fill="hold"/>
                                        <p:tgtEl>
                                          <p:spTgt spid="1351"/>
                                        </p:tgtEl>
                                        <p:attrNameLst>
                                          <p:attrName>style.visibility</p:attrName>
                                        </p:attrNameLst>
                                      </p:cBhvr>
                                      <p:to>
                                        <p:strVal val="visible"/>
                                      </p:to>
                                    </p:set>
                                    <p:animEffect transition="in" filter="wipe(up)">
                                      <p:cBhvr>
                                        <p:cTn id="22" dur="250"/>
                                        <p:tgtEl>
                                          <p:spTgt spid="1351"/>
                                        </p:tgtEl>
                                      </p:cBhvr>
                                    </p:animEffect>
                                  </p:childTnLst>
                                </p:cTn>
                              </p:par>
                            </p:childTnLst>
                          </p:cTn>
                        </p:par>
                        <p:par>
                          <p:cTn id="23" fill="hold">
                            <p:stCondLst>
                              <p:cond delay="250"/>
                            </p:stCondLst>
                            <p:childTnLst>
                              <p:par>
                                <p:cTn id="24" presetID="22" presetClass="entr" presetSubtype="1" fill="hold" grpId="5" nodeType="afterEffect">
                                  <p:stCondLst>
                                    <p:cond delay="0"/>
                                  </p:stCondLst>
                                  <p:iterate>
                                    <p:tmAbs val="0"/>
                                  </p:iterate>
                                  <p:childTnLst>
                                    <p:set>
                                      <p:cBhvr>
                                        <p:cTn id="25" fill="hold"/>
                                        <p:tgtEl>
                                          <p:spTgt spid="1349"/>
                                        </p:tgtEl>
                                        <p:attrNameLst>
                                          <p:attrName>style.visibility</p:attrName>
                                        </p:attrNameLst>
                                      </p:cBhvr>
                                      <p:to>
                                        <p:strVal val="visible"/>
                                      </p:to>
                                    </p:set>
                                    <p:animEffect transition="in" filter="wipe(up)">
                                      <p:cBhvr>
                                        <p:cTn id="26" dur="250"/>
                                        <p:tgtEl>
                                          <p:spTgt spid="134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6" nodeType="clickEffect">
                                  <p:stCondLst>
                                    <p:cond delay="0"/>
                                  </p:stCondLst>
                                  <p:iterate>
                                    <p:tmAbs val="0"/>
                                  </p:iterate>
                                  <p:childTnLst>
                                    <p:set>
                                      <p:cBhvr>
                                        <p:cTn id="30" fill="hold"/>
                                        <p:tgtEl>
                                          <p:spTgt spid="1352"/>
                                        </p:tgtEl>
                                        <p:attrNameLst>
                                          <p:attrName>style.visibility</p:attrName>
                                        </p:attrNameLst>
                                      </p:cBhvr>
                                      <p:to>
                                        <p:strVal val="visible"/>
                                      </p:to>
                                    </p:set>
                                    <p:animEffect transition="in" filter="wipe(up)">
                                      <p:cBhvr>
                                        <p:cTn id="31" dur="250"/>
                                        <p:tgtEl>
                                          <p:spTgt spid="1352"/>
                                        </p:tgtEl>
                                      </p:cBhvr>
                                    </p:animEffect>
                                  </p:childTnLst>
                                </p:cTn>
                              </p:par>
                            </p:childTnLst>
                          </p:cTn>
                        </p:par>
                        <p:par>
                          <p:cTn id="32" fill="hold">
                            <p:stCondLst>
                              <p:cond delay="250"/>
                            </p:stCondLst>
                            <p:childTnLst>
                              <p:par>
                                <p:cTn id="33" presetID="22" presetClass="entr" presetSubtype="1" fill="hold" grpId="7" nodeType="afterEffect">
                                  <p:stCondLst>
                                    <p:cond delay="0"/>
                                  </p:stCondLst>
                                  <p:iterate>
                                    <p:tmAbs val="0"/>
                                  </p:iterate>
                                  <p:childTnLst>
                                    <p:set>
                                      <p:cBhvr>
                                        <p:cTn id="34" fill="hold"/>
                                        <p:tgtEl>
                                          <p:spTgt spid="1350"/>
                                        </p:tgtEl>
                                        <p:attrNameLst>
                                          <p:attrName>style.visibility</p:attrName>
                                        </p:attrNameLst>
                                      </p:cBhvr>
                                      <p:to>
                                        <p:strVal val="visible"/>
                                      </p:to>
                                    </p:set>
                                    <p:animEffect transition="in" filter="wipe(up)">
                                      <p:cBhvr>
                                        <p:cTn id="35" dur="250"/>
                                        <p:tgtEl>
                                          <p:spTgt spid="1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7" grpId="1" animBg="1" advAuto="0"/>
      <p:bldP spid="1348" grpId="2" animBg="1" advAuto="0"/>
      <p:bldP spid="1349" grpId="5" animBg="1" advAuto="0"/>
      <p:bldP spid="1350" grpId="7" animBg="1" advAuto="0"/>
      <p:bldP spid="1351" grpId="4" animBg="1" advAuto="0"/>
      <p:bldP spid="1352" grpId="6" animBg="1" advAuto="0"/>
      <p:bldP spid="1354" grpId="3" animBg="1" advAuto="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8" name="Team Commissions"/>
          <p:cNvSpPr>
            <a:spLocks noGrp="1"/>
          </p:cNvSpPr>
          <p:nvPr>
            <p:ph type="title"/>
          </p:nvPr>
        </p:nvSpPr>
        <p:spPr>
          <a:xfrm>
            <a:off x="3048000" y="343957"/>
            <a:ext cx="18288000" cy="1558928"/>
          </a:xfrm>
          <a:prstGeom prst="rect">
            <a:avLst/>
          </a:prstGeom>
        </p:spPr>
        <p:txBody>
          <a:bodyPr/>
          <a:lstStyle>
            <a:lvl1pPr algn="ctr">
              <a:defRPr sz="8800"/>
            </a:lvl1pPr>
          </a:lstStyle>
          <a:p>
            <a:r>
              <a:rPr lang="th-TH" dirty="0"/>
              <a:t>คอมมิชชั่นทีม</a:t>
            </a:r>
            <a:endParaRPr dirty="0"/>
          </a:p>
        </p:txBody>
      </p:sp>
      <p:sp>
        <p:nvSpPr>
          <p:cNvPr id="1359" name="Line"/>
          <p:cNvSpPr/>
          <p:nvPr/>
        </p:nvSpPr>
        <p:spPr>
          <a:xfrm flipH="1">
            <a:off x="12169140" y="2110154"/>
            <a:ext cx="1" cy="12154487"/>
          </a:xfrm>
          <a:prstGeom prst="line">
            <a:avLst/>
          </a:prstGeom>
          <a:ln w="127000">
            <a:solidFill>
              <a:srgbClr val="BFBFBF"/>
            </a:solidFill>
            <a:prstDash val="dash"/>
          </a:ln>
        </p:spPr>
        <p:txBody>
          <a:bodyPr lIns="91437" tIns="91437" rIns="91437" bIns="91437"/>
          <a:lstStyle/>
          <a:p>
            <a:endParaRPr/>
          </a:p>
        </p:txBody>
      </p:sp>
      <p:grpSp>
        <p:nvGrpSpPr>
          <p:cNvPr id="1402" name="Group"/>
          <p:cNvGrpSpPr/>
          <p:nvPr/>
        </p:nvGrpSpPr>
        <p:grpSpPr>
          <a:xfrm>
            <a:off x="6737326" y="3352767"/>
            <a:ext cx="10721965" cy="10210841"/>
            <a:chOff x="-5" y="-4"/>
            <a:chExt cx="10721964" cy="10210840"/>
          </a:xfrm>
        </p:grpSpPr>
        <p:grpSp>
          <p:nvGrpSpPr>
            <p:cNvPr id="1392" name="Group"/>
            <p:cNvGrpSpPr/>
            <p:nvPr/>
          </p:nvGrpSpPr>
          <p:grpSpPr>
            <a:xfrm>
              <a:off x="-6" y="-5"/>
              <a:ext cx="10721965" cy="9363079"/>
              <a:chOff x="-3" y="-2"/>
              <a:chExt cx="10721964" cy="9363077"/>
            </a:xfrm>
          </p:grpSpPr>
          <p:sp>
            <p:nvSpPr>
              <p:cNvPr id="1360" name="Oval"/>
              <p:cNvSpPr/>
              <p:nvPr/>
            </p:nvSpPr>
            <p:spPr>
              <a:xfrm>
                <a:off x="4511671" y="-3"/>
                <a:ext cx="1806533" cy="1692245"/>
              </a:xfrm>
              <a:prstGeom prst="ellipse">
                <a:avLst/>
              </a:prstGeom>
              <a:solidFill>
                <a:srgbClr val="275D90"/>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grpSp>
            <p:nvGrpSpPr>
              <p:cNvPr id="1365" name="Group"/>
              <p:cNvGrpSpPr/>
              <p:nvPr/>
            </p:nvGrpSpPr>
            <p:grpSpPr>
              <a:xfrm>
                <a:off x="3111491" y="1409721"/>
                <a:ext cx="4606898" cy="2816181"/>
                <a:chOff x="-1" y="-1"/>
                <a:chExt cx="4606897" cy="2816180"/>
              </a:xfrm>
            </p:grpSpPr>
            <p:sp>
              <p:nvSpPr>
                <p:cNvPr id="1361" name="Oval"/>
                <p:cNvSpPr/>
                <p:nvPr/>
              </p:nvSpPr>
              <p:spPr>
                <a:xfrm>
                  <a:off x="-2" y="1123930"/>
                  <a:ext cx="1803365" cy="1692249"/>
                </a:xfrm>
                <a:prstGeom prst="ellipse">
                  <a:avLst/>
                </a:prstGeom>
                <a:solidFill>
                  <a:srgbClr val="92D050"/>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362" name="Oval"/>
                <p:cNvSpPr/>
                <p:nvPr/>
              </p:nvSpPr>
              <p:spPr>
                <a:xfrm>
                  <a:off x="2803531" y="1123930"/>
                  <a:ext cx="1803365" cy="1692249"/>
                </a:xfrm>
                <a:prstGeom prst="ellipse">
                  <a:avLst/>
                </a:prstGeom>
                <a:solidFill>
                  <a:srgbClr val="745F8E"/>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363" name="Line"/>
                <p:cNvSpPr/>
                <p:nvPr/>
              </p:nvSpPr>
              <p:spPr>
                <a:xfrm flipH="1">
                  <a:off x="901721" y="0"/>
                  <a:ext cx="765181" cy="1123955"/>
                </a:xfrm>
                <a:prstGeom prst="line">
                  <a:avLst/>
                </a:prstGeom>
                <a:noFill/>
                <a:ln w="76200" cap="flat">
                  <a:solidFill>
                    <a:srgbClr val="5B92C7"/>
                  </a:solidFill>
                  <a:prstDash val="solid"/>
                  <a:round/>
                </a:ln>
                <a:effectLst/>
              </p:spPr>
              <p:txBody>
                <a:bodyPr wrap="square" lIns="91437" tIns="91437" rIns="91437" bIns="91437" numCol="1" anchor="t">
                  <a:noAutofit/>
                </a:bodyPr>
                <a:lstStyle/>
                <a:p>
                  <a:endParaRPr/>
                </a:p>
              </p:txBody>
            </p:sp>
            <p:sp>
              <p:nvSpPr>
                <p:cNvPr id="1364" name="Line"/>
                <p:cNvSpPr/>
                <p:nvPr/>
              </p:nvSpPr>
              <p:spPr>
                <a:xfrm>
                  <a:off x="2940073" y="-3"/>
                  <a:ext cx="765181" cy="1123958"/>
                </a:xfrm>
                <a:prstGeom prst="line">
                  <a:avLst/>
                </a:prstGeom>
                <a:noFill/>
                <a:ln w="76200" cap="flat">
                  <a:solidFill>
                    <a:srgbClr val="5B92C7"/>
                  </a:solidFill>
                  <a:prstDash val="solid"/>
                  <a:round/>
                </a:ln>
                <a:effectLst/>
              </p:spPr>
              <p:txBody>
                <a:bodyPr wrap="square" lIns="91437" tIns="91437" rIns="91437" bIns="91437" numCol="1" anchor="t">
                  <a:noAutofit/>
                </a:bodyPr>
                <a:lstStyle/>
                <a:p>
                  <a:endParaRPr/>
                </a:p>
              </p:txBody>
            </p:sp>
          </p:grpSp>
          <p:grpSp>
            <p:nvGrpSpPr>
              <p:cNvPr id="1374" name="Group"/>
              <p:cNvGrpSpPr/>
              <p:nvPr/>
            </p:nvGrpSpPr>
            <p:grpSpPr>
              <a:xfrm>
                <a:off x="1374768" y="3943375"/>
                <a:ext cx="8169252" cy="2898733"/>
                <a:chOff x="-1" y="-2"/>
                <a:chExt cx="8169250" cy="2898732"/>
              </a:xfrm>
            </p:grpSpPr>
            <p:sp>
              <p:nvSpPr>
                <p:cNvPr id="1366" name="Oval"/>
                <p:cNvSpPr/>
                <p:nvPr/>
              </p:nvSpPr>
              <p:spPr>
                <a:xfrm>
                  <a:off x="4387855" y="1352530"/>
                  <a:ext cx="1609689" cy="1546201"/>
                </a:xfrm>
                <a:prstGeom prst="ellipse">
                  <a:avLst/>
                </a:prstGeom>
                <a:solidFill>
                  <a:srgbClr val="745F8E"/>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367" name="Oval"/>
                <p:cNvSpPr/>
                <p:nvPr/>
              </p:nvSpPr>
              <p:spPr>
                <a:xfrm>
                  <a:off x="6559556" y="1352530"/>
                  <a:ext cx="1609694" cy="1546201"/>
                </a:xfrm>
                <a:prstGeom prst="ellipse">
                  <a:avLst/>
                </a:prstGeom>
                <a:solidFill>
                  <a:srgbClr val="745F8E"/>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368" name="Oval"/>
                <p:cNvSpPr/>
                <p:nvPr/>
              </p:nvSpPr>
              <p:spPr>
                <a:xfrm>
                  <a:off x="-2" y="1352530"/>
                  <a:ext cx="1609689" cy="1546201"/>
                </a:xfrm>
                <a:prstGeom prst="ellipse">
                  <a:avLst/>
                </a:prstGeom>
                <a:solidFill>
                  <a:srgbClr val="92D050"/>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369" name="Oval"/>
                <p:cNvSpPr/>
                <p:nvPr/>
              </p:nvSpPr>
              <p:spPr>
                <a:xfrm>
                  <a:off x="2139949" y="1352530"/>
                  <a:ext cx="1609689" cy="1546201"/>
                </a:xfrm>
                <a:prstGeom prst="ellipse">
                  <a:avLst/>
                </a:prstGeom>
                <a:solidFill>
                  <a:srgbClr val="92D050"/>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370" name="Line"/>
                <p:cNvSpPr/>
                <p:nvPr/>
              </p:nvSpPr>
              <p:spPr>
                <a:xfrm flipH="1">
                  <a:off x="803293" y="-3"/>
                  <a:ext cx="1196981" cy="1352559"/>
                </a:xfrm>
                <a:prstGeom prst="line">
                  <a:avLst/>
                </a:prstGeom>
                <a:noFill/>
                <a:ln w="76200" cap="flat">
                  <a:solidFill>
                    <a:srgbClr val="5B92C7"/>
                  </a:solidFill>
                  <a:prstDash val="solid"/>
                  <a:round/>
                </a:ln>
                <a:effectLst/>
              </p:spPr>
              <p:txBody>
                <a:bodyPr wrap="square" lIns="91437" tIns="91437" rIns="91437" bIns="91437" numCol="1" anchor="t">
                  <a:noAutofit/>
                </a:bodyPr>
                <a:lstStyle/>
                <a:p>
                  <a:endParaRPr/>
                </a:p>
              </p:txBody>
            </p:sp>
            <p:sp>
              <p:nvSpPr>
                <p:cNvPr id="1371" name="Line"/>
                <p:cNvSpPr/>
                <p:nvPr/>
              </p:nvSpPr>
              <p:spPr>
                <a:xfrm>
                  <a:off x="2638448" y="247648"/>
                  <a:ext cx="304803" cy="1104907"/>
                </a:xfrm>
                <a:prstGeom prst="line">
                  <a:avLst/>
                </a:prstGeom>
                <a:noFill/>
                <a:ln w="76200" cap="flat">
                  <a:solidFill>
                    <a:srgbClr val="5B92C7"/>
                  </a:solidFill>
                  <a:prstDash val="solid"/>
                  <a:round/>
                </a:ln>
                <a:effectLst/>
              </p:spPr>
              <p:txBody>
                <a:bodyPr wrap="square" lIns="91437" tIns="91437" rIns="91437" bIns="91437" numCol="1" anchor="t">
                  <a:noAutofit/>
                </a:bodyPr>
                <a:lstStyle/>
                <a:p>
                  <a:endParaRPr/>
                </a:p>
              </p:txBody>
            </p:sp>
            <p:sp>
              <p:nvSpPr>
                <p:cNvPr id="1372" name="Line"/>
                <p:cNvSpPr/>
                <p:nvPr/>
              </p:nvSpPr>
              <p:spPr>
                <a:xfrm flipH="1">
                  <a:off x="5191152" y="247646"/>
                  <a:ext cx="250831" cy="1104905"/>
                </a:xfrm>
                <a:prstGeom prst="line">
                  <a:avLst/>
                </a:prstGeom>
                <a:noFill/>
                <a:ln w="76200" cap="flat">
                  <a:solidFill>
                    <a:srgbClr val="5B92C7"/>
                  </a:solidFill>
                  <a:prstDash val="solid"/>
                  <a:round/>
                </a:ln>
                <a:effectLst/>
              </p:spPr>
              <p:txBody>
                <a:bodyPr wrap="square" lIns="91437" tIns="91437" rIns="91437" bIns="91437" numCol="1" anchor="t">
                  <a:noAutofit/>
                </a:bodyPr>
                <a:lstStyle/>
                <a:p>
                  <a:endParaRPr/>
                </a:p>
              </p:txBody>
            </p:sp>
            <p:sp>
              <p:nvSpPr>
                <p:cNvPr id="1373" name="Line"/>
                <p:cNvSpPr/>
                <p:nvPr/>
              </p:nvSpPr>
              <p:spPr>
                <a:xfrm>
                  <a:off x="6080148" y="-1"/>
                  <a:ext cx="1285881" cy="1352555"/>
                </a:xfrm>
                <a:prstGeom prst="line">
                  <a:avLst/>
                </a:prstGeom>
                <a:noFill/>
                <a:ln w="76200" cap="flat">
                  <a:solidFill>
                    <a:srgbClr val="5B92C7"/>
                  </a:solidFill>
                  <a:prstDash val="solid"/>
                  <a:round/>
                </a:ln>
                <a:effectLst/>
              </p:spPr>
              <p:txBody>
                <a:bodyPr wrap="square" lIns="91437" tIns="91437" rIns="91437" bIns="91437" numCol="1" anchor="t">
                  <a:noAutofit/>
                </a:bodyPr>
                <a:lstStyle/>
                <a:p>
                  <a:endParaRPr/>
                </a:p>
              </p:txBody>
            </p:sp>
          </p:grpSp>
          <p:grpSp>
            <p:nvGrpSpPr>
              <p:cNvPr id="1391" name="Group"/>
              <p:cNvGrpSpPr/>
              <p:nvPr/>
            </p:nvGrpSpPr>
            <p:grpSpPr>
              <a:xfrm>
                <a:off x="-4" y="6581803"/>
                <a:ext cx="10721965" cy="2781273"/>
                <a:chOff x="-1" y="-2"/>
                <a:chExt cx="10721964" cy="2781272"/>
              </a:xfrm>
            </p:grpSpPr>
            <p:sp>
              <p:nvSpPr>
                <p:cNvPr id="1375" name="Oval"/>
                <p:cNvSpPr/>
                <p:nvPr/>
              </p:nvSpPr>
              <p:spPr>
                <a:xfrm>
                  <a:off x="8251835" y="1682738"/>
                  <a:ext cx="1152501" cy="1098533"/>
                </a:xfrm>
                <a:prstGeom prst="ellipse">
                  <a:avLst/>
                </a:prstGeom>
                <a:solidFill>
                  <a:srgbClr val="745F8E"/>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376" name="Oval"/>
                <p:cNvSpPr/>
                <p:nvPr/>
              </p:nvSpPr>
              <p:spPr>
                <a:xfrm>
                  <a:off x="9569458" y="1682738"/>
                  <a:ext cx="1152505" cy="1098533"/>
                </a:xfrm>
                <a:prstGeom prst="ellipse">
                  <a:avLst/>
                </a:prstGeom>
                <a:solidFill>
                  <a:srgbClr val="745F8E"/>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377" name="Oval"/>
                <p:cNvSpPr/>
                <p:nvPr/>
              </p:nvSpPr>
              <p:spPr>
                <a:xfrm>
                  <a:off x="5549905" y="1682738"/>
                  <a:ext cx="1152505" cy="1098533"/>
                </a:xfrm>
                <a:prstGeom prst="ellipse">
                  <a:avLst/>
                </a:prstGeom>
                <a:solidFill>
                  <a:srgbClr val="745F8E"/>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378" name="Oval"/>
                <p:cNvSpPr/>
                <p:nvPr/>
              </p:nvSpPr>
              <p:spPr>
                <a:xfrm>
                  <a:off x="6908805" y="1682738"/>
                  <a:ext cx="1152505" cy="1098533"/>
                </a:xfrm>
                <a:prstGeom prst="ellipse">
                  <a:avLst/>
                </a:prstGeom>
                <a:solidFill>
                  <a:srgbClr val="745F8E"/>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379" name="Oval"/>
                <p:cNvSpPr/>
                <p:nvPr/>
              </p:nvSpPr>
              <p:spPr>
                <a:xfrm>
                  <a:off x="2778129" y="1682738"/>
                  <a:ext cx="1149329" cy="1098533"/>
                </a:xfrm>
                <a:prstGeom prst="ellipse">
                  <a:avLst/>
                </a:prstGeom>
                <a:solidFill>
                  <a:srgbClr val="92D050"/>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380" name="Oval"/>
                <p:cNvSpPr/>
                <p:nvPr/>
              </p:nvSpPr>
              <p:spPr>
                <a:xfrm>
                  <a:off x="4171952" y="1682738"/>
                  <a:ext cx="1149329" cy="1098533"/>
                </a:xfrm>
                <a:prstGeom prst="ellipse">
                  <a:avLst/>
                </a:prstGeom>
                <a:solidFill>
                  <a:srgbClr val="92D050"/>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381" name="Oval"/>
                <p:cNvSpPr/>
                <p:nvPr/>
              </p:nvSpPr>
              <p:spPr>
                <a:xfrm>
                  <a:off x="-2" y="1682738"/>
                  <a:ext cx="1152505" cy="1098533"/>
                </a:xfrm>
                <a:prstGeom prst="ellipse">
                  <a:avLst/>
                </a:prstGeom>
                <a:solidFill>
                  <a:srgbClr val="92D050"/>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382" name="Oval"/>
                <p:cNvSpPr/>
                <p:nvPr/>
              </p:nvSpPr>
              <p:spPr>
                <a:xfrm>
                  <a:off x="1397000" y="1682738"/>
                  <a:ext cx="1149329" cy="1098533"/>
                </a:xfrm>
                <a:prstGeom prst="ellipse">
                  <a:avLst/>
                </a:prstGeom>
                <a:solidFill>
                  <a:srgbClr val="92D050"/>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383" name="Line"/>
                <p:cNvSpPr/>
                <p:nvPr/>
              </p:nvSpPr>
              <p:spPr>
                <a:xfrm flipH="1">
                  <a:off x="574689" y="1"/>
                  <a:ext cx="1038228" cy="1682759"/>
                </a:xfrm>
                <a:prstGeom prst="line">
                  <a:avLst/>
                </a:prstGeom>
                <a:noFill/>
                <a:ln w="76200" cap="flat">
                  <a:solidFill>
                    <a:srgbClr val="5B92C7"/>
                  </a:solidFill>
                  <a:prstDash val="solid"/>
                  <a:round/>
                </a:ln>
                <a:effectLst/>
              </p:spPr>
              <p:txBody>
                <a:bodyPr wrap="square" lIns="91437" tIns="91437" rIns="91437" bIns="91437" numCol="1" anchor="t">
                  <a:noAutofit/>
                </a:bodyPr>
                <a:lstStyle/>
                <a:p>
                  <a:endParaRPr/>
                </a:p>
              </p:txBody>
            </p:sp>
            <p:sp>
              <p:nvSpPr>
                <p:cNvPr id="1384" name="Line"/>
                <p:cNvSpPr/>
                <p:nvPr/>
              </p:nvSpPr>
              <p:spPr>
                <a:xfrm flipH="1">
                  <a:off x="1971689" y="225426"/>
                  <a:ext cx="209555" cy="1457333"/>
                </a:xfrm>
                <a:prstGeom prst="line">
                  <a:avLst/>
                </a:prstGeom>
                <a:noFill/>
                <a:ln w="76200" cap="flat">
                  <a:solidFill>
                    <a:srgbClr val="5B92C7"/>
                  </a:solidFill>
                  <a:prstDash val="solid"/>
                  <a:round/>
                </a:ln>
                <a:effectLst/>
              </p:spPr>
              <p:txBody>
                <a:bodyPr wrap="square" lIns="91437" tIns="91437" rIns="91437" bIns="91437" numCol="1" anchor="t">
                  <a:noAutofit/>
                </a:bodyPr>
                <a:lstStyle/>
                <a:p>
                  <a:endParaRPr/>
                </a:p>
              </p:txBody>
            </p:sp>
            <p:sp>
              <p:nvSpPr>
                <p:cNvPr id="1385" name="Line"/>
                <p:cNvSpPr/>
                <p:nvPr/>
              </p:nvSpPr>
              <p:spPr>
                <a:xfrm flipH="1">
                  <a:off x="3352818" y="-3"/>
                  <a:ext cx="396878" cy="1682761"/>
                </a:xfrm>
                <a:prstGeom prst="line">
                  <a:avLst/>
                </a:prstGeom>
                <a:noFill/>
                <a:ln w="76200" cap="flat">
                  <a:solidFill>
                    <a:srgbClr val="5B92C7"/>
                  </a:solidFill>
                  <a:prstDash val="solid"/>
                  <a:round/>
                </a:ln>
                <a:effectLst/>
              </p:spPr>
              <p:txBody>
                <a:bodyPr wrap="square" lIns="91437" tIns="91437" rIns="91437" bIns="91437" numCol="1" anchor="t">
                  <a:noAutofit/>
                </a:bodyPr>
                <a:lstStyle/>
                <a:p>
                  <a:endParaRPr/>
                </a:p>
              </p:txBody>
            </p:sp>
            <p:sp>
              <p:nvSpPr>
                <p:cNvPr id="1386" name="Line"/>
                <p:cNvSpPr/>
                <p:nvPr/>
              </p:nvSpPr>
              <p:spPr>
                <a:xfrm>
                  <a:off x="4321194" y="225422"/>
                  <a:ext cx="425455" cy="1457335"/>
                </a:xfrm>
                <a:prstGeom prst="line">
                  <a:avLst/>
                </a:prstGeom>
                <a:noFill/>
                <a:ln w="76200" cap="flat">
                  <a:solidFill>
                    <a:srgbClr val="5B92C7"/>
                  </a:solidFill>
                  <a:prstDash val="solid"/>
                  <a:round/>
                </a:ln>
                <a:effectLst/>
              </p:spPr>
              <p:txBody>
                <a:bodyPr wrap="square" lIns="91437" tIns="91437" rIns="91437" bIns="91437" numCol="1" anchor="t">
                  <a:noAutofit/>
                </a:bodyPr>
                <a:lstStyle/>
                <a:p>
                  <a:endParaRPr/>
                </a:p>
              </p:txBody>
            </p:sp>
            <p:sp>
              <p:nvSpPr>
                <p:cNvPr id="1387" name="Line"/>
                <p:cNvSpPr/>
                <p:nvPr/>
              </p:nvSpPr>
              <p:spPr>
                <a:xfrm flipH="1">
                  <a:off x="6127767" y="225426"/>
                  <a:ext cx="438155" cy="1457333"/>
                </a:xfrm>
                <a:prstGeom prst="line">
                  <a:avLst/>
                </a:prstGeom>
                <a:noFill/>
                <a:ln w="76200" cap="flat">
                  <a:solidFill>
                    <a:srgbClr val="5B92C7"/>
                  </a:solidFill>
                  <a:prstDash val="solid"/>
                  <a:round/>
                </a:ln>
                <a:effectLst/>
              </p:spPr>
              <p:txBody>
                <a:bodyPr wrap="square" lIns="91437" tIns="91437" rIns="91437" bIns="91437" numCol="1" anchor="t">
                  <a:noAutofit/>
                </a:bodyPr>
                <a:lstStyle/>
                <a:p>
                  <a:endParaRPr/>
                </a:p>
              </p:txBody>
            </p:sp>
            <p:sp>
              <p:nvSpPr>
                <p:cNvPr id="1388" name="Line"/>
                <p:cNvSpPr/>
                <p:nvPr/>
              </p:nvSpPr>
              <p:spPr>
                <a:xfrm>
                  <a:off x="7137419" y="-1"/>
                  <a:ext cx="346081" cy="1682761"/>
                </a:xfrm>
                <a:prstGeom prst="line">
                  <a:avLst/>
                </a:prstGeom>
                <a:noFill/>
                <a:ln w="76200" cap="flat">
                  <a:solidFill>
                    <a:srgbClr val="5B92C7"/>
                  </a:solidFill>
                  <a:prstDash val="solid"/>
                  <a:round/>
                </a:ln>
                <a:effectLst/>
              </p:spPr>
              <p:txBody>
                <a:bodyPr wrap="square" lIns="91437" tIns="91437" rIns="91437" bIns="91437" numCol="1" anchor="t">
                  <a:noAutofit/>
                </a:bodyPr>
                <a:lstStyle/>
                <a:p>
                  <a:endParaRPr/>
                </a:p>
              </p:txBody>
            </p:sp>
            <p:sp>
              <p:nvSpPr>
                <p:cNvPr id="1389" name="Line"/>
                <p:cNvSpPr/>
                <p:nvPr/>
              </p:nvSpPr>
              <p:spPr>
                <a:xfrm>
                  <a:off x="8737622" y="225426"/>
                  <a:ext cx="92079" cy="1457333"/>
                </a:xfrm>
                <a:prstGeom prst="line">
                  <a:avLst/>
                </a:prstGeom>
                <a:noFill/>
                <a:ln w="76200" cap="flat">
                  <a:solidFill>
                    <a:srgbClr val="5B92C7"/>
                  </a:solidFill>
                  <a:prstDash val="solid"/>
                  <a:round/>
                </a:ln>
                <a:effectLst/>
              </p:spPr>
              <p:txBody>
                <a:bodyPr wrap="square" lIns="91437" tIns="91437" rIns="91437" bIns="91437" numCol="1" anchor="t">
                  <a:noAutofit/>
                </a:bodyPr>
                <a:lstStyle/>
                <a:p>
                  <a:endParaRPr/>
                </a:p>
              </p:txBody>
            </p:sp>
            <p:sp>
              <p:nvSpPr>
                <p:cNvPr id="1390" name="Line"/>
                <p:cNvSpPr/>
                <p:nvPr/>
              </p:nvSpPr>
              <p:spPr>
                <a:xfrm>
                  <a:off x="9305946" y="-1"/>
                  <a:ext cx="841377" cy="1682759"/>
                </a:xfrm>
                <a:prstGeom prst="line">
                  <a:avLst/>
                </a:prstGeom>
                <a:noFill/>
                <a:ln w="76200" cap="flat">
                  <a:solidFill>
                    <a:srgbClr val="5B92C7"/>
                  </a:solidFill>
                  <a:prstDash val="solid"/>
                  <a:round/>
                </a:ln>
                <a:effectLst/>
              </p:spPr>
              <p:txBody>
                <a:bodyPr wrap="square" lIns="91437" tIns="91437" rIns="91437" bIns="91437" numCol="1" anchor="t">
                  <a:noAutofit/>
                </a:bodyPr>
                <a:lstStyle/>
                <a:p>
                  <a:endParaRPr/>
                </a:p>
              </p:txBody>
            </p:sp>
          </p:grpSp>
        </p:grpSp>
        <p:grpSp>
          <p:nvGrpSpPr>
            <p:cNvPr id="1401" name="Group"/>
            <p:cNvGrpSpPr/>
            <p:nvPr/>
          </p:nvGrpSpPr>
          <p:grpSpPr>
            <a:xfrm>
              <a:off x="273062" y="9601227"/>
              <a:ext cx="10160014" cy="609609"/>
              <a:chOff x="0" y="-1"/>
              <a:chExt cx="10160013" cy="609608"/>
            </a:xfrm>
          </p:grpSpPr>
          <p:sp>
            <p:nvSpPr>
              <p:cNvPr id="1393" name="Shape"/>
              <p:cNvSpPr/>
              <p:nvPr/>
            </p:nvSpPr>
            <p:spPr>
              <a:xfrm>
                <a:off x="-1" y="-2"/>
                <a:ext cx="574684" cy="609609"/>
              </a:xfrm>
              <a:custGeom>
                <a:avLst/>
                <a:gdLst/>
                <a:ahLst/>
                <a:cxnLst>
                  <a:cxn ang="0">
                    <a:pos x="wd2" y="hd2"/>
                  </a:cxn>
                  <a:cxn ang="5400000">
                    <a:pos x="wd2" y="hd2"/>
                  </a:cxn>
                  <a:cxn ang="10800000">
                    <a:pos x="wd2" y="hd2"/>
                  </a:cxn>
                  <a:cxn ang="16200000">
                    <a:pos x="wd2" y="hd2"/>
                  </a:cxn>
                </a:cxnLst>
                <a:rect l="0" t="0" r="r" b="b"/>
                <a:pathLst>
                  <a:path w="21600" h="21600" extrusionOk="0">
                    <a:moveTo>
                      <a:pt x="0" y="11418"/>
                    </a:moveTo>
                    <a:lnTo>
                      <a:pt x="5400" y="11418"/>
                    </a:lnTo>
                    <a:lnTo>
                      <a:pt x="5400" y="0"/>
                    </a:lnTo>
                    <a:lnTo>
                      <a:pt x="16200" y="0"/>
                    </a:lnTo>
                    <a:lnTo>
                      <a:pt x="16200" y="11418"/>
                    </a:lnTo>
                    <a:lnTo>
                      <a:pt x="21600" y="11418"/>
                    </a:lnTo>
                    <a:lnTo>
                      <a:pt x="10800" y="21600"/>
                    </a:lnTo>
                    <a:close/>
                  </a:path>
                </a:pathLst>
              </a:custGeom>
              <a:solidFill>
                <a:srgbClr val="0070C0"/>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394" name="Shape"/>
              <p:cNvSpPr/>
              <p:nvPr/>
            </p:nvSpPr>
            <p:spPr>
              <a:xfrm>
                <a:off x="1330324" y="-2"/>
                <a:ext cx="577855" cy="609609"/>
              </a:xfrm>
              <a:custGeom>
                <a:avLst/>
                <a:gdLst/>
                <a:ahLst/>
                <a:cxnLst>
                  <a:cxn ang="0">
                    <a:pos x="wd2" y="hd2"/>
                  </a:cxn>
                  <a:cxn ang="5400000">
                    <a:pos x="wd2" y="hd2"/>
                  </a:cxn>
                  <a:cxn ang="10800000">
                    <a:pos x="wd2" y="hd2"/>
                  </a:cxn>
                  <a:cxn ang="16200000">
                    <a:pos x="wd2" y="hd2"/>
                  </a:cxn>
                </a:cxnLst>
                <a:rect l="0" t="0" r="r" b="b"/>
                <a:pathLst>
                  <a:path w="21600" h="21600" extrusionOk="0">
                    <a:moveTo>
                      <a:pt x="0" y="11362"/>
                    </a:moveTo>
                    <a:lnTo>
                      <a:pt x="5400" y="11362"/>
                    </a:lnTo>
                    <a:lnTo>
                      <a:pt x="5400" y="0"/>
                    </a:lnTo>
                    <a:lnTo>
                      <a:pt x="16200" y="0"/>
                    </a:lnTo>
                    <a:lnTo>
                      <a:pt x="16200" y="11362"/>
                    </a:lnTo>
                    <a:lnTo>
                      <a:pt x="21600" y="11362"/>
                    </a:lnTo>
                    <a:lnTo>
                      <a:pt x="10800" y="21600"/>
                    </a:lnTo>
                    <a:close/>
                  </a:path>
                </a:pathLst>
              </a:custGeom>
              <a:solidFill>
                <a:srgbClr val="0070C0"/>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395" name="Shape"/>
              <p:cNvSpPr/>
              <p:nvPr/>
            </p:nvSpPr>
            <p:spPr>
              <a:xfrm>
                <a:off x="2790825" y="-2"/>
                <a:ext cx="577855" cy="609609"/>
              </a:xfrm>
              <a:custGeom>
                <a:avLst/>
                <a:gdLst/>
                <a:ahLst/>
                <a:cxnLst>
                  <a:cxn ang="0">
                    <a:pos x="wd2" y="hd2"/>
                  </a:cxn>
                  <a:cxn ang="5400000">
                    <a:pos x="wd2" y="hd2"/>
                  </a:cxn>
                  <a:cxn ang="10800000">
                    <a:pos x="wd2" y="hd2"/>
                  </a:cxn>
                  <a:cxn ang="16200000">
                    <a:pos x="wd2" y="hd2"/>
                  </a:cxn>
                </a:cxnLst>
                <a:rect l="0" t="0" r="r" b="b"/>
                <a:pathLst>
                  <a:path w="21600" h="21600" extrusionOk="0">
                    <a:moveTo>
                      <a:pt x="0" y="11362"/>
                    </a:moveTo>
                    <a:lnTo>
                      <a:pt x="5400" y="11362"/>
                    </a:lnTo>
                    <a:lnTo>
                      <a:pt x="5400" y="0"/>
                    </a:lnTo>
                    <a:lnTo>
                      <a:pt x="16200" y="0"/>
                    </a:lnTo>
                    <a:lnTo>
                      <a:pt x="16200" y="11362"/>
                    </a:lnTo>
                    <a:lnTo>
                      <a:pt x="21600" y="11362"/>
                    </a:lnTo>
                    <a:lnTo>
                      <a:pt x="10800" y="21600"/>
                    </a:lnTo>
                    <a:close/>
                  </a:path>
                </a:pathLst>
              </a:custGeom>
              <a:solidFill>
                <a:srgbClr val="0070C0"/>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396" name="Shape"/>
              <p:cNvSpPr/>
              <p:nvPr/>
            </p:nvSpPr>
            <p:spPr>
              <a:xfrm>
                <a:off x="4184651" y="-2"/>
                <a:ext cx="577856" cy="609609"/>
              </a:xfrm>
              <a:custGeom>
                <a:avLst/>
                <a:gdLst/>
                <a:ahLst/>
                <a:cxnLst>
                  <a:cxn ang="0">
                    <a:pos x="wd2" y="hd2"/>
                  </a:cxn>
                  <a:cxn ang="5400000">
                    <a:pos x="wd2" y="hd2"/>
                  </a:cxn>
                  <a:cxn ang="10800000">
                    <a:pos x="wd2" y="hd2"/>
                  </a:cxn>
                  <a:cxn ang="16200000">
                    <a:pos x="wd2" y="hd2"/>
                  </a:cxn>
                </a:cxnLst>
                <a:rect l="0" t="0" r="r" b="b"/>
                <a:pathLst>
                  <a:path w="21600" h="21600" extrusionOk="0">
                    <a:moveTo>
                      <a:pt x="0" y="11362"/>
                    </a:moveTo>
                    <a:lnTo>
                      <a:pt x="5400" y="11362"/>
                    </a:lnTo>
                    <a:lnTo>
                      <a:pt x="5400" y="0"/>
                    </a:lnTo>
                    <a:lnTo>
                      <a:pt x="16200" y="0"/>
                    </a:lnTo>
                    <a:lnTo>
                      <a:pt x="16200" y="11362"/>
                    </a:lnTo>
                    <a:lnTo>
                      <a:pt x="21600" y="11362"/>
                    </a:lnTo>
                    <a:lnTo>
                      <a:pt x="10800" y="21600"/>
                    </a:lnTo>
                    <a:close/>
                  </a:path>
                </a:pathLst>
              </a:custGeom>
              <a:solidFill>
                <a:srgbClr val="0070C0"/>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397" name="Shape"/>
              <p:cNvSpPr/>
              <p:nvPr/>
            </p:nvSpPr>
            <p:spPr>
              <a:xfrm>
                <a:off x="5565778" y="-2"/>
                <a:ext cx="574681" cy="609609"/>
              </a:xfrm>
              <a:custGeom>
                <a:avLst/>
                <a:gdLst/>
                <a:ahLst/>
                <a:cxnLst>
                  <a:cxn ang="0">
                    <a:pos x="wd2" y="hd2"/>
                  </a:cxn>
                  <a:cxn ang="5400000">
                    <a:pos x="wd2" y="hd2"/>
                  </a:cxn>
                  <a:cxn ang="10800000">
                    <a:pos x="wd2" y="hd2"/>
                  </a:cxn>
                  <a:cxn ang="16200000">
                    <a:pos x="wd2" y="hd2"/>
                  </a:cxn>
                </a:cxnLst>
                <a:rect l="0" t="0" r="r" b="b"/>
                <a:pathLst>
                  <a:path w="21600" h="21600" extrusionOk="0">
                    <a:moveTo>
                      <a:pt x="0" y="11418"/>
                    </a:moveTo>
                    <a:lnTo>
                      <a:pt x="5400" y="11418"/>
                    </a:lnTo>
                    <a:lnTo>
                      <a:pt x="5400" y="0"/>
                    </a:lnTo>
                    <a:lnTo>
                      <a:pt x="16200" y="0"/>
                    </a:lnTo>
                    <a:lnTo>
                      <a:pt x="16200" y="11418"/>
                    </a:lnTo>
                    <a:lnTo>
                      <a:pt x="21600" y="11418"/>
                    </a:lnTo>
                    <a:lnTo>
                      <a:pt x="10800" y="21600"/>
                    </a:lnTo>
                    <a:close/>
                  </a:path>
                </a:pathLst>
              </a:custGeom>
              <a:solidFill>
                <a:srgbClr val="0070C0"/>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398" name="Shape"/>
              <p:cNvSpPr/>
              <p:nvPr/>
            </p:nvSpPr>
            <p:spPr>
              <a:xfrm>
                <a:off x="6921503" y="-2"/>
                <a:ext cx="577855" cy="609609"/>
              </a:xfrm>
              <a:custGeom>
                <a:avLst/>
                <a:gdLst/>
                <a:ahLst/>
                <a:cxnLst>
                  <a:cxn ang="0">
                    <a:pos x="wd2" y="hd2"/>
                  </a:cxn>
                  <a:cxn ang="5400000">
                    <a:pos x="wd2" y="hd2"/>
                  </a:cxn>
                  <a:cxn ang="10800000">
                    <a:pos x="wd2" y="hd2"/>
                  </a:cxn>
                  <a:cxn ang="16200000">
                    <a:pos x="wd2" y="hd2"/>
                  </a:cxn>
                </a:cxnLst>
                <a:rect l="0" t="0" r="r" b="b"/>
                <a:pathLst>
                  <a:path w="21600" h="21600" extrusionOk="0">
                    <a:moveTo>
                      <a:pt x="0" y="11362"/>
                    </a:moveTo>
                    <a:lnTo>
                      <a:pt x="5400" y="11362"/>
                    </a:lnTo>
                    <a:lnTo>
                      <a:pt x="5400" y="0"/>
                    </a:lnTo>
                    <a:lnTo>
                      <a:pt x="16200" y="0"/>
                    </a:lnTo>
                    <a:lnTo>
                      <a:pt x="16200" y="11362"/>
                    </a:lnTo>
                    <a:lnTo>
                      <a:pt x="21600" y="11362"/>
                    </a:lnTo>
                    <a:lnTo>
                      <a:pt x="10800" y="21600"/>
                    </a:lnTo>
                    <a:close/>
                  </a:path>
                </a:pathLst>
              </a:custGeom>
              <a:solidFill>
                <a:srgbClr val="0070C0"/>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399" name="Shape"/>
              <p:cNvSpPr/>
              <p:nvPr/>
            </p:nvSpPr>
            <p:spPr>
              <a:xfrm>
                <a:off x="8267703" y="-2"/>
                <a:ext cx="574684" cy="609609"/>
              </a:xfrm>
              <a:custGeom>
                <a:avLst/>
                <a:gdLst/>
                <a:ahLst/>
                <a:cxnLst>
                  <a:cxn ang="0">
                    <a:pos x="wd2" y="hd2"/>
                  </a:cxn>
                  <a:cxn ang="5400000">
                    <a:pos x="wd2" y="hd2"/>
                  </a:cxn>
                  <a:cxn ang="10800000">
                    <a:pos x="wd2" y="hd2"/>
                  </a:cxn>
                  <a:cxn ang="16200000">
                    <a:pos x="wd2" y="hd2"/>
                  </a:cxn>
                </a:cxnLst>
                <a:rect l="0" t="0" r="r" b="b"/>
                <a:pathLst>
                  <a:path w="21600" h="21600" extrusionOk="0">
                    <a:moveTo>
                      <a:pt x="0" y="11418"/>
                    </a:moveTo>
                    <a:lnTo>
                      <a:pt x="5400" y="11418"/>
                    </a:lnTo>
                    <a:lnTo>
                      <a:pt x="5400" y="0"/>
                    </a:lnTo>
                    <a:lnTo>
                      <a:pt x="16200" y="0"/>
                    </a:lnTo>
                    <a:lnTo>
                      <a:pt x="16200" y="11418"/>
                    </a:lnTo>
                    <a:lnTo>
                      <a:pt x="21600" y="11418"/>
                    </a:lnTo>
                    <a:lnTo>
                      <a:pt x="10800" y="21600"/>
                    </a:lnTo>
                    <a:close/>
                  </a:path>
                </a:pathLst>
              </a:custGeom>
              <a:solidFill>
                <a:srgbClr val="0070C0"/>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400" name="Shape"/>
              <p:cNvSpPr/>
              <p:nvPr/>
            </p:nvSpPr>
            <p:spPr>
              <a:xfrm>
                <a:off x="9585332" y="-2"/>
                <a:ext cx="574682" cy="609609"/>
              </a:xfrm>
              <a:custGeom>
                <a:avLst/>
                <a:gdLst/>
                <a:ahLst/>
                <a:cxnLst>
                  <a:cxn ang="0">
                    <a:pos x="wd2" y="hd2"/>
                  </a:cxn>
                  <a:cxn ang="5400000">
                    <a:pos x="wd2" y="hd2"/>
                  </a:cxn>
                  <a:cxn ang="10800000">
                    <a:pos x="wd2" y="hd2"/>
                  </a:cxn>
                  <a:cxn ang="16200000">
                    <a:pos x="wd2" y="hd2"/>
                  </a:cxn>
                </a:cxnLst>
                <a:rect l="0" t="0" r="r" b="b"/>
                <a:pathLst>
                  <a:path w="21600" h="21600" extrusionOk="0">
                    <a:moveTo>
                      <a:pt x="0" y="11418"/>
                    </a:moveTo>
                    <a:lnTo>
                      <a:pt x="5400" y="11418"/>
                    </a:lnTo>
                    <a:lnTo>
                      <a:pt x="5400" y="0"/>
                    </a:lnTo>
                    <a:lnTo>
                      <a:pt x="16200" y="0"/>
                    </a:lnTo>
                    <a:lnTo>
                      <a:pt x="16200" y="11418"/>
                    </a:lnTo>
                    <a:lnTo>
                      <a:pt x="21600" y="11418"/>
                    </a:lnTo>
                    <a:lnTo>
                      <a:pt x="10800" y="21600"/>
                    </a:lnTo>
                    <a:close/>
                  </a:path>
                </a:pathLst>
              </a:custGeom>
              <a:solidFill>
                <a:srgbClr val="0070C0"/>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grpSp>
      </p:grpSp>
      <p:sp>
        <p:nvSpPr>
          <p:cNvPr id="1403" name="6,000 GV"/>
          <p:cNvSpPr/>
          <p:nvPr/>
        </p:nvSpPr>
        <p:spPr>
          <a:xfrm>
            <a:off x="7612448" y="3403600"/>
            <a:ext cx="2707500" cy="706636"/>
          </a:xfrm>
          <a:prstGeom prst="rect">
            <a:avLst/>
          </a:prstGeom>
          <a:ln w="25400">
            <a:miter lim="400000"/>
          </a:ln>
          <a:extLst>
            <a:ext uri="{C572A759-6A51-4108-AA02-DFA0A04FC94B}">
              <ma14:wrappingTextBoxFlag xmlns:ma14="http://schemas.microsoft.com/office/mac/drawingml/2011/main" xmlns="" val="1"/>
            </a:ext>
          </a:extLst>
        </p:spPr>
        <p:txBody>
          <a:bodyPr wrap="none" lIns="0" tIns="0" rIns="0" bIns="0">
            <a:spAutoFit/>
          </a:bodyPr>
          <a:lstStyle>
            <a:lvl1pPr marR="81278" indent="81278" algn="ctr">
              <a:defRPr sz="5600">
                <a:solidFill>
                  <a:srgbClr val="53585F"/>
                </a:solidFill>
                <a:uFill>
                  <a:solidFill>
                    <a:srgbClr val="002F73"/>
                  </a:solidFill>
                </a:uFill>
                <a:latin typeface="Calibri Light"/>
                <a:ea typeface="Calibri Light"/>
                <a:cs typeface="Calibri Light"/>
                <a:sym typeface="Calibri Light"/>
              </a:defRPr>
            </a:lvl1pPr>
          </a:lstStyle>
          <a:p>
            <a:r>
              <a:t>6,000 GV</a:t>
            </a:r>
          </a:p>
        </p:txBody>
      </p:sp>
      <p:sp>
        <p:nvSpPr>
          <p:cNvPr id="1404" name="5,000 GV"/>
          <p:cNvSpPr/>
          <p:nvPr/>
        </p:nvSpPr>
        <p:spPr>
          <a:xfrm>
            <a:off x="14097347" y="3403600"/>
            <a:ext cx="2707500" cy="706636"/>
          </a:xfrm>
          <a:prstGeom prst="rect">
            <a:avLst/>
          </a:prstGeom>
          <a:ln w="25400">
            <a:miter lim="400000"/>
          </a:ln>
          <a:extLst>
            <a:ext uri="{C572A759-6A51-4108-AA02-DFA0A04FC94B}">
              <ma14:wrappingTextBoxFlag xmlns:ma14="http://schemas.microsoft.com/office/mac/drawingml/2011/main" xmlns="" val="1"/>
            </a:ext>
          </a:extLst>
        </p:spPr>
        <p:txBody>
          <a:bodyPr wrap="none" lIns="0" tIns="0" rIns="0" bIns="0">
            <a:spAutoFit/>
          </a:bodyPr>
          <a:lstStyle>
            <a:lvl1pPr marR="81278" indent="81278" algn="ctr">
              <a:defRPr sz="5600">
                <a:solidFill>
                  <a:srgbClr val="53585F"/>
                </a:solidFill>
                <a:uFill>
                  <a:solidFill>
                    <a:srgbClr val="002F73"/>
                  </a:solidFill>
                </a:uFill>
                <a:latin typeface="Calibri Light"/>
                <a:ea typeface="Calibri Light"/>
                <a:cs typeface="Calibri Light"/>
                <a:sym typeface="Calibri Light"/>
              </a:defRPr>
            </a:lvl1pPr>
          </a:lstStyle>
          <a:p>
            <a:r>
              <a:t>5,000 GV</a:t>
            </a:r>
          </a:p>
        </p:txBody>
      </p:sp>
      <p:grpSp>
        <p:nvGrpSpPr>
          <p:cNvPr id="1409" name="Group"/>
          <p:cNvGrpSpPr/>
          <p:nvPr/>
        </p:nvGrpSpPr>
        <p:grpSpPr>
          <a:xfrm>
            <a:off x="16387557" y="4114417"/>
            <a:ext cx="4458513" cy="6026530"/>
            <a:chOff x="0" y="0"/>
            <a:chExt cx="4458511" cy="6026528"/>
          </a:xfrm>
        </p:grpSpPr>
        <p:sp>
          <p:nvSpPr>
            <p:cNvPr id="1405" name="5%"/>
            <p:cNvSpPr/>
            <p:nvPr/>
          </p:nvSpPr>
          <p:spPr>
            <a:xfrm>
              <a:off x="2204935" y="1219582"/>
              <a:ext cx="1203939" cy="915790"/>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marR="81278" indent="81278" algn="ctr">
                <a:defRPr sz="7200">
                  <a:solidFill>
                    <a:srgbClr val="53585F"/>
                  </a:solidFill>
                  <a:effectLst>
                    <a:outerShdw blurRad="12700" dist="25400" dir="2700000" rotWithShape="0">
                      <a:srgbClr val="CBCBCB"/>
                    </a:outerShdw>
                  </a:effectLst>
                  <a:uFill>
                    <a:solidFill>
                      <a:srgbClr val="002F73"/>
                    </a:solidFill>
                  </a:uFill>
                  <a:latin typeface="Calibri Light"/>
                  <a:ea typeface="Calibri Light"/>
                  <a:cs typeface="Calibri Light"/>
                  <a:sym typeface="Calibri Light"/>
                </a:defRPr>
              </a:lvl1pPr>
            </a:lstStyle>
            <a:p>
              <a:r>
                <a:t>5%</a:t>
              </a:r>
            </a:p>
          </p:txBody>
        </p:sp>
        <p:sp>
          <p:nvSpPr>
            <p:cNvPr id="1406" name="$250 usd…"/>
            <p:cNvSpPr/>
            <p:nvPr/>
          </p:nvSpPr>
          <p:spPr>
            <a:xfrm>
              <a:off x="-1" y="3856415"/>
              <a:ext cx="4458513" cy="2170114"/>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p>
              <a:pPr marR="81278" indent="81278" algn="ctr">
                <a:defRPr sz="8800">
                  <a:solidFill>
                    <a:srgbClr val="53585F"/>
                  </a:solidFill>
                  <a:effectLst>
                    <a:outerShdw blurRad="12700" dist="25400" dir="2700000" rotWithShape="0">
                      <a:srgbClr val="CBCBCB"/>
                    </a:outerShdw>
                  </a:effectLst>
                  <a:uFill>
                    <a:solidFill>
                      <a:srgbClr val="002F73"/>
                    </a:solidFill>
                  </a:uFill>
                  <a:latin typeface="Calibri Light"/>
                  <a:ea typeface="Calibri Light"/>
                  <a:cs typeface="Calibri Light"/>
                  <a:sym typeface="Calibri Light"/>
                </a:defRPr>
              </a:pPr>
              <a:r>
                <a:t>$250 usd</a:t>
              </a:r>
            </a:p>
            <a:p>
              <a:pPr marR="81278" indent="81278" algn="ctr">
                <a:defRPr sz="6400">
                  <a:solidFill>
                    <a:srgbClr val="53585F"/>
                  </a:solidFill>
                  <a:effectLst>
                    <a:outerShdw blurRad="12700" dist="25400" dir="2700000" rotWithShape="0">
                      <a:srgbClr val="CBCBCB"/>
                    </a:outerShdw>
                  </a:effectLst>
                  <a:uFill>
                    <a:solidFill>
                      <a:srgbClr val="002F73"/>
                    </a:solidFill>
                  </a:uFill>
                  <a:latin typeface="Calibri Light"/>
                  <a:ea typeface="Calibri Light"/>
                  <a:cs typeface="Calibri Light"/>
                  <a:sym typeface="Calibri Light"/>
                </a:defRPr>
              </a:pPr>
              <a:r>
                <a:t>250 GBU</a:t>
              </a:r>
            </a:p>
          </p:txBody>
        </p:sp>
        <p:sp>
          <p:nvSpPr>
            <p:cNvPr id="1407" name="Shape"/>
            <p:cNvSpPr/>
            <p:nvPr/>
          </p:nvSpPr>
          <p:spPr>
            <a:xfrm rot="19320000">
              <a:off x="1196030" y="162348"/>
              <a:ext cx="914405" cy="1123957"/>
            </a:xfrm>
            <a:custGeom>
              <a:avLst/>
              <a:gdLst/>
              <a:ahLst/>
              <a:cxnLst>
                <a:cxn ang="0">
                  <a:pos x="wd2" y="hd2"/>
                </a:cxn>
                <a:cxn ang="5400000">
                  <a:pos x="wd2" y="hd2"/>
                </a:cxn>
                <a:cxn ang="10800000">
                  <a:pos x="wd2" y="hd2"/>
                </a:cxn>
                <a:cxn ang="16200000">
                  <a:pos x="wd2" y="hd2"/>
                </a:cxn>
              </a:cxnLst>
              <a:rect l="0" t="0" r="r" b="b"/>
              <a:pathLst>
                <a:path w="21600" h="21600" extrusionOk="0">
                  <a:moveTo>
                    <a:pt x="0" y="12814"/>
                  </a:moveTo>
                  <a:lnTo>
                    <a:pt x="5400" y="12814"/>
                  </a:lnTo>
                  <a:lnTo>
                    <a:pt x="5400" y="0"/>
                  </a:lnTo>
                  <a:lnTo>
                    <a:pt x="16200" y="0"/>
                  </a:lnTo>
                  <a:lnTo>
                    <a:pt x="16200" y="12814"/>
                  </a:lnTo>
                  <a:lnTo>
                    <a:pt x="21600" y="12814"/>
                  </a:lnTo>
                  <a:lnTo>
                    <a:pt x="10800" y="21600"/>
                  </a:lnTo>
                  <a:close/>
                </a:path>
              </a:pathLst>
            </a:custGeom>
            <a:solidFill>
              <a:srgbClr val="CE1C00"/>
            </a:solidFill>
            <a:ln w="12700" cap="flat">
              <a:noFill/>
              <a:miter lim="400000"/>
            </a:ln>
            <a:effectLst/>
          </p:spPr>
          <p:txBody>
            <a:bodyPr wrap="square" lIns="101600" tIns="101600" rIns="101600" bIns="101600" numCol="1" anchor="ctr">
              <a:noAutofit/>
            </a:bodyPr>
            <a:lstStyle/>
            <a:p>
              <a:pPr marR="81278">
                <a:defRPr sz="3200">
                  <a:uFill>
                    <a:solidFill>
                      <a:srgbClr val="000000"/>
                    </a:solidFill>
                  </a:uFill>
                  <a:latin typeface="Arial"/>
                  <a:ea typeface="Arial"/>
                  <a:cs typeface="Arial"/>
                  <a:sym typeface="Arial"/>
                </a:defRPr>
              </a:pPr>
              <a:endParaRPr/>
            </a:p>
          </p:txBody>
        </p:sp>
        <p:sp>
          <p:nvSpPr>
            <p:cNvPr id="1408" name="Shape"/>
            <p:cNvSpPr/>
            <p:nvPr/>
          </p:nvSpPr>
          <p:spPr>
            <a:xfrm>
              <a:off x="2205241" y="2765806"/>
              <a:ext cx="914401" cy="1123955"/>
            </a:xfrm>
            <a:custGeom>
              <a:avLst/>
              <a:gdLst/>
              <a:ahLst/>
              <a:cxnLst>
                <a:cxn ang="0">
                  <a:pos x="wd2" y="hd2"/>
                </a:cxn>
                <a:cxn ang="5400000">
                  <a:pos x="wd2" y="hd2"/>
                </a:cxn>
                <a:cxn ang="10800000">
                  <a:pos x="wd2" y="hd2"/>
                </a:cxn>
                <a:cxn ang="16200000">
                  <a:pos x="wd2" y="hd2"/>
                </a:cxn>
              </a:cxnLst>
              <a:rect l="0" t="0" r="r" b="b"/>
              <a:pathLst>
                <a:path w="21600" h="21600" extrusionOk="0">
                  <a:moveTo>
                    <a:pt x="0" y="12814"/>
                  </a:moveTo>
                  <a:lnTo>
                    <a:pt x="5400" y="12814"/>
                  </a:lnTo>
                  <a:lnTo>
                    <a:pt x="5400" y="0"/>
                  </a:lnTo>
                  <a:lnTo>
                    <a:pt x="16200" y="0"/>
                  </a:lnTo>
                  <a:lnTo>
                    <a:pt x="16200" y="12814"/>
                  </a:lnTo>
                  <a:lnTo>
                    <a:pt x="21600" y="12814"/>
                  </a:lnTo>
                  <a:lnTo>
                    <a:pt x="10800" y="21600"/>
                  </a:lnTo>
                  <a:close/>
                </a:path>
              </a:pathLst>
            </a:custGeom>
            <a:solidFill>
              <a:srgbClr val="CE1C00"/>
            </a:solidFill>
            <a:ln w="12700" cap="flat">
              <a:noFill/>
              <a:miter lim="400000"/>
            </a:ln>
            <a:effectLst/>
          </p:spPr>
          <p:txBody>
            <a:bodyPr wrap="square" lIns="101600" tIns="101600" rIns="101600" bIns="101600" numCol="1" anchor="ctr">
              <a:noAutofit/>
            </a:bodyPr>
            <a:lstStyle/>
            <a:p>
              <a:pPr marR="81278">
                <a:defRPr sz="3200">
                  <a:uFill>
                    <a:solidFill>
                      <a:srgbClr val="000000"/>
                    </a:solidFill>
                  </a:uFill>
                  <a:latin typeface="Arial"/>
                  <a:ea typeface="Arial"/>
                  <a:cs typeface="Arial"/>
                  <a:sym typeface="Arial"/>
                </a:defRPr>
              </a:pPr>
              <a:endParaRPr/>
            </a:p>
          </p:txBody>
        </p:sp>
      </p:grpSp>
      <p:sp>
        <p:nvSpPr>
          <p:cNvPr id="1410" name="YOU"/>
          <p:cNvSpPr/>
          <p:nvPr/>
        </p:nvSpPr>
        <p:spPr>
          <a:xfrm>
            <a:off x="10956924" y="3819521"/>
            <a:ext cx="2413005" cy="861774"/>
          </a:xfrm>
          <a:prstGeom prst="rect">
            <a:avLst/>
          </a:prstGeom>
          <a:ln w="25400">
            <a:miter lim="400000"/>
          </a:ln>
          <a:extLst>
            <a:ext uri="{C572A759-6A51-4108-AA02-DFA0A04FC94B}">
              <ma14:wrappingTextBoxFlag xmlns:ma14="http://schemas.microsoft.com/office/mac/drawingml/2011/main" xmlns="" val="1"/>
            </a:ext>
          </a:extLst>
        </p:spPr>
        <p:txBody>
          <a:bodyPr lIns="0" tIns="0" rIns="0" bIns="0">
            <a:spAutoFit/>
          </a:bodyPr>
          <a:lstStyle>
            <a:lvl1pPr marR="81278" indent="81278" algn="ctr">
              <a:defRPr sz="5600">
                <a:solidFill>
                  <a:srgbClr val="FFFFFF"/>
                </a:solidFill>
                <a:uFill>
                  <a:solidFill>
                    <a:srgbClr val="FFFFFF"/>
                  </a:solidFill>
                </a:uFill>
                <a:latin typeface="Arial"/>
                <a:ea typeface="Arial"/>
                <a:cs typeface="Arial"/>
                <a:sym typeface="Arial"/>
              </a:defRPr>
            </a:lvl1pPr>
          </a:lstStyle>
          <a:p>
            <a:r>
              <a:rPr lang="th-TH" dirty="0"/>
              <a:t>คุณ</a:t>
            </a:r>
            <a:endParaRPr dirty="0"/>
          </a:p>
        </p:txBody>
      </p:sp>
      <p:grpSp>
        <p:nvGrpSpPr>
          <p:cNvPr id="1415" name="Group"/>
          <p:cNvGrpSpPr/>
          <p:nvPr/>
        </p:nvGrpSpPr>
        <p:grpSpPr>
          <a:xfrm>
            <a:off x="3357153" y="4125855"/>
            <a:ext cx="4458512" cy="5962803"/>
            <a:chOff x="0" y="0"/>
            <a:chExt cx="4458511" cy="5962802"/>
          </a:xfrm>
        </p:grpSpPr>
        <p:sp>
          <p:nvSpPr>
            <p:cNvPr id="1411" name="5%"/>
            <p:cNvSpPr/>
            <p:nvPr/>
          </p:nvSpPr>
          <p:spPr>
            <a:xfrm>
              <a:off x="2024162" y="1238306"/>
              <a:ext cx="1203940" cy="915790"/>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marR="81278" indent="81278" algn="ctr">
                <a:defRPr sz="7200">
                  <a:solidFill>
                    <a:srgbClr val="53585F"/>
                  </a:solidFill>
                  <a:effectLst>
                    <a:outerShdw blurRad="12700" dist="25400" dir="2700000" rotWithShape="0">
                      <a:srgbClr val="CBCBCB"/>
                    </a:outerShdw>
                  </a:effectLst>
                  <a:uFill>
                    <a:solidFill>
                      <a:srgbClr val="002F73"/>
                    </a:solidFill>
                  </a:uFill>
                  <a:latin typeface="Calibri Light"/>
                  <a:ea typeface="Calibri Light"/>
                  <a:cs typeface="Calibri Light"/>
                  <a:sym typeface="Calibri Light"/>
                </a:defRPr>
              </a:lvl1pPr>
            </a:lstStyle>
            <a:p>
              <a:r>
                <a:t>5%</a:t>
              </a:r>
            </a:p>
          </p:txBody>
        </p:sp>
        <p:sp>
          <p:nvSpPr>
            <p:cNvPr id="1412" name="$250 usd…"/>
            <p:cNvSpPr/>
            <p:nvPr/>
          </p:nvSpPr>
          <p:spPr>
            <a:xfrm>
              <a:off x="-1" y="3844978"/>
              <a:ext cx="4458513" cy="2117825"/>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p>
              <a:pPr marR="81278" indent="81278" algn="ctr">
                <a:defRPr sz="8800">
                  <a:solidFill>
                    <a:srgbClr val="53585F"/>
                  </a:solidFill>
                  <a:effectLst>
                    <a:outerShdw blurRad="12700" dist="25400" dir="2700000" rotWithShape="0">
                      <a:srgbClr val="CBCBCB"/>
                    </a:outerShdw>
                  </a:effectLst>
                  <a:uFill>
                    <a:solidFill>
                      <a:srgbClr val="002F73"/>
                    </a:solidFill>
                  </a:uFill>
                  <a:latin typeface="Calibri Light"/>
                  <a:ea typeface="Calibri Light"/>
                  <a:cs typeface="Calibri Light"/>
                  <a:sym typeface="Calibri Light"/>
                </a:defRPr>
              </a:pPr>
              <a:r>
                <a:t>$250 usd</a:t>
              </a:r>
            </a:p>
            <a:p>
              <a:pPr marR="81278" indent="81278" algn="ctr">
                <a:defRPr sz="6000">
                  <a:solidFill>
                    <a:srgbClr val="53585F"/>
                  </a:solidFill>
                  <a:effectLst>
                    <a:outerShdw blurRad="12700" dist="25400" dir="2700000" rotWithShape="0">
                      <a:srgbClr val="CBCBCB"/>
                    </a:outerShdw>
                  </a:effectLst>
                  <a:uFill>
                    <a:solidFill>
                      <a:srgbClr val="002F73"/>
                    </a:solidFill>
                  </a:uFill>
                  <a:latin typeface="Calibri Light"/>
                  <a:ea typeface="Calibri Light"/>
                  <a:cs typeface="Calibri Light"/>
                  <a:sym typeface="Calibri Light"/>
                </a:defRPr>
              </a:pPr>
              <a:r>
                <a:t>250 GBU</a:t>
              </a:r>
            </a:p>
          </p:txBody>
        </p:sp>
        <p:sp>
          <p:nvSpPr>
            <p:cNvPr id="1413" name="Shape"/>
            <p:cNvSpPr/>
            <p:nvPr/>
          </p:nvSpPr>
          <p:spPr>
            <a:xfrm rot="1568273">
              <a:off x="2989644" y="143942"/>
              <a:ext cx="914405" cy="1123957"/>
            </a:xfrm>
            <a:custGeom>
              <a:avLst/>
              <a:gdLst/>
              <a:ahLst/>
              <a:cxnLst>
                <a:cxn ang="0">
                  <a:pos x="wd2" y="hd2"/>
                </a:cxn>
                <a:cxn ang="5400000">
                  <a:pos x="wd2" y="hd2"/>
                </a:cxn>
                <a:cxn ang="10800000">
                  <a:pos x="wd2" y="hd2"/>
                </a:cxn>
                <a:cxn ang="16200000">
                  <a:pos x="wd2" y="hd2"/>
                </a:cxn>
              </a:cxnLst>
              <a:rect l="0" t="0" r="r" b="b"/>
              <a:pathLst>
                <a:path w="21600" h="21600" extrusionOk="0">
                  <a:moveTo>
                    <a:pt x="0" y="12814"/>
                  </a:moveTo>
                  <a:lnTo>
                    <a:pt x="5400" y="12814"/>
                  </a:lnTo>
                  <a:lnTo>
                    <a:pt x="5400" y="0"/>
                  </a:lnTo>
                  <a:lnTo>
                    <a:pt x="16200" y="0"/>
                  </a:lnTo>
                  <a:lnTo>
                    <a:pt x="16200" y="12814"/>
                  </a:lnTo>
                  <a:lnTo>
                    <a:pt x="21600" y="12814"/>
                  </a:lnTo>
                  <a:lnTo>
                    <a:pt x="10800" y="21600"/>
                  </a:lnTo>
                  <a:close/>
                </a:path>
              </a:pathLst>
            </a:custGeom>
            <a:solidFill>
              <a:srgbClr val="CE1C00"/>
            </a:solidFill>
            <a:ln w="12700" cap="flat">
              <a:noFill/>
              <a:miter lim="400000"/>
            </a:ln>
            <a:effectLst/>
          </p:spPr>
          <p:txBody>
            <a:bodyPr wrap="square" lIns="101600" tIns="101600" rIns="101600" bIns="101600" numCol="1" anchor="ctr">
              <a:noAutofit/>
            </a:bodyPr>
            <a:lstStyle/>
            <a:p>
              <a:pPr marR="81278">
                <a:defRPr sz="3200">
                  <a:uFill>
                    <a:solidFill>
                      <a:srgbClr val="000000"/>
                    </a:solidFill>
                  </a:uFill>
                  <a:latin typeface="Arial"/>
                  <a:ea typeface="Arial"/>
                  <a:cs typeface="Arial"/>
                  <a:sym typeface="Arial"/>
                </a:defRPr>
              </a:pPr>
              <a:endParaRPr/>
            </a:p>
          </p:txBody>
        </p:sp>
        <p:sp>
          <p:nvSpPr>
            <p:cNvPr id="1414" name="Shape"/>
            <p:cNvSpPr/>
            <p:nvPr/>
          </p:nvSpPr>
          <p:spPr>
            <a:xfrm>
              <a:off x="2024471" y="2784528"/>
              <a:ext cx="914404" cy="1123955"/>
            </a:xfrm>
            <a:custGeom>
              <a:avLst/>
              <a:gdLst/>
              <a:ahLst/>
              <a:cxnLst>
                <a:cxn ang="0">
                  <a:pos x="wd2" y="hd2"/>
                </a:cxn>
                <a:cxn ang="5400000">
                  <a:pos x="wd2" y="hd2"/>
                </a:cxn>
                <a:cxn ang="10800000">
                  <a:pos x="wd2" y="hd2"/>
                </a:cxn>
                <a:cxn ang="16200000">
                  <a:pos x="wd2" y="hd2"/>
                </a:cxn>
              </a:cxnLst>
              <a:rect l="0" t="0" r="r" b="b"/>
              <a:pathLst>
                <a:path w="21600" h="21600" extrusionOk="0">
                  <a:moveTo>
                    <a:pt x="0" y="12814"/>
                  </a:moveTo>
                  <a:lnTo>
                    <a:pt x="5400" y="12814"/>
                  </a:lnTo>
                  <a:lnTo>
                    <a:pt x="5400" y="0"/>
                  </a:lnTo>
                  <a:lnTo>
                    <a:pt x="16200" y="0"/>
                  </a:lnTo>
                  <a:lnTo>
                    <a:pt x="16200" y="12814"/>
                  </a:lnTo>
                  <a:lnTo>
                    <a:pt x="21600" y="12814"/>
                  </a:lnTo>
                  <a:lnTo>
                    <a:pt x="10800" y="21600"/>
                  </a:lnTo>
                  <a:close/>
                </a:path>
              </a:pathLst>
            </a:custGeom>
            <a:solidFill>
              <a:srgbClr val="CE1C00"/>
            </a:solidFill>
            <a:ln w="12700" cap="flat">
              <a:noFill/>
              <a:miter lim="400000"/>
            </a:ln>
            <a:effectLst/>
          </p:spPr>
          <p:txBody>
            <a:bodyPr wrap="square" lIns="101600" tIns="101600" rIns="101600" bIns="101600" numCol="1" anchor="ctr">
              <a:noAutofit/>
            </a:bodyPr>
            <a:lstStyle/>
            <a:p>
              <a:pPr marR="81278">
                <a:defRPr sz="3200">
                  <a:uFill>
                    <a:solidFill>
                      <a:srgbClr val="000000"/>
                    </a:solidFill>
                  </a:uFill>
                  <a:latin typeface="Arial"/>
                  <a:ea typeface="Arial"/>
                  <a:cs typeface="Arial"/>
                  <a:sym typeface="Arial"/>
                </a:defRPr>
              </a:pPr>
              <a:endParaRPr/>
            </a:p>
          </p:txBody>
        </p:sp>
      </p:grpSp>
      <p:sp>
        <p:nvSpPr>
          <p:cNvPr id="1416" name="Oval"/>
          <p:cNvSpPr/>
          <p:nvPr/>
        </p:nvSpPr>
        <p:spPr>
          <a:xfrm>
            <a:off x="13504231" y="3206992"/>
            <a:ext cx="4241397" cy="1099852"/>
          </a:xfrm>
          <a:prstGeom prst="ellipse">
            <a:avLst/>
          </a:prstGeom>
          <a:ln w="101600">
            <a:solidFill>
              <a:srgbClr val="C00000"/>
            </a:solidFill>
          </a:ln>
        </p:spPr>
        <p:txBody>
          <a:bodyPr lIns="101600" tIns="101600" rIns="101600" bIns="101600" anchor="ctr"/>
          <a:lstStyle/>
          <a:p>
            <a:pPr marR="81278" defTabSz="1828800">
              <a:defRPr sz="4000">
                <a:uFill>
                  <a:solidFill>
                    <a:srgbClr val="000000"/>
                  </a:solidFill>
                </a:uFill>
                <a:latin typeface="Arial"/>
                <a:ea typeface="Arial"/>
                <a:cs typeface="Arial"/>
                <a:sym typeface="Arial"/>
              </a:defRPr>
            </a:pPr>
            <a:endParaRPr/>
          </a:p>
        </p:txBody>
      </p:sp>
      <p:sp>
        <p:nvSpPr>
          <p:cNvPr id="1417" name="Left Team"/>
          <p:cNvSpPr/>
          <p:nvPr/>
        </p:nvSpPr>
        <p:spPr>
          <a:xfrm>
            <a:off x="8977013" y="1847044"/>
            <a:ext cx="2131033" cy="861774"/>
          </a:xfrm>
          <a:prstGeom prst="rect">
            <a:avLst/>
          </a:prstGeom>
          <a:ln w="25400">
            <a:miter lim="400000"/>
          </a:ln>
          <a:extLst>
            <a:ext uri="{C572A759-6A51-4108-AA02-DFA0A04FC94B}">
              <ma14:wrappingTextBoxFlag xmlns:ma14="http://schemas.microsoft.com/office/mac/drawingml/2011/main" xmlns="" val="1"/>
            </a:ext>
          </a:extLst>
        </p:spPr>
        <p:txBody>
          <a:bodyPr wrap="none" lIns="0" tIns="0" rIns="0" bIns="0">
            <a:spAutoFit/>
          </a:bodyPr>
          <a:lstStyle>
            <a:lvl1pPr marR="81278" indent="81278" algn="ctr">
              <a:defRPr sz="5600">
                <a:solidFill>
                  <a:srgbClr val="0070C0"/>
                </a:solidFill>
                <a:uFill>
                  <a:solidFill>
                    <a:srgbClr val="002F73"/>
                  </a:solidFill>
                </a:uFill>
                <a:latin typeface="Calibri Light"/>
                <a:ea typeface="Calibri Light"/>
                <a:cs typeface="Calibri Light"/>
                <a:sym typeface="Calibri Light"/>
              </a:defRPr>
            </a:lvl1pPr>
          </a:lstStyle>
          <a:p>
            <a:r>
              <a:rPr lang="th-TH" dirty="0"/>
              <a:t>ทีมซ้าย</a:t>
            </a:r>
            <a:endParaRPr dirty="0"/>
          </a:p>
        </p:txBody>
      </p:sp>
      <p:sp>
        <p:nvSpPr>
          <p:cNvPr id="1418" name="Right Team"/>
          <p:cNvSpPr/>
          <p:nvPr/>
        </p:nvSpPr>
        <p:spPr>
          <a:xfrm>
            <a:off x="13485157" y="1837882"/>
            <a:ext cx="2076531" cy="861774"/>
          </a:xfrm>
          <a:prstGeom prst="rect">
            <a:avLst/>
          </a:prstGeom>
          <a:ln w="25400">
            <a:miter lim="400000"/>
          </a:ln>
          <a:extLst>
            <a:ext uri="{C572A759-6A51-4108-AA02-DFA0A04FC94B}">
              <ma14:wrappingTextBoxFlag xmlns:ma14="http://schemas.microsoft.com/office/mac/drawingml/2011/main" xmlns="" val="1"/>
            </a:ext>
          </a:extLst>
        </p:spPr>
        <p:txBody>
          <a:bodyPr wrap="none" lIns="0" tIns="0" rIns="0" bIns="0">
            <a:spAutoFit/>
          </a:bodyPr>
          <a:lstStyle>
            <a:lvl1pPr marR="81278" indent="81278" algn="ctr">
              <a:defRPr sz="5600">
                <a:solidFill>
                  <a:srgbClr val="0070C0"/>
                </a:solidFill>
                <a:uFill>
                  <a:solidFill>
                    <a:srgbClr val="002F73"/>
                  </a:solidFill>
                </a:uFill>
                <a:latin typeface="Calibri Light"/>
                <a:ea typeface="Calibri Light"/>
                <a:cs typeface="Calibri Light"/>
                <a:sym typeface="Calibri Light"/>
              </a:defRPr>
            </a:lvl1pPr>
          </a:lstStyle>
          <a:p>
            <a:r>
              <a:rPr lang="th-TH" dirty="0"/>
              <a:t>ทีมขวา</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409"/>
                                        </p:tgtEl>
                                        <p:attrNameLst>
                                          <p:attrName>style.visibility</p:attrName>
                                        </p:attrNameLst>
                                      </p:cBhvr>
                                      <p:to>
                                        <p:strVal val="visible"/>
                                      </p:to>
                                    </p:set>
                                    <p:animEffect transition="in" filter="wipe(up)">
                                      <p:cBhvr>
                                        <p:cTn id="7" dur="1000"/>
                                        <p:tgtEl>
                                          <p:spTgt spid="1409"/>
                                        </p:tgtEl>
                                      </p:cBhvr>
                                    </p:animEffect>
                                  </p:childTnLst>
                                </p:cTn>
                              </p:par>
                            </p:childTnLst>
                          </p:cTn>
                        </p:par>
                        <p:par>
                          <p:cTn id="8" fill="hold">
                            <p:stCondLst>
                              <p:cond delay="1000"/>
                            </p:stCondLst>
                            <p:childTnLst>
                              <p:par>
                                <p:cTn id="9" presetID="22" presetClass="entr" presetSubtype="1" fill="hold" grpId="2" nodeType="afterEffect">
                                  <p:stCondLst>
                                    <p:cond delay="0"/>
                                  </p:stCondLst>
                                  <p:iterate>
                                    <p:tmAbs val="0"/>
                                  </p:iterate>
                                  <p:childTnLst>
                                    <p:set>
                                      <p:cBhvr>
                                        <p:cTn id="10" fill="hold"/>
                                        <p:tgtEl>
                                          <p:spTgt spid="1415"/>
                                        </p:tgtEl>
                                        <p:attrNameLst>
                                          <p:attrName>style.visibility</p:attrName>
                                        </p:attrNameLst>
                                      </p:cBhvr>
                                      <p:to>
                                        <p:strVal val="visible"/>
                                      </p:to>
                                    </p:set>
                                    <p:animEffect transition="in" filter="wipe(up)">
                                      <p:cBhvr>
                                        <p:cTn id="11" dur="1000"/>
                                        <p:tgtEl>
                                          <p:spTgt spid="1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9" grpId="1" animBg="1" advAuto="0"/>
      <p:bldP spid="1415" grpId="2" animBg="1" advAuto="0"/>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22" name="image106.png" descr="image106.png"/>
          <p:cNvPicPr>
            <a:picLocks noChangeAspect="1"/>
          </p:cNvPicPr>
          <p:nvPr/>
        </p:nvPicPr>
        <p:blipFill>
          <a:blip r:embed="rId3">
            <a:extLst/>
          </a:blip>
          <a:stretch>
            <a:fillRect/>
          </a:stretch>
        </p:blipFill>
        <p:spPr>
          <a:xfrm>
            <a:off x="2091395" y="-4313021"/>
            <a:ext cx="20932727" cy="27057286"/>
          </a:xfrm>
          <a:prstGeom prst="rect">
            <a:avLst/>
          </a:prstGeom>
          <a:ln w="12700">
            <a:miter lim="400000"/>
          </a:ln>
          <a:effectLst>
            <a:outerShdw blurRad="101600" dist="101600" dir="5400000" rotWithShape="0">
              <a:srgbClr val="000000"/>
            </a:outerShdw>
          </a:effectLst>
        </p:spPr>
      </p:pic>
      <p:sp>
        <p:nvSpPr>
          <p:cNvPr id="1423" name="Rectangle"/>
          <p:cNvSpPr/>
          <p:nvPr/>
        </p:nvSpPr>
        <p:spPr>
          <a:xfrm>
            <a:off x="2091397" y="-1041010"/>
            <a:ext cx="20623236" cy="14757008"/>
          </a:xfrm>
          <a:prstGeom prst="rect">
            <a:avLst/>
          </a:prstGeom>
          <a:solidFill>
            <a:srgbClr val="0070C0">
              <a:alpha val="89000"/>
            </a:srgbClr>
          </a:solidFill>
          <a:ln w="12700">
            <a:miter lim="400000"/>
          </a:ln>
        </p:spPr>
        <p:txBody>
          <a:bodyPr lIns="101600" tIns="101600" rIns="101600" bIns="101600" anchor="ctr"/>
          <a:lstStyle/>
          <a:p>
            <a:pPr marR="81278" defTabSz="1828800">
              <a:defRPr sz="4800">
                <a:uFill>
                  <a:solidFill>
                    <a:srgbClr val="000000"/>
                  </a:solidFill>
                </a:uFill>
                <a:latin typeface="Arial"/>
                <a:ea typeface="Arial"/>
                <a:cs typeface="Arial"/>
                <a:sym typeface="Arial"/>
              </a:defRPr>
            </a:pPr>
            <a:endParaRPr/>
          </a:p>
        </p:txBody>
      </p:sp>
      <p:sp>
        <p:nvSpPr>
          <p:cNvPr id="1424" name="Binary Review"/>
          <p:cNvSpPr>
            <a:spLocks noGrp="1"/>
          </p:cNvSpPr>
          <p:nvPr>
            <p:ph type="title"/>
          </p:nvPr>
        </p:nvSpPr>
        <p:spPr>
          <a:xfrm>
            <a:off x="4474114" y="815978"/>
            <a:ext cx="15773401" cy="1558927"/>
          </a:xfrm>
          <a:prstGeom prst="rect">
            <a:avLst/>
          </a:prstGeom>
        </p:spPr>
        <p:txBody>
          <a:bodyPr/>
          <a:lstStyle>
            <a:lvl1pPr defTabSz="1124711">
              <a:defRPr sz="8856">
                <a:solidFill>
                  <a:srgbClr val="FFFFFF"/>
                </a:solidFill>
              </a:defRPr>
            </a:lvl1pPr>
          </a:lstStyle>
          <a:p>
            <a:r>
              <a:rPr lang="th-TH" sz="7200" dirty="0"/>
              <a:t>ทบทวนเกี่ยวกับ </a:t>
            </a:r>
            <a:r>
              <a:rPr dirty="0"/>
              <a:t>Binary</a:t>
            </a:r>
          </a:p>
        </p:txBody>
      </p:sp>
      <p:sp>
        <p:nvSpPr>
          <p:cNvPr id="1425" name="The computer can do placement automatically, but you can choose where to place people if you prefer…"/>
          <p:cNvSpPr>
            <a:spLocks noGrp="1"/>
          </p:cNvSpPr>
          <p:nvPr>
            <p:ph type="body" idx="1"/>
          </p:nvPr>
        </p:nvSpPr>
        <p:spPr>
          <a:xfrm>
            <a:off x="4474114" y="2718863"/>
            <a:ext cx="14572440" cy="10997138"/>
          </a:xfrm>
          <a:prstGeom prst="rect">
            <a:avLst/>
          </a:prstGeom>
        </p:spPr>
        <p:txBody>
          <a:bodyPr/>
          <a:lstStyle/>
          <a:p>
            <a:pPr marL="339470" indent="-339470" defTabSz="1357882">
              <a:spcBef>
                <a:spcPts val="2400"/>
              </a:spcBef>
              <a:defRPr sz="5400">
                <a:solidFill>
                  <a:srgbClr val="FFFFFF"/>
                </a:solidFill>
              </a:defRPr>
            </a:pPr>
            <a:r>
              <a:rPr lang="th-TH" sz="5400" dirty="0"/>
              <a:t>คอมพิวเตอร์สามารถจัดตำแหน่งให้โดยอัตโนมัติ แต่คุณสามารถเลือกที่ที่จะวางคนได้ตามต้องการ</a:t>
            </a:r>
          </a:p>
          <a:p>
            <a:pPr marL="339470" indent="-339470" defTabSz="1357882">
              <a:spcBef>
                <a:spcPts val="2400"/>
              </a:spcBef>
              <a:defRPr sz="5400">
                <a:solidFill>
                  <a:srgbClr val="FFFFFF"/>
                </a:solidFill>
              </a:defRPr>
            </a:pPr>
            <a:r>
              <a:rPr lang="th-TH" sz="5400" dirty="0"/>
              <a:t>สอบถามสายตรงที่มีคุณสมบัติเหมาะสมสำหรับคำแนะนำเกี่ยวกับการจัดตำแหน่งแบบ </a:t>
            </a:r>
            <a:r>
              <a:rPr lang="en-US" sz="5400" dirty="0"/>
              <a:t>binary </a:t>
            </a:r>
            <a:r>
              <a:rPr lang="th-TH" sz="5400" dirty="0"/>
              <a:t>เมื่อให้การสนับสนุนกลุ่มคนแรกๆของคุณและหลังจากนั้นตามความจำเป็น</a:t>
            </a:r>
          </a:p>
          <a:p>
            <a:pPr marL="339470" indent="-339470" defTabSz="1357882">
              <a:spcBef>
                <a:spcPts val="2400"/>
              </a:spcBef>
              <a:defRPr sz="5400">
                <a:solidFill>
                  <a:srgbClr val="FFFFFF"/>
                </a:solidFill>
              </a:defRPr>
            </a:pPr>
            <a:r>
              <a:rPr lang="th-TH" sz="5400" dirty="0"/>
              <a:t>สร้างธุรกิจแรกของคุณบนขาย่อย </a:t>
            </a:r>
            <a:r>
              <a:rPr lang="en-US" sz="5400" dirty="0"/>
              <a:t>spillover </a:t>
            </a:r>
            <a:r>
              <a:rPr lang="th-TH" sz="5400" dirty="0"/>
              <a:t>(ถ้าคุณมี spillover)</a:t>
            </a:r>
            <a:endParaRPr lang="en-US" sz="5400" dirty="0"/>
          </a:p>
          <a:p>
            <a:pPr marL="339470" indent="-339470" defTabSz="1357882">
              <a:spcBef>
                <a:spcPts val="2400"/>
              </a:spcBef>
              <a:defRPr sz="5400">
                <a:solidFill>
                  <a:srgbClr val="FFFFFF"/>
                </a:solidFill>
              </a:defRPr>
            </a:pPr>
            <a:r>
              <a:rPr lang="th-TH" sz="5400" dirty="0"/>
              <a:t>ดำเนินกิจกรรมสนับสนุนต่อเนี่อง / การสนับสนุนที่สอดคล้องกันเพื่อสร้างและปรับสมดุลขาทแยงมุมของคุณ</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9" name="Team Commissions"/>
          <p:cNvSpPr>
            <a:spLocks noGrp="1"/>
          </p:cNvSpPr>
          <p:nvPr>
            <p:ph type="title"/>
          </p:nvPr>
        </p:nvSpPr>
        <p:spPr>
          <a:xfrm>
            <a:off x="3048000" y="343957"/>
            <a:ext cx="18288000" cy="1558928"/>
          </a:xfrm>
          <a:prstGeom prst="rect">
            <a:avLst/>
          </a:prstGeom>
        </p:spPr>
        <p:txBody>
          <a:bodyPr/>
          <a:lstStyle>
            <a:lvl1pPr algn="ctr">
              <a:defRPr sz="8800"/>
            </a:lvl1pPr>
          </a:lstStyle>
          <a:p>
            <a:r>
              <a:rPr lang="th-TH" dirty="0"/>
              <a:t>คอมมิชชั่นทีม</a:t>
            </a:r>
            <a:endParaRPr dirty="0"/>
          </a:p>
        </p:txBody>
      </p:sp>
      <p:sp>
        <p:nvSpPr>
          <p:cNvPr id="1430" name="Line"/>
          <p:cNvSpPr/>
          <p:nvPr/>
        </p:nvSpPr>
        <p:spPr>
          <a:xfrm>
            <a:off x="12133549" y="2138292"/>
            <a:ext cx="86472" cy="12070081"/>
          </a:xfrm>
          <a:prstGeom prst="line">
            <a:avLst/>
          </a:prstGeom>
          <a:ln w="127000">
            <a:solidFill>
              <a:srgbClr val="BFBFBF"/>
            </a:solidFill>
            <a:prstDash val="dash"/>
          </a:ln>
        </p:spPr>
        <p:txBody>
          <a:bodyPr lIns="91437" tIns="91437" rIns="91437" bIns="91437"/>
          <a:lstStyle/>
          <a:p>
            <a:endParaRPr/>
          </a:p>
        </p:txBody>
      </p:sp>
      <p:sp>
        <p:nvSpPr>
          <p:cNvPr id="1431" name="Left Team"/>
          <p:cNvSpPr/>
          <p:nvPr/>
        </p:nvSpPr>
        <p:spPr>
          <a:xfrm>
            <a:off x="8977013" y="1847044"/>
            <a:ext cx="2131033" cy="861774"/>
          </a:xfrm>
          <a:prstGeom prst="rect">
            <a:avLst/>
          </a:prstGeom>
          <a:ln w="25400">
            <a:miter lim="400000"/>
          </a:ln>
          <a:extLst>
            <a:ext uri="{C572A759-6A51-4108-AA02-DFA0A04FC94B}">
              <ma14:wrappingTextBoxFlag xmlns:ma14="http://schemas.microsoft.com/office/mac/drawingml/2011/main" xmlns="" val="1"/>
            </a:ext>
          </a:extLst>
        </p:spPr>
        <p:txBody>
          <a:bodyPr wrap="none" lIns="0" tIns="0" rIns="0" bIns="0">
            <a:spAutoFit/>
          </a:bodyPr>
          <a:lstStyle>
            <a:lvl1pPr marR="81278" indent="81278" algn="ctr">
              <a:defRPr sz="5600">
                <a:solidFill>
                  <a:srgbClr val="0070C0"/>
                </a:solidFill>
                <a:uFill>
                  <a:solidFill>
                    <a:srgbClr val="002F73"/>
                  </a:solidFill>
                </a:uFill>
                <a:latin typeface="Calibri Light"/>
                <a:ea typeface="Calibri Light"/>
                <a:cs typeface="Calibri Light"/>
                <a:sym typeface="Calibri Light"/>
              </a:defRPr>
            </a:lvl1pPr>
          </a:lstStyle>
          <a:p>
            <a:r>
              <a:rPr lang="th-TH" dirty="0"/>
              <a:t>ทีมซ้าย</a:t>
            </a:r>
            <a:endParaRPr dirty="0"/>
          </a:p>
        </p:txBody>
      </p:sp>
      <p:sp>
        <p:nvSpPr>
          <p:cNvPr id="1432" name="Right Team"/>
          <p:cNvSpPr/>
          <p:nvPr/>
        </p:nvSpPr>
        <p:spPr>
          <a:xfrm>
            <a:off x="13485156" y="1837882"/>
            <a:ext cx="2076531" cy="861774"/>
          </a:xfrm>
          <a:prstGeom prst="rect">
            <a:avLst/>
          </a:prstGeom>
          <a:ln w="25400">
            <a:miter lim="400000"/>
          </a:ln>
          <a:extLst>
            <a:ext uri="{C572A759-6A51-4108-AA02-DFA0A04FC94B}">
              <ma14:wrappingTextBoxFlag xmlns:ma14="http://schemas.microsoft.com/office/mac/drawingml/2011/main" xmlns="" val="1"/>
            </a:ext>
          </a:extLst>
        </p:spPr>
        <p:txBody>
          <a:bodyPr wrap="none" lIns="0" tIns="0" rIns="0" bIns="0">
            <a:spAutoFit/>
          </a:bodyPr>
          <a:lstStyle>
            <a:lvl1pPr marR="81278" indent="81278" algn="ctr">
              <a:defRPr sz="5600">
                <a:solidFill>
                  <a:srgbClr val="0070C0"/>
                </a:solidFill>
                <a:uFill>
                  <a:solidFill>
                    <a:srgbClr val="002F73"/>
                  </a:solidFill>
                </a:uFill>
                <a:latin typeface="Calibri Light"/>
                <a:ea typeface="Calibri Light"/>
                <a:cs typeface="Calibri Light"/>
                <a:sym typeface="Calibri Light"/>
              </a:defRPr>
            </a:lvl1pPr>
          </a:lstStyle>
          <a:p>
            <a:r>
              <a:rPr lang="th-TH" dirty="0"/>
              <a:t>ทีมขวา</a:t>
            </a:r>
            <a:endParaRPr dirty="0"/>
          </a:p>
        </p:txBody>
      </p:sp>
      <p:grpSp>
        <p:nvGrpSpPr>
          <p:cNvPr id="1475" name="Group"/>
          <p:cNvGrpSpPr/>
          <p:nvPr/>
        </p:nvGrpSpPr>
        <p:grpSpPr>
          <a:xfrm>
            <a:off x="6737326" y="3352767"/>
            <a:ext cx="10721965" cy="10210841"/>
            <a:chOff x="-5" y="-4"/>
            <a:chExt cx="10721964" cy="10210840"/>
          </a:xfrm>
        </p:grpSpPr>
        <p:grpSp>
          <p:nvGrpSpPr>
            <p:cNvPr id="1465" name="Group"/>
            <p:cNvGrpSpPr/>
            <p:nvPr/>
          </p:nvGrpSpPr>
          <p:grpSpPr>
            <a:xfrm>
              <a:off x="-6" y="-5"/>
              <a:ext cx="10721965" cy="9363079"/>
              <a:chOff x="-3" y="-2"/>
              <a:chExt cx="10721964" cy="9363077"/>
            </a:xfrm>
          </p:grpSpPr>
          <p:sp>
            <p:nvSpPr>
              <p:cNvPr id="1433" name="Oval"/>
              <p:cNvSpPr/>
              <p:nvPr/>
            </p:nvSpPr>
            <p:spPr>
              <a:xfrm>
                <a:off x="4511671" y="-3"/>
                <a:ext cx="1806533" cy="1692245"/>
              </a:xfrm>
              <a:prstGeom prst="ellipse">
                <a:avLst/>
              </a:prstGeom>
              <a:solidFill>
                <a:srgbClr val="275D90"/>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grpSp>
            <p:nvGrpSpPr>
              <p:cNvPr id="1438" name="Group"/>
              <p:cNvGrpSpPr/>
              <p:nvPr/>
            </p:nvGrpSpPr>
            <p:grpSpPr>
              <a:xfrm>
                <a:off x="3111491" y="1409721"/>
                <a:ext cx="4606898" cy="2816181"/>
                <a:chOff x="-1" y="-1"/>
                <a:chExt cx="4606897" cy="2816180"/>
              </a:xfrm>
            </p:grpSpPr>
            <p:sp>
              <p:nvSpPr>
                <p:cNvPr id="1434" name="Oval"/>
                <p:cNvSpPr/>
                <p:nvPr/>
              </p:nvSpPr>
              <p:spPr>
                <a:xfrm>
                  <a:off x="-2" y="1123930"/>
                  <a:ext cx="1803365" cy="1692249"/>
                </a:xfrm>
                <a:prstGeom prst="ellipse">
                  <a:avLst/>
                </a:prstGeom>
                <a:solidFill>
                  <a:srgbClr val="92D050"/>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435" name="Oval"/>
                <p:cNvSpPr/>
                <p:nvPr/>
              </p:nvSpPr>
              <p:spPr>
                <a:xfrm>
                  <a:off x="2803531" y="1123930"/>
                  <a:ext cx="1803365" cy="1692249"/>
                </a:xfrm>
                <a:prstGeom prst="ellipse">
                  <a:avLst/>
                </a:prstGeom>
                <a:solidFill>
                  <a:srgbClr val="745F8E"/>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436" name="Line"/>
                <p:cNvSpPr/>
                <p:nvPr/>
              </p:nvSpPr>
              <p:spPr>
                <a:xfrm flipH="1">
                  <a:off x="901721" y="0"/>
                  <a:ext cx="765181" cy="1123955"/>
                </a:xfrm>
                <a:prstGeom prst="line">
                  <a:avLst/>
                </a:prstGeom>
                <a:noFill/>
                <a:ln w="76200" cap="flat">
                  <a:solidFill>
                    <a:srgbClr val="5B92C7"/>
                  </a:solidFill>
                  <a:prstDash val="solid"/>
                  <a:round/>
                </a:ln>
                <a:effectLst/>
              </p:spPr>
              <p:txBody>
                <a:bodyPr wrap="square" lIns="91437" tIns="91437" rIns="91437" bIns="91437" numCol="1" anchor="t">
                  <a:noAutofit/>
                </a:bodyPr>
                <a:lstStyle/>
                <a:p>
                  <a:endParaRPr/>
                </a:p>
              </p:txBody>
            </p:sp>
            <p:sp>
              <p:nvSpPr>
                <p:cNvPr id="1437" name="Line"/>
                <p:cNvSpPr/>
                <p:nvPr/>
              </p:nvSpPr>
              <p:spPr>
                <a:xfrm>
                  <a:off x="2940073" y="-3"/>
                  <a:ext cx="765181" cy="1123958"/>
                </a:xfrm>
                <a:prstGeom prst="line">
                  <a:avLst/>
                </a:prstGeom>
                <a:noFill/>
                <a:ln w="76200" cap="flat">
                  <a:solidFill>
                    <a:srgbClr val="5B92C7"/>
                  </a:solidFill>
                  <a:prstDash val="solid"/>
                  <a:round/>
                </a:ln>
                <a:effectLst/>
              </p:spPr>
              <p:txBody>
                <a:bodyPr wrap="square" lIns="91437" tIns="91437" rIns="91437" bIns="91437" numCol="1" anchor="t">
                  <a:noAutofit/>
                </a:bodyPr>
                <a:lstStyle/>
                <a:p>
                  <a:endParaRPr/>
                </a:p>
              </p:txBody>
            </p:sp>
          </p:grpSp>
          <p:grpSp>
            <p:nvGrpSpPr>
              <p:cNvPr id="1447" name="Group"/>
              <p:cNvGrpSpPr/>
              <p:nvPr/>
            </p:nvGrpSpPr>
            <p:grpSpPr>
              <a:xfrm>
                <a:off x="1374768" y="3943375"/>
                <a:ext cx="8169252" cy="2898733"/>
                <a:chOff x="-1" y="-2"/>
                <a:chExt cx="8169250" cy="2898732"/>
              </a:xfrm>
            </p:grpSpPr>
            <p:sp>
              <p:nvSpPr>
                <p:cNvPr id="1439" name="Line"/>
                <p:cNvSpPr/>
                <p:nvPr/>
              </p:nvSpPr>
              <p:spPr>
                <a:xfrm flipH="1">
                  <a:off x="803293" y="-3"/>
                  <a:ext cx="1196981" cy="1352559"/>
                </a:xfrm>
                <a:prstGeom prst="line">
                  <a:avLst/>
                </a:prstGeom>
                <a:noFill/>
                <a:ln w="76200" cap="flat">
                  <a:solidFill>
                    <a:srgbClr val="5B92C7"/>
                  </a:solidFill>
                  <a:prstDash val="solid"/>
                  <a:round/>
                </a:ln>
                <a:effectLst/>
              </p:spPr>
              <p:txBody>
                <a:bodyPr wrap="square" lIns="91437" tIns="91437" rIns="91437" bIns="91437" numCol="1" anchor="t">
                  <a:noAutofit/>
                </a:bodyPr>
                <a:lstStyle/>
                <a:p>
                  <a:endParaRPr/>
                </a:p>
              </p:txBody>
            </p:sp>
            <p:sp>
              <p:nvSpPr>
                <p:cNvPr id="1440" name="Line"/>
                <p:cNvSpPr/>
                <p:nvPr/>
              </p:nvSpPr>
              <p:spPr>
                <a:xfrm>
                  <a:off x="2638448" y="247648"/>
                  <a:ext cx="304803" cy="1104907"/>
                </a:xfrm>
                <a:prstGeom prst="line">
                  <a:avLst/>
                </a:prstGeom>
                <a:noFill/>
                <a:ln w="76200" cap="flat">
                  <a:solidFill>
                    <a:srgbClr val="5B92C7"/>
                  </a:solidFill>
                  <a:prstDash val="solid"/>
                  <a:round/>
                </a:ln>
                <a:effectLst/>
              </p:spPr>
              <p:txBody>
                <a:bodyPr wrap="square" lIns="91437" tIns="91437" rIns="91437" bIns="91437" numCol="1" anchor="t">
                  <a:noAutofit/>
                </a:bodyPr>
                <a:lstStyle/>
                <a:p>
                  <a:endParaRPr/>
                </a:p>
              </p:txBody>
            </p:sp>
            <p:sp>
              <p:nvSpPr>
                <p:cNvPr id="1441" name="Line"/>
                <p:cNvSpPr/>
                <p:nvPr/>
              </p:nvSpPr>
              <p:spPr>
                <a:xfrm flipH="1">
                  <a:off x="5191152" y="247646"/>
                  <a:ext cx="250831" cy="1104905"/>
                </a:xfrm>
                <a:prstGeom prst="line">
                  <a:avLst/>
                </a:prstGeom>
                <a:noFill/>
                <a:ln w="76200" cap="flat">
                  <a:solidFill>
                    <a:srgbClr val="5B92C7"/>
                  </a:solidFill>
                  <a:prstDash val="solid"/>
                  <a:round/>
                </a:ln>
                <a:effectLst/>
              </p:spPr>
              <p:txBody>
                <a:bodyPr wrap="square" lIns="91437" tIns="91437" rIns="91437" bIns="91437" numCol="1" anchor="t">
                  <a:noAutofit/>
                </a:bodyPr>
                <a:lstStyle/>
                <a:p>
                  <a:endParaRPr/>
                </a:p>
              </p:txBody>
            </p:sp>
            <p:sp>
              <p:nvSpPr>
                <p:cNvPr id="1442" name="Line"/>
                <p:cNvSpPr/>
                <p:nvPr/>
              </p:nvSpPr>
              <p:spPr>
                <a:xfrm>
                  <a:off x="6080148" y="-1"/>
                  <a:ext cx="1285881" cy="1352555"/>
                </a:xfrm>
                <a:prstGeom prst="line">
                  <a:avLst/>
                </a:prstGeom>
                <a:noFill/>
                <a:ln w="76200" cap="flat">
                  <a:solidFill>
                    <a:srgbClr val="5B92C7"/>
                  </a:solidFill>
                  <a:prstDash val="solid"/>
                  <a:round/>
                </a:ln>
                <a:effectLst/>
              </p:spPr>
              <p:txBody>
                <a:bodyPr wrap="square" lIns="91437" tIns="91437" rIns="91437" bIns="91437" numCol="1" anchor="t">
                  <a:noAutofit/>
                </a:bodyPr>
                <a:lstStyle/>
                <a:p>
                  <a:endParaRPr/>
                </a:p>
              </p:txBody>
            </p:sp>
            <p:sp>
              <p:nvSpPr>
                <p:cNvPr id="1443" name="Oval"/>
                <p:cNvSpPr/>
                <p:nvPr/>
              </p:nvSpPr>
              <p:spPr>
                <a:xfrm>
                  <a:off x="-2" y="1352530"/>
                  <a:ext cx="1609689" cy="1546201"/>
                </a:xfrm>
                <a:prstGeom prst="ellipse">
                  <a:avLst/>
                </a:prstGeom>
                <a:solidFill>
                  <a:srgbClr val="92D050"/>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444" name="Oval"/>
                <p:cNvSpPr/>
                <p:nvPr/>
              </p:nvSpPr>
              <p:spPr>
                <a:xfrm>
                  <a:off x="2139949" y="1352530"/>
                  <a:ext cx="1609689" cy="1546201"/>
                </a:xfrm>
                <a:prstGeom prst="ellipse">
                  <a:avLst/>
                </a:prstGeom>
                <a:solidFill>
                  <a:srgbClr val="92D050"/>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445" name="Oval"/>
                <p:cNvSpPr/>
                <p:nvPr/>
              </p:nvSpPr>
              <p:spPr>
                <a:xfrm>
                  <a:off x="4387855" y="1352530"/>
                  <a:ext cx="1609689" cy="1546201"/>
                </a:xfrm>
                <a:prstGeom prst="ellipse">
                  <a:avLst/>
                </a:prstGeom>
                <a:solidFill>
                  <a:srgbClr val="745F8E"/>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446" name="Oval"/>
                <p:cNvSpPr/>
                <p:nvPr/>
              </p:nvSpPr>
              <p:spPr>
                <a:xfrm>
                  <a:off x="6559556" y="1352530"/>
                  <a:ext cx="1609694" cy="1546201"/>
                </a:xfrm>
                <a:prstGeom prst="ellipse">
                  <a:avLst/>
                </a:prstGeom>
                <a:solidFill>
                  <a:srgbClr val="745F8E"/>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grpSp>
          <p:grpSp>
            <p:nvGrpSpPr>
              <p:cNvPr id="1464" name="Group"/>
              <p:cNvGrpSpPr/>
              <p:nvPr/>
            </p:nvGrpSpPr>
            <p:grpSpPr>
              <a:xfrm>
                <a:off x="-4" y="6581803"/>
                <a:ext cx="10721965" cy="2781273"/>
                <a:chOff x="-1" y="-2"/>
                <a:chExt cx="10721964" cy="2781272"/>
              </a:xfrm>
            </p:grpSpPr>
            <p:sp>
              <p:nvSpPr>
                <p:cNvPr id="1448" name="Oval"/>
                <p:cNvSpPr/>
                <p:nvPr/>
              </p:nvSpPr>
              <p:spPr>
                <a:xfrm>
                  <a:off x="8251835" y="1682738"/>
                  <a:ext cx="1152501" cy="1098533"/>
                </a:xfrm>
                <a:prstGeom prst="ellipse">
                  <a:avLst/>
                </a:prstGeom>
                <a:solidFill>
                  <a:srgbClr val="745F8E"/>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449" name="Oval"/>
                <p:cNvSpPr/>
                <p:nvPr/>
              </p:nvSpPr>
              <p:spPr>
                <a:xfrm>
                  <a:off x="9569458" y="1682738"/>
                  <a:ext cx="1152505" cy="1098533"/>
                </a:xfrm>
                <a:prstGeom prst="ellipse">
                  <a:avLst/>
                </a:prstGeom>
                <a:solidFill>
                  <a:srgbClr val="745F8E"/>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450" name="Oval"/>
                <p:cNvSpPr/>
                <p:nvPr/>
              </p:nvSpPr>
              <p:spPr>
                <a:xfrm>
                  <a:off x="5549905" y="1682738"/>
                  <a:ext cx="1152505" cy="1098533"/>
                </a:xfrm>
                <a:prstGeom prst="ellipse">
                  <a:avLst/>
                </a:prstGeom>
                <a:solidFill>
                  <a:srgbClr val="745F8E"/>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451" name="Oval"/>
                <p:cNvSpPr/>
                <p:nvPr/>
              </p:nvSpPr>
              <p:spPr>
                <a:xfrm>
                  <a:off x="6908805" y="1682738"/>
                  <a:ext cx="1152505" cy="1098533"/>
                </a:xfrm>
                <a:prstGeom prst="ellipse">
                  <a:avLst/>
                </a:prstGeom>
                <a:solidFill>
                  <a:srgbClr val="745F8E"/>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452" name="Oval"/>
                <p:cNvSpPr/>
                <p:nvPr/>
              </p:nvSpPr>
              <p:spPr>
                <a:xfrm>
                  <a:off x="2778129" y="1682738"/>
                  <a:ext cx="1149329" cy="1098533"/>
                </a:xfrm>
                <a:prstGeom prst="ellipse">
                  <a:avLst/>
                </a:prstGeom>
                <a:solidFill>
                  <a:srgbClr val="92D050"/>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453" name="Oval"/>
                <p:cNvSpPr/>
                <p:nvPr/>
              </p:nvSpPr>
              <p:spPr>
                <a:xfrm>
                  <a:off x="4171952" y="1682738"/>
                  <a:ext cx="1149329" cy="1098533"/>
                </a:xfrm>
                <a:prstGeom prst="ellipse">
                  <a:avLst/>
                </a:prstGeom>
                <a:solidFill>
                  <a:srgbClr val="92D050"/>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454" name="Oval"/>
                <p:cNvSpPr/>
                <p:nvPr/>
              </p:nvSpPr>
              <p:spPr>
                <a:xfrm>
                  <a:off x="-2" y="1682738"/>
                  <a:ext cx="1152505" cy="1098533"/>
                </a:xfrm>
                <a:prstGeom prst="ellipse">
                  <a:avLst/>
                </a:prstGeom>
                <a:solidFill>
                  <a:srgbClr val="92D050"/>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455" name="Oval"/>
                <p:cNvSpPr/>
                <p:nvPr/>
              </p:nvSpPr>
              <p:spPr>
                <a:xfrm>
                  <a:off x="1397000" y="1682738"/>
                  <a:ext cx="1149329" cy="1098533"/>
                </a:xfrm>
                <a:prstGeom prst="ellipse">
                  <a:avLst/>
                </a:prstGeom>
                <a:solidFill>
                  <a:srgbClr val="92D050"/>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456" name="Line"/>
                <p:cNvSpPr/>
                <p:nvPr/>
              </p:nvSpPr>
              <p:spPr>
                <a:xfrm flipH="1">
                  <a:off x="574689" y="1"/>
                  <a:ext cx="1038228" cy="1682759"/>
                </a:xfrm>
                <a:prstGeom prst="line">
                  <a:avLst/>
                </a:prstGeom>
                <a:noFill/>
                <a:ln w="76200" cap="flat">
                  <a:solidFill>
                    <a:srgbClr val="5B92C7"/>
                  </a:solidFill>
                  <a:prstDash val="solid"/>
                  <a:round/>
                </a:ln>
                <a:effectLst/>
              </p:spPr>
              <p:txBody>
                <a:bodyPr wrap="square" lIns="91437" tIns="91437" rIns="91437" bIns="91437" numCol="1" anchor="t">
                  <a:noAutofit/>
                </a:bodyPr>
                <a:lstStyle/>
                <a:p>
                  <a:endParaRPr/>
                </a:p>
              </p:txBody>
            </p:sp>
            <p:sp>
              <p:nvSpPr>
                <p:cNvPr id="1457" name="Line"/>
                <p:cNvSpPr/>
                <p:nvPr/>
              </p:nvSpPr>
              <p:spPr>
                <a:xfrm flipH="1">
                  <a:off x="1971689" y="225426"/>
                  <a:ext cx="209555" cy="1457333"/>
                </a:xfrm>
                <a:prstGeom prst="line">
                  <a:avLst/>
                </a:prstGeom>
                <a:noFill/>
                <a:ln w="76200" cap="flat">
                  <a:solidFill>
                    <a:srgbClr val="5B92C7"/>
                  </a:solidFill>
                  <a:prstDash val="solid"/>
                  <a:round/>
                </a:ln>
                <a:effectLst/>
              </p:spPr>
              <p:txBody>
                <a:bodyPr wrap="square" lIns="91437" tIns="91437" rIns="91437" bIns="91437" numCol="1" anchor="t">
                  <a:noAutofit/>
                </a:bodyPr>
                <a:lstStyle/>
                <a:p>
                  <a:endParaRPr/>
                </a:p>
              </p:txBody>
            </p:sp>
            <p:sp>
              <p:nvSpPr>
                <p:cNvPr id="1458" name="Line"/>
                <p:cNvSpPr/>
                <p:nvPr/>
              </p:nvSpPr>
              <p:spPr>
                <a:xfrm flipH="1">
                  <a:off x="3352818" y="-3"/>
                  <a:ext cx="396878" cy="1682761"/>
                </a:xfrm>
                <a:prstGeom prst="line">
                  <a:avLst/>
                </a:prstGeom>
                <a:noFill/>
                <a:ln w="76200" cap="flat">
                  <a:solidFill>
                    <a:srgbClr val="5B92C7"/>
                  </a:solidFill>
                  <a:prstDash val="solid"/>
                  <a:round/>
                </a:ln>
                <a:effectLst/>
              </p:spPr>
              <p:txBody>
                <a:bodyPr wrap="square" lIns="91437" tIns="91437" rIns="91437" bIns="91437" numCol="1" anchor="t">
                  <a:noAutofit/>
                </a:bodyPr>
                <a:lstStyle/>
                <a:p>
                  <a:endParaRPr/>
                </a:p>
              </p:txBody>
            </p:sp>
            <p:sp>
              <p:nvSpPr>
                <p:cNvPr id="1459" name="Line"/>
                <p:cNvSpPr/>
                <p:nvPr/>
              </p:nvSpPr>
              <p:spPr>
                <a:xfrm>
                  <a:off x="4321194" y="225422"/>
                  <a:ext cx="425455" cy="1457335"/>
                </a:xfrm>
                <a:prstGeom prst="line">
                  <a:avLst/>
                </a:prstGeom>
                <a:noFill/>
                <a:ln w="76200" cap="flat">
                  <a:solidFill>
                    <a:srgbClr val="5B92C7"/>
                  </a:solidFill>
                  <a:prstDash val="solid"/>
                  <a:round/>
                </a:ln>
                <a:effectLst/>
              </p:spPr>
              <p:txBody>
                <a:bodyPr wrap="square" lIns="91437" tIns="91437" rIns="91437" bIns="91437" numCol="1" anchor="t">
                  <a:noAutofit/>
                </a:bodyPr>
                <a:lstStyle/>
                <a:p>
                  <a:endParaRPr/>
                </a:p>
              </p:txBody>
            </p:sp>
            <p:sp>
              <p:nvSpPr>
                <p:cNvPr id="1460" name="Line"/>
                <p:cNvSpPr/>
                <p:nvPr/>
              </p:nvSpPr>
              <p:spPr>
                <a:xfrm flipH="1">
                  <a:off x="6127767" y="225426"/>
                  <a:ext cx="438155" cy="1457333"/>
                </a:xfrm>
                <a:prstGeom prst="line">
                  <a:avLst/>
                </a:prstGeom>
                <a:noFill/>
                <a:ln w="76200" cap="flat">
                  <a:solidFill>
                    <a:srgbClr val="5B92C7"/>
                  </a:solidFill>
                  <a:prstDash val="solid"/>
                  <a:round/>
                </a:ln>
                <a:effectLst/>
              </p:spPr>
              <p:txBody>
                <a:bodyPr wrap="square" lIns="91437" tIns="91437" rIns="91437" bIns="91437" numCol="1" anchor="t">
                  <a:noAutofit/>
                </a:bodyPr>
                <a:lstStyle/>
                <a:p>
                  <a:endParaRPr/>
                </a:p>
              </p:txBody>
            </p:sp>
            <p:sp>
              <p:nvSpPr>
                <p:cNvPr id="1461" name="Line"/>
                <p:cNvSpPr/>
                <p:nvPr/>
              </p:nvSpPr>
              <p:spPr>
                <a:xfrm>
                  <a:off x="7137419" y="-1"/>
                  <a:ext cx="346081" cy="1682761"/>
                </a:xfrm>
                <a:prstGeom prst="line">
                  <a:avLst/>
                </a:prstGeom>
                <a:noFill/>
                <a:ln w="76200" cap="flat">
                  <a:solidFill>
                    <a:srgbClr val="5B92C7"/>
                  </a:solidFill>
                  <a:prstDash val="solid"/>
                  <a:round/>
                </a:ln>
                <a:effectLst/>
              </p:spPr>
              <p:txBody>
                <a:bodyPr wrap="square" lIns="91437" tIns="91437" rIns="91437" bIns="91437" numCol="1" anchor="t">
                  <a:noAutofit/>
                </a:bodyPr>
                <a:lstStyle/>
                <a:p>
                  <a:endParaRPr/>
                </a:p>
              </p:txBody>
            </p:sp>
            <p:sp>
              <p:nvSpPr>
                <p:cNvPr id="1462" name="Line"/>
                <p:cNvSpPr/>
                <p:nvPr/>
              </p:nvSpPr>
              <p:spPr>
                <a:xfrm>
                  <a:off x="8737622" y="225426"/>
                  <a:ext cx="92079" cy="1457333"/>
                </a:xfrm>
                <a:prstGeom prst="line">
                  <a:avLst/>
                </a:prstGeom>
                <a:noFill/>
                <a:ln w="76200" cap="flat">
                  <a:solidFill>
                    <a:srgbClr val="5B92C7"/>
                  </a:solidFill>
                  <a:prstDash val="solid"/>
                  <a:round/>
                </a:ln>
                <a:effectLst/>
              </p:spPr>
              <p:txBody>
                <a:bodyPr wrap="square" lIns="91437" tIns="91437" rIns="91437" bIns="91437" numCol="1" anchor="t">
                  <a:noAutofit/>
                </a:bodyPr>
                <a:lstStyle/>
                <a:p>
                  <a:endParaRPr/>
                </a:p>
              </p:txBody>
            </p:sp>
            <p:sp>
              <p:nvSpPr>
                <p:cNvPr id="1463" name="Line"/>
                <p:cNvSpPr/>
                <p:nvPr/>
              </p:nvSpPr>
              <p:spPr>
                <a:xfrm>
                  <a:off x="9305946" y="-1"/>
                  <a:ext cx="841377" cy="1682759"/>
                </a:xfrm>
                <a:prstGeom prst="line">
                  <a:avLst/>
                </a:prstGeom>
                <a:noFill/>
                <a:ln w="76200" cap="flat">
                  <a:solidFill>
                    <a:srgbClr val="5B92C7"/>
                  </a:solidFill>
                  <a:prstDash val="solid"/>
                  <a:round/>
                </a:ln>
                <a:effectLst/>
              </p:spPr>
              <p:txBody>
                <a:bodyPr wrap="square" lIns="91437" tIns="91437" rIns="91437" bIns="91437" numCol="1" anchor="t">
                  <a:noAutofit/>
                </a:bodyPr>
                <a:lstStyle/>
                <a:p>
                  <a:endParaRPr/>
                </a:p>
              </p:txBody>
            </p:sp>
          </p:grpSp>
        </p:grpSp>
        <p:grpSp>
          <p:nvGrpSpPr>
            <p:cNvPr id="1474" name="Group"/>
            <p:cNvGrpSpPr/>
            <p:nvPr/>
          </p:nvGrpSpPr>
          <p:grpSpPr>
            <a:xfrm>
              <a:off x="273062" y="9601227"/>
              <a:ext cx="10160014" cy="609609"/>
              <a:chOff x="0" y="-1"/>
              <a:chExt cx="10160013" cy="609608"/>
            </a:xfrm>
          </p:grpSpPr>
          <p:sp>
            <p:nvSpPr>
              <p:cNvPr id="1466" name="Shape"/>
              <p:cNvSpPr/>
              <p:nvPr/>
            </p:nvSpPr>
            <p:spPr>
              <a:xfrm>
                <a:off x="-1" y="-2"/>
                <a:ext cx="574684" cy="609609"/>
              </a:xfrm>
              <a:custGeom>
                <a:avLst/>
                <a:gdLst/>
                <a:ahLst/>
                <a:cxnLst>
                  <a:cxn ang="0">
                    <a:pos x="wd2" y="hd2"/>
                  </a:cxn>
                  <a:cxn ang="5400000">
                    <a:pos x="wd2" y="hd2"/>
                  </a:cxn>
                  <a:cxn ang="10800000">
                    <a:pos x="wd2" y="hd2"/>
                  </a:cxn>
                  <a:cxn ang="16200000">
                    <a:pos x="wd2" y="hd2"/>
                  </a:cxn>
                </a:cxnLst>
                <a:rect l="0" t="0" r="r" b="b"/>
                <a:pathLst>
                  <a:path w="21600" h="21600" extrusionOk="0">
                    <a:moveTo>
                      <a:pt x="0" y="11418"/>
                    </a:moveTo>
                    <a:lnTo>
                      <a:pt x="5400" y="11418"/>
                    </a:lnTo>
                    <a:lnTo>
                      <a:pt x="5400" y="0"/>
                    </a:lnTo>
                    <a:lnTo>
                      <a:pt x="16200" y="0"/>
                    </a:lnTo>
                    <a:lnTo>
                      <a:pt x="16200" y="11418"/>
                    </a:lnTo>
                    <a:lnTo>
                      <a:pt x="21600" y="11418"/>
                    </a:lnTo>
                    <a:lnTo>
                      <a:pt x="10800" y="21600"/>
                    </a:lnTo>
                    <a:close/>
                  </a:path>
                </a:pathLst>
              </a:custGeom>
              <a:solidFill>
                <a:srgbClr val="0070C0"/>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467" name="Shape"/>
              <p:cNvSpPr/>
              <p:nvPr/>
            </p:nvSpPr>
            <p:spPr>
              <a:xfrm>
                <a:off x="1330324" y="-2"/>
                <a:ext cx="577855" cy="609609"/>
              </a:xfrm>
              <a:custGeom>
                <a:avLst/>
                <a:gdLst/>
                <a:ahLst/>
                <a:cxnLst>
                  <a:cxn ang="0">
                    <a:pos x="wd2" y="hd2"/>
                  </a:cxn>
                  <a:cxn ang="5400000">
                    <a:pos x="wd2" y="hd2"/>
                  </a:cxn>
                  <a:cxn ang="10800000">
                    <a:pos x="wd2" y="hd2"/>
                  </a:cxn>
                  <a:cxn ang="16200000">
                    <a:pos x="wd2" y="hd2"/>
                  </a:cxn>
                </a:cxnLst>
                <a:rect l="0" t="0" r="r" b="b"/>
                <a:pathLst>
                  <a:path w="21600" h="21600" extrusionOk="0">
                    <a:moveTo>
                      <a:pt x="0" y="11362"/>
                    </a:moveTo>
                    <a:lnTo>
                      <a:pt x="5400" y="11362"/>
                    </a:lnTo>
                    <a:lnTo>
                      <a:pt x="5400" y="0"/>
                    </a:lnTo>
                    <a:lnTo>
                      <a:pt x="16200" y="0"/>
                    </a:lnTo>
                    <a:lnTo>
                      <a:pt x="16200" y="11362"/>
                    </a:lnTo>
                    <a:lnTo>
                      <a:pt x="21600" y="11362"/>
                    </a:lnTo>
                    <a:lnTo>
                      <a:pt x="10800" y="21600"/>
                    </a:lnTo>
                    <a:close/>
                  </a:path>
                </a:pathLst>
              </a:custGeom>
              <a:solidFill>
                <a:srgbClr val="0070C0"/>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468" name="Shape"/>
              <p:cNvSpPr/>
              <p:nvPr/>
            </p:nvSpPr>
            <p:spPr>
              <a:xfrm>
                <a:off x="2790825" y="-2"/>
                <a:ext cx="577855" cy="609609"/>
              </a:xfrm>
              <a:custGeom>
                <a:avLst/>
                <a:gdLst/>
                <a:ahLst/>
                <a:cxnLst>
                  <a:cxn ang="0">
                    <a:pos x="wd2" y="hd2"/>
                  </a:cxn>
                  <a:cxn ang="5400000">
                    <a:pos x="wd2" y="hd2"/>
                  </a:cxn>
                  <a:cxn ang="10800000">
                    <a:pos x="wd2" y="hd2"/>
                  </a:cxn>
                  <a:cxn ang="16200000">
                    <a:pos x="wd2" y="hd2"/>
                  </a:cxn>
                </a:cxnLst>
                <a:rect l="0" t="0" r="r" b="b"/>
                <a:pathLst>
                  <a:path w="21600" h="21600" extrusionOk="0">
                    <a:moveTo>
                      <a:pt x="0" y="11362"/>
                    </a:moveTo>
                    <a:lnTo>
                      <a:pt x="5400" y="11362"/>
                    </a:lnTo>
                    <a:lnTo>
                      <a:pt x="5400" y="0"/>
                    </a:lnTo>
                    <a:lnTo>
                      <a:pt x="16200" y="0"/>
                    </a:lnTo>
                    <a:lnTo>
                      <a:pt x="16200" y="11362"/>
                    </a:lnTo>
                    <a:lnTo>
                      <a:pt x="21600" y="11362"/>
                    </a:lnTo>
                    <a:lnTo>
                      <a:pt x="10800" y="21600"/>
                    </a:lnTo>
                    <a:close/>
                  </a:path>
                </a:pathLst>
              </a:custGeom>
              <a:solidFill>
                <a:srgbClr val="0070C0"/>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469" name="Shape"/>
              <p:cNvSpPr/>
              <p:nvPr/>
            </p:nvSpPr>
            <p:spPr>
              <a:xfrm>
                <a:off x="4184651" y="-2"/>
                <a:ext cx="577856" cy="609609"/>
              </a:xfrm>
              <a:custGeom>
                <a:avLst/>
                <a:gdLst/>
                <a:ahLst/>
                <a:cxnLst>
                  <a:cxn ang="0">
                    <a:pos x="wd2" y="hd2"/>
                  </a:cxn>
                  <a:cxn ang="5400000">
                    <a:pos x="wd2" y="hd2"/>
                  </a:cxn>
                  <a:cxn ang="10800000">
                    <a:pos x="wd2" y="hd2"/>
                  </a:cxn>
                  <a:cxn ang="16200000">
                    <a:pos x="wd2" y="hd2"/>
                  </a:cxn>
                </a:cxnLst>
                <a:rect l="0" t="0" r="r" b="b"/>
                <a:pathLst>
                  <a:path w="21600" h="21600" extrusionOk="0">
                    <a:moveTo>
                      <a:pt x="0" y="11362"/>
                    </a:moveTo>
                    <a:lnTo>
                      <a:pt x="5400" y="11362"/>
                    </a:lnTo>
                    <a:lnTo>
                      <a:pt x="5400" y="0"/>
                    </a:lnTo>
                    <a:lnTo>
                      <a:pt x="16200" y="0"/>
                    </a:lnTo>
                    <a:lnTo>
                      <a:pt x="16200" y="11362"/>
                    </a:lnTo>
                    <a:lnTo>
                      <a:pt x="21600" y="11362"/>
                    </a:lnTo>
                    <a:lnTo>
                      <a:pt x="10800" y="21600"/>
                    </a:lnTo>
                    <a:close/>
                  </a:path>
                </a:pathLst>
              </a:custGeom>
              <a:solidFill>
                <a:srgbClr val="0070C0"/>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470" name="Shape"/>
              <p:cNvSpPr/>
              <p:nvPr/>
            </p:nvSpPr>
            <p:spPr>
              <a:xfrm>
                <a:off x="5565778" y="-2"/>
                <a:ext cx="574681" cy="609609"/>
              </a:xfrm>
              <a:custGeom>
                <a:avLst/>
                <a:gdLst/>
                <a:ahLst/>
                <a:cxnLst>
                  <a:cxn ang="0">
                    <a:pos x="wd2" y="hd2"/>
                  </a:cxn>
                  <a:cxn ang="5400000">
                    <a:pos x="wd2" y="hd2"/>
                  </a:cxn>
                  <a:cxn ang="10800000">
                    <a:pos x="wd2" y="hd2"/>
                  </a:cxn>
                  <a:cxn ang="16200000">
                    <a:pos x="wd2" y="hd2"/>
                  </a:cxn>
                </a:cxnLst>
                <a:rect l="0" t="0" r="r" b="b"/>
                <a:pathLst>
                  <a:path w="21600" h="21600" extrusionOk="0">
                    <a:moveTo>
                      <a:pt x="0" y="11418"/>
                    </a:moveTo>
                    <a:lnTo>
                      <a:pt x="5400" y="11418"/>
                    </a:lnTo>
                    <a:lnTo>
                      <a:pt x="5400" y="0"/>
                    </a:lnTo>
                    <a:lnTo>
                      <a:pt x="16200" y="0"/>
                    </a:lnTo>
                    <a:lnTo>
                      <a:pt x="16200" y="11418"/>
                    </a:lnTo>
                    <a:lnTo>
                      <a:pt x="21600" y="11418"/>
                    </a:lnTo>
                    <a:lnTo>
                      <a:pt x="10800" y="21600"/>
                    </a:lnTo>
                    <a:close/>
                  </a:path>
                </a:pathLst>
              </a:custGeom>
              <a:solidFill>
                <a:srgbClr val="0070C0"/>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471" name="Shape"/>
              <p:cNvSpPr/>
              <p:nvPr/>
            </p:nvSpPr>
            <p:spPr>
              <a:xfrm>
                <a:off x="6921503" y="-2"/>
                <a:ext cx="577855" cy="609609"/>
              </a:xfrm>
              <a:custGeom>
                <a:avLst/>
                <a:gdLst/>
                <a:ahLst/>
                <a:cxnLst>
                  <a:cxn ang="0">
                    <a:pos x="wd2" y="hd2"/>
                  </a:cxn>
                  <a:cxn ang="5400000">
                    <a:pos x="wd2" y="hd2"/>
                  </a:cxn>
                  <a:cxn ang="10800000">
                    <a:pos x="wd2" y="hd2"/>
                  </a:cxn>
                  <a:cxn ang="16200000">
                    <a:pos x="wd2" y="hd2"/>
                  </a:cxn>
                </a:cxnLst>
                <a:rect l="0" t="0" r="r" b="b"/>
                <a:pathLst>
                  <a:path w="21600" h="21600" extrusionOk="0">
                    <a:moveTo>
                      <a:pt x="0" y="11362"/>
                    </a:moveTo>
                    <a:lnTo>
                      <a:pt x="5400" y="11362"/>
                    </a:lnTo>
                    <a:lnTo>
                      <a:pt x="5400" y="0"/>
                    </a:lnTo>
                    <a:lnTo>
                      <a:pt x="16200" y="0"/>
                    </a:lnTo>
                    <a:lnTo>
                      <a:pt x="16200" y="11362"/>
                    </a:lnTo>
                    <a:lnTo>
                      <a:pt x="21600" y="11362"/>
                    </a:lnTo>
                    <a:lnTo>
                      <a:pt x="10800" y="21600"/>
                    </a:lnTo>
                    <a:close/>
                  </a:path>
                </a:pathLst>
              </a:custGeom>
              <a:solidFill>
                <a:srgbClr val="0070C0"/>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472" name="Shape"/>
              <p:cNvSpPr/>
              <p:nvPr/>
            </p:nvSpPr>
            <p:spPr>
              <a:xfrm>
                <a:off x="8267703" y="-2"/>
                <a:ext cx="574684" cy="609609"/>
              </a:xfrm>
              <a:custGeom>
                <a:avLst/>
                <a:gdLst/>
                <a:ahLst/>
                <a:cxnLst>
                  <a:cxn ang="0">
                    <a:pos x="wd2" y="hd2"/>
                  </a:cxn>
                  <a:cxn ang="5400000">
                    <a:pos x="wd2" y="hd2"/>
                  </a:cxn>
                  <a:cxn ang="10800000">
                    <a:pos x="wd2" y="hd2"/>
                  </a:cxn>
                  <a:cxn ang="16200000">
                    <a:pos x="wd2" y="hd2"/>
                  </a:cxn>
                </a:cxnLst>
                <a:rect l="0" t="0" r="r" b="b"/>
                <a:pathLst>
                  <a:path w="21600" h="21600" extrusionOk="0">
                    <a:moveTo>
                      <a:pt x="0" y="11418"/>
                    </a:moveTo>
                    <a:lnTo>
                      <a:pt x="5400" y="11418"/>
                    </a:lnTo>
                    <a:lnTo>
                      <a:pt x="5400" y="0"/>
                    </a:lnTo>
                    <a:lnTo>
                      <a:pt x="16200" y="0"/>
                    </a:lnTo>
                    <a:lnTo>
                      <a:pt x="16200" y="11418"/>
                    </a:lnTo>
                    <a:lnTo>
                      <a:pt x="21600" y="11418"/>
                    </a:lnTo>
                    <a:lnTo>
                      <a:pt x="10800" y="21600"/>
                    </a:lnTo>
                    <a:close/>
                  </a:path>
                </a:pathLst>
              </a:custGeom>
              <a:solidFill>
                <a:srgbClr val="0070C0"/>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sp>
            <p:nvSpPr>
              <p:cNvPr id="1473" name="Shape"/>
              <p:cNvSpPr/>
              <p:nvPr/>
            </p:nvSpPr>
            <p:spPr>
              <a:xfrm>
                <a:off x="9585332" y="-2"/>
                <a:ext cx="574682" cy="609609"/>
              </a:xfrm>
              <a:custGeom>
                <a:avLst/>
                <a:gdLst/>
                <a:ahLst/>
                <a:cxnLst>
                  <a:cxn ang="0">
                    <a:pos x="wd2" y="hd2"/>
                  </a:cxn>
                  <a:cxn ang="5400000">
                    <a:pos x="wd2" y="hd2"/>
                  </a:cxn>
                  <a:cxn ang="10800000">
                    <a:pos x="wd2" y="hd2"/>
                  </a:cxn>
                  <a:cxn ang="16200000">
                    <a:pos x="wd2" y="hd2"/>
                  </a:cxn>
                </a:cxnLst>
                <a:rect l="0" t="0" r="r" b="b"/>
                <a:pathLst>
                  <a:path w="21600" h="21600" extrusionOk="0">
                    <a:moveTo>
                      <a:pt x="0" y="11418"/>
                    </a:moveTo>
                    <a:lnTo>
                      <a:pt x="5400" y="11418"/>
                    </a:lnTo>
                    <a:lnTo>
                      <a:pt x="5400" y="0"/>
                    </a:lnTo>
                    <a:lnTo>
                      <a:pt x="16200" y="0"/>
                    </a:lnTo>
                    <a:lnTo>
                      <a:pt x="16200" y="11418"/>
                    </a:lnTo>
                    <a:lnTo>
                      <a:pt x="21600" y="11418"/>
                    </a:lnTo>
                    <a:lnTo>
                      <a:pt x="10800" y="21600"/>
                    </a:lnTo>
                    <a:close/>
                  </a:path>
                </a:pathLst>
              </a:custGeom>
              <a:solidFill>
                <a:srgbClr val="0070C0"/>
              </a:solidFill>
              <a:ln w="12700" cap="flat">
                <a:noFill/>
                <a:miter lim="400000"/>
              </a:ln>
              <a:effectLst/>
            </p:spPr>
            <p:txBody>
              <a:bodyPr wrap="square" lIns="101600" tIns="101600" rIns="101600" bIns="101600" numCol="1" anchor="ctr">
                <a:noAutofit/>
              </a:bodyPr>
              <a:lstStyle/>
              <a:p>
                <a:pPr marR="81278">
                  <a:defRPr sz="3600">
                    <a:uFill>
                      <a:solidFill>
                        <a:srgbClr val="000000"/>
                      </a:solidFill>
                    </a:uFill>
                    <a:latin typeface="Arial"/>
                    <a:ea typeface="Arial"/>
                    <a:cs typeface="Arial"/>
                    <a:sym typeface="Arial"/>
                  </a:defRPr>
                </a:pPr>
                <a:endParaRPr/>
              </a:p>
            </p:txBody>
          </p:sp>
        </p:grpSp>
      </p:grpSp>
      <p:sp>
        <p:nvSpPr>
          <p:cNvPr id="1476" name="6,000 GV"/>
          <p:cNvSpPr/>
          <p:nvPr/>
        </p:nvSpPr>
        <p:spPr>
          <a:xfrm>
            <a:off x="7799130" y="3403600"/>
            <a:ext cx="2334140" cy="614760"/>
          </a:xfrm>
          <a:prstGeom prst="rect">
            <a:avLst/>
          </a:prstGeom>
          <a:ln w="25400">
            <a:miter lim="400000"/>
          </a:ln>
          <a:extLst>
            <a:ext uri="{C572A759-6A51-4108-AA02-DFA0A04FC94B}">
              <ma14:wrappingTextBoxFlag xmlns:ma14="http://schemas.microsoft.com/office/mac/drawingml/2011/main" xmlns="" val="1"/>
            </a:ext>
          </a:extLst>
        </p:spPr>
        <p:txBody>
          <a:bodyPr wrap="none" lIns="0" tIns="0" rIns="0" bIns="0">
            <a:spAutoFit/>
          </a:bodyPr>
          <a:lstStyle>
            <a:lvl1pPr marR="81278" indent="81278" algn="ctr">
              <a:defRPr sz="4800">
                <a:solidFill>
                  <a:srgbClr val="53585F"/>
                </a:solidFill>
                <a:uFill>
                  <a:solidFill>
                    <a:srgbClr val="002F73"/>
                  </a:solidFill>
                </a:uFill>
                <a:latin typeface="Calibri Light"/>
                <a:ea typeface="Calibri Light"/>
                <a:cs typeface="Calibri Light"/>
                <a:sym typeface="Calibri Light"/>
              </a:defRPr>
            </a:lvl1pPr>
          </a:lstStyle>
          <a:p>
            <a:r>
              <a:t>6,000 GV</a:t>
            </a:r>
          </a:p>
        </p:txBody>
      </p:sp>
      <p:sp>
        <p:nvSpPr>
          <p:cNvPr id="1477" name="5,000 GV"/>
          <p:cNvSpPr/>
          <p:nvPr/>
        </p:nvSpPr>
        <p:spPr>
          <a:xfrm>
            <a:off x="14199930" y="3352800"/>
            <a:ext cx="2334140" cy="614760"/>
          </a:xfrm>
          <a:prstGeom prst="rect">
            <a:avLst/>
          </a:prstGeom>
          <a:ln w="25400">
            <a:miter lim="400000"/>
          </a:ln>
          <a:extLst>
            <a:ext uri="{C572A759-6A51-4108-AA02-DFA0A04FC94B}">
              <ma14:wrappingTextBoxFlag xmlns:ma14="http://schemas.microsoft.com/office/mac/drawingml/2011/main" xmlns="" val="1"/>
            </a:ext>
          </a:extLst>
        </p:spPr>
        <p:txBody>
          <a:bodyPr wrap="none" lIns="0" tIns="0" rIns="0" bIns="0">
            <a:spAutoFit/>
          </a:bodyPr>
          <a:lstStyle>
            <a:lvl1pPr marR="81278" indent="81278" algn="ctr">
              <a:defRPr sz="4800">
                <a:solidFill>
                  <a:srgbClr val="53585F"/>
                </a:solidFill>
                <a:uFill>
                  <a:solidFill>
                    <a:srgbClr val="002F73"/>
                  </a:solidFill>
                </a:uFill>
                <a:latin typeface="Calibri Light"/>
                <a:ea typeface="Calibri Light"/>
                <a:cs typeface="Calibri Light"/>
                <a:sym typeface="Calibri Light"/>
              </a:defRPr>
            </a:lvl1pPr>
          </a:lstStyle>
          <a:p>
            <a:r>
              <a:t>5,000 GV</a:t>
            </a:r>
          </a:p>
        </p:txBody>
      </p:sp>
      <p:sp>
        <p:nvSpPr>
          <p:cNvPr id="1478" name="10%"/>
          <p:cNvSpPr/>
          <p:nvPr/>
        </p:nvSpPr>
        <p:spPr>
          <a:xfrm>
            <a:off x="18360769" y="5334000"/>
            <a:ext cx="1667390" cy="915790"/>
          </a:xfrm>
          <a:prstGeom prst="rect">
            <a:avLst/>
          </a:prstGeom>
          <a:ln w="25400">
            <a:miter lim="400000"/>
          </a:ln>
          <a:extLst>
            <a:ext uri="{C572A759-6A51-4108-AA02-DFA0A04FC94B}">
              <ma14:wrappingTextBoxFlag xmlns:ma14="http://schemas.microsoft.com/office/mac/drawingml/2011/main" xmlns="" val="1"/>
            </a:ext>
          </a:extLst>
        </p:spPr>
        <p:txBody>
          <a:bodyPr wrap="none" lIns="0" tIns="0" rIns="0" bIns="0">
            <a:spAutoFit/>
          </a:bodyPr>
          <a:lstStyle>
            <a:lvl1pPr marR="81278" indent="81278" algn="ctr">
              <a:defRPr sz="7200">
                <a:solidFill>
                  <a:srgbClr val="53585F"/>
                </a:solidFill>
                <a:effectLst>
                  <a:outerShdw blurRad="12700" dist="25400" dir="2700000" rotWithShape="0">
                    <a:srgbClr val="CBCBCB"/>
                  </a:outerShdw>
                </a:effectLst>
                <a:uFill>
                  <a:solidFill>
                    <a:srgbClr val="002F73"/>
                  </a:solidFill>
                </a:uFill>
                <a:latin typeface="Calibri Light"/>
                <a:ea typeface="Calibri Light"/>
                <a:cs typeface="Calibri Light"/>
                <a:sym typeface="Calibri Light"/>
              </a:defRPr>
            </a:lvl1pPr>
          </a:lstStyle>
          <a:p>
            <a:r>
              <a:t>10%</a:t>
            </a:r>
          </a:p>
        </p:txBody>
      </p:sp>
      <p:sp>
        <p:nvSpPr>
          <p:cNvPr id="1479" name="$500 usd…"/>
          <p:cNvSpPr/>
          <p:nvPr/>
        </p:nvSpPr>
        <p:spPr>
          <a:xfrm>
            <a:off x="15934436" y="8125091"/>
            <a:ext cx="5477502" cy="2110731"/>
          </a:xfrm>
          <a:prstGeom prst="rect">
            <a:avLst/>
          </a:prstGeom>
          <a:ln w="25400">
            <a:miter lim="400000"/>
          </a:ln>
          <a:extLst>
            <a:ext uri="{C572A759-6A51-4108-AA02-DFA0A04FC94B}">
              <ma14:wrappingTextBoxFlag xmlns:ma14="http://schemas.microsoft.com/office/mac/drawingml/2011/main" xmlns="" val="1"/>
            </a:ext>
          </a:extLst>
        </p:spPr>
        <p:txBody>
          <a:bodyPr lIns="0" tIns="0" rIns="0" bIns="0">
            <a:spAutoFit/>
          </a:bodyPr>
          <a:lstStyle/>
          <a:p>
            <a:pPr marR="81278" indent="81278" algn="ctr">
              <a:defRPr sz="8800">
                <a:solidFill>
                  <a:srgbClr val="53585F"/>
                </a:solidFill>
                <a:effectLst>
                  <a:outerShdw blurRad="12700" dist="25400" dir="2700000" rotWithShape="0">
                    <a:srgbClr val="CBCBCB"/>
                  </a:outerShdw>
                </a:effectLst>
                <a:uFill>
                  <a:solidFill>
                    <a:srgbClr val="002F73"/>
                  </a:solidFill>
                </a:uFill>
                <a:latin typeface="Calibri Light"/>
                <a:ea typeface="Calibri Light"/>
                <a:cs typeface="Calibri Light"/>
                <a:sym typeface="Calibri Light"/>
              </a:defRPr>
            </a:pPr>
            <a:r>
              <a:t>$500 usd</a:t>
            </a:r>
          </a:p>
          <a:p>
            <a:pPr marR="81278" indent="81278" algn="ctr">
              <a:defRPr sz="5800">
                <a:solidFill>
                  <a:srgbClr val="53585F"/>
                </a:solidFill>
                <a:effectLst>
                  <a:outerShdw blurRad="12700" dist="25400" dir="2700000" rotWithShape="0">
                    <a:srgbClr val="CBCBCB"/>
                  </a:outerShdw>
                </a:effectLst>
                <a:uFill>
                  <a:solidFill>
                    <a:srgbClr val="002F73"/>
                  </a:solidFill>
                </a:uFill>
                <a:latin typeface="Calibri Light"/>
                <a:ea typeface="Calibri Light"/>
                <a:cs typeface="Calibri Light"/>
                <a:sym typeface="Calibri Light"/>
              </a:defRPr>
            </a:pPr>
            <a:r>
              <a:t>(500 GBU)</a:t>
            </a:r>
          </a:p>
        </p:txBody>
      </p:sp>
      <p:sp>
        <p:nvSpPr>
          <p:cNvPr id="1480" name="Shape"/>
          <p:cNvSpPr/>
          <p:nvPr/>
        </p:nvSpPr>
        <p:spPr>
          <a:xfrm rot="19320000">
            <a:off x="17583588" y="4276766"/>
            <a:ext cx="914405" cy="1123957"/>
          </a:xfrm>
          <a:custGeom>
            <a:avLst/>
            <a:gdLst/>
            <a:ahLst/>
            <a:cxnLst>
              <a:cxn ang="0">
                <a:pos x="wd2" y="hd2"/>
              </a:cxn>
              <a:cxn ang="5400000">
                <a:pos x="wd2" y="hd2"/>
              </a:cxn>
              <a:cxn ang="10800000">
                <a:pos x="wd2" y="hd2"/>
              </a:cxn>
              <a:cxn ang="16200000">
                <a:pos x="wd2" y="hd2"/>
              </a:cxn>
            </a:cxnLst>
            <a:rect l="0" t="0" r="r" b="b"/>
            <a:pathLst>
              <a:path w="21600" h="21600" extrusionOk="0">
                <a:moveTo>
                  <a:pt x="0" y="12814"/>
                </a:moveTo>
                <a:lnTo>
                  <a:pt x="5400" y="12814"/>
                </a:lnTo>
                <a:lnTo>
                  <a:pt x="5400" y="0"/>
                </a:lnTo>
                <a:lnTo>
                  <a:pt x="16200" y="0"/>
                </a:lnTo>
                <a:lnTo>
                  <a:pt x="16200" y="12814"/>
                </a:lnTo>
                <a:lnTo>
                  <a:pt x="21600" y="12814"/>
                </a:lnTo>
                <a:lnTo>
                  <a:pt x="10800" y="21600"/>
                </a:lnTo>
                <a:close/>
              </a:path>
            </a:pathLst>
          </a:custGeom>
          <a:solidFill>
            <a:srgbClr val="C00000"/>
          </a:solidFill>
          <a:ln w="12700">
            <a:miter lim="400000"/>
          </a:ln>
        </p:spPr>
        <p:txBody>
          <a:bodyPr lIns="101600" tIns="101600" rIns="101600" bIns="101600" anchor="ctr"/>
          <a:lstStyle/>
          <a:p>
            <a:pPr marR="81278">
              <a:defRPr sz="2800">
                <a:uFill>
                  <a:solidFill>
                    <a:srgbClr val="000000"/>
                  </a:solidFill>
                </a:uFill>
                <a:latin typeface="Arial"/>
                <a:ea typeface="Arial"/>
                <a:cs typeface="Arial"/>
                <a:sym typeface="Arial"/>
              </a:defRPr>
            </a:pPr>
            <a:endParaRPr/>
          </a:p>
        </p:txBody>
      </p:sp>
      <p:sp>
        <p:nvSpPr>
          <p:cNvPr id="1481" name="Shape"/>
          <p:cNvSpPr/>
          <p:nvPr/>
        </p:nvSpPr>
        <p:spPr>
          <a:xfrm>
            <a:off x="18592800" y="6880224"/>
            <a:ext cx="914400" cy="1123955"/>
          </a:xfrm>
          <a:custGeom>
            <a:avLst/>
            <a:gdLst/>
            <a:ahLst/>
            <a:cxnLst>
              <a:cxn ang="0">
                <a:pos x="wd2" y="hd2"/>
              </a:cxn>
              <a:cxn ang="5400000">
                <a:pos x="wd2" y="hd2"/>
              </a:cxn>
              <a:cxn ang="10800000">
                <a:pos x="wd2" y="hd2"/>
              </a:cxn>
              <a:cxn ang="16200000">
                <a:pos x="wd2" y="hd2"/>
              </a:cxn>
            </a:cxnLst>
            <a:rect l="0" t="0" r="r" b="b"/>
            <a:pathLst>
              <a:path w="21600" h="21600" extrusionOk="0">
                <a:moveTo>
                  <a:pt x="0" y="12814"/>
                </a:moveTo>
                <a:lnTo>
                  <a:pt x="5400" y="12814"/>
                </a:lnTo>
                <a:lnTo>
                  <a:pt x="5400" y="0"/>
                </a:lnTo>
                <a:lnTo>
                  <a:pt x="16200" y="0"/>
                </a:lnTo>
                <a:lnTo>
                  <a:pt x="16200" y="12814"/>
                </a:lnTo>
                <a:lnTo>
                  <a:pt x="21600" y="12814"/>
                </a:lnTo>
                <a:lnTo>
                  <a:pt x="10800" y="21600"/>
                </a:lnTo>
                <a:close/>
              </a:path>
            </a:pathLst>
          </a:custGeom>
          <a:solidFill>
            <a:srgbClr val="C00000"/>
          </a:solidFill>
          <a:ln w="12700">
            <a:miter lim="400000"/>
          </a:ln>
        </p:spPr>
        <p:txBody>
          <a:bodyPr lIns="101600" tIns="101600" rIns="101600" bIns="101600" anchor="ctr"/>
          <a:lstStyle/>
          <a:p>
            <a:pPr marR="81278">
              <a:defRPr sz="3200">
                <a:uFill>
                  <a:solidFill>
                    <a:srgbClr val="000000"/>
                  </a:solidFill>
                </a:uFill>
                <a:latin typeface="Arial"/>
                <a:ea typeface="Arial"/>
                <a:cs typeface="Arial"/>
                <a:sym typeface="Arial"/>
              </a:defRPr>
            </a:pPr>
            <a:endParaRPr/>
          </a:p>
        </p:txBody>
      </p:sp>
      <p:sp>
        <p:nvSpPr>
          <p:cNvPr id="1482" name="Line"/>
          <p:cNvSpPr/>
          <p:nvPr/>
        </p:nvSpPr>
        <p:spPr>
          <a:xfrm>
            <a:off x="13536900" y="3396808"/>
            <a:ext cx="3633505" cy="577313"/>
          </a:xfrm>
          <a:prstGeom prst="line">
            <a:avLst/>
          </a:prstGeom>
          <a:ln w="76200">
            <a:solidFill>
              <a:srgbClr val="CE1C00"/>
            </a:solidFill>
          </a:ln>
        </p:spPr>
        <p:txBody>
          <a:bodyPr lIns="91437" tIns="91437" rIns="91437" bIns="91437"/>
          <a:lstStyle/>
          <a:p>
            <a:endParaRPr/>
          </a:p>
        </p:txBody>
      </p:sp>
      <p:sp>
        <p:nvSpPr>
          <p:cNvPr id="1483" name="Line"/>
          <p:cNvSpPr/>
          <p:nvPr/>
        </p:nvSpPr>
        <p:spPr>
          <a:xfrm>
            <a:off x="7199926" y="3550229"/>
            <a:ext cx="3606803" cy="396877"/>
          </a:xfrm>
          <a:prstGeom prst="line">
            <a:avLst/>
          </a:prstGeom>
          <a:ln w="76200">
            <a:solidFill>
              <a:srgbClr val="C00000"/>
            </a:solidFill>
          </a:ln>
        </p:spPr>
        <p:txBody>
          <a:bodyPr lIns="91437" tIns="91437" rIns="91437" bIns="91437"/>
          <a:lstStyle/>
          <a:p>
            <a:endParaRPr/>
          </a:p>
        </p:txBody>
      </p:sp>
      <p:sp>
        <p:nvSpPr>
          <p:cNvPr id="1484" name="1,000 GV remains &amp; goes to Carryover"/>
          <p:cNvSpPr/>
          <p:nvPr/>
        </p:nvSpPr>
        <p:spPr>
          <a:xfrm>
            <a:off x="5391360" y="4254801"/>
            <a:ext cx="5721331" cy="1384995"/>
          </a:xfrm>
          <a:prstGeom prst="rect">
            <a:avLst/>
          </a:prstGeom>
          <a:ln w="25400">
            <a:miter lim="400000"/>
          </a:ln>
          <a:extLst>
            <a:ext uri="{C572A759-6A51-4108-AA02-DFA0A04FC94B}">
              <ma14:wrappingTextBoxFlag xmlns:ma14="http://schemas.microsoft.com/office/mac/drawingml/2011/main" xmlns="" val="1"/>
            </a:ext>
          </a:extLst>
        </p:spPr>
        <p:txBody>
          <a:bodyPr lIns="0" tIns="0" rIns="0" bIns="0">
            <a:spAutoFit/>
          </a:bodyPr>
          <a:lstStyle/>
          <a:p>
            <a:pPr marR="81278" indent="81278" algn="ctr">
              <a:lnSpc>
                <a:spcPts val="5400"/>
              </a:lnSpc>
              <a:defRPr sz="4800">
                <a:solidFill>
                  <a:srgbClr val="53585F"/>
                </a:solidFill>
                <a:uFill>
                  <a:solidFill>
                    <a:srgbClr val="002F73"/>
                  </a:solidFill>
                </a:uFill>
                <a:latin typeface="Calibri Light"/>
                <a:ea typeface="Calibri Light"/>
                <a:cs typeface="Calibri Light"/>
                <a:sym typeface="Calibri Light"/>
              </a:defRPr>
            </a:pPr>
            <a:r>
              <a:rPr lang="th-TH" dirty="0"/>
              <a:t>เหลือ </a:t>
            </a:r>
            <a:r>
              <a:rPr dirty="0"/>
              <a:t>1,000 GV </a:t>
            </a:r>
            <a:r>
              <a:rPr lang="th-TH" dirty="0"/>
              <a:t>และถูกนำไปยกยอด</a:t>
            </a:r>
            <a:endParaRPr dirty="0"/>
          </a:p>
        </p:txBody>
      </p:sp>
      <p:sp>
        <p:nvSpPr>
          <p:cNvPr id="1485" name="0 GV remains"/>
          <p:cNvSpPr/>
          <p:nvPr/>
        </p:nvSpPr>
        <p:spPr>
          <a:xfrm>
            <a:off x="14066595" y="4640841"/>
            <a:ext cx="2834751" cy="738664"/>
          </a:xfrm>
          <a:prstGeom prst="rect">
            <a:avLst/>
          </a:prstGeom>
          <a:ln w="25400">
            <a:miter lim="400000"/>
          </a:ln>
          <a:extLst>
            <a:ext uri="{C572A759-6A51-4108-AA02-DFA0A04FC94B}">
              <ma14:wrappingTextBoxFlag xmlns:ma14="http://schemas.microsoft.com/office/mac/drawingml/2011/main" xmlns="" val="1"/>
            </a:ext>
          </a:extLst>
        </p:spPr>
        <p:txBody>
          <a:bodyPr wrap="none" lIns="0" tIns="0" rIns="0" bIns="0">
            <a:spAutoFit/>
          </a:bodyPr>
          <a:lstStyle>
            <a:lvl1pPr marR="81278" indent="81278" algn="ctr">
              <a:defRPr sz="4800">
                <a:solidFill>
                  <a:srgbClr val="53585F"/>
                </a:solidFill>
                <a:uFill>
                  <a:solidFill>
                    <a:srgbClr val="002F73"/>
                  </a:solidFill>
                </a:uFill>
                <a:latin typeface="Calibri Light"/>
                <a:ea typeface="Calibri Light"/>
                <a:cs typeface="Calibri Light"/>
                <a:sym typeface="Calibri Light"/>
              </a:defRPr>
            </a:lvl1pPr>
          </a:lstStyle>
          <a:p>
            <a:r>
              <a:rPr lang="th-TH" dirty="0"/>
              <a:t>เหลือ </a:t>
            </a:r>
            <a:r>
              <a:rPr dirty="0"/>
              <a:t>0 GV </a:t>
            </a:r>
          </a:p>
        </p:txBody>
      </p:sp>
      <p:sp>
        <p:nvSpPr>
          <p:cNvPr id="1486" name="YOU"/>
          <p:cNvSpPr/>
          <p:nvPr/>
        </p:nvSpPr>
        <p:spPr>
          <a:xfrm>
            <a:off x="10956924" y="3819521"/>
            <a:ext cx="2413005" cy="802235"/>
          </a:xfrm>
          <a:prstGeom prst="rect">
            <a:avLst/>
          </a:prstGeom>
          <a:ln w="25400">
            <a:miter lim="400000"/>
          </a:ln>
          <a:extLst>
            <a:ext uri="{C572A759-6A51-4108-AA02-DFA0A04FC94B}">
              <ma14:wrappingTextBoxFlag xmlns:ma14="http://schemas.microsoft.com/office/mac/drawingml/2011/main" xmlns="" val="1"/>
            </a:ext>
          </a:extLst>
        </p:spPr>
        <p:txBody>
          <a:bodyPr lIns="0" tIns="0" rIns="0" bIns="0">
            <a:spAutoFit/>
          </a:bodyPr>
          <a:lstStyle>
            <a:lvl1pPr marR="81278" indent="81278" algn="ctr">
              <a:defRPr sz="5600">
                <a:solidFill>
                  <a:srgbClr val="FFFFFF"/>
                </a:solidFill>
                <a:uFill>
                  <a:solidFill>
                    <a:srgbClr val="FFFFFF"/>
                  </a:solidFill>
                </a:uFill>
                <a:latin typeface="Arial"/>
                <a:ea typeface="Arial"/>
                <a:cs typeface="Arial"/>
                <a:sym typeface="Arial"/>
              </a:defRPr>
            </a:lvl1pPr>
          </a:lstStyle>
          <a:p>
            <a:r>
              <a:t>YOU</a:t>
            </a:r>
          </a:p>
        </p:txBody>
      </p:sp>
      <p:sp>
        <p:nvSpPr>
          <p:cNvPr id="1487" name="Oval"/>
          <p:cNvSpPr/>
          <p:nvPr/>
        </p:nvSpPr>
        <p:spPr>
          <a:xfrm>
            <a:off x="13246196" y="3145420"/>
            <a:ext cx="4241396" cy="1099852"/>
          </a:xfrm>
          <a:prstGeom prst="ellipse">
            <a:avLst/>
          </a:prstGeom>
          <a:ln w="101600">
            <a:solidFill>
              <a:srgbClr val="C00000"/>
            </a:solidFill>
          </a:ln>
        </p:spPr>
        <p:txBody>
          <a:bodyPr lIns="101600" tIns="101600" rIns="101600" bIns="101600" anchor="ctr"/>
          <a:lstStyle/>
          <a:p>
            <a:pPr marR="81278" defTabSz="1828800">
              <a:defRPr sz="3600">
                <a:uFill>
                  <a:solidFill>
                    <a:srgbClr val="000000"/>
                  </a:solidFill>
                </a:uFill>
                <a:latin typeface="Arial"/>
                <a:ea typeface="Arial"/>
                <a:cs typeface="Arial"/>
                <a:sym typeface="Arial"/>
              </a:defRPr>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476"/>
                                        </p:tgtEl>
                                        <p:attrNameLst>
                                          <p:attrName>style.visibility</p:attrName>
                                        </p:attrNameLst>
                                      </p:cBhvr>
                                      <p:to>
                                        <p:strVal val="visible"/>
                                      </p:to>
                                    </p:set>
                                    <p:animEffect transition="in" filter="dissolve">
                                      <p:cBhvr>
                                        <p:cTn id="7" dur="700"/>
                                        <p:tgtEl>
                                          <p:spTgt spid="1476"/>
                                        </p:tgtEl>
                                      </p:cBhvr>
                                    </p:animEffect>
                                  </p:childTnLst>
                                </p:cTn>
                              </p:par>
                            </p:childTnLst>
                          </p:cTn>
                        </p:par>
                        <p:par>
                          <p:cTn id="8" fill="hold">
                            <p:stCondLst>
                              <p:cond delay="700"/>
                            </p:stCondLst>
                            <p:childTnLst>
                              <p:par>
                                <p:cTn id="9" presetID="9" presetClass="entr" fill="hold" grpId="2" nodeType="afterEffect">
                                  <p:stCondLst>
                                    <p:cond delay="0"/>
                                  </p:stCondLst>
                                  <p:iterate>
                                    <p:tmAbs val="0"/>
                                  </p:iterate>
                                  <p:childTnLst>
                                    <p:set>
                                      <p:cBhvr>
                                        <p:cTn id="10" fill="hold"/>
                                        <p:tgtEl>
                                          <p:spTgt spid="1477"/>
                                        </p:tgtEl>
                                        <p:attrNameLst>
                                          <p:attrName>style.visibility</p:attrName>
                                        </p:attrNameLst>
                                      </p:cBhvr>
                                      <p:to>
                                        <p:strVal val="visible"/>
                                      </p:to>
                                    </p:set>
                                    <p:animEffect transition="in" filter="dissolve">
                                      <p:cBhvr>
                                        <p:cTn id="11" dur="700"/>
                                        <p:tgtEl>
                                          <p:spTgt spid="1477"/>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fill="hold" grpId="3" nodeType="clickEffect">
                                  <p:stCondLst>
                                    <p:cond delay="0"/>
                                  </p:stCondLst>
                                  <p:iterate>
                                    <p:tmAbs val="0"/>
                                  </p:iterate>
                                  <p:childTnLst>
                                    <p:set>
                                      <p:cBhvr>
                                        <p:cTn id="15" fill="hold"/>
                                        <p:tgtEl>
                                          <p:spTgt spid="1487"/>
                                        </p:tgtEl>
                                        <p:attrNameLst>
                                          <p:attrName>style.visibility</p:attrName>
                                        </p:attrNameLst>
                                      </p:cBhvr>
                                      <p:to>
                                        <p:strVal val="visible"/>
                                      </p:to>
                                    </p:set>
                                    <p:animEffect transition="in" filter="dissolve">
                                      <p:cBhvr>
                                        <p:cTn id="16" dur="750"/>
                                        <p:tgtEl>
                                          <p:spTgt spid="1487"/>
                                        </p:tgtEl>
                                      </p:cBhvr>
                                    </p:animEffect>
                                  </p:childTnLst>
                                </p:cTn>
                              </p:par>
                            </p:childTnLst>
                          </p:cTn>
                        </p:par>
                        <p:par>
                          <p:cTn id="17" fill="hold">
                            <p:stCondLst>
                              <p:cond delay="750"/>
                            </p:stCondLst>
                            <p:childTnLst>
                              <p:par>
                                <p:cTn id="18" presetID="22" presetClass="entr" presetSubtype="1" fill="hold" grpId="4" nodeType="afterEffect">
                                  <p:stCondLst>
                                    <p:cond delay="0"/>
                                  </p:stCondLst>
                                  <p:iterate>
                                    <p:tmAbs val="0"/>
                                  </p:iterate>
                                  <p:childTnLst>
                                    <p:set>
                                      <p:cBhvr>
                                        <p:cTn id="19" fill="hold"/>
                                        <p:tgtEl>
                                          <p:spTgt spid="1480"/>
                                        </p:tgtEl>
                                        <p:attrNameLst>
                                          <p:attrName>style.visibility</p:attrName>
                                        </p:attrNameLst>
                                      </p:cBhvr>
                                      <p:to>
                                        <p:strVal val="visible"/>
                                      </p:to>
                                    </p:set>
                                    <p:animEffect transition="in" filter="wipe(up)">
                                      <p:cBhvr>
                                        <p:cTn id="20" dur="250"/>
                                        <p:tgtEl>
                                          <p:spTgt spid="1480"/>
                                        </p:tgtEl>
                                      </p:cBhvr>
                                    </p:animEffect>
                                  </p:childTnLst>
                                </p:cTn>
                              </p:par>
                            </p:childTnLst>
                          </p:cTn>
                        </p:par>
                        <p:par>
                          <p:cTn id="21" fill="hold">
                            <p:stCondLst>
                              <p:cond delay="1000"/>
                            </p:stCondLst>
                            <p:childTnLst>
                              <p:par>
                                <p:cTn id="22" presetID="22" presetClass="entr" presetSubtype="1" fill="hold" grpId="5" nodeType="afterEffect">
                                  <p:stCondLst>
                                    <p:cond delay="0"/>
                                  </p:stCondLst>
                                  <p:iterate>
                                    <p:tmAbs val="0"/>
                                  </p:iterate>
                                  <p:childTnLst>
                                    <p:set>
                                      <p:cBhvr>
                                        <p:cTn id="23" fill="hold"/>
                                        <p:tgtEl>
                                          <p:spTgt spid="1478"/>
                                        </p:tgtEl>
                                        <p:attrNameLst>
                                          <p:attrName>style.visibility</p:attrName>
                                        </p:attrNameLst>
                                      </p:cBhvr>
                                      <p:to>
                                        <p:strVal val="visible"/>
                                      </p:to>
                                    </p:set>
                                    <p:animEffect transition="in" filter="wipe(up)">
                                      <p:cBhvr>
                                        <p:cTn id="24" dur="250"/>
                                        <p:tgtEl>
                                          <p:spTgt spid="1478"/>
                                        </p:tgtEl>
                                      </p:cBhvr>
                                    </p:animEffect>
                                  </p:childTnLst>
                                </p:cTn>
                              </p:par>
                            </p:childTnLst>
                          </p:cTn>
                        </p:par>
                        <p:par>
                          <p:cTn id="25" fill="hold">
                            <p:stCondLst>
                              <p:cond delay="1250"/>
                            </p:stCondLst>
                            <p:childTnLst>
                              <p:par>
                                <p:cTn id="26" presetID="22" presetClass="entr" presetSubtype="1" fill="hold" grpId="6" nodeType="afterEffect">
                                  <p:stCondLst>
                                    <p:cond delay="0"/>
                                  </p:stCondLst>
                                  <p:iterate>
                                    <p:tmAbs val="0"/>
                                  </p:iterate>
                                  <p:childTnLst>
                                    <p:set>
                                      <p:cBhvr>
                                        <p:cTn id="27" fill="hold"/>
                                        <p:tgtEl>
                                          <p:spTgt spid="1481"/>
                                        </p:tgtEl>
                                        <p:attrNameLst>
                                          <p:attrName>style.visibility</p:attrName>
                                        </p:attrNameLst>
                                      </p:cBhvr>
                                      <p:to>
                                        <p:strVal val="visible"/>
                                      </p:to>
                                    </p:set>
                                    <p:animEffect transition="in" filter="wipe(up)">
                                      <p:cBhvr>
                                        <p:cTn id="28" dur="250"/>
                                        <p:tgtEl>
                                          <p:spTgt spid="1481"/>
                                        </p:tgtEl>
                                      </p:cBhvr>
                                    </p:animEffect>
                                  </p:childTnLst>
                                </p:cTn>
                              </p:par>
                            </p:childTnLst>
                          </p:cTn>
                        </p:par>
                        <p:par>
                          <p:cTn id="29" fill="hold">
                            <p:stCondLst>
                              <p:cond delay="1500"/>
                            </p:stCondLst>
                            <p:childTnLst>
                              <p:par>
                                <p:cTn id="30" presetID="22" presetClass="entr" presetSubtype="1" fill="hold" grpId="7" nodeType="afterEffect">
                                  <p:stCondLst>
                                    <p:cond delay="0"/>
                                  </p:stCondLst>
                                  <p:iterate>
                                    <p:tmAbs val="0"/>
                                  </p:iterate>
                                  <p:childTnLst>
                                    <p:set>
                                      <p:cBhvr>
                                        <p:cTn id="31" fill="hold"/>
                                        <p:tgtEl>
                                          <p:spTgt spid="1479"/>
                                        </p:tgtEl>
                                        <p:attrNameLst>
                                          <p:attrName>style.visibility</p:attrName>
                                        </p:attrNameLst>
                                      </p:cBhvr>
                                      <p:to>
                                        <p:strVal val="visible"/>
                                      </p:to>
                                    </p:set>
                                    <p:animEffect transition="in" filter="wipe(up)">
                                      <p:cBhvr>
                                        <p:cTn id="32" dur="250"/>
                                        <p:tgtEl>
                                          <p:spTgt spid="1479"/>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fill="hold" grpId="8" nodeType="clickEffect">
                                  <p:stCondLst>
                                    <p:cond delay="0"/>
                                  </p:stCondLst>
                                  <p:iterate>
                                    <p:tmAbs val="0"/>
                                  </p:iterate>
                                  <p:childTnLst>
                                    <p:set>
                                      <p:cBhvr>
                                        <p:cTn id="36" fill="hold"/>
                                        <p:tgtEl>
                                          <p:spTgt spid="1482"/>
                                        </p:tgtEl>
                                        <p:attrNameLst>
                                          <p:attrName>style.visibility</p:attrName>
                                        </p:attrNameLst>
                                      </p:cBhvr>
                                      <p:to>
                                        <p:strVal val="visible"/>
                                      </p:to>
                                    </p:set>
                                    <p:animEffect transition="in" filter="dissolve">
                                      <p:cBhvr>
                                        <p:cTn id="37" dur="499"/>
                                        <p:tgtEl>
                                          <p:spTgt spid="1482"/>
                                        </p:tgtEl>
                                      </p:cBhvr>
                                    </p:animEffect>
                                  </p:childTnLst>
                                </p:cTn>
                              </p:par>
                            </p:childTnLst>
                          </p:cTn>
                        </p:par>
                        <p:par>
                          <p:cTn id="38" fill="hold">
                            <p:stCondLst>
                              <p:cond delay="499"/>
                            </p:stCondLst>
                            <p:childTnLst>
                              <p:par>
                                <p:cTn id="39" presetID="9" presetClass="entr" fill="hold" grpId="9" nodeType="afterEffect">
                                  <p:stCondLst>
                                    <p:cond delay="0"/>
                                  </p:stCondLst>
                                  <p:iterate>
                                    <p:tmAbs val="0"/>
                                  </p:iterate>
                                  <p:childTnLst>
                                    <p:set>
                                      <p:cBhvr>
                                        <p:cTn id="40" fill="hold"/>
                                        <p:tgtEl>
                                          <p:spTgt spid="1485"/>
                                        </p:tgtEl>
                                        <p:attrNameLst>
                                          <p:attrName>style.visibility</p:attrName>
                                        </p:attrNameLst>
                                      </p:cBhvr>
                                      <p:to>
                                        <p:strVal val="visible"/>
                                      </p:to>
                                    </p:set>
                                    <p:animEffect transition="in" filter="dissolve">
                                      <p:cBhvr>
                                        <p:cTn id="41" dur="499"/>
                                        <p:tgtEl>
                                          <p:spTgt spid="1485"/>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fill="hold" grpId="10" nodeType="clickEffect">
                                  <p:stCondLst>
                                    <p:cond delay="0"/>
                                  </p:stCondLst>
                                  <p:iterate>
                                    <p:tmAbs val="0"/>
                                  </p:iterate>
                                  <p:childTnLst>
                                    <p:set>
                                      <p:cBhvr>
                                        <p:cTn id="45" fill="hold"/>
                                        <p:tgtEl>
                                          <p:spTgt spid="1483"/>
                                        </p:tgtEl>
                                        <p:attrNameLst>
                                          <p:attrName>style.visibility</p:attrName>
                                        </p:attrNameLst>
                                      </p:cBhvr>
                                      <p:to>
                                        <p:strVal val="visible"/>
                                      </p:to>
                                    </p:set>
                                    <p:animEffect transition="in" filter="dissolve">
                                      <p:cBhvr>
                                        <p:cTn id="46" dur="499"/>
                                        <p:tgtEl>
                                          <p:spTgt spid="1483"/>
                                        </p:tgtEl>
                                      </p:cBhvr>
                                    </p:animEffect>
                                  </p:childTnLst>
                                </p:cTn>
                              </p:par>
                            </p:childTnLst>
                          </p:cTn>
                        </p:par>
                        <p:par>
                          <p:cTn id="47" fill="hold">
                            <p:stCondLst>
                              <p:cond delay="499"/>
                            </p:stCondLst>
                            <p:childTnLst>
                              <p:par>
                                <p:cTn id="48" presetID="9" presetClass="entr" fill="hold" grpId="11" nodeType="afterEffect">
                                  <p:stCondLst>
                                    <p:cond delay="0"/>
                                  </p:stCondLst>
                                  <p:iterate>
                                    <p:tmAbs val="0"/>
                                  </p:iterate>
                                  <p:childTnLst>
                                    <p:set>
                                      <p:cBhvr>
                                        <p:cTn id="49" fill="hold"/>
                                        <p:tgtEl>
                                          <p:spTgt spid="1484"/>
                                        </p:tgtEl>
                                        <p:attrNameLst>
                                          <p:attrName>style.visibility</p:attrName>
                                        </p:attrNameLst>
                                      </p:cBhvr>
                                      <p:to>
                                        <p:strVal val="visible"/>
                                      </p:to>
                                    </p:set>
                                    <p:animEffect transition="in" filter="dissolve">
                                      <p:cBhvr>
                                        <p:cTn id="50" dur="499"/>
                                        <p:tgtEl>
                                          <p:spTgt spid="1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6" grpId="1" animBg="1" advAuto="0"/>
      <p:bldP spid="1477" grpId="2" animBg="1" advAuto="0"/>
      <p:bldP spid="1478" grpId="5" animBg="1" advAuto="0"/>
      <p:bldP spid="1479" grpId="7" animBg="1" advAuto="0"/>
      <p:bldP spid="1480" grpId="4" animBg="1" advAuto="0"/>
      <p:bldP spid="1481" grpId="6" animBg="1" advAuto="0"/>
      <p:bldP spid="1482" grpId="8" animBg="1" advAuto="0"/>
      <p:bldP spid="1483" grpId="10" animBg="1" advAuto="0"/>
      <p:bldP spid="1484" grpId="11" animBg="1" advAuto="0"/>
      <p:bldP spid="1485" grpId="9" animBg="1" advAuto="0"/>
      <p:bldP spid="1487" grpId="3" animBg="1" advAuto="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1" name="Objective: Create Balanced Volume…"/>
          <p:cNvSpPr>
            <a:spLocks noGrp="1"/>
          </p:cNvSpPr>
          <p:nvPr>
            <p:ph type="title"/>
          </p:nvPr>
        </p:nvSpPr>
        <p:spPr>
          <a:xfrm>
            <a:off x="3045854" y="146107"/>
            <a:ext cx="19444504" cy="3814528"/>
          </a:xfrm>
          <a:prstGeom prst="rect">
            <a:avLst/>
          </a:prstGeom>
        </p:spPr>
        <p:txBody>
          <a:bodyPr/>
          <a:lstStyle/>
          <a:p>
            <a:pPr>
              <a:defRPr sz="9400">
                <a:solidFill>
                  <a:srgbClr val="FFFFFF"/>
                </a:solidFill>
              </a:defRPr>
            </a:pPr>
            <a:r>
              <a:rPr lang="th-TH" sz="9400" dirty="0"/>
              <a:t>วัตถุประสงค์: สร้างปริมาณที่สมดุลด้านขาซ้ายและขวาของ </a:t>
            </a:r>
            <a:r>
              <a:rPr lang="en-US" sz="9400" dirty="0"/>
              <a:t>binary</a:t>
            </a:r>
            <a:endParaRPr dirty="0"/>
          </a:p>
        </p:txBody>
      </p:sp>
      <p:sp>
        <p:nvSpPr>
          <p:cNvPr id="1492" name="Continually working to balance: encourages activity…"/>
          <p:cNvSpPr>
            <a:spLocks noGrp="1"/>
          </p:cNvSpPr>
          <p:nvPr>
            <p:ph type="body" idx="1"/>
          </p:nvPr>
        </p:nvSpPr>
        <p:spPr>
          <a:xfrm>
            <a:off x="3958828" y="4059377"/>
            <a:ext cx="16466344" cy="9656623"/>
          </a:xfrm>
          <a:prstGeom prst="rect">
            <a:avLst/>
          </a:prstGeom>
        </p:spPr>
        <p:txBody>
          <a:bodyPr/>
          <a:lstStyle/>
          <a:p>
            <a:pPr marL="508229" indent="-467589">
              <a:buClr>
                <a:srgbClr val="FFFFFF"/>
              </a:buClr>
              <a:defRPr sz="5200">
                <a:solidFill>
                  <a:srgbClr val="FFFFFF"/>
                </a:solidFill>
              </a:defRPr>
            </a:pPr>
            <a:r>
              <a:rPr lang="th-TH" sz="5200" dirty="0"/>
              <a:t>ทำงานอย่างต่อเนื่องเพื่อความสมดุล: ส่งเสริมกิจกรรม</a:t>
            </a:r>
          </a:p>
          <a:p>
            <a:pPr marL="508229" indent="-467589">
              <a:buClr>
                <a:srgbClr val="FFFFFF"/>
              </a:buClr>
              <a:defRPr sz="5200">
                <a:solidFill>
                  <a:srgbClr val="FFFFFF"/>
                </a:solidFill>
              </a:defRPr>
            </a:pPr>
            <a:r>
              <a:rPr lang="th-TH" sz="5200" dirty="0"/>
              <a:t>แรงจูงใจในการสร้างขาข้างหนึ่งหรืออีกส่วนหนึ่งเพื่อรับ “คะแนนสะสม”</a:t>
            </a:r>
          </a:p>
          <a:p>
            <a:pPr marL="508229" indent="-467589">
              <a:buClr>
                <a:srgbClr val="FFFFFF"/>
              </a:buClr>
              <a:defRPr sz="5200">
                <a:solidFill>
                  <a:srgbClr val="FFFFFF"/>
                </a:solidFill>
              </a:defRPr>
            </a:pPr>
            <a:r>
              <a:rPr lang="th-TH" sz="5200" dirty="0"/>
              <a:t>คะแนนสะสมจะไม่ถูกล้างตลอดเวลาการ "ใช้งานอยู่" กับความพึงพอใจ PV 100 ปกติผ่านการ autoship</a:t>
            </a:r>
          </a:p>
          <a:p>
            <a:pPr marL="508229" indent="-467589">
              <a:buClr>
                <a:srgbClr val="FFFFFF"/>
              </a:buClr>
              <a:defRPr sz="5200">
                <a:solidFill>
                  <a:srgbClr val="FFFFFF"/>
                </a:solidFill>
              </a:defRPr>
            </a:pPr>
            <a:r>
              <a:rPr lang="th-TH" sz="5200" dirty="0"/>
              <a:t>ข้อได้เปรียบของ </a:t>
            </a:r>
            <a:r>
              <a:rPr lang="en-US" sz="5200" dirty="0"/>
              <a:t>binary</a:t>
            </a:r>
            <a:r>
              <a:rPr lang="th-TH" sz="5200" dirty="0"/>
              <a:t>: สนับสนุนให้เกิดการมีส่วนร่วมที่สอดคล้องกัน (คะแนนสะสมจะถูก "ล้าง" ถ้า autoship หยุดลง)</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492">
                                            <p:bg/>
                                          </p:spTgt>
                                        </p:tgtEl>
                                        <p:attrNameLst>
                                          <p:attrName>style.visibility</p:attrName>
                                        </p:attrNameLst>
                                      </p:cBhvr>
                                      <p:to>
                                        <p:strVal val="visible"/>
                                      </p:to>
                                    </p:set>
                                    <p:animEffect transition="in" filter="dissolve">
                                      <p:cBhvr>
                                        <p:cTn id="7" dur="1000"/>
                                        <p:tgtEl>
                                          <p:spTgt spid="1492">
                                            <p:bg/>
                                          </p:spTgt>
                                        </p:tgtEl>
                                      </p:cBhvr>
                                    </p:animEffect>
                                  </p:childTnLst>
                                </p:cTn>
                              </p:par>
                              <p:par>
                                <p:cTn id="8" presetID="9" presetClass="entr" presetSubtype="0" fill="hold" grpId="1" nodeType="withEffect">
                                  <p:stCondLst>
                                    <p:cond delay="0"/>
                                  </p:stCondLst>
                                  <p:iterate>
                                    <p:tmAbs val="0"/>
                                  </p:iterate>
                                  <p:childTnLst>
                                    <p:set>
                                      <p:cBhvr>
                                        <p:cTn id="9" fill="hold"/>
                                        <p:tgtEl>
                                          <p:spTgt spid="1492">
                                            <p:txEl>
                                              <p:pRg st="0" end="0"/>
                                            </p:txEl>
                                          </p:spTgt>
                                        </p:tgtEl>
                                        <p:attrNameLst>
                                          <p:attrName>style.visibility</p:attrName>
                                        </p:attrNameLst>
                                      </p:cBhvr>
                                      <p:to>
                                        <p:strVal val="visible"/>
                                      </p:to>
                                    </p:set>
                                    <p:animEffect transition="in" filter="dissolve">
                                      <p:cBhvr>
                                        <p:cTn id="10" dur="1000"/>
                                        <p:tgtEl>
                                          <p:spTgt spid="1492">
                                            <p:txEl>
                                              <p:pRg st="0" end="0"/>
                                            </p:txEl>
                                          </p:spTgt>
                                        </p:tgtEl>
                                      </p:cBhvr>
                                    </p:animEffect>
                                  </p:childTnLst>
                                </p:cTn>
                              </p:par>
                              <p:par>
                                <p:cTn id="11" presetID="9" presetClass="entr" presetSubtype="0" fill="hold" grpId="1" nodeType="withEffect">
                                  <p:stCondLst>
                                    <p:cond delay="0"/>
                                  </p:stCondLst>
                                  <p:iterate>
                                    <p:tmAbs val="0"/>
                                  </p:iterate>
                                  <p:childTnLst>
                                    <p:set>
                                      <p:cBhvr>
                                        <p:cTn id="12" fill="hold"/>
                                        <p:tgtEl>
                                          <p:spTgt spid="1492">
                                            <p:txEl>
                                              <p:pRg st="1" end="1"/>
                                            </p:txEl>
                                          </p:spTgt>
                                        </p:tgtEl>
                                        <p:attrNameLst>
                                          <p:attrName>style.visibility</p:attrName>
                                        </p:attrNameLst>
                                      </p:cBhvr>
                                      <p:to>
                                        <p:strVal val="visible"/>
                                      </p:to>
                                    </p:set>
                                    <p:animEffect transition="in" filter="dissolve">
                                      <p:cBhvr>
                                        <p:cTn id="13" dur="1000"/>
                                        <p:tgtEl>
                                          <p:spTgt spid="1492">
                                            <p:txEl>
                                              <p:pRg st="1" end="1"/>
                                            </p:txEl>
                                          </p:spTgt>
                                        </p:tgtEl>
                                      </p:cBhvr>
                                    </p:animEffect>
                                  </p:childTnLst>
                                </p:cTn>
                              </p:par>
                              <p:par>
                                <p:cTn id="14" presetID="9" presetClass="entr" presetSubtype="0" fill="hold" grpId="1" nodeType="withEffect">
                                  <p:stCondLst>
                                    <p:cond delay="0"/>
                                  </p:stCondLst>
                                  <p:iterate>
                                    <p:tmAbs val="0"/>
                                  </p:iterate>
                                  <p:childTnLst>
                                    <p:set>
                                      <p:cBhvr>
                                        <p:cTn id="15" fill="hold"/>
                                        <p:tgtEl>
                                          <p:spTgt spid="1492">
                                            <p:txEl>
                                              <p:pRg st="2" end="2"/>
                                            </p:txEl>
                                          </p:spTgt>
                                        </p:tgtEl>
                                        <p:attrNameLst>
                                          <p:attrName>style.visibility</p:attrName>
                                        </p:attrNameLst>
                                      </p:cBhvr>
                                      <p:to>
                                        <p:strVal val="visible"/>
                                      </p:to>
                                    </p:set>
                                    <p:animEffect transition="in" filter="dissolve">
                                      <p:cBhvr>
                                        <p:cTn id="16" dur="1000"/>
                                        <p:tgtEl>
                                          <p:spTgt spid="1492">
                                            <p:txEl>
                                              <p:pRg st="2" end="2"/>
                                            </p:txEl>
                                          </p:spTgt>
                                        </p:tgtEl>
                                      </p:cBhvr>
                                    </p:animEffect>
                                  </p:childTnLst>
                                </p:cTn>
                              </p:par>
                              <p:par>
                                <p:cTn id="17" presetID="9" presetClass="entr" presetSubtype="0" fill="hold" grpId="1" nodeType="withEffect">
                                  <p:stCondLst>
                                    <p:cond delay="0"/>
                                  </p:stCondLst>
                                  <p:iterate>
                                    <p:tmAbs val="0"/>
                                  </p:iterate>
                                  <p:childTnLst>
                                    <p:set>
                                      <p:cBhvr>
                                        <p:cTn id="18" fill="hold"/>
                                        <p:tgtEl>
                                          <p:spTgt spid="1492">
                                            <p:txEl>
                                              <p:pRg st="3" end="3"/>
                                            </p:txEl>
                                          </p:spTgt>
                                        </p:tgtEl>
                                        <p:attrNameLst>
                                          <p:attrName>style.visibility</p:attrName>
                                        </p:attrNameLst>
                                      </p:cBhvr>
                                      <p:to>
                                        <p:strVal val="visible"/>
                                      </p:to>
                                    </p:set>
                                    <p:animEffect transition="in" filter="dissolve">
                                      <p:cBhvr>
                                        <p:cTn id="19" dur="1000"/>
                                        <p:tgtEl>
                                          <p:spTgt spid="149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2" grpId="1" build="p" bldLvl="5" animBg="1" advAuto="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6" name="Your volume carries over week to week until you have at least 300 volume in your lesser leg"/>
          <p:cNvSpPr/>
          <p:nvPr/>
        </p:nvSpPr>
        <p:spPr>
          <a:xfrm>
            <a:off x="10875523" y="4100946"/>
            <a:ext cx="7828113" cy="371767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873" y="4578"/>
                </a:lnTo>
                <a:lnTo>
                  <a:pt x="3873" y="20650"/>
                </a:lnTo>
                <a:cubicBezTo>
                  <a:pt x="3873" y="21174"/>
                  <a:pt x="4063" y="21600"/>
                  <a:pt x="4298" y="21600"/>
                </a:cubicBezTo>
                <a:lnTo>
                  <a:pt x="21175" y="21600"/>
                </a:lnTo>
                <a:cubicBezTo>
                  <a:pt x="21410" y="21600"/>
                  <a:pt x="21600" y="21174"/>
                  <a:pt x="21600" y="20650"/>
                </a:cubicBezTo>
                <a:lnTo>
                  <a:pt x="21600" y="3584"/>
                </a:lnTo>
                <a:cubicBezTo>
                  <a:pt x="21600" y="3060"/>
                  <a:pt x="21410" y="2637"/>
                  <a:pt x="21175" y="2637"/>
                </a:cubicBezTo>
                <a:lnTo>
                  <a:pt x="5089" y="2637"/>
                </a:lnTo>
                <a:lnTo>
                  <a:pt x="0" y="0"/>
                </a:lnTo>
                <a:close/>
              </a:path>
            </a:pathLst>
          </a:custGeom>
          <a:solidFill>
            <a:srgbClr val="FFFFFF"/>
          </a:solidFill>
          <a:ln w="50800">
            <a:solidFill>
              <a:schemeClr val="accent1"/>
            </a:solidFill>
          </a:ln>
          <a:extLst>
            <a:ext uri="{C572A759-6A51-4108-AA02-DFA0A04FC94B}">
              <ma14:wrappingTextBoxFlag xmlns:ma14="http://schemas.microsoft.com/office/mac/drawingml/2011/main" xmlns="" val="1"/>
            </a:ext>
          </a:extLst>
        </p:spPr>
        <p:txBody>
          <a:bodyPr lIns="1463040" tIns="101600" rIns="101600" bIns="101600" anchor="ctr"/>
          <a:lstStyle>
            <a:lvl1pPr>
              <a:defRPr sz="4200"/>
            </a:lvl1pPr>
          </a:lstStyle>
          <a:p>
            <a:r>
              <a:rPr lang="th-TH" dirty="0"/>
              <a:t>ปริมาณของคุณดำเนินไปเป็นสัปดาห์ต่อสัปดาห์จนกว่าคุณจะมีอย่างน้อย 300 คะแนนในขาย่อยของคุณ</a:t>
            </a:r>
            <a:endParaRPr dirty="0"/>
          </a:p>
        </p:txBody>
      </p:sp>
      <p:sp>
        <p:nvSpPr>
          <p:cNvPr id="1497" name="Note: Team Commissions will be paid out after you accumulate at least 300 points on your lesser leg"/>
          <p:cNvSpPr/>
          <p:nvPr/>
        </p:nvSpPr>
        <p:spPr>
          <a:xfrm>
            <a:off x="2826327" y="1977445"/>
            <a:ext cx="8049195" cy="4672737"/>
          </a:xfrm>
          <a:prstGeom prst="roundRect">
            <a:avLst>
              <a:gd name="adj" fmla="val 12130"/>
            </a:avLst>
          </a:prstGeom>
          <a:solidFill>
            <a:srgbClr val="FFFFFF"/>
          </a:solidFill>
          <a:ln w="50800">
            <a:solidFill>
              <a:schemeClr val="accent1"/>
            </a:solidFill>
          </a:ln>
          <a:extLst>
            <a:ext uri="{C572A759-6A51-4108-AA02-DFA0A04FC94B}">
              <ma14:wrappingTextBoxFlag xmlns:ma14="http://schemas.microsoft.com/office/mac/drawingml/2011/main" xmlns="" val="1"/>
            </a:ext>
          </a:extLst>
        </p:spPr>
        <p:txBody>
          <a:bodyPr lIns="101600" tIns="101600" rIns="101600" bIns="101600" anchor="ctr"/>
          <a:lstStyle>
            <a:lvl1pPr>
              <a:defRPr sz="5000"/>
            </a:lvl1pPr>
          </a:lstStyle>
          <a:p>
            <a:r>
              <a:rPr lang="th-TH" dirty="0"/>
              <a:t>หมายเหตุ: คอมมิชชั่นทีมจะได้รับการจ่ายเงินหลังจากคุณสะสมคะแนนสะสมรวมกับขาย่อยของคุณไว้อย่างน้อย 300 คะแนน</a:t>
            </a:r>
            <a:endParaRPr dirty="0"/>
          </a:p>
        </p:txBody>
      </p:sp>
      <p:sp>
        <p:nvSpPr>
          <p:cNvPr id="1498" name="You don’t lose volume, it continues to accumulate as long as you remain “Active”"/>
          <p:cNvSpPr/>
          <p:nvPr/>
        </p:nvSpPr>
        <p:spPr>
          <a:xfrm>
            <a:off x="14718172" y="8533651"/>
            <a:ext cx="7697334" cy="3293764"/>
          </a:xfrm>
          <a:prstGeom prst="roundRect">
            <a:avLst>
              <a:gd name="adj" fmla="val 14661"/>
            </a:avLst>
          </a:prstGeom>
          <a:solidFill>
            <a:srgbClr val="FFFFFF"/>
          </a:solidFill>
          <a:ln w="50800">
            <a:solidFill>
              <a:schemeClr val="accent1"/>
            </a:solidFill>
          </a:ln>
          <a:extLst>
            <a:ext uri="{C572A759-6A51-4108-AA02-DFA0A04FC94B}">
              <ma14:wrappingTextBoxFlag xmlns:ma14="http://schemas.microsoft.com/office/mac/drawingml/2011/main" xmlns="" val="1"/>
            </a:ext>
          </a:extLst>
        </p:spPr>
        <p:txBody>
          <a:bodyPr lIns="101600" tIns="101600" rIns="101600" bIns="101600" anchor="ctr"/>
          <a:lstStyle>
            <a:lvl1pPr>
              <a:defRPr sz="5000"/>
            </a:lvl1pPr>
          </a:lstStyle>
          <a:p>
            <a:r>
              <a:rPr lang="th-TH" dirty="0"/>
              <a:t>คุณจะไม่สูญเสียจำนวนใดๆ มันจะยังคงสะสมตราบเท่าที่คุณยังคง “แอ๊คทีพ"</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497"/>
                                        </p:tgtEl>
                                        <p:attrNameLst>
                                          <p:attrName>style.visibility</p:attrName>
                                        </p:attrNameLst>
                                      </p:cBhvr>
                                      <p:to>
                                        <p:strVal val="visible"/>
                                      </p:to>
                                    </p:set>
                                    <p:anim calcmode="lin" valueType="num">
                                      <p:cBhvr>
                                        <p:cTn id="7" dur="750" fill="hold"/>
                                        <p:tgtEl>
                                          <p:spTgt spid="1497"/>
                                        </p:tgtEl>
                                        <p:attrNameLst>
                                          <p:attrName>ppt_w</p:attrName>
                                        </p:attrNameLst>
                                      </p:cBhvr>
                                      <p:tavLst>
                                        <p:tav tm="0">
                                          <p:val>
                                            <p:fltVal val="0"/>
                                          </p:val>
                                        </p:tav>
                                        <p:tav tm="100000">
                                          <p:val>
                                            <p:strVal val="#ppt_w"/>
                                          </p:val>
                                        </p:tav>
                                      </p:tavLst>
                                    </p:anim>
                                    <p:anim calcmode="lin" valueType="num">
                                      <p:cBhvr>
                                        <p:cTn id="8" dur="750" fill="hold"/>
                                        <p:tgtEl>
                                          <p:spTgt spid="149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2" nodeType="clickEffect">
                                  <p:stCondLst>
                                    <p:cond delay="0"/>
                                  </p:stCondLst>
                                  <p:iterate>
                                    <p:tmAbs val="0"/>
                                  </p:iterate>
                                  <p:childTnLst>
                                    <p:set>
                                      <p:cBhvr>
                                        <p:cTn id="12" fill="hold"/>
                                        <p:tgtEl>
                                          <p:spTgt spid="1496"/>
                                        </p:tgtEl>
                                        <p:attrNameLst>
                                          <p:attrName>style.visibility</p:attrName>
                                        </p:attrNameLst>
                                      </p:cBhvr>
                                      <p:to>
                                        <p:strVal val="visible"/>
                                      </p:to>
                                    </p:set>
                                    <p:animEffect transition="in" filter="wipe(left)">
                                      <p:cBhvr>
                                        <p:cTn id="13" dur="1000"/>
                                        <p:tgtEl>
                                          <p:spTgt spid="1496"/>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3" nodeType="clickEffect">
                                  <p:stCondLst>
                                    <p:cond delay="0"/>
                                  </p:stCondLst>
                                  <p:iterate>
                                    <p:tmAbs val="0"/>
                                  </p:iterate>
                                  <p:childTnLst>
                                    <p:set>
                                      <p:cBhvr>
                                        <p:cTn id="17" fill="hold"/>
                                        <p:tgtEl>
                                          <p:spTgt spid="1498"/>
                                        </p:tgtEl>
                                        <p:attrNameLst>
                                          <p:attrName>style.visibility</p:attrName>
                                        </p:attrNameLst>
                                      </p:cBhvr>
                                      <p:to>
                                        <p:strVal val="visible"/>
                                      </p:to>
                                    </p:set>
                                    <p:anim calcmode="lin" valueType="num">
                                      <p:cBhvr>
                                        <p:cTn id="18" dur="750" fill="hold"/>
                                        <p:tgtEl>
                                          <p:spTgt spid="1498"/>
                                        </p:tgtEl>
                                        <p:attrNameLst>
                                          <p:attrName>ppt_w</p:attrName>
                                        </p:attrNameLst>
                                      </p:cBhvr>
                                      <p:tavLst>
                                        <p:tav tm="0">
                                          <p:val>
                                            <p:fltVal val="0"/>
                                          </p:val>
                                        </p:tav>
                                        <p:tav tm="100000">
                                          <p:val>
                                            <p:strVal val="#ppt_w"/>
                                          </p:val>
                                        </p:tav>
                                      </p:tavLst>
                                    </p:anim>
                                    <p:anim calcmode="lin" valueType="num">
                                      <p:cBhvr>
                                        <p:cTn id="19" dur="750" fill="hold"/>
                                        <p:tgtEl>
                                          <p:spTgt spid="149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6" grpId="2" animBg="1" advAuto="0"/>
      <p:bldP spid="1497" grpId="1" animBg="1" advAuto="0"/>
      <p:bldP spid="1498" grpId="3"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 name="life-circles-1.png" descr="life-circles-1.png"/>
          <p:cNvPicPr>
            <a:picLocks noChangeAspect="1"/>
          </p:cNvPicPr>
          <p:nvPr/>
        </p:nvPicPr>
        <p:blipFill>
          <a:blip r:embed="rId2">
            <a:extLst/>
          </a:blip>
          <a:stretch>
            <a:fillRect/>
          </a:stretch>
        </p:blipFill>
        <p:spPr>
          <a:xfrm>
            <a:off x="1452210" y="6171051"/>
            <a:ext cx="21479580" cy="7320695"/>
          </a:xfrm>
          <a:prstGeom prst="rect">
            <a:avLst/>
          </a:prstGeom>
          <a:ln w="12700">
            <a:miter lim="400000"/>
          </a:ln>
        </p:spPr>
      </p:pic>
      <p:sp>
        <p:nvSpPr>
          <p:cNvPr id="364" name="ASEA Compensation Plan"/>
          <p:cNvSpPr/>
          <p:nvPr/>
        </p:nvSpPr>
        <p:spPr>
          <a:xfrm>
            <a:off x="1329654" y="981779"/>
            <a:ext cx="20540115" cy="1654173"/>
          </a:xfrm>
          <a:prstGeom prst="rect">
            <a:avLst/>
          </a:prstGeom>
          <a:ln w="25400">
            <a:miter lim="400000"/>
          </a:ln>
          <a:extLst>
            <a:ext uri="{C572A759-6A51-4108-AA02-DFA0A04FC94B}">
              <ma14:wrappingTextBoxFlag xmlns:ma14="http://schemas.microsoft.com/office/mac/drawingml/2011/main" xmlns="" val="1"/>
            </a:ext>
          </a:extLst>
        </p:spPr>
        <p:txBody>
          <a:bodyPr lIns="71435" tIns="71435" rIns="71435" bIns="71435" anchor="ctr">
            <a:spAutoFit/>
          </a:bodyPr>
          <a:lstStyle>
            <a:lvl1pPr defTabSz="821529">
              <a:defRPr sz="9800" b="1">
                <a:solidFill>
                  <a:srgbClr val="0070C0"/>
                </a:solidFill>
                <a:latin typeface="Calibri"/>
                <a:ea typeface="Calibri"/>
                <a:cs typeface="Calibri"/>
                <a:sym typeface="Calibri"/>
              </a:defRPr>
            </a:lvl1pPr>
          </a:lstStyle>
          <a:p>
            <a:r>
              <a:rPr lang="th-TH" sz="9600" dirty="0"/>
              <a:t>แผนการจ่ายผลตอบแทนของ </a:t>
            </a:r>
            <a:r>
              <a:rPr lang="en-US" sz="9600" dirty="0"/>
              <a:t>ASEA</a:t>
            </a:r>
          </a:p>
        </p:txBody>
      </p:sp>
      <p:sp>
        <p:nvSpPr>
          <p:cNvPr id="365" name="You can earn a few hundred to a few thousand dollars a month, or even more. The sky is the limit!"/>
          <p:cNvSpPr/>
          <p:nvPr/>
        </p:nvSpPr>
        <p:spPr>
          <a:xfrm>
            <a:off x="1838037" y="3148212"/>
            <a:ext cx="20067391" cy="1651734"/>
          </a:xfrm>
          <a:prstGeom prst="rect">
            <a:avLst/>
          </a:prstGeom>
          <a:ln w="25400">
            <a:miter lim="400000"/>
          </a:ln>
          <a:extLst>
            <a:ext uri="{C572A759-6A51-4108-AA02-DFA0A04FC94B}">
              <ma14:wrappingTextBoxFlag xmlns:ma14="http://schemas.microsoft.com/office/mac/drawingml/2011/main" xmlns="" val="1"/>
            </a:ext>
          </a:extLst>
        </p:spPr>
        <p:txBody>
          <a:bodyPr lIns="101600" tIns="101600" rIns="101600" bIns="101600" anchor="ctr">
            <a:spAutoFit/>
          </a:bodyPr>
          <a:lstStyle/>
          <a:p>
            <a:pPr>
              <a:defRPr sz="4700">
                <a:solidFill>
                  <a:srgbClr val="0070C0"/>
                </a:solidFill>
                <a:latin typeface="Calibri"/>
                <a:ea typeface="Calibri"/>
                <a:cs typeface="Calibri"/>
                <a:sym typeface="Calibri"/>
              </a:defRPr>
            </a:pPr>
            <a:r>
              <a:rPr lang="th-TH" sz="4700" b="1" dirty="0">
                <a:sym typeface="Calibri"/>
              </a:rPr>
              <a:t>คุณสามารถ</a:t>
            </a:r>
            <a:r>
              <a:rPr lang="th-TH" sz="4700" dirty="0">
                <a:sym typeface="Calibri"/>
              </a:rPr>
              <a:t>สร้างรายได้หลายร้อยถึงหลายพันเหรียญต่อเดือนหรือมากกว่านั้น ท้องฟ้าคือขีดจำกัด!</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65"/>
                                        </p:tgtEl>
                                        <p:attrNameLst>
                                          <p:attrName>style.visibility</p:attrName>
                                        </p:attrNameLst>
                                      </p:cBhvr>
                                      <p:to>
                                        <p:strVal val="visible"/>
                                      </p:to>
                                    </p:set>
                                    <p:anim calcmode="lin" valueType="num">
                                      <p:cBhvr>
                                        <p:cTn id="7" dur="750" fill="hold"/>
                                        <p:tgtEl>
                                          <p:spTgt spid="365"/>
                                        </p:tgtEl>
                                        <p:attrNameLst>
                                          <p:attrName>ppt_w</p:attrName>
                                        </p:attrNameLst>
                                      </p:cBhvr>
                                      <p:tavLst>
                                        <p:tav tm="0">
                                          <p:val>
                                            <p:fltVal val="0"/>
                                          </p:val>
                                        </p:tav>
                                        <p:tav tm="100000">
                                          <p:val>
                                            <p:strVal val="#ppt_w"/>
                                          </p:val>
                                        </p:tav>
                                      </p:tavLst>
                                    </p:anim>
                                    <p:anim calcmode="lin" valueType="num">
                                      <p:cBhvr>
                                        <p:cTn id="8" dur="750" fill="hold"/>
                                        <p:tgtEl>
                                          <p:spTgt spid="36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 grpId="1" animBg="1" advAuto="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500" name="Binary Advantages"/>
          <p:cNvSpPr>
            <a:spLocks noGrp="1"/>
          </p:cNvSpPr>
          <p:nvPr>
            <p:ph type="title"/>
          </p:nvPr>
        </p:nvSpPr>
        <p:spPr>
          <a:xfrm>
            <a:off x="4272115" y="847808"/>
            <a:ext cx="15773403" cy="1558927"/>
          </a:xfrm>
          <a:prstGeom prst="rect">
            <a:avLst/>
          </a:prstGeom>
        </p:spPr>
        <p:txBody>
          <a:bodyPr/>
          <a:lstStyle>
            <a:lvl1pPr>
              <a:defRPr sz="8800">
                <a:solidFill>
                  <a:srgbClr val="FFFFFF"/>
                </a:solidFill>
              </a:defRPr>
            </a:lvl1pPr>
          </a:lstStyle>
          <a:p>
            <a:r>
              <a:rPr lang="th-TH" sz="7200" dirty="0"/>
              <a:t>ข้อดีของ </a:t>
            </a:r>
            <a:r>
              <a:rPr dirty="0"/>
              <a:t>Binary</a:t>
            </a:r>
          </a:p>
        </p:txBody>
      </p:sp>
      <p:sp>
        <p:nvSpPr>
          <p:cNvPr id="1501" name="Allows you to help your Associates by placing people under them (Spillover)…"/>
          <p:cNvSpPr>
            <a:spLocks noGrp="1"/>
          </p:cNvSpPr>
          <p:nvPr>
            <p:ph type="body" sz="half" idx="1"/>
          </p:nvPr>
        </p:nvSpPr>
        <p:spPr>
          <a:xfrm>
            <a:off x="3893980" y="2458572"/>
            <a:ext cx="11371009" cy="10997138"/>
          </a:xfrm>
          <a:prstGeom prst="rect">
            <a:avLst/>
          </a:prstGeom>
        </p:spPr>
        <p:txBody>
          <a:bodyPr>
            <a:normAutofit lnSpcReduction="10000"/>
          </a:bodyPr>
          <a:lstStyle/>
          <a:p>
            <a:pPr marL="367576" indent="-367576" defTabSz="1193291">
              <a:spcBef>
                <a:spcPts val="1200"/>
              </a:spcBef>
              <a:defRPr sz="6003">
                <a:solidFill>
                  <a:srgbClr val="F2F2F2"/>
                </a:solidFill>
              </a:defRPr>
            </a:pPr>
            <a:r>
              <a:rPr lang="th-TH" sz="6003" dirty="0"/>
              <a:t>ช่วยให้คุณสามารถช่วยสมาชิกของคุณโดยการวางคนภายใต้พวกเขา(Spillover)</a:t>
            </a:r>
          </a:p>
          <a:p>
            <a:pPr marL="367576" indent="-367576" defTabSz="1193291">
              <a:spcBef>
                <a:spcPts val="1200"/>
              </a:spcBef>
              <a:defRPr sz="6003">
                <a:solidFill>
                  <a:srgbClr val="F2F2F2"/>
                </a:solidFill>
              </a:defRPr>
            </a:pPr>
            <a:r>
              <a:rPr lang="th-TH" sz="6003" dirty="0"/>
              <a:t>กระตุ้นการให้การสนับสนุน: ทำงานให้สมดุลทั้ง 2 ทีมเสมอ</a:t>
            </a:r>
          </a:p>
          <a:p>
            <a:pPr marL="367576" indent="-367576" defTabSz="1193291">
              <a:spcBef>
                <a:spcPts val="1200"/>
              </a:spcBef>
              <a:defRPr sz="6003">
                <a:solidFill>
                  <a:srgbClr val="F2F2F2"/>
                </a:solidFill>
              </a:defRPr>
            </a:pPr>
            <a:r>
              <a:rPr lang="th-TH" sz="6003" dirty="0"/>
              <a:t>กระตุ้นให้ผู้มีโอกาสเป็นลูกค้าเข้าร่วมในทันที</a:t>
            </a:r>
          </a:p>
          <a:p>
            <a:pPr marL="367576" indent="-367576" defTabSz="1193291">
              <a:spcBef>
                <a:spcPts val="1200"/>
              </a:spcBef>
              <a:defRPr sz="6003">
                <a:solidFill>
                  <a:srgbClr val="F2F2F2"/>
                </a:solidFill>
              </a:defRPr>
            </a:pPr>
            <a:r>
              <a:rPr lang="th-TH" sz="6003" dirty="0"/>
              <a:t>เพิ่มความสม่ำเสมอในการเข้าร่วม: จำนวนสะสมถูก “ล้าง" โดยไม่มี 100 PV (ปริมาณส่วนบุคคล) รายเดือน</a:t>
            </a:r>
          </a:p>
          <a:p>
            <a:pPr marL="367576" indent="-367576" defTabSz="1193291">
              <a:spcBef>
                <a:spcPts val="1200"/>
              </a:spcBef>
              <a:defRPr sz="6003">
                <a:solidFill>
                  <a:srgbClr val="F2F2F2"/>
                </a:solidFill>
              </a:defRPr>
            </a:pPr>
            <a:r>
              <a:rPr lang="th-TH" sz="6003" dirty="0"/>
              <a:t>รับเงินโดยไม่จำกัดมากถึง 10,000 เหรียญต่อสัปดาห์</a:t>
            </a:r>
            <a:endParaRPr b="1" dirty="0"/>
          </a:p>
        </p:txBody>
      </p:sp>
      <p:pic>
        <p:nvPicPr>
          <p:cNvPr id="1502" name="image93.png" descr="image93.png"/>
          <p:cNvPicPr>
            <a:picLocks noChangeAspect="1"/>
          </p:cNvPicPr>
          <p:nvPr/>
        </p:nvPicPr>
        <p:blipFill>
          <a:blip r:embed="rId4">
            <a:extLst/>
          </a:blip>
          <a:stretch>
            <a:fillRect/>
          </a:stretch>
        </p:blipFill>
        <p:spPr>
          <a:xfrm>
            <a:off x="13459578" y="-1190173"/>
            <a:ext cx="14157903" cy="1529234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6" name="How to Advance in Rank based on the Binary…"/>
          <p:cNvSpPr>
            <a:spLocks noGrp="1"/>
          </p:cNvSpPr>
          <p:nvPr>
            <p:ph type="title"/>
          </p:nvPr>
        </p:nvSpPr>
        <p:spPr>
          <a:xfrm>
            <a:off x="1828800" y="415636"/>
            <a:ext cx="20851489" cy="2133601"/>
          </a:xfrm>
          <a:prstGeom prst="rect">
            <a:avLst/>
          </a:prstGeom>
        </p:spPr>
        <p:txBody>
          <a:bodyPr>
            <a:noAutofit/>
          </a:bodyPr>
          <a:lstStyle/>
          <a:p>
            <a:pPr algn="l" defTabSz="864108">
              <a:defRPr sz="6489">
                <a:solidFill>
                  <a:srgbClr val="0070C0"/>
                </a:solidFill>
                <a:latin typeface="Calibri"/>
                <a:ea typeface="Calibri"/>
                <a:cs typeface="Calibri"/>
                <a:sym typeface="Calibri"/>
              </a:defRPr>
            </a:pPr>
            <a:r>
              <a:rPr lang="th-TH" sz="6600" dirty="0">
                <a:sym typeface="Calibri"/>
              </a:rPr>
              <a:t>วิธีการเพื่อความก้าวหน้าในตำแหน่งขึ้นอยู่กับ </a:t>
            </a:r>
            <a:r>
              <a:rPr lang="en-US" sz="6600" dirty="0">
                <a:sym typeface="Calibri"/>
              </a:rPr>
              <a:t>Binary</a:t>
            </a:r>
            <a:br>
              <a:rPr lang="en-US" sz="6600" dirty="0">
                <a:sym typeface="Calibri"/>
              </a:rPr>
            </a:br>
            <a:r>
              <a:rPr lang="th-TH" sz="6489" dirty="0">
                <a:sym typeface="Calibri"/>
              </a:rPr>
              <a:t>สร้างเป็นระดับบรอนซ์ (หรือมากกว่านั้น):</a:t>
            </a:r>
            <a:endParaRPr sz="6600" dirty="0"/>
          </a:p>
        </p:txBody>
      </p:sp>
      <p:pic>
        <p:nvPicPr>
          <p:cNvPr id="1507" name="image107.png" descr="image107.png"/>
          <p:cNvPicPr>
            <a:picLocks noChangeAspect="1"/>
          </p:cNvPicPr>
          <p:nvPr/>
        </p:nvPicPr>
        <p:blipFill>
          <a:blip r:embed="rId2">
            <a:extLst/>
          </a:blip>
          <a:stretch>
            <a:fillRect/>
          </a:stretch>
        </p:blipFill>
        <p:spPr>
          <a:xfrm>
            <a:off x="3316650" y="2335652"/>
            <a:ext cx="18288001" cy="1219795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507"/>
                                        </p:tgtEl>
                                        <p:attrNameLst>
                                          <p:attrName>style.visibility</p:attrName>
                                        </p:attrNameLst>
                                      </p:cBhvr>
                                      <p:to>
                                        <p:strVal val="visible"/>
                                      </p:to>
                                    </p:set>
                                    <p:anim calcmode="lin" valueType="num">
                                      <p:cBhvr>
                                        <p:cTn id="7" dur="1750" fill="hold"/>
                                        <p:tgtEl>
                                          <p:spTgt spid="1507"/>
                                        </p:tgtEl>
                                        <p:attrNameLst>
                                          <p:attrName>ppt_x</p:attrName>
                                        </p:attrNameLst>
                                      </p:cBhvr>
                                      <p:tavLst>
                                        <p:tav tm="0">
                                          <p:val>
                                            <p:strVal val="0-#ppt_w/2"/>
                                          </p:val>
                                        </p:tav>
                                        <p:tav tm="100000">
                                          <p:val>
                                            <p:strVal val="#ppt_x"/>
                                          </p:val>
                                        </p:tav>
                                      </p:tavLst>
                                    </p:anim>
                                    <p:anim calcmode="lin" valueType="num">
                                      <p:cBhvr>
                                        <p:cTn id="8" dur="1750" fill="hold"/>
                                        <p:tgtEl>
                                          <p:spTgt spid="15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 grpId="1" animBg="1" advAuto="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509" name="Rectangle"/>
          <p:cNvSpPr/>
          <p:nvPr/>
        </p:nvSpPr>
        <p:spPr>
          <a:xfrm>
            <a:off x="3048000" y="8040913"/>
            <a:ext cx="18288000" cy="5675087"/>
          </a:xfrm>
          <a:prstGeom prst="rect">
            <a:avLst/>
          </a:prstGeom>
          <a:solidFill>
            <a:srgbClr val="0070C0"/>
          </a:solidFill>
          <a:ln w="12700">
            <a:miter lim="400000"/>
          </a:ln>
        </p:spPr>
        <p:txBody>
          <a:bodyPr lIns="101600" tIns="101600" rIns="101600" bIns="101600" anchor="ctr"/>
          <a:lstStyle/>
          <a:p>
            <a:pPr marR="81278" defTabSz="1828800">
              <a:defRPr sz="4800">
                <a:uFill>
                  <a:solidFill>
                    <a:srgbClr val="000000"/>
                  </a:solidFill>
                </a:uFill>
                <a:latin typeface="Arial"/>
                <a:ea typeface="Arial"/>
                <a:cs typeface="Arial"/>
                <a:sym typeface="Arial"/>
              </a:defRPr>
            </a:pPr>
            <a:endParaRPr/>
          </a:p>
        </p:txBody>
      </p:sp>
      <p:sp>
        <p:nvSpPr>
          <p:cNvPr id="1510" name="ASEA Ranks"/>
          <p:cNvSpPr/>
          <p:nvPr/>
        </p:nvSpPr>
        <p:spPr>
          <a:xfrm>
            <a:off x="6899564" y="587142"/>
            <a:ext cx="13115636" cy="1492716"/>
          </a:xfrm>
          <a:prstGeom prst="rect">
            <a:avLst/>
          </a:prstGeom>
          <a:ln w="254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gn="r" defTabSz="1828800">
              <a:defRPr sz="11600" b="1">
                <a:solidFill>
                  <a:srgbClr val="0070C0"/>
                </a:solidFill>
                <a:uFill>
                  <a:solidFill>
                    <a:srgbClr val="000000"/>
                  </a:solidFill>
                </a:uFill>
                <a:latin typeface="Calibri"/>
                <a:ea typeface="Calibri"/>
                <a:cs typeface="Calibri"/>
                <a:sym typeface="Calibri"/>
              </a:defRPr>
            </a:lvl1pPr>
          </a:lstStyle>
          <a:p>
            <a:r>
              <a:rPr lang="th-TH" sz="9700" dirty="0"/>
              <a:t>การจัดอันดับของ </a:t>
            </a:r>
            <a:r>
              <a:rPr sz="9700" dirty="0"/>
              <a:t>ASEA</a:t>
            </a:r>
          </a:p>
        </p:txBody>
      </p:sp>
      <p:sp>
        <p:nvSpPr>
          <p:cNvPr id="1511" name="* Associate…"/>
          <p:cNvSpPr/>
          <p:nvPr/>
        </p:nvSpPr>
        <p:spPr>
          <a:xfrm>
            <a:off x="3142510" y="1299710"/>
            <a:ext cx="15428687" cy="2864374"/>
          </a:xfrm>
          <a:prstGeom prst="rect">
            <a:avLst/>
          </a:prstGeom>
          <a:ln w="25400">
            <a:miter lim="400000"/>
          </a:ln>
          <a:extLst>
            <a:ext uri="{C572A759-6A51-4108-AA02-DFA0A04FC94B}">
              <ma14:wrappingTextBoxFlag xmlns:ma14="http://schemas.microsoft.com/office/mac/drawingml/2011/main" xmlns="" val="1"/>
            </a:ext>
          </a:extLst>
        </p:spPr>
        <p:txBody>
          <a:bodyPr lIns="101600" tIns="101600" rIns="101600" bIns="101600">
            <a:spAutoFit/>
          </a:bodyPr>
          <a:lstStyle/>
          <a:p>
            <a:pPr marR="81278" indent="40639" defTabSz="1828800">
              <a:lnSpc>
                <a:spcPct val="120000"/>
              </a:lnSpc>
              <a:defRPr sz="4800">
                <a:solidFill>
                  <a:srgbClr val="53585F"/>
                </a:solidFill>
                <a:uFill>
                  <a:solidFill>
                    <a:srgbClr val="000000"/>
                  </a:solidFill>
                </a:uFill>
                <a:latin typeface="+mn-lt"/>
                <a:ea typeface="+mn-ea"/>
                <a:cs typeface="+mn-cs"/>
                <a:sym typeface="Helvetica"/>
              </a:defRPr>
            </a:pPr>
            <a:r>
              <a:rPr dirty="0"/>
              <a:t>* </a:t>
            </a:r>
            <a:r>
              <a:rPr lang="th-TH" dirty="0"/>
              <a:t>ผู้ร่วมธุรกิจ</a:t>
            </a:r>
            <a:endParaRPr dirty="0"/>
          </a:p>
          <a:p>
            <a:pPr marR="81278" indent="40639" defTabSz="1828800">
              <a:lnSpc>
                <a:spcPct val="120000"/>
              </a:lnSpc>
              <a:defRPr sz="4800">
                <a:solidFill>
                  <a:srgbClr val="53585F"/>
                </a:solidFill>
                <a:uFill>
                  <a:solidFill>
                    <a:srgbClr val="000000"/>
                  </a:solidFill>
                </a:uFill>
                <a:latin typeface="+mn-lt"/>
                <a:ea typeface="+mn-ea"/>
                <a:cs typeface="+mn-cs"/>
                <a:sym typeface="Helvetica"/>
              </a:defRPr>
            </a:pPr>
            <a:r>
              <a:rPr dirty="0"/>
              <a:t>* </a:t>
            </a:r>
            <a:r>
              <a:rPr lang="th-TH" dirty="0"/>
              <a:t>ไดเร็คเตอร์</a:t>
            </a:r>
            <a:r>
              <a:rPr dirty="0"/>
              <a:t>, </a:t>
            </a:r>
            <a:r>
              <a:rPr lang="th-TH" dirty="0"/>
              <a:t>ไดเร็คเตอร์</a:t>
            </a:r>
            <a:r>
              <a:rPr dirty="0"/>
              <a:t> 300, </a:t>
            </a:r>
            <a:r>
              <a:rPr lang="th-TH" dirty="0"/>
              <a:t>ไดเร็คเตอร์ </a:t>
            </a:r>
            <a:r>
              <a:rPr dirty="0"/>
              <a:t> 700</a:t>
            </a:r>
          </a:p>
          <a:p>
            <a:pPr marR="81278" indent="40639" defTabSz="1828800">
              <a:lnSpc>
                <a:spcPct val="120000"/>
              </a:lnSpc>
              <a:defRPr sz="4800">
                <a:solidFill>
                  <a:srgbClr val="53585F"/>
                </a:solidFill>
                <a:uFill>
                  <a:solidFill>
                    <a:srgbClr val="000000"/>
                  </a:solidFill>
                </a:uFill>
                <a:latin typeface="+mn-lt"/>
                <a:ea typeface="+mn-ea"/>
                <a:cs typeface="+mn-cs"/>
                <a:sym typeface="Helvetica"/>
              </a:defRPr>
            </a:pPr>
            <a:r>
              <a:rPr dirty="0"/>
              <a:t>* </a:t>
            </a:r>
            <a:r>
              <a:rPr lang="th-TH" dirty="0"/>
              <a:t>เอ็คเซคคิวทีพ</a:t>
            </a:r>
            <a:endParaRPr dirty="0"/>
          </a:p>
        </p:txBody>
      </p:sp>
      <p:sp>
        <p:nvSpPr>
          <p:cNvPr id="1512" name="ASEA Weekly Cycle:…"/>
          <p:cNvSpPr/>
          <p:nvPr/>
        </p:nvSpPr>
        <p:spPr>
          <a:xfrm>
            <a:off x="4513943" y="8408162"/>
            <a:ext cx="16041914" cy="4189865"/>
          </a:xfrm>
          <a:prstGeom prst="rect">
            <a:avLst/>
          </a:prstGeom>
          <a:ln w="25400">
            <a:miter lim="400000"/>
          </a:ln>
          <a:extLst>
            <a:ext uri="{C572A759-6A51-4108-AA02-DFA0A04FC94B}">
              <ma14:wrappingTextBoxFlag xmlns:ma14="http://schemas.microsoft.com/office/mac/drawingml/2011/main" xmlns="" val="1"/>
            </a:ext>
          </a:extLst>
        </p:spPr>
        <p:txBody>
          <a:bodyPr lIns="101600" tIns="101600" rIns="101600" bIns="101600">
            <a:spAutoFit/>
          </a:bodyPr>
          <a:lstStyle/>
          <a:p>
            <a:pPr marR="81278" defTabSz="1828800">
              <a:lnSpc>
                <a:spcPct val="70000"/>
              </a:lnSpc>
              <a:spcBef>
                <a:spcPts val="1300"/>
              </a:spcBef>
              <a:buSzPct val="100000"/>
              <a:defRPr sz="4400">
                <a:solidFill>
                  <a:srgbClr val="FFFFFF"/>
                </a:solidFill>
                <a:uFill>
                  <a:solidFill>
                    <a:srgbClr val="000000"/>
                  </a:solidFill>
                </a:uFill>
                <a:latin typeface="Calibri"/>
                <a:ea typeface="Calibri"/>
                <a:cs typeface="Calibri"/>
                <a:sym typeface="Calibri"/>
              </a:defRPr>
            </a:pPr>
            <a:r>
              <a:rPr lang="th-TH" sz="4400" dirty="0">
                <a:sym typeface="Calibri"/>
              </a:rPr>
              <a:t>วงจรแต่ละสัปดาห์ของ ASEA:</a:t>
            </a:r>
          </a:p>
          <a:p>
            <a:pPr marR="81278" defTabSz="1828800">
              <a:lnSpc>
                <a:spcPct val="70000"/>
              </a:lnSpc>
              <a:spcBef>
                <a:spcPts val="1300"/>
              </a:spcBef>
              <a:buSzPct val="100000"/>
              <a:defRPr sz="4400">
                <a:solidFill>
                  <a:srgbClr val="FFFFFF"/>
                </a:solidFill>
                <a:uFill>
                  <a:solidFill>
                    <a:srgbClr val="000000"/>
                  </a:solidFill>
                </a:uFill>
                <a:latin typeface="Calibri"/>
                <a:ea typeface="Calibri"/>
                <a:cs typeface="Calibri"/>
                <a:sym typeface="Calibri"/>
              </a:defRPr>
            </a:pPr>
            <a:endParaRPr lang="th-TH" sz="4400" dirty="0">
              <a:sym typeface="Calibri"/>
            </a:endParaRPr>
          </a:p>
          <a:p>
            <a:pPr marL="571500" marR="81278" indent="-571500" defTabSz="1828800">
              <a:lnSpc>
                <a:spcPct val="70000"/>
              </a:lnSpc>
              <a:spcBef>
                <a:spcPts val="1300"/>
              </a:spcBef>
              <a:buSzPct val="100000"/>
              <a:buFont typeface="Arial" panose="020B0604020202020204" pitchFamily="34" charset="0"/>
              <a:buChar char="•"/>
              <a:defRPr sz="4400">
                <a:solidFill>
                  <a:srgbClr val="FFFFFF"/>
                </a:solidFill>
                <a:uFill>
                  <a:solidFill>
                    <a:srgbClr val="000000"/>
                  </a:solidFill>
                </a:uFill>
                <a:latin typeface="Calibri"/>
                <a:ea typeface="Calibri"/>
                <a:cs typeface="Calibri"/>
                <a:sym typeface="Calibri"/>
              </a:defRPr>
            </a:pPr>
            <a:r>
              <a:rPr lang="th-TH" sz="4400" dirty="0">
                <a:sym typeface="Calibri"/>
              </a:rPr>
              <a:t>เที่ยงคืนวันศุกร์เวลาตะวันออกถึงเที่ยงคืนวันศุกร์เวลาตะวันออก</a:t>
            </a:r>
          </a:p>
          <a:p>
            <a:pPr marL="571500" marR="81278" indent="-571500" defTabSz="1828800">
              <a:lnSpc>
                <a:spcPct val="70000"/>
              </a:lnSpc>
              <a:spcBef>
                <a:spcPts val="1300"/>
              </a:spcBef>
              <a:buSzPct val="100000"/>
              <a:buFont typeface="Arial" panose="020B0604020202020204" pitchFamily="34" charset="0"/>
              <a:buChar char="•"/>
              <a:defRPr sz="4400">
                <a:solidFill>
                  <a:srgbClr val="FFFFFF"/>
                </a:solidFill>
                <a:uFill>
                  <a:solidFill>
                    <a:srgbClr val="000000"/>
                  </a:solidFill>
                </a:uFill>
                <a:latin typeface="Calibri"/>
                <a:ea typeface="Calibri"/>
                <a:cs typeface="Calibri"/>
                <a:sym typeface="Calibri"/>
              </a:defRPr>
            </a:pPr>
            <a:r>
              <a:rPr lang="th-TH" sz="4400" dirty="0">
                <a:sym typeface="Calibri"/>
              </a:rPr>
              <a:t>รวมถึงปริมาณจากกล่องการลงทะเบียน, กล่อง Autoship, ใบสั่งสมาชิกเพิ่มเติม</a:t>
            </a:r>
          </a:p>
          <a:p>
            <a:pPr marL="571500" marR="81278" indent="-571500" defTabSz="1828800">
              <a:lnSpc>
                <a:spcPct val="70000"/>
              </a:lnSpc>
              <a:spcBef>
                <a:spcPts val="1300"/>
              </a:spcBef>
              <a:buSzPct val="100000"/>
              <a:buFont typeface="Arial" panose="020B0604020202020204" pitchFamily="34" charset="0"/>
              <a:buChar char="•"/>
              <a:defRPr sz="4400">
                <a:solidFill>
                  <a:srgbClr val="FFFFFF"/>
                </a:solidFill>
                <a:uFill>
                  <a:solidFill>
                    <a:srgbClr val="000000"/>
                  </a:solidFill>
                </a:uFill>
                <a:latin typeface="Calibri"/>
                <a:ea typeface="Calibri"/>
                <a:cs typeface="Calibri"/>
                <a:sym typeface="Calibri"/>
              </a:defRPr>
            </a:pPr>
            <a:r>
              <a:rPr lang="th-TH" sz="4400" dirty="0">
                <a:sym typeface="Calibri"/>
              </a:rPr>
              <a:t>PV เกินกว่า 200 คะแนนสะสมอยู่ในปริมาณขาย่อยลงในตอนท้ายของแต่ละสัปดาห์ รวมทั้งคำสั่งซื้อส่วนบุคคลและปริมาณลูกค้าเพิ่มเติม</a:t>
            </a:r>
            <a:endParaRPr dirty="0"/>
          </a:p>
        </p:txBody>
      </p:sp>
      <p:sp>
        <p:nvSpPr>
          <p:cNvPr id="1513" name="Diamond…"/>
          <p:cNvSpPr/>
          <p:nvPr/>
        </p:nvSpPr>
        <p:spPr>
          <a:xfrm>
            <a:off x="9024312" y="4488189"/>
            <a:ext cx="3488134" cy="1867178"/>
          </a:xfrm>
          <a:prstGeom prst="rect">
            <a:avLst/>
          </a:prstGeom>
          <a:ln w="25400">
            <a:miter lim="400000"/>
          </a:ln>
          <a:extLst>
            <a:ext uri="{C572A759-6A51-4108-AA02-DFA0A04FC94B}">
              <ma14:wrappingTextBoxFlag xmlns:ma14="http://schemas.microsoft.com/office/mac/drawingml/2011/main" xmlns="" val="1"/>
            </a:ext>
          </a:extLst>
        </p:spPr>
        <p:txBody>
          <a:bodyPr wrap="none" lIns="101600" tIns="101600" rIns="101600" bIns="101600" anchor="ctr">
            <a:spAutoFit/>
          </a:bodyPr>
          <a:lstStyle/>
          <a:p>
            <a:pPr marL="401052" marR="81278" indent="-401052" defTabSz="1828800">
              <a:buSzPct val="100000"/>
              <a:buChar char="•"/>
              <a:defRPr sz="3600">
                <a:solidFill>
                  <a:srgbClr val="53585F"/>
                </a:solidFill>
                <a:uFill>
                  <a:solidFill>
                    <a:srgbClr val="000000"/>
                  </a:solidFill>
                </a:uFill>
                <a:latin typeface="+mn-lt"/>
                <a:ea typeface="+mn-ea"/>
                <a:cs typeface="+mn-cs"/>
                <a:sym typeface="Helvetica"/>
              </a:defRPr>
            </a:pPr>
            <a:r>
              <a:rPr lang="th-TH" dirty="0"/>
              <a:t>ไดมอนด์</a:t>
            </a:r>
            <a:endParaRPr dirty="0"/>
          </a:p>
          <a:p>
            <a:pPr marL="401052" marR="81278" indent="-401052" defTabSz="1828800">
              <a:buSzPct val="100000"/>
              <a:buChar char="•"/>
              <a:defRPr sz="3600">
                <a:solidFill>
                  <a:srgbClr val="53585F"/>
                </a:solidFill>
                <a:uFill>
                  <a:solidFill>
                    <a:srgbClr val="000000"/>
                  </a:solidFill>
                </a:uFill>
                <a:latin typeface="+mn-lt"/>
                <a:ea typeface="+mn-ea"/>
                <a:cs typeface="+mn-cs"/>
                <a:sym typeface="Helvetica"/>
              </a:defRPr>
            </a:pPr>
            <a:r>
              <a:rPr lang="th-TH" dirty="0"/>
              <a:t>ดับเบิลไดมอนด์</a:t>
            </a:r>
            <a:endParaRPr dirty="0"/>
          </a:p>
          <a:p>
            <a:pPr marL="401052" marR="81278" indent="-401052" defTabSz="1828800">
              <a:buSzPct val="100000"/>
              <a:buChar char="•"/>
              <a:defRPr sz="3600">
                <a:solidFill>
                  <a:srgbClr val="53585F"/>
                </a:solidFill>
                <a:uFill>
                  <a:solidFill>
                    <a:srgbClr val="000000"/>
                  </a:solidFill>
                </a:uFill>
                <a:latin typeface="+mn-lt"/>
                <a:ea typeface="+mn-ea"/>
                <a:cs typeface="+mn-cs"/>
                <a:sym typeface="Helvetica"/>
              </a:defRPr>
            </a:pPr>
            <a:r>
              <a:rPr lang="th-TH" dirty="0"/>
              <a:t>ทริบเบิลไดมอนด์</a:t>
            </a:r>
            <a:endParaRPr dirty="0"/>
          </a:p>
        </p:txBody>
      </p:sp>
      <p:sp>
        <p:nvSpPr>
          <p:cNvPr id="1514" name="Ambassador Diamond…"/>
          <p:cNvSpPr/>
          <p:nvPr/>
        </p:nvSpPr>
        <p:spPr>
          <a:xfrm>
            <a:off x="13544946" y="3895060"/>
            <a:ext cx="6202019" cy="4083169"/>
          </a:xfrm>
          <a:prstGeom prst="rect">
            <a:avLst/>
          </a:prstGeom>
          <a:ln w="25400">
            <a:miter lim="400000"/>
          </a:ln>
          <a:extLst>
            <a:ext uri="{C572A759-6A51-4108-AA02-DFA0A04FC94B}">
              <ma14:wrappingTextBoxFlag xmlns:ma14="http://schemas.microsoft.com/office/mac/drawingml/2011/main" xmlns="" val="1"/>
            </a:ext>
          </a:extLst>
        </p:spPr>
        <p:txBody>
          <a:bodyPr wrap="none" lIns="101600" tIns="101600" rIns="101600" bIns="101600" anchor="ctr">
            <a:spAutoFit/>
          </a:bodyPr>
          <a:lstStyle/>
          <a:p>
            <a:pPr marL="401052" marR="81278" indent="-401052" defTabSz="1828800">
              <a:buSzPct val="100000"/>
              <a:buChar char="•"/>
              <a:defRPr sz="3600">
                <a:solidFill>
                  <a:srgbClr val="53585F"/>
                </a:solidFill>
                <a:uFill>
                  <a:solidFill>
                    <a:srgbClr val="000000"/>
                  </a:solidFill>
                </a:uFill>
                <a:latin typeface="+mn-lt"/>
                <a:ea typeface="+mn-ea"/>
                <a:cs typeface="+mn-cs"/>
                <a:sym typeface="Helvetica"/>
              </a:defRPr>
            </a:pPr>
            <a:r>
              <a:rPr lang="th-TH" sz="3600" dirty="0">
                <a:sym typeface="Helvetica"/>
              </a:rPr>
              <a:t>แอมบาสเซเดอร์ไดมอนด์</a:t>
            </a:r>
          </a:p>
          <a:p>
            <a:pPr marL="401052" marR="81278" indent="-401052" defTabSz="1828800">
              <a:buSzPct val="100000"/>
              <a:buChar char="•"/>
              <a:defRPr sz="3600">
                <a:solidFill>
                  <a:srgbClr val="53585F"/>
                </a:solidFill>
                <a:uFill>
                  <a:solidFill>
                    <a:srgbClr val="000000"/>
                  </a:solidFill>
                </a:uFill>
                <a:latin typeface="+mn-lt"/>
                <a:ea typeface="+mn-ea"/>
                <a:cs typeface="+mn-cs"/>
                <a:sym typeface="Helvetica"/>
              </a:defRPr>
            </a:pPr>
            <a:r>
              <a:rPr lang="th-TH" sz="3600" dirty="0">
                <a:solidFill>
                  <a:srgbClr val="53585F"/>
                </a:solidFill>
                <a:uFill>
                  <a:solidFill>
                    <a:srgbClr val="000000"/>
                  </a:solidFill>
                </a:uFill>
                <a:sym typeface="Helvetica"/>
              </a:rPr>
              <a:t>แอมบาสเซเดอร์</a:t>
            </a:r>
            <a:r>
              <a:rPr lang="th-TH" sz="3600" dirty="0">
                <a:sym typeface="Helvetica"/>
              </a:rPr>
              <a:t>ดับเบิลไดมอนด์</a:t>
            </a:r>
          </a:p>
          <a:p>
            <a:pPr marL="401052" marR="81278" indent="-401052" defTabSz="1828800">
              <a:buSzPct val="100000"/>
              <a:buChar char="•"/>
              <a:defRPr sz="3600">
                <a:solidFill>
                  <a:srgbClr val="53585F"/>
                </a:solidFill>
                <a:uFill>
                  <a:solidFill>
                    <a:srgbClr val="000000"/>
                  </a:solidFill>
                </a:uFill>
                <a:latin typeface="+mn-lt"/>
                <a:ea typeface="+mn-ea"/>
                <a:cs typeface="+mn-cs"/>
                <a:sym typeface="Helvetica"/>
              </a:defRPr>
            </a:pPr>
            <a:r>
              <a:rPr lang="th-TH" sz="3600" dirty="0">
                <a:solidFill>
                  <a:srgbClr val="53585F"/>
                </a:solidFill>
                <a:uFill>
                  <a:solidFill>
                    <a:srgbClr val="000000"/>
                  </a:solidFill>
                </a:uFill>
                <a:sym typeface="Helvetica"/>
              </a:rPr>
              <a:t>แอมบาสเซเดอร์</a:t>
            </a:r>
            <a:r>
              <a:rPr lang="th-TH" sz="3600" dirty="0">
                <a:sym typeface="Helvetica"/>
              </a:rPr>
              <a:t>ทริบเบิลไดมอนด์</a:t>
            </a:r>
          </a:p>
          <a:p>
            <a:pPr marL="401052" marR="81278" indent="-401052" defTabSz="1828800">
              <a:buSzPct val="100000"/>
              <a:buChar char="•"/>
              <a:defRPr sz="3600">
                <a:solidFill>
                  <a:srgbClr val="53585F"/>
                </a:solidFill>
                <a:uFill>
                  <a:solidFill>
                    <a:srgbClr val="000000"/>
                  </a:solidFill>
                </a:uFill>
                <a:latin typeface="+mn-lt"/>
                <a:ea typeface="+mn-ea"/>
                <a:cs typeface="+mn-cs"/>
                <a:sym typeface="Helvetica"/>
              </a:defRPr>
            </a:pPr>
            <a:r>
              <a:rPr lang="th-TH" sz="3600" dirty="0">
                <a:sym typeface="Helvetica"/>
              </a:rPr>
              <a:t>เพรสซิเดนเชียลไดมอนด์</a:t>
            </a:r>
          </a:p>
          <a:p>
            <a:pPr marL="401052" marR="81278" indent="-401052" defTabSz="1828800">
              <a:buSzPct val="100000"/>
              <a:buFontTx/>
              <a:buChar char="•"/>
              <a:defRPr sz="3600">
                <a:solidFill>
                  <a:srgbClr val="53585F"/>
                </a:solidFill>
                <a:uFill>
                  <a:solidFill>
                    <a:srgbClr val="000000"/>
                  </a:solidFill>
                </a:uFill>
                <a:latin typeface="+mn-lt"/>
                <a:ea typeface="+mn-ea"/>
                <a:cs typeface="+mn-cs"/>
                <a:sym typeface="Helvetica"/>
              </a:defRPr>
            </a:pPr>
            <a:r>
              <a:rPr lang="th-TH" sz="3600" dirty="0">
                <a:solidFill>
                  <a:srgbClr val="53585F"/>
                </a:solidFill>
                <a:uFill>
                  <a:solidFill>
                    <a:srgbClr val="000000"/>
                  </a:solidFill>
                </a:uFill>
                <a:sym typeface="Helvetica"/>
              </a:rPr>
              <a:t>เพรสซิเดนเชียลดับเบิลไดมอนด์</a:t>
            </a:r>
          </a:p>
          <a:p>
            <a:pPr marL="401052" marR="81278" indent="-401052" defTabSz="1828800">
              <a:buSzPct val="100000"/>
              <a:buFontTx/>
              <a:buChar char="•"/>
              <a:defRPr sz="3600">
                <a:solidFill>
                  <a:srgbClr val="53585F"/>
                </a:solidFill>
                <a:uFill>
                  <a:solidFill>
                    <a:srgbClr val="000000"/>
                  </a:solidFill>
                </a:uFill>
                <a:latin typeface="+mn-lt"/>
                <a:ea typeface="+mn-ea"/>
                <a:cs typeface="+mn-cs"/>
                <a:sym typeface="Helvetica"/>
              </a:defRPr>
            </a:pPr>
            <a:r>
              <a:rPr lang="th-TH" sz="3600" dirty="0">
                <a:solidFill>
                  <a:srgbClr val="53585F"/>
                </a:solidFill>
                <a:uFill>
                  <a:solidFill>
                    <a:srgbClr val="000000"/>
                  </a:solidFill>
                </a:uFill>
                <a:sym typeface="Helvetica"/>
              </a:rPr>
              <a:t>เพรสซิเดนเชียลทริบเปิลไดมอนด์</a:t>
            </a:r>
          </a:p>
          <a:p>
            <a:pPr marR="81278" defTabSz="1828800">
              <a:buSzPct val="100000"/>
              <a:defRPr sz="3600">
                <a:solidFill>
                  <a:srgbClr val="53585F"/>
                </a:solidFill>
                <a:uFill>
                  <a:solidFill>
                    <a:srgbClr val="000000"/>
                  </a:solidFill>
                </a:uFill>
                <a:latin typeface="+mn-lt"/>
                <a:ea typeface="+mn-ea"/>
                <a:cs typeface="+mn-cs"/>
                <a:sym typeface="Helvetica"/>
              </a:defRPr>
            </a:pPr>
            <a:endParaRPr dirty="0"/>
          </a:p>
        </p:txBody>
      </p:sp>
      <p:sp>
        <p:nvSpPr>
          <p:cNvPr id="1515" name="Bronze Executive…"/>
          <p:cNvSpPr/>
          <p:nvPr/>
        </p:nvSpPr>
        <p:spPr>
          <a:xfrm>
            <a:off x="3995876" y="4211191"/>
            <a:ext cx="4637488" cy="2421176"/>
          </a:xfrm>
          <a:prstGeom prst="rect">
            <a:avLst/>
          </a:prstGeom>
          <a:ln w="25400">
            <a:miter lim="400000"/>
          </a:ln>
          <a:extLst>
            <a:ext uri="{C572A759-6A51-4108-AA02-DFA0A04FC94B}">
              <ma14:wrappingTextBoxFlag xmlns:ma14="http://schemas.microsoft.com/office/mac/drawingml/2011/main" xmlns="" val="1"/>
            </a:ext>
          </a:extLst>
        </p:spPr>
        <p:txBody>
          <a:bodyPr wrap="none" lIns="101600" tIns="101600" rIns="101600" bIns="101600" anchor="ctr">
            <a:spAutoFit/>
          </a:bodyPr>
          <a:lstStyle/>
          <a:p>
            <a:pPr marL="401052" marR="81278" indent="-401052" defTabSz="1828800">
              <a:buSzPct val="100000"/>
              <a:buChar char="•"/>
              <a:defRPr sz="3600">
                <a:solidFill>
                  <a:srgbClr val="53585F"/>
                </a:solidFill>
                <a:uFill>
                  <a:solidFill>
                    <a:srgbClr val="000000"/>
                  </a:solidFill>
                </a:uFill>
                <a:latin typeface="+mn-lt"/>
                <a:ea typeface="+mn-ea"/>
                <a:cs typeface="+mn-cs"/>
                <a:sym typeface="Helvetica"/>
              </a:defRPr>
            </a:pPr>
            <a:r>
              <a:rPr lang="th-TH" sz="3600" dirty="0">
                <a:sym typeface="Helvetica"/>
              </a:rPr>
              <a:t>บรอนซ์เอ็คเซคคิวทีพ</a:t>
            </a:r>
          </a:p>
          <a:p>
            <a:pPr marL="401052" marR="81278" indent="-401052" defTabSz="1828800">
              <a:buSzPct val="100000"/>
              <a:buFontTx/>
              <a:buChar char="•"/>
              <a:defRPr sz="3600">
                <a:solidFill>
                  <a:srgbClr val="53585F"/>
                </a:solidFill>
                <a:uFill>
                  <a:solidFill>
                    <a:srgbClr val="000000"/>
                  </a:solidFill>
                </a:uFill>
                <a:latin typeface="+mn-lt"/>
                <a:ea typeface="+mn-ea"/>
                <a:cs typeface="+mn-cs"/>
                <a:sym typeface="Helvetica"/>
              </a:defRPr>
            </a:pPr>
            <a:r>
              <a:rPr lang="th-TH" sz="3600" dirty="0">
                <a:sym typeface="Helvetica"/>
              </a:rPr>
              <a:t>ซิลเวอร์</a:t>
            </a:r>
            <a:r>
              <a:rPr lang="th-TH" sz="3600" dirty="0">
                <a:solidFill>
                  <a:srgbClr val="53585F"/>
                </a:solidFill>
                <a:uFill>
                  <a:solidFill>
                    <a:srgbClr val="000000"/>
                  </a:solidFill>
                </a:uFill>
                <a:sym typeface="Helvetica"/>
              </a:rPr>
              <a:t>เอ็คเซคคิวทีพ</a:t>
            </a:r>
            <a:endParaRPr lang="th-TH" sz="3600" dirty="0">
              <a:sym typeface="Helvetica"/>
            </a:endParaRPr>
          </a:p>
          <a:p>
            <a:pPr marL="401052" marR="81278" indent="-401052" defTabSz="1828800">
              <a:buSzPct val="100000"/>
              <a:buFontTx/>
              <a:buChar char="•"/>
              <a:defRPr sz="3600">
                <a:solidFill>
                  <a:srgbClr val="53585F"/>
                </a:solidFill>
                <a:uFill>
                  <a:solidFill>
                    <a:srgbClr val="000000"/>
                  </a:solidFill>
                </a:uFill>
                <a:latin typeface="+mn-lt"/>
                <a:ea typeface="+mn-ea"/>
                <a:cs typeface="+mn-cs"/>
                <a:sym typeface="Helvetica"/>
              </a:defRPr>
            </a:pPr>
            <a:r>
              <a:rPr lang="th-TH" sz="3600" dirty="0">
                <a:sym typeface="Helvetica"/>
              </a:rPr>
              <a:t>โกลด์</a:t>
            </a:r>
            <a:r>
              <a:rPr lang="th-TH" sz="3600" dirty="0">
                <a:solidFill>
                  <a:srgbClr val="53585F"/>
                </a:solidFill>
                <a:uFill>
                  <a:solidFill>
                    <a:srgbClr val="000000"/>
                  </a:solidFill>
                </a:uFill>
                <a:sym typeface="Helvetica"/>
              </a:rPr>
              <a:t>เอ็คเซคคิวทีพ</a:t>
            </a:r>
            <a:endParaRPr lang="th-TH" sz="3600" dirty="0">
              <a:sym typeface="Helvetica"/>
            </a:endParaRPr>
          </a:p>
          <a:p>
            <a:pPr marL="401052" marR="81278" indent="-401052" defTabSz="1828800">
              <a:buSzPct val="100000"/>
              <a:buFontTx/>
              <a:buChar char="•"/>
              <a:defRPr sz="3600">
                <a:solidFill>
                  <a:srgbClr val="53585F"/>
                </a:solidFill>
                <a:uFill>
                  <a:solidFill>
                    <a:srgbClr val="000000"/>
                  </a:solidFill>
                </a:uFill>
                <a:latin typeface="+mn-lt"/>
                <a:ea typeface="+mn-ea"/>
                <a:cs typeface="+mn-cs"/>
                <a:sym typeface="Helvetica"/>
              </a:defRPr>
            </a:pPr>
            <a:r>
              <a:rPr lang="th-TH" sz="3600" dirty="0">
                <a:sym typeface="Helvetica"/>
              </a:rPr>
              <a:t>แพลทินัม</a:t>
            </a:r>
            <a:r>
              <a:rPr lang="th-TH" sz="3600" dirty="0">
                <a:solidFill>
                  <a:srgbClr val="53585F"/>
                </a:solidFill>
                <a:uFill>
                  <a:solidFill>
                    <a:srgbClr val="000000"/>
                  </a:solidFill>
                </a:uFill>
                <a:sym typeface="Helvetica"/>
              </a:rPr>
              <a:t>เอ็คเซคคิวทีพ</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511">
                                            <p:bg/>
                                          </p:spTgt>
                                        </p:tgtEl>
                                        <p:attrNameLst>
                                          <p:attrName>style.visibility</p:attrName>
                                        </p:attrNameLst>
                                      </p:cBhvr>
                                      <p:to>
                                        <p:strVal val="visible"/>
                                      </p:to>
                                    </p:set>
                                    <p:animEffect transition="in" filter="wipe(up)">
                                      <p:cBhvr>
                                        <p:cTn id="7" dur="499"/>
                                        <p:tgtEl>
                                          <p:spTgt spid="1511">
                                            <p:bg/>
                                          </p:spTgt>
                                        </p:tgtEl>
                                      </p:cBhvr>
                                    </p:animEffect>
                                  </p:childTnLst>
                                </p:cTn>
                              </p:par>
                              <p:par>
                                <p:cTn id="8" presetID="22" presetClass="entr" presetSubtype="1" fill="hold" grpId="1" nodeType="withEffect">
                                  <p:stCondLst>
                                    <p:cond delay="0"/>
                                  </p:stCondLst>
                                  <p:iterate>
                                    <p:tmAbs val="0"/>
                                  </p:iterate>
                                  <p:childTnLst>
                                    <p:set>
                                      <p:cBhvr>
                                        <p:cTn id="9" fill="hold"/>
                                        <p:tgtEl>
                                          <p:spTgt spid="1511">
                                            <p:txEl>
                                              <p:pRg st="0" end="0"/>
                                            </p:txEl>
                                          </p:spTgt>
                                        </p:tgtEl>
                                        <p:attrNameLst>
                                          <p:attrName>style.visibility</p:attrName>
                                        </p:attrNameLst>
                                      </p:cBhvr>
                                      <p:to>
                                        <p:strVal val="visible"/>
                                      </p:to>
                                    </p:set>
                                    <p:animEffect transition="in" filter="wipe(up)">
                                      <p:cBhvr>
                                        <p:cTn id="10" dur="499"/>
                                        <p:tgtEl>
                                          <p:spTgt spid="151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1" nodeType="clickEffect">
                                  <p:stCondLst>
                                    <p:cond delay="0"/>
                                  </p:stCondLst>
                                  <p:iterate>
                                    <p:tmAbs val="0"/>
                                  </p:iterate>
                                  <p:childTnLst>
                                    <p:set>
                                      <p:cBhvr>
                                        <p:cTn id="14" fill="hold"/>
                                        <p:tgtEl>
                                          <p:spTgt spid="1511">
                                            <p:txEl>
                                              <p:pRg st="1" end="1"/>
                                            </p:txEl>
                                          </p:spTgt>
                                        </p:tgtEl>
                                        <p:attrNameLst>
                                          <p:attrName>style.visibility</p:attrName>
                                        </p:attrNameLst>
                                      </p:cBhvr>
                                      <p:to>
                                        <p:strVal val="visible"/>
                                      </p:to>
                                    </p:set>
                                    <p:animEffect transition="in" filter="wipe(up)">
                                      <p:cBhvr>
                                        <p:cTn id="15" dur="499"/>
                                        <p:tgtEl>
                                          <p:spTgt spid="151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1" nodeType="clickEffect">
                                  <p:stCondLst>
                                    <p:cond delay="0"/>
                                  </p:stCondLst>
                                  <p:iterate>
                                    <p:tmAbs val="0"/>
                                  </p:iterate>
                                  <p:childTnLst>
                                    <p:set>
                                      <p:cBhvr>
                                        <p:cTn id="19" fill="hold"/>
                                        <p:tgtEl>
                                          <p:spTgt spid="1511">
                                            <p:txEl>
                                              <p:pRg st="2" end="2"/>
                                            </p:txEl>
                                          </p:spTgt>
                                        </p:tgtEl>
                                        <p:attrNameLst>
                                          <p:attrName>style.visibility</p:attrName>
                                        </p:attrNameLst>
                                      </p:cBhvr>
                                      <p:to>
                                        <p:strVal val="visible"/>
                                      </p:to>
                                    </p:set>
                                    <p:animEffect transition="in" filter="wipe(up)">
                                      <p:cBhvr>
                                        <p:cTn id="20" dur="499"/>
                                        <p:tgtEl>
                                          <p:spTgt spid="151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2" nodeType="clickEffect">
                                  <p:stCondLst>
                                    <p:cond delay="0"/>
                                  </p:stCondLst>
                                  <p:iterate>
                                    <p:tmAbs val="0"/>
                                  </p:iterate>
                                  <p:childTnLst>
                                    <p:set>
                                      <p:cBhvr>
                                        <p:cTn id="24" fill="hold"/>
                                        <p:tgtEl>
                                          <p:spTgt spid="1515"/>
                                        </p:tgtEl>
                                        <p:attrNameLst>
                                          <p:attrName>style.visibility</p:attrName>
                                        </p:attrNameLst>
                                      </p:cBhvr>
                                      <p:to>
                                        <p:strVal val="visible"/>
                                      </p:to>
                                    </p:set>
                                    <p:animEffect transition="in" filter="wipe(up)">
                                      <p:cBhvr>
                                        <p:cTn id="25" dur="600"/>
                                        <p:tgtEl>
                                          <p:spTgt spid="15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3" nodeType="clickEffect">
                                  <p:stCondLst>
                                    <p:cond delay="0"/>
                                  </p:stCondLst>
                                  <p:iterate>
                                    <p:tmAbs val="0"/>
                                  </p:iterate>
                                  <p:childTnLst>
                                    <p:set>
                                      <p:cBhvr>
                                        <p:cTn id="29" fill="hold"/>
                                        <p:tgtEl>
                                          <p:spTgt spid="1513"/>
                                        </p:tgtEl>
                                        <p:attrNameLst>
                                          <p:attrName>style.visibility</p:attrName>
                                        </p:attrNameLst>
                                      </p:cBhvr>
                                      <p:to>
                                        <p:strVal val="visible"/>
                                      </p:to>
                                    </p:set>
                                    <p:animEffect transition="in" filter="wipe(up)">
                                      <p:cBhvr>
                                        <p:cTn id="30" dur="600"/>
                                        <p:tgtEl>
                                          <p:spTgt spid="15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4" nodeType="clickEffect">
                                  <p:stCondLst>
                                    <p:cond delay="0"/>
                                  </p:stCondLst>
                                  <p:iterate>
                                    <p:tmAbs val="0"/>
                                  </p:iterate>
                                  <p:childTnLst>
                                    <p:set>
                                      <p:cBhvr>
                                        <p:cTn id="34" fill="hold"/>
                                        <p:tgtEl>
                                          <p:spTgt spid="1514"/>
                                        </p:tgtEl>
                                        <p:attrNameLst>
                                          <p:attrName>style.visibility</p:attrName>
                                        </p:attrNameLst>
                                      </p:cBhvr>
                                      <p:to>
                                        <p:strVal val="visible"/>
                                      </p:to>
                                    </p:set>
                                    <p:animEffect transition="in" filter="wipe(up)">
                                      <p:cBhvr>
                                        <p:cTn id="35" dur="600"/>
                                        <p:tgtEl>
                                          <p:spTgt spid="1514"/>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fill="hold" grpId="5" nodeType="clickEffect">
                                  <p:stCondLst>
                                    <p:cond delay="0"/>
                                  </p:stCondLst>
                                  <p:iterate>
                                    <p:tmAbs val="0"/>
                                  </p:iterate>
                                  <p:childTnLst>
                                    <p:set>
                                      <p:cBhvr>
                                        <p:cTn id="39" fill="hold"/>
                                        <p:tgtEl>
                                          <p:spTgt spid="1512">
                                            <p:bg/>
                                          </p:spTgt>
                                        </p:tgtEl>
                                        <p:attrNameLst>
                                          <p:attrName>style.visibility</p:attrName>
                                        </p:attrNameLst>
                                      </p:cBhvr>
                                      <p:to>
                                        <p:strVal val="visible"/>
                                      </p:to>
                                    </p:set>
                                    <p:animEffect transition="in" filter="dissolve">
                                      <p:cBhvr>
                                        <p:cTn id="40" dur="1000"/>
                                        <p:tgtEl>
                                          <p:spTgt spid="1512">
                                            <p:bg/>
                                          </p:spTgt>
                                        </p:tgtEl>
                                      </p:cBhvr>
                                    </p:animEffect>
                                  </p:childTnLst>
                                </p:cTn>
                              </p:par>
                            </p:childTnLst>
                          </p:cTn>
                        </p:par>
                        <p:par>
                          <p:cTn id="41" fill="hold">
                            <p:stCondLst>
                              <p:cond delay="1000"/>
                            </p:stCondLst>
                            <p:childTnLst>
                              <p:par>
                                <p:cTn id="42" presetID="9" presetClass="entr" fill="hold" grpId="5" nodeType="afterEffect">
                                  <p:stCondLst>
                                    <p:cond delay="0"/>
                                  </p:stCondLst>
                                  <p:iterate>
                                    <p:tmAbs val="0"/>
                                  </p:iterate>
                                  <p:childTnLst>
                                    <p:set>
                                      <p:cBhvr>
                                        <p:cTn id="43" fill="hold"/>
                                        <p:tgtEl>
                                          <p:spTgt spid="1512">
                                            <p:txEl>
                                              <p:pRg st="0" end="0"/>
                                            </p:txEl>
                                          </p:spTgt>
                                        </p:tgtEl>
                                        <p:attrNameLst>
                                          <p:attrName>style.visibility</p:attrName>
                                        </p:attrNameLst>
                                      </p:cBhvr>
                                      <p:to>
                                        <p:strVal val="visible"/>
                                      </p:to>
                                    </p:set>
                                    <p:animEffect transition="in" filter="dissolve">
                                      <p:cBhvr>
                                        <p:cTn id="44" dur="1000"/>
                                        <p:tgtEl>
                                          <p:spTgt spid="1512">
                                            <p:txEl>
                                              <p:pRg st="0" end="0"/>
                                            </p:txEl>
                                          </p:spTgt>
                                        </p:tgtEl>
                                      </p:cBhvr>
                                    </p:animEffect>
                                  </p:childTnLst>
                                </p:cTn>
                              </p:par>
                            </p:childTnLst>
                          </p:cTn>
                        </p:par>
                        <p:par>
                          <p:cTn id="45" fill="hold">
                            <p:stCondLst>
                              <p:cond delay="2000"/>
                            </p:stCondLst>
                            <p:childTnLst>
                              <p:par>
                                <p:cTn id="46" presetID="9" presetClass="entr" fill="hold" grpId="5" nodeType="afterEffect">
                                  <p:stCondLst>
                                    <p:cond delay="0"/>
                                  </p:stCondLst>
                                  <p:iterate>
                                    <p:tmAbs val="0"/>
                                  </p:iterate>
                                  <p:childTnLst>
                                    <p:set>
                                      <p:cBhvr>
                                        <p:cTn id="47" fill="hold"/>
                                        <p:tgtEl>
                                          <p:spTgt spid="1512">
                                            <p:txEl>
                                              <p:pRg st="2" end="2"/>
                                            </p:txEl>
                                          </p:spTgt>
                                        </p:tgtEl>
                                        <p:attrNameLst>
                                          <p:attrName>style.visibility</p:attrName>
                                        </p:attrNameLst>
                                      </p:cBhvr>
                                      <p:to>
                                        <p:strVal val="visible"/>
                                      </p:to>
                                    </p:set>
                                    <p:animEffect transition="in" filter="dissolve">
                                      <p:cBhvr>
                                        <p:cTn id="48" dur="1000"/>
                                        <p:tgtEl>
                                          <p:spTgt spid="1512">
                                            <p:txEl>
                                              <p:pRg st="2" end="2"/>
                                            </p:txEl>
                                          </p:spTgt>
                                        </p:tgtEl>
                                      </p:cBhvr>
                                    </p:animEffect>
                                  </p:childTnLst>
                                </p:cTn>
                              </p:par>
                            </p:childTnLst>
                          </p:cTn>
                        </p:par>
                        <p:par>
                          <p:cTn id="49" fill="hold">
                            <p:stCondLst>
                              <p:cond delay="3000"/>
                            </p:stCondLst>
                            <p:childTnLst>
                              <p:par>
                                <p:cTn id="50" presetID="9" presetClass="entr" fill="hold" grpId="5" nodeType="afterEffect">
                                  <p:stCondLst>
                                    <p:cond delay="0"/>
                                  </p:stCondLst>
                                  <p:iterate>
                                    <p:tmAbs val="0"/>
                                  </p:iterate>
                                  <p:childTnLst>
                                    <p:set>
                                      <p:cBhvr>
                                        <p:cTn id="51" fill="hold"/>
                                        <p:tgtEl>
                                          <p:spTgt spid="1512">
                                            <p:txEl>
                                              <p:pRg st="3" end="3"/>
                                            </p:txEl>
                                          </p:spTgt>
                                        </p:tgtEl>
                                        <p:attrNameLst>
                                          <p:attrName>style.visibility</p:attrName>
                                        </p:attrNameLst>
                                      </p:cBhvr>
                                      <p:to>
                                        <p:strVal val="visible"/>
                                      </p:to>
                                    </p:set>
                                    <p:animEffect transition="in" filter="dissolve">
                                      <p:cBhvr>
                                        <p:cTn id="52" dur="1000"/>
                                        <p:tgtEl>
                                          <p:spTgt spid="1512">
                                            <p:txEl>
                                              <p:pRg st="3" end="3"/>
                                            </p:txEl>
                                          </p:spTgt>
                                        </p:tgtEl>
                                      </p:cBhvr>
                                    </p:animEffect>
                                  </p:childTnLst>
                                </p:cTn>
                              </p:par>
                            </p:childTnLst>
                          </p:cTn>
                        </p:par>
                        <p:par>
                          <p:cTn id="53" fill="hold">
                            <p:stCondLst>
                              <p:cond delay="4000"/>
                            </p:stCondLst>
                            <p:childTnLst>
                              <p:par>
                                <p:cTn id="54" presetID="9" presetClass="entr" fill="hold" grpId="5" nodeType="afterEffect">
                                  <p:stCondLst>
                                    <p:cond delay="0"/>
                                  </p:stCondLst>
                                  <p:iterate>
                                    <p:tmAbs val="0"/>
                                  </p:iterate>
                                  <p:childTnLst>
                                    <p:set>
                                      <p:cBhvr>
                                        <p:cTn id="55" fill="hold"/>
                                        <p:tgtEl>
                                          <p:spTgt spid="1512">
                                            <p:txEl>
                                              <p:pRg st="4" end="4"/>
                                            </p:txEl>
                                          </p:spTgt>
                                        </p:tgtEl>
                                        <p:attrNameLst>
                                          <p:attrName>style.visibility</p:attrName>
                                        </p:attrNameLst>
                                      </p:cBhvr>
                                      <p:to>
                                        <p:strVal val="visible"/>
                                      </p:to>
                                    </p:set>
                                    <p:animEffect transition="in" filter="dissolve">
                                      <p:cBhvr>
                                        <p:cTn id="56" dur="1000"/>
                                        <p:tgtEl>
                                          <p:spTgt spid="15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1" grpId="1" build="p" bldLvl="5" animBg="1" advAuto="0"/>
      <p:bldP spid="1512" grpId="5" build="p" bldLvl="5" animBg="1" advAuto="0"/>
      <p:bldP spid="1513" grpId="3" animBg="1" advAuto="0"/>
      <p:bldP spid="1514" grpId="4" animBg="1" advAuto="0"/>
      <p:bldP spid="1515" grpId="2" animBg="1" advAuto="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9" name="Director"/>
          <p:cNvSpPr>
            <a:spLocks noGrp="1"/>
          </p:cNvSpPr>
          <p:nvPr>
            <p:ph type="title"/>
          </p:nvPr>
        </p:nvSpPr>
        <p:spPr>
          <a:xfrm>
            <a:off x="3958828" y="-535867"/>
            <a:ext cx="16466344" cy="3016253"/>
          </a:xfrm>
          <a:prstGeom prst="rect">
            <a:avLst/>
          </a:prstGeom>
        </p:spPr>
        <p:txBody>
          <a:bodyPr/>
          <a:lstStyle>
            <a:lvl1pPr>
              <a:defRPr sz="8800">
                <a:solidFill>
                  <a:srgbClr val="FFFFFF"/>
                </a:solidFill>
              </a:defRPr>
            </a:lvl1pPr>
          </a:lstStyle>
          <a:p>
            <a:r>
              <a:rPr lang="th-TH" dirty="0"/>
              <a:t>ไดเร็คเตอร์</a:t>
            </a:r>
            <a:endParaRPr dirty="0"/>
          </a:p>
        </p:txBody>
      </p:sp>
      <p:sp>
        <p:nvSpPr>
          <p:cNvPr id="1520" name="After you personally enroll your first 2 Associates…"/>
          <p:cNvSpPr>
            <a:spLocks noGrp="1"/>
          </p:cNvSpPr>
          <p:nvPr>
            <p:ph type="body" idx="1"/>
          </p:nvPr>
        </p:nvSpPr>
        <p:spPr>
          <a:xfrm>
            <a:off x="1393996" y="3507684"/>
            <a:ext cx="14246293" cy="10854867"/>
          </a:xfrm>
          <a:prstGeom prst="rect">
            <a:avLst/>
          </a:prstGeom>
        </p:spPr>
        <p:txBody>
          <a:bodyPr>
            <a:normAutofit/>
          </a:bodyPr>
          <a:lstStyle/>
          <a:p>
            <a:pPr marL="624839" indent="-584199">
              <a:lnSpc>
                <a:spcPct val="90000"/>
              </a:lnSpc>
              <a:spcBef>
                <a:spcPts val="1300"/>
              </a:spcBef>
              <a:buClr>
                <a:srgbClr val="FFFFFF"/>
              </a:buClr>
              <a:buFont typeface="Arial"/>
              <a:buChar char="✓"/>
              <a:defRPr sz="5200">
                <a:solidFill>
                  <a:srgbClr val="F2F2F2"/>
                </a:solidFill>
              </a:defRPr>
            </a:pPr>
            <a:r>
              <a:rPr lang="th-TH" sz="5200" dirty="0"/>
              <a:t>หลังจากที่คุณลงทะเบียนผู้ร่วมธุรกิจสองรายแรกของคุณแล้ว</a:t>
            </a:r>
          </a:p>
          <a:p>
            <a:pPr marL="624839" indent="-584199">
              <a:lnSpc>
                <a:spcPct val="90000"/>
              </a:lnSpc>
              <a:spcBef>
                <a:spcPts val="1300"/>
              </a:spcBef>
              <a:buClr>
                <a:srgbClr val="FFFFFF"/>
              </a:buClr>
              <a:buFont typeface="Arial"/>
              <a:buChar char="✓"/>
              <a:defRPr sz="5200">
                <a:solidFill>
                  <a:srgbClr val="F2F2F2"/>
                </a:solidFill>
              </a:defRPr>
            </a:pPr>
            <a:r>
              <a:rPr lang="th-TH" sz="5200" dirty="0"/>
              <a:t>1 คนทีมซ้ายของคุณ / 1 คนทีมขวาของคุณ</a:t>
            </a:r>
          </a:p>
          <a:p>
            <a:pPr marL="624839" indent="-584199">
              <a:lnSpc>
                <a:spcPct val="90000"/>
              </a:lnSpc>
              <a:spcBef>
                <a:spcPts val="1300"/>
              </a:spcBef>
              <a:buClr>
                <a:srgbClr val="FFFFFF"/>
              </a:buClr>
              <a:buFont typeface="Arial"/>
              <a:buChar char="✓"/>
              <a:defRPr sz="5200">
                <a:solidFill>
                  <a:srgbClr val="F2F2F2"/>
                </a:solidFill>
              </a:defRPr>
            </a:pPr>
            <a:r>
              <a:rPr lang="th-TH" sz="5200" dirty="0"/>
              <a:t>แต่ละคนมีอย่างน้อย 100</a:t>
            </a:r>
            <a:r>
              <a:rPr lang="en-US" sz="5200" dirty="0"/>
              <a:t>PV</a:t>
            </a:r>
            <a:br>
              <a:rPr lang="en-US" sz="5200" dirty="0"/>
            </a:br>
            <a:endParaRPr lang="th-TH" sz="5200" dirty="0"/>
          </a:p>
          <a:p>
            <a:pPr marL="624839" indent="-584199">
              <a:lnSpc>
                <a:spcPct val="90000"/>
              </a:lnSpc>
              <a:spcBef>
                <a:spcPts val="1300"/>
              </a:spcBef>
              <a:buClr>
                <a:srgbClr val="FFFFFF"/>
              </a:buClr>
              <a:buFont typeface="Arial"/>
              <a:buChar char="✓"/>
              <a:defRPr sz="5200">
                <a:solidFill>
                  <a:srgbClr val="F2F2F2"/>
                </a:solidFill>
              </a:defRPr>
            </a:pPr>
            <a:r>
              <a:rPr lang="th-TH" sz="5200" dirty="0"/>
              <a:t>ตอนนี้คุณก้าวเข้าสู่ตำแหน่งไดเร็คเตอร์แล้ว!</a:t>
            </a:r>
          </a:p>
          <a:p>
            <a:pPr marL="624839" indent="-584199">
              <a:lnSpc>
                <a:spcPct val="90000"/>
              </a:lnSpc>
              <a:spcBef>
                <a:spcPts val="1300"/>
              </a:spcBef>
              <a:buClr>
                <a:srgbClr val="FFFFFF"/>
              </a:buClr>
              <a:buFont typeface="Arial"/>
              <a:buChar char="✓"/>
              <a:defRPr sz="5200">
                <a:solidFill>
                  <a:srgbClr val="F2F2F2"/>
                </a:solidFill>
              </a:defRPr>
            </a:pPr>
            <a:r>
              <a:rPr lang="th-TH" sz="5200" dirty="0"/>
              <a:t>คุณสามารถเข้าไปเป็นไดเร็คเตอร์ได้ตลอดเวลา แต่คุณจะได้รับโบนัสไดเร็คเตอร์ 50 เหรียญต่อเมื่อคุณทำใน 14 วันแรกเท่านั้น</a:t>
            </a:r>
          </a:p>
        </p:txBody>
      </p:sp>
      <p:grpSp>
        <p:nvGrpSpPr>
          <p:cNvPr id="1529" name="Group"/>
          <p:cNvGrpSpPr/>
          <p:nvPr/>
        </p:nvGrpSpPr>
        <p:grpSpPr>
          <a:xfrm>
            <a:off x="15640289" y="4951855"/>
            <a:ext cx="7165923" cy="6317555"/>
            <a:chOff x="-283281" y="0"/>
            <a:chExt cx="7251032" cy="6317554"/>
          </a:xfrm>
        </p:grpSpPr>
        <p:sp>
          <p:nvSpPr>
            <p:cNvPr id="1521" name="Line"/>
            <p:cNvSpPr/>
            <p:nvPr/>
          </p:nvSpPr>
          <p:spPr>
            <a:xfrm flipH="1">
              <a:off x="2413399" y="2253482"/>
              <a:ext cx="873378" cy="880803"/>
            </a:xfrm>
            <a:prstGeom prst="line">
              <a:avLst/>
            </a:prstGeom>
            <a:noFill/>
            <a:ln w="50800" cap="flat">
              <a:solidFill>
                <a:srgbClr val="FFFFFF"/>
              </a:solidFill>
              <a:prstDash val="solid"/>
              <a:bevel/>
            </a:ln>
            <a:effectLst/>
          </p:spPr>
          <p:txBody>
            <a:bodyPr wrap="square" lIns="91437" tIns="91437" rIns="91437" bIns="91437" numCol="1" anchor="t">
              <a:noAutofit/>
            </a:bodyPr>
            <a:lstStyle/>
            <a:p>
              <a:endParaRPr/>
            </a:p>
          </p:txBody>
        </p:sp>
        <p:sp>
          <p:nvSpPr>
            <p:cNvPr id="1522" name="Line"/>
            <p:cNvSpPr/>
            <p:nvPr/>
          </p:nvSpPr>
          <p:spPr>
            <a:xfrm>
              <a:off x="4899667" y="2172281"/>
              <a:ext cx="1087940" cy="880803"/>
            </a:xfrm>
            <a:prstGeom prst="line">
              <a:avLst/>
            </a:prstGeom>
            <a:noFill/>
            <a:ln w="50800" cap="flat">
              <a:solidFill>
                <a:srgbClr val="FFFFFF"/>
              </a:solidFill>
              <a:prstDash val="solid"/>
              <a:bevel/>
            </a:ln>
            <a:effectLst/>
          </p:spPr>
          <p:txBody>
            <a:bodyPr wrap="square" lIns="91437" tIns="91437" rIns="91437" bIns="91437" numCol="1" anchor="t">
              <a:noAutofit/>
            </a:bodyPr>
            <a:lstStyle/>
            <a:p>
              <a:endParaRPr/>
            </a:p>
          </p:txBody>
        </p:sp>
        <p:sp>
          <p:nvSpPr>
            <p:cNvPr id="1523" name="100 PV"/>
            <p:cNvSpPr/>
            <p:nvPr/>
          </p:nvSpPr>
          <p:spPr>
            <a:xfrm>
              <a:off x="4159242" y="4453583"/>
              <a:ext cx="2165847" cy="625553"/>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6" tIns="91436" rIns="91436" bIns="91436" numCol="1" anchor="t">
              <a:noAutofit/>
            </a:bodyPr>
            <a:lstStyle>
              <a:lvl1pPr>
                <a:defRPr sz="3600" b="1">
                  <a:solidFill>
                    <a:srgbClr val="FFFFFF"/>
                  </a:solidFill>
                  <a:latin typeface="Calibri"/>
                  <a:ea typeface="Calibri"/>
                  <a:cs typeface="Calibri"/>
                  <a:sym typeface="Calibri"/>
                </a:defRPr>
              </a:lvl1pPr>
            </a:lstStyle>
            <a:p>
              <a:r>
                <a:t>100 PV</a:t>
              </a:r>
            </a:p>
          </p:txBody>
        </p:sp>
        <p:sp>
          <p:nvSpPr>
            <p:cNvPr id="1524" name="100 PV"/>
            <p:cNvSpPr/>
            <p:nvPr/>
          </p:nvSpPr>
          <p:spPr>
            <a:xfrm>
              <a:off x="-283282" y="4453583"/>
              <a:ext cx="2176122" cy="625553"/>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6" tIns="91436" rIns="91436" bIns="91436" numCol="1" anchor="t">
              <a:noAutofit/>
            </a:bodyPr>
            <a:lstStyle>
              <a:lvl1pPr>
                <a:defRPr sz="3600" b="1">
                  <a:solidFill>
                    <a:srgbClr val="FFFFFF"/>
                  </a:solidFill>
                  <a:latin typeface="Calibri"/>
                  <a:ea typeface="Calibri"/>
                  <a:cs typeface="Calibri"/>
                  <a:sym typeface="Calibri"/>
                </a:defRPr>
              </a:lvl1pPr>
            </a:lstStyle>
            <a:p>
              <a:r>
                <a:t>100 PV</a:t>
              </a:r>
            </a:p>
          </p:txBody>
        </p:sp>
        <p:sp>
          <p:nvSpPr>
            <p:cNvPr id="1525" name="100 PV"/>
            <p:cNvSpPr/>
            <p:nvPr/>
          </p:nvSpPr>
          <p:spPr>
            <a:xfrm>
              <a:off x="1976575" y="837028"/>
              <a:ext cx="2422709" cy="625553"/>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6" tIns="91436" rIns="91436" bIns="91436" numCol="1" anchor="t">
              <a:noAutofit/>
            </a:bodyPr>
            <a:lstStyle>
              <a:lvl1pPr>
                <a:defRPr sz="3600" b="1">
                  <a:solidFill>
                    <a:srgbClr val="FFFFFF"/>
                  </a:solidFill>
                  <a:latin typeface="Calibri"/>
                  <a:ea typeface="Calibri"/>
                  <a:cs typeface="Calibri"/>
                  <a:sym typeface="Calibri"/>
                </a:defRPr>
              </a:lvl1pPr>
            </a:lstStyle>
            <a:p>
              <a:r>
                <a:t>100 PV</a:t>
              </a:r>
            </a:p>
          </p:txBody>
        </p:sp>
        <p:pic>
          <p:nvPicPr>
            <p:cNvPr id="1526" name="image82.png" descr="image82.png"/>
            <p:cNvPicPr>
              <a:picLocks noChangeAspect="1"/>
            </p:cNvPicPr>
            <p:nvPr/>
          </p:nvPicPr>
          <p:blipFill>
            <a:blip r:embed="rId3">
              <a:extLst/>
            </a:blip>
            <a:stretch>
              <a:fillRect/>
            </a:stretch>
          </p:blipFill>
          <p:spPr>
            <a:xfrm>
              <a:off x="3648874" y="0"/>
              <a:ext cx="1077482" cy="3479736"/>
            </a:xfrm>
            <a:prstGeom prst="rect">
              <a:avLst/>
            </a:prstGeom>
            <a:ln w="12700" cap="flat">
              <a:noFill/>
              <a:miter lim="400000"/>
            </a:ln>
            <a:effectLst/>
          </p:spPr>
        </p:pic>
        <p:pic>
          <p:nvPicPr>
            <p:cNvPr id="1527" name="image82.png" descr="image82.png"/>
            <p:cNvPicPr>
              <a:picLocks noChangeAspect="1"/>
            </p:cNvPicPr>
            <p:nvPr/>
          </p:nvPicPr>
          <p:blipFill>
            <a:blip r:embed="rId3">
              <a:extLst/>
            </a:blip>
            <a:stretch>
              <a:fillRect/>
            </a:stretch>
          </p:blipFill>
          <p:spPr>
            <a:xfrm>
              <a:off x="5890269" y="2837818"/>
              <a:ext cx="1077482" cy="3479737"/>
            </a:xfrm>
            <a:prstGeom prst="rect">
              <a:avLst/>
            </a:prstGeom>
            <a:ln w="12700" cap="flat">
              <a:noFill/>
              <a:miter lim="400000"/>
            </a:ln>
            <a:effectLst/>
          </p:spPr>
        </p:pic>
        <p:pic>
          <p:nvPicPr>
            <p:cNvPr id="1528" name="image82.png" descr="image82.png"/>
            <p:cNvPicPr>
              <a:picLocks noChangeAspect="1"/>
            </p:cNvPicPr>
            <p:nvPr/>
          </p:nvPicPr>
          <p:blipFill>
            <a:blip r:embed="rId3">
              <a:extLst/>
            </a:blip>
            <a:stretch>
              <a:fillRect/>
            </a:stretch>
          </p:blipFill>
          <p:spPr>
            <a:xfrm>
              <a:off x="1445667" y="2837818"/>
              <a:ext cx="1077482" cy="3479737"/>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520">
                                            <p:bg/>
                                          </p:spTgt>
                                        </p:tgtEl>
                                        <p:attrNameLst>
                                          <p:attrName>style.visibility</p:attrName>
                                        </p:attrNameLst>
                                      </p:cBhvr>
                                      <p:to>
                                        <p:strVal val="visible"/>
                                      </p:to>
                                    </p:set>
                                    <p:animEffect transition="in" filter="dissolve">
                                      <p:cBhvr>
                                        <p:cTn id="7" dur="1000"/>
                                        <p:tgtEl>
                                          <p:spTgt spid="1520">
                                            <p:bg/>
                                          </p:spTgt>
                                        </p:tgtEl>
                                      </p:cBhvr>
                                    </p:animEffect>
                                  </p:childTnLst>
                                </p:cTn>
                              </p:par>
                            </p:childTnLst>
                          </p:cTn>
                        </p:par>
                        <p:par>
                          <p:cTn id="8" fill="hold">
                            <p:stCondLst>
                              <p:cond delay="1000"/>
                            </p:stCondLst>
                            <p:childTnLst>
                              <p:par>
                                <p:cTn id="9" presetID="22" presetClass="entr" presetSubtype="1" fill="hold" grpId="2" nodeType="afterEffect">
                                  <p:stCondLst>
                                    <p:cond delay="0"/>
                                  </p:stCondLst>
                                  <p:iterate>
                                    <p:tmAbs val="0"/>
                                  </p:iterate>
                                  <p:childTnLst>
                                    <p:set>
                                      <p:cBhvr>
                                        <p:cTn id="10" fill="hold"/>
                                        <p:tgtEl>
                                          <p:spTgt spid="1529"/>
                                        </p:tgtEl>
                                        <p:attrNameLst>
                                          <p:attrName>style.visibility</p:attrName>
                                        </p:attrNameLst>
                                      </p:cBhvr>
                                      <p:to>
                                        <p:strVal val="visible"/>
                                      </p:to>
                                    </p:set>
                                    <p:animEffect transition="in" filter="wipe(up)">
                                      <p:cBhvr>
                                        <p:cTn id="11" dur="1000"/>
                                        <p:tgtEl>
                                          <p:spTgt spid="1529"/>
                                        </p:tgtEl>
                                      </p:cBhvr>
                                    </p:animEffect>
                                  </p:childTnLst>
                                </p:cTn>
                              </p:par>
                            </p:childTnLst>
                          </p:cTn>
                        </p:par>
                        <p:par>
                          <p:cTn id="12" fill="hold">
                            <p:stCondLst>
                              <p:cond delay="2000"/>
                            </p:stCondLst>
                            <p:childTnLst>
                              <p:par>
                                <p:cTn id="13" presetID="9" presetClass="entr" fill="hold" grpId="1" nodeType="afterEffect">
                                  <p:stCondLst>
                                    <p:cond delay="0"/>
                                  </p:stCondLst>
                                  <p:iterate>
                                    <p:tmAbs val="0"/>
                                  </p:iterate>
                                  <p:childTnLst>
                                    <p:set>
                                      <p:cBhvr>
                                        <p:cTn id="14" fill="hold"/>
                                        <p:tgtEl>
                                          <p:spTgt spid="1520">
                                            <p:txEl>
                                              <p:pRg st="0" end="0"/>
                                            </p:txEl>
                                          </p:spTgt>
                                        </p:tgtEl>
                                        <p:attrNameLst>
                                          <p:attrName>style.visibility</p:attrName>
                                        </p:attrNameLst>
                                      </p:cBhvr>
                                      <p:to>
                                        <p:strVal val="visible"/>
                                      </p:to>
                                    </p:set>
                                    <p:animEffect transition="in" filter="dissolve">
                                      <p:cBhvr>
                                        <p:cTn id="15" dur="1000"/>
                                        <p:tgtEl>
                                          <p:spTgt spid="1520">
                                            <p:txEl>
                                              <p:pRg st="0" end="0"/>
                                            </p:txEl>
                                          </p:spTgt>
                                        </p:tgtEl>
                                      </p:cBhvr>
                                    </p:animEffect>
                                  </p:childTnLst>
                                </p:cTn>
                              </p:par>
                            </p:childTnLst>
                          </p:cTn>
                        </p:par>
                        <p:par>
                          <p:cTn id="16" fill="hold">
                            <p:stCondLst>
                              <p:cond delay="3000"/>
                            </p:stCondLst>
                            <p:childTnLst>
                              <p:par>
                                <p:cTn id="17" presetID="9" presetClass="entr" fill="hold" grpId="1" nodeType="afterEffect">
                                  <p:stCondLst>
                                    <p:cond delay="0"/>
                                  </p:stCondLst>
                                  <p:iterate>
                                    <p:tmAbs val="0"/>
                                  </p:iterate>
                                  <p:childTnLst>
                                    <p:set>
                                      <p:cBhvr>
                                        <p:cTn id="18" fill="hold"/>
                                        <p:tgtEl>
                                          <p:spTgt spid="1520">
                                            <p:txEl>
                                              <p:pRg st="1" end="1"/>
                                            </p:txEl>
                                          </p:spTgt>
                                        </p:tgtEl>
                                        <p:attrNameLst>
                                          <p:attrName>style.visibility</p:attrName>
                                        </p:attrNameLst>
                                      </p:cBhvr>
                                      <p:to>
                                        <p:strVal val="visible"/>
                                      </p:to>
                                    </p:set>
                                    <p:animEffect transition="in" filter="dissolve">
                                      <p:cBhvr>
                                        <p:cTn id="19" dur="1000"/>
                                        <p:tgtEl>
                                          <p:spTgt spid="1520">
                                            <p:txEl>
                                              <p:pRg st="1" end="1"/>
                                            </p:txEl>
                                          </p:spTgt>
                                        </p:tgtEl>
                                      </p:cBhvr>
                                    </p:animEffect>
                                  </p:childTnLst>
                                </p:cTn>
                              </p:par>
                            </p:childTnLst>
                          </p:cTn>
                        </p:par>
                        <p:par>
                          <p:cTn id="20" fill="hold">
                            <p:stCondLst>
                              <p:cond delay="4000"/>
                            </p:stCondLst>
                            <p:childTnLst>
                              <p:par>
                                <p:cTn id="21" presetID="9" presetClass="entr" fill="hold" grpId="1" nodeType="afterEffect">
                                  <p:stCondLst>
                                    <p:cond delay="0"/>
                                  </p:stCondLst>
                                  <p:iterate>
                                    <p:tmAbs val="0"/>
                                  </p:iterate>
                                  <p:childTnLst>
                                    <p:set>
                                      <p:cBhvr>
                                        <p:cTn id="22" fill="hold"/>
                                        <p:tgtEl>
                                          <p:spTgt spid="1520">
                                            <p:txEl>
                                              <p:pRg st="2" end="2"/>
                                            </p:txEl>
                                          </p:spTgt>
                                        </p:tgtEl>
                                        <p:attrNameLst>
                                          <p:attrName>style.visibility</p:attrName>
                                        </p:attrNameLst>
                                      </p:cBhvr>
                                      <p:to>
                                        <p:strVal val="visible"/>
                                      </p:to>
                                    </p:set>
                                    <p:animEffect transition="in" filter="dissolve">
                                      <p:cBhvr>
                                        <p:cTn id="23" dur="1000"/>
                                        <p:tgtEl>
                                          <p:spTgt spid="1520">
                                            <p:txEl>
                                              <p:pRg st="2" end="2"/>
                                            </p:txEl>
                                          </p:spTgt>
                                        </p:tgtEl>
                                      </p:cBhvr>
                                    </p:animEffect>
                                  </p:childTnLst>
                                </p:cTn>
                              </p:par>
                            </p:childTnLst>
                          </p:cTn>
                        </p:par>
                        <p:par>
                          <p:cTn id="24" fill="hold">
                            <p:stCondLst>
                              <p:cond delay="5000"/>
                            </p:stCondLst>
                            <p:childTnLst>
                              <p:par>
                                <p:cTn id="25" presetID="9" presetClass="entr" fill="hold" grpId="1" nodeType="afterEffect">
                                  <p:stCondLst>
                                    <p:cond delay="0"/>
                                  </p:stCondLst>
                                  <p:iterate>
                                    <p:tmAbs val="0"/>
                                  </p:iterate>
                                  <p:childTnLst>
                                    <p:set>
                                      <p:cBhvr>
                                        <p:cTn id="26" fill="hold"/>
                                        <p:tgtEl>
                                          <p:spTgt spid="1520">
                                            <p:txEl>
                                              <p:pRg st="3" end="3"/>
                                            </p:txEl>
                                          </p:spTgt>
                                        </p:tgtEl>
                                        <p:attrNameLst>
                                          <p:attrName>style.visibility</p:attrName>
                                        </p:attrNameLst>
                                      </p:cBhvr>
                                      <p:to>
                                        <p:strVal val="visible"/>
                                      </p:to>
                                    </p:set>
                                    <p:animEffect transition="in" filter="dissolve">
                                      <p:cBhvr>
                                        <p:cTn id="27" dur="1000"/>
                                        <p:tgtEl>
                                          <p:spTgt spid="1520">
                                            <p:txEl>
                                              <p:pRg st="3" end="3"/>
                                            </p:txEl>
                                          </p:spTgt>
                                        </p:tgtEl>
                                      </p:cBhvr>
                                    </p:animEffect>
                                  </p:childTnLst>
                                </p:cTn>
                              </p:par>
                            </p:childTnLst>
                          </p:cTn>
                        </p:par>
                        <p:par>
                          <p:cTn id="28" fill="hold">
                            <p:stCondLst>
                              <p:cond delay="6000"/>
                            </p:stCondLst>
                            <p:childTnLst>
                              <p:par>
                                <p:cTn id="29" presetID="9" presetClass="entr" fill="hold" grpId="1" nodeType="afterEffect">
                                  <p:stCondLst>
                                    <p:cond delay="0"/>
                                  </p:stCondLst>
                                  <p:iterate>
                                    <p:tmAbs val="0"/>
                                  </p:iterate>
                                  <p:childTnLst>
                                    <p:set>
                                      <p:cBhvr>
                                        <p:cTn id="30" fill="hold"/>
                                        <p:tgtEl>
                                          <p:spTgt spid="1520">
                                            <p:txEl>
                                              <p:pRg st="4" end="4"/>
                                            </p:txEl>
                                          </p:spTgt>
                                        </p:tgtEl>
                                        <p:attrNameLst>
                                          <p:attrName>style.visibility</p:attrName>
                                        </p:attrNameLst>
                                      </p:cBhvr>
                                      <p:to>
                                        <p:strVal val="visible"/>
                                      </p:to>
                                    </p:set>
                                    <p:animEffect transition="in" filter="dissolve">
                                      <p:cBhvr>
                                        <p:cTn id="31" dur="1000"/>
                                        <p:tgtEl>
                                          <p:spTgt spid="15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0" grpId="1" build="p" bldLvl="5" animBg="1" advAuto="0"/>
      <p:bldP spid="1529" grpId="2" animBg="1" advAuto="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85F70AE1-E45E-614A-BCC2-1F3A965520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0587" y="1438548"/>
            <a:ext cx="18726151" cy="5141813"/>
          </a:xfrm>
          <a:prstGeom prst="rect">
            <a:avLst/>
          </a:prstGeom>
          <a:effectLst>
            <a:innerShdw blurRad="114300">
              <a:prstClr val="black"/>
            </a:innerShdw>
          </a:effectLst>
        </p:spPr>
      </p:pic>
      <p:sp>
        <p:nvSpPr>
          <p:cNvPr id="1533" name="Director 300"/>
          <p:cNvSpPr>
            <a:spLocks noGrp="1"/>
          </p:cNvSpPr>
          <p:nvPr>
            <p:ph type="title"/>
          </p:nvPr>
        </p:nvSpPr>
        <p:spPr>
          <a:xfrm>
            <a:off x="3048000" y="-25400"/>
            <a:ext cx="17881600" cy="1778000"/>
          </a:xfrm>
          <a:prstGeom prst="rect">
            <a:avLst/>
          </a:prstGeom>
        </p:spPr>
        <p:txBody>
          <a:bodyPr/>
          <a:lstStyle>
            <a:lvl1pPr marL="0" marR="152804" indent="37305" defTabSz="1719072">
              <a:defRPr sz="10152" b="1">
                <a:solidFill>
                  <a:srgbClr val="0070C0"/>
                </a:solidFill>
                <a:latin typeface="Calibri"/>
                <a:ea typeface="Calibri"/>
                <a:cs typeface="Calibri"/>
                <a:sym typeface="Calibri"/>
              </a:defRPr>
            </a:lvl1pPr>
          </a:lstStyle>
          <a:p>
            <a:r>
              <a:rPr lang="th-TH" dirty="0"/>
              <a:t>ไดเร็คเตอร์</a:t>
            </a:r>
            <a:r>
              <a:rPr dirty="0"/>
              <a:t> 300</a:t>
            </a:r>
          </a:p>
        </p:txBody>
      </p:sp>
      <p:sp>
        <p:nvSpPr>
          <p:cNvPr id="1535" name="Oval"/>
          <p:cNvSpPr/>
          <p:nvPr/>
        </p:nvSpPr>
        <p:spPr>
          <a:xfrm>
            <a:off x="3642261" y="4011828"/>
            <a:ext cx="15392401" cy="1092201"/>
          </a:xfrm>
          <a:prstGeom prst="ellipse">
            <a:avLst/>
          </a:prstGeom>
          <a:ln w="101600">
            <a:solidFill>
              <a:srgbClr val="C00000"/>
            </a:solidFill>
          </a:ln>
        </p:spPr>
        <p:txBody>
          <a:bodyPr lIns="101600" tIns="101600" rIns="101600" bIns="101600" anchor="ctr"/>
          <a:lstStyle/>
          <a:p>
            <a:pPr marR="81278" defTabSz="1828800">
              <a:defRPr sz="4800">
                <a:uFill>
                  <a:solidFill>
                    <a:srgbClr val="000000"/>
                  </a:solidFill>
                </a:uFill>
                <a:latin typeface="Arial"/>
                <a:ea typeface="Arial"/>
                <a:cs typeface="Arial"/>
                <a:sym typeface="Arial"/>
              </a:defRPr>
            </a:pPr>
            <a:endParaRPr/>
          </a:p>
        </p:txBody>
      </p:sp>
      <p:sp>
        <p:nvSpPr>
          <p:cNvPr id="1536" name="100"/>
          <p:cNvSpPr/>
          <p:nvPr/>
        </p:nvSpPr>
        <p:spPr>
          <a:xfrm>
            <a:off x="10354212" y="8534400"/>
            <a:ext cx="815206" cy="518443"/>
          </a:xfrm>
          <a:prstGeom prst="rect">
            <a:avLst/>
          </a:prstGeom>
          <a:ln w="25400">
            <a:miter lim="400000"/>
          </a:ln>
          <a:extLst>
            <a:ext uri="{C572A759-6A51-4108-AA02-DFA0A04FC94B}">
              <ma14:wrappingTextBoxFlag xmlns:ma14="http://schemas.microsoft.com/office/mac/drawingml/2011/main" xmlns="" val="1"/>
            </a:ext>
          </a:extLst>
        </p:spPr>
        <p:txBody>
          <a:bodyPr wrap="none" lIns="0" tIns="0" rIns="0" bIns="0">
            <a:spAutoFit/>
          </a:bodyPr>
          <a:lstStyle>
            <a:lvl1pPr marR="81278" indent="39687" defTabSz="1828800">
              <a:defRPr sz="3600">
                <a:uFill>
                  <a:solidFill>
                    <a:srgbClr val="000000"/>
                  </a:solidFill>
                </a:uFill>
                <a:latin typeface="Arial"/>
                <a:ea typeface="Arial"/>
                <a:cs typeface="Arial"/>
                <a:sym typeface="Arial"/>
              </a:defRPr>
            </a:lvl1pPr>
          </a:lstStyle>
          <a:p>
            <a:r>
              <a:t>100</a:t>
            </a:r>
          </a:p>
        </p:txBody>
      </p:sp>
      <p:sp>
        <p:nvSpPr>
          <p:cNvPr id="1537" name="100"/>
          <p:cNvSpPr/>
          <p:nvPr/>
        </p:nvSpPr>
        <p:spPr>
          <a:xfrm>
            <a:off x="11243212" y="9956800"/>
            <a:ext cx="815206" cy="518443"/>
          </a:xfrm>
          <a:prstGeom prst="rect">
            <a:avLst/>
          </a:prstGeom>
          <a:ln w="25400">
            <a:miter lim="400000"/>
          </a:ln>
          <a:extLst>
            <a:ext uri="{C572A759-6A51-4108-AA02-DFA0A04FC94B}">
              <ma14:wrappingTextBoxFlag xmlns:ma14="http://schemas.microsoft.com/office/mac/drawingml/2011/main" xmlns="" val="1"/>
            </a:ext>
          </a:extLst>
        </p:spPr>
        <p:txBody>
          <a:bodyPr wrap="none" lIns="0" tIns="0" rIns="0" bIns="0">
            <a:spAutoFit/>
          </a:bodyPr>
          <a:lstStyle>
            <a:lvl1pPr marR="81278" indent="39687" defTabSz="1828800">
              <a:defRPr sz="3600">
                <a:uFill>
                  <a:solidFill>
                    <a:srgbClr val="000000"/>
                  </a:solidFill>
                </a:uFill>
                <a:latin typeface="Arial"/>
                <a:ea typeface="Arial"/>
                <a:cs typeface="Arial"/>
                <a:sym typeface="Arial"/>
              </a:defRPr>
            </a:lvl1pPr>
          </a:lstStyle>
          <a:p>
            <a:r>
              <a:t>100</a:t>
            </a:r>
          </a:p>
        </p:txBody>
      </p:sp>
      <p:sp>
        <p:nvSpPr>
          <p:cNvPr id="1538" name="100"/>
          <p:cNvSpPr/>
          <p:nvPr/>
        </p:nvSpPr>
        <p:spPr>
          <a:xfrm>
            <a:off x="12360812" y="12268200"/>
            <a:ext cx="815206" cy="518443"/>
          </a:xfrm>
          <a:prstGeom prst="rect">
            <a:avLst/>
          </a:prstGeom>
          <a:ln w="25400">
            <a:miter lim="400000"/>
          </a:ln>
          <a:extLst>
            <a:ext uri="{C572A759-6A51-4108-AA02-DFA0A04FC94B}">
              <ma14:wrappingTextBoxFlag xmlns:ma14="http://schemas.microsoft.com/office/mac/drawingml/2011/main" xmlns="" val="1"/>
            </a:ext>
          </a:extLst>
        </p:spPr>
        <p:txBody>
          <a:bodyPr wrap="none" lIns="0" tIns="0" rIns="0" bIns="0">
            <a:spAutoFit/>
          </a:bodyPr>
          <a:lstStyle>
            <a:lvl1pPr marR="81278" indent="39687" defTabSz="1828800">
              <a:defRPr sz="3600">
                <a:uFill>
                  <a:solidFill>
                    <a:srgbClr val="000000"/>
                  </a:solidFill>
                </a:uFill>
                <a:latin typeface="Arial"/>
                <a:ea typeface="Arial"/>
                <a:cs typeface="Arial"/>
                <a:sym typeface="Arial"/>
              </a:defRPr>
            </a:lvl1pPr>
          </a:lstStyle>
          <a:p>
            <a:r>
              <a:t>100</a:t>
            </a:r>
          </a:p>
        </p:txBody>
      </p:sp>
      <p:pic>
        <p:nvPicPr>
          <p:cNvPr id="1539" name="image111.png" descr="image111.png"/>
          <p:cNvPicPr>
            <a:picLocks noChangeAspect="1"/>
          </p:cNvPicPr>
          <p:nvPr/>
        </p:nvPicPr>
        <p:blipFill>
          <a:blip r:embed="rId5">
            <a:extLst/>
          </a:blip>
          <a:stretch>
            <a:fillRect/>
          </a:stretch>
        </p:blipFill>
        <p:spPr>
          <a:xfrm>
            <a:off x="13294261" y="11855450"/>
            <a:ext cx="1346201" cy="1422400"/>
          </a:xfrm>
          <a:prstGeom prst="rect">
            <a:avLst/>
          </a:prstGeom>
          <a:ln w="12700">
            <a:miter lim="400000"/>
          </a:ln>
        </p:spPr>
      </p:pic>
      <p:sp>
        <p:nvSpPr>
          <p:cNvPr id="1540" name="100"/>
          <p:cNvSpPr/>
          <p:nvPr/>
        </p:nvSpPr>
        <p:spPr>
          <a:xfrm>
            <a:off x="6645812" y="9144000"/>
            <a:ext cx="815206" cy="518443"/>
          </a:xfrm>
          <a:prstGeom prst="rect">
            <a:avLst/>
          </a:prstGeom>
          <a:ln w="25400">
            <a:miter lim="400000"/>
          </a:ln>
          <a:extLst>
            <a:ext uri="{C572A759-6A51-4108-AA02-DFA0A04FC94B}">
              <ma14:wrappingTextBoxFlag xmlns:ma14="http://schemas.microsoft.com/office/mac/drawingml/2011/main" xmlns="" val="1"/>
            </a:ext>
          </a:extLst>
        </p:spPr>
        <p:txBody>
          <a:bodyPr wrap="none" lIns="0" tIns="0" rIns="0" bIns="0">
            <a:spAutoFit/>
          </a:bodyPr>
          <a:lstStyle>
            <a:lvl1pPr marR="81278" indent="39687" defTabSz="1828800">
              <a:defRPr sz="3600">
                <a:uFill>
                  <a:solidFill>
                    <a:srgbClr val="000000"/>
                  </a:solidFill>
                </a:uFill>
                <a:latin typeface="Arial"/>
                <a:ea typeface="Arial"/>
                <a:cs typeface="Arial"/>
                <a:sym typeface="Arial"/>
              </a:defRPr>
            </a:lvl1pPr>
          </a:lstStyle>
          <a:p>
            <a:r>
              <a:t>100</a:t>
            </a:r>
          </a:p>
        </p:txBody>
      </p:sp>
      <p:sp>
        <p:nvSpPr>
          <p:cNvPr id="1541" name="100"/>
          <p:cNvSpPr/>
          <p:nvPr/>
        </p:nvSpPr>
        <p:spPr>
          <a:xfrm>
            <a:off x="7915812" y="10414000"/>
            <a:ext cx="815206" cy="518443"/>
          </a:xfrm>
          <a:prstGeom prst="rect">
            <a:avLst/>
          </a:prstGeom>
          <a:ln w="25400">
            <a:miter lim="400000"/>
          </a:ln>
          <a:extLst>
            <a:ext uri="{C572A759-6A51-4108-AA02-DFA0A04FC94B}">
              <ma14:wrappingTextBoxFlag xmlns:ma14="http://schemas.microsoft.com/office/mac/drawingml/2011/main" xmlns="" val="1"/>
            </a:ext>
          </a:extLst>
        </p:spPr>
        <p:txBody>
          <a:bodyPr wrap="none" lIns="0" tIns="0" rIns="0" bIns="0">
            <a:spAutoFit/>
          </a:bodyPr>
          <a:lstStyle>
            <a:lvl1pPr marR="81278" indent="39687" defTabSz="1828800">
              <a:defRPr sz="3600">
                <a:uFill>
                  <a:solidFill>
                    <a:srgbClr val="000000"/>
                  </a:solidFill>
                </a:uFill>
                <a:latin typeface="Arial"/>
                <a:ea typeface="Arial"/>
                <a:cs typeface="Arial"/>
                <a:sym typeface="Arial"/>
              </a:defRPr>
            </a:lvl1pPr>
          </a:lstStyle>
          <a:p>
            <a:r>
              <a:t>100</a:t>
            </a:r>
          </a:p>
        </p:txBody>
      </p:sp>
      <p:sp>
        <p:nvSpPr>
          <p:cNvPr id="1542" name="100"/>
          <p:cNvSpPr/>
          <p:nvPr/>
        </p:nvSpPr>
        <p:spPr>
          <a:xfrm>
            <a:off x="5807612" y="10541000"/>
            <a:ext cx="815206" cy="518443"/>
          </a:xfrm>
          <a:prstGeom prst="rect">
            <a:avLst/>
          </a:prstGeom>
          <a:ln w="25400">
            <a:miter lim="400000"/>
          </a:ln>
          <a:extLst>
            <a:ext uri="{C572A759-6A51-4108-AA02-DFA0A04FC94B}">
              <ma14:wrappingTextBoxFlag xmlns:ma14="http://schemas.microsoft.com/office/mac/drawingml/2011/main" xmlns="" val="1"/>
            </a:ext>
          </a:extLst>
        </p:spPr>
        <p:txBody>
          <a:bodyPr wrap="none" lIns="0" tIns="0" rIns="0" bIns="0">
            <a:spAutoFit/>
          </a:bodyPr>
          <a:lstStyle>
            <a:lvl1pPr marR="81278" indent="39687" defTabSz="1828800">
              <a:defRPr sz="3600">
                <a:uFill>
                  <a:solidFill>
                    <a:srgbClr val="000000"/>
                  </a:solidFill>
                </a:uFill>
                <a:latin typeface="Arial"/>
                <a:ea typeface="Arial"/>
                <a:cs typeface="Arial"/>
                <a:sym typeface="Arial"/>
              </a:defRPr>
            </a:lvl1pPr>
          </a:lstStyle>
          <a:p>
            <a:r>
              <a:t>100</a:t>
            </a:r>
          </a:p>
        </p:txBody>
      </p:sp>
      <p:sp>
        <p:nvSpPr>
          <p:cNvPr id="1543" name="100"/>
          <p:cNvSpPr/>
          <p:nvPr/>
        </p:nvSpPr>
        <p:spPr>
          <a:xfrm>
            <a:off x="4715412" y="12014200"/>
            <a:ext cx="815206" cy="518443"/>
          </a:xfrm>
          <a:prstGeom prst="rect">
            <a:avLst/>
          </a:prstGeom>
          <a:ln w="25400">
            <a:miter lim="400000"/>
          </a:ln>
          <a:extLst>
            <a:ext uri="{C572A759-6A51-4108-AA02-DFA0A04FC94B}">
              <ma14:wrappingTextBoxFlag xmlns:ma14="http://schemas.microsoft.com/office/mac/drawingml/2011/main" xmlns="" val="1"/>
            </a:ext>
          </a:extLst>
        </p:spPr>
        <p:txBody>
          <a:bodyPr wrap="none" lIns="0" tIns="0" rIns="0" bIns="0">
            <a:spAutoFit/>
          </a:bodyPr>
          <a:lstStyle>
            <a:lvl1pPr marR="81278" indent="39687" defTabSz="1828800">
              <a:defRPr sz="3600">
                <a:uFill>
                  <a:solidFill>
                    <a:srgbClr val="000000"/>
                  </a:solidFill>
                </a:uFill>
                <a:latin typeface="Arial"/>
                <a:ea typeface="Arial"/>
                <a:cs typeface="Arial"/>
                <a:sym typeface="Arial"/>
              </a:defRPr>
            </a:lvl1pPr>
          </a:lstStyle>
          <a:p>
            <a:r>
              <a:t>100</a:t>
            </a:r>
          </a:p>
        </p:txBody>
      </p:sp>
      <p:sp>
        <p:nvSpPr>
          <p:cNvPr id="1544" name="Oval"/>
          <p:cNvSpPr/>
          <p:nvPr/>
        </p:nvSpPr>
        <p:spPr>
          <a:xfrm rot="9600000" flipH="1">
            <a:off x="9889767" y="7519148"/>
            <a:ext cx="3784605" cy="6121405"/>
          </a:xfrm>
          <a:prstGeom prst="ellipse">
            <a:avLst/>
          </a:prstGeom>
          <a:ln w="101600">
            <a:solidFill>
              <a:srgbClr val="C00000"/>
            </a:solidFill>
          </a:ln>
        </p:spPr>
        <p:txBody>
          <a:bodyPr lIns="101600" tIns="101600" rIns="101600" bIns="101600" anchor="ctr"/>
          <a:lstStyle/>
          <a:p>
            <a:pPr marR="81278" defTabSz="1828800">
              <a:defRPr sz="4800">
                <a:uFill>
                  <a:solidFill>
                    <a:srgbClr val="000000"/>
                  </a:solidFill>
                </a:uFill>
                <a:latin typeface="Arial"/>
                <a:ea typeface="Arial"/>
                <a:cs typeface="Arial"/>
                <a:sym typeface="Arial"/>
              </a:defRPr>
            </a:pPr>
            <a:endParaRPr/>
          </a:p>
        </p:txBody>
      </p:sp>
      <p:grpSp>
        <p:nvGrpSpPr>
          <p:cNvPr id="1563" name="Group"/>
          <p:cNvGrpSpPr/>
          <p:nvPr/>
        </p:nvGrpSpPr>
        <p:grpSpPr>
          <a:xfrm>
            <a:off x="5959571" y="6908800"/>
            <a:ext cx="6302718" cy="6181730"/>
            <a:chOff x="0" y="0"/>
            <a:chExt cx="6302716" cy="6181729"/>
          </a:xfrm>
        </p:grpSpPr>
        <p:sp>
          <p:nvSpPr>
            <p:cNvPr id="1545" name="Line"/>
            <p:cNvSpPr/>
            <p:nvPr/>
          </p:nvSpPr>
          <p:spPr>
            <a:xfrm flipH="1">
              <a:off x="48063" y="1012824"/>
              <a:ext cx="3101978" cy="5168905"/>
            </a:xfrm>
            <a:prstGeom prst="line">
              <a:avLst/>
            </a:prstGeom>
            <a:noFill/>
            <a:ln w="101600" cap="flat">
              <a:solidFill>
                <a:srgbClr val="00B050"/>
              </a:solidFill>
              <a:prstDash val="solid"/>
              <a:round/>
            </a:ln>
            <a:effectLst/>
          </p:spPr>
          <p:txBody>
            <a:bodyPr wrap="square" lIns="91437" tIns="91437" rIns="91437" bIns="91437" numCol="1" anchor="t">
              <a:noAutofit/>
            </a:bodyPr>
            <a:lstStyle/>
            <a:p>
              <a:endParaRPr/>
            </a:p>
          </p:txBody>
        </p:sp>
        <p:sp>
          <p:nvSpPr>
            <p:cNvPr id="1546" name="Line"/>
            <p:cNvSpPr/>
            <p:nvPr/>
          </p:nvSpPr>
          <p:spPr>
            <a:xfrm>
              <a:off x="3588188" y="923924"/>
              <a:ext cx="2473330" cy="4949827"/>
            </a:xfrm>
            <a:prstGeom prst="line">
              <a:avLst/>
            </a:prstGeom>
            <a:noFill/>
            <a:ln w="101600" cap="flat">
              <a:solidFill>
                <a:srgbClr val="00B050"/>
              </a:solidFill>
              <a:prstDash val="solid"/>
              <a:round/>
            </a:ln>
            <a:effectLst/>
          </p:spPr>
          <p:txBody>
            <a:bodyPr wrap="square" lIns="91437" tIns="91437" rIns="91437" bIns="91437" numCol="1" anchor="t">
              <a:noAutofit/>
            </a:bodyPr>
            <a:lstStyle/>
            <a:p>
              <a:endParaRPr/>
            </a:p>
          </p:txBody>
        </p:sp>
        <p:sp>
          <p:nvSpPr>
            <p:cNvPr id="1547" name="Oval"/>
            <p:cNvSpPr/>
            <p:nvPr/>
          </p:nvSpPr>
          <p:spPr>
            <a:xfrm>
              <a:off x="1881356" y="2444750"/>
              <a:ext cx="568329" cy="533401"/>
            </a:xfrm>
            <a:prstGeom prst="ellipse">
              <a:avLst/>
            </a:prstGeom>
            <a:solidFill>
              <a:srgbClr val="C0C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548" name="Oval"/>
            <p:cNvSpPr/>
            <p:nvPr/>
          </p:nvSpPr>
          <p:spPr>
            <a:xfrm>
              <a:off x="0" y="5451476"/>
              <a:ext cx="565152" cy="530229"/>
            </a:xfrm>
            <a:prstGeom prst="ellipse">
              <a:avLst/>
            </a:prstGeom>
            <a:solidFill>
              <a:srgbClr val="BFBFBF"/>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549" name="Oval"/>
            <p:cNvSpPr/>
            <p:nvPr/>
          </p:nvSpPr>
          <p:spPr>
            <a:xfrm>
              <a:off x="994214" y="3873501"/>
              <a:ext cx="568329" cy="530229"/>
            </a:xfrm>
            <a:prstGeom prst="ellipse">
              <a:avLst/>
            </a:prstGeom>
            <a:solidFill>
              <a:srgbClr val="C0C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550" name="Oval"/>
            <p:cNvSpPr/>
            <p:nvPr/>
          </p:nvSpPr>
          <p:spPr>
            <a:xfrm>
              <a:off x="3873939" y="1717674"/>
              <a:ext cx="568329" cy="530229"/>
            </a:xfrm>
            <a:prstGeom prst="ellipse">
              <a:avLst/>
            </a:prstGeom>
            <a:solidFill>
              <a:srgbClr val="007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551" name="Oval"/>
            <p:cNvSpPr/>
            <p:nvPr/>
          </p:nvSpPr>
          <p:spPr>
            <a:xfrm>
              <a:off x="1449116" y="3162301"/>
              <a:ext cx="568329" cy="530229"/>
            </a:xfrm>
            <a:prstGeom prst="ellipse">
              <a:avLst/>
            </a:prstGeom>
            <a:solidFill>
              <a:srgbClr val="007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552" name="Oval"/>
            <p:cNvSpPr/>
            <p:nvPr/>
          </p:nvSpPr>
          <p:spPr>
            <a:xfrm>
              <a:off x="4563793" y="3165475"/>
              <a:ext cx="568329" cy="530229"/>
            </a:xfrm>
            <a:prstGeom prst="ellipse">
              <a:avLst/>
            </a:prstGeom>
            <a:solidFill>
              <a:srgbClr val="007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553" name="Oval"/>
            <p:cNvSpPr/>
            <p:nvPr/>
          </p:nvSpPr>
          <p:spPr>
            <a:xfrm>
              <a:off x="489388" y="4654551"/>
              <a:ext cx="568329" cy="533401"/>
            </a:xfrm>
            <a:prstGeom prst="ellipse">
              <a:avLst/>
            </a:prstGeom>
            <a:solidFill>
              <a:srgbClr val="007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554" name="Oval"/>
            <p:cNvSpPr/>
            <p:nvPr/>
          </p:nvSpPr>
          <p:spPr>
            <a:xfrm>
              <a:off x="5327109" y="4657725"/>
              <a:ext cx="568329" cy="533405"/>
            </a:xfrm>
            <a:prstGeom prst="ellipse">
              <a:avLst/>
            </a:prstGeom>
            <a:solidFill>
              <a:srgbClr val="007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555" name="Line"/>
            <p:cNvSpPr/>
            <p:nvPr/>
          </p:nvSpPr>
          <p:spPr>
            <a:xfrm>
              <a:off x="2794438" y="2117724"/>
              <a:ext cx="374653" cy="1701803"/>
            </a:xfrm>
            <a:prstGeom prst="line">
              <a:avLst/>
            </a:prstGeom>
            <a:noFill/>
            <a:ln w="101600" cap="flat">
              <a:solidFill>
                <a:srgbClr val="92D050"/>
              </a:solidFill>
              <a:prstDash val="solid"/>
              <a:round/>
            </a:ln>
            <a:effectLst/>
          </p:spPr>
          <p:txBody>
            <a:bodyPr wrap="square" lIns="91437" tIns="91437" rIns="91437" bIns="91437" numCol="1" anchor="t">
              <a:noAutofit/>
            </a:bodyPr>
            <a:lstStyle/>
            <a:p>
              <a:endParaRPr/>
            </a:p>
          </p:txBody>
        </p:sp>
        <p:sp>
          <p:nvSpPr>
            <p:cNvPr id="1556" name="Oval"/>
            <p:cNvSpPr/>
            <p:nvPr/>
          </p:nvSpPr>
          <p:spPr>
            <a:xfrm>
              <a:off x="2344028" y="1714500"/>
              <a:ext cx="568329" cy="533401"/>
            </a:xfrm>
            <a:prstGeom prst="ellipse">
              <a:avLst/>
            </a:prstGeom>
            <a:solidFill>
              <a:srgbClr val="007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557" name="Oval"/>
            <p:cNvSpPr/>
            <p:nvPr/>
          </p:nvSpPr>
          <p:spPr>
            <a:xfrm>
              <a:off x="2600764" y="2447925"/>
              <a:ext cx="568329" cy="530229"/>
            </a:xfrm>
            <a:prstGeom prst="ellipse">
              <a:avLst/>
            </a:prstGeom>
            <a:solidFill>
              <a:srgbClr val="C0C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558" name="Oval"/>
            <p:cNvSpPr/>
            <p:nvPr/>
          </p:nvSpPr>
          <p:spPr>
            <a:xfrm>
              <a:off x="5734387" y="5464176"/>
              <a:ext cx="568329" cy="530229"/>
            </a:xfrm>
            <a:prstGeom prst="ellipse">
              <a:avLst/>
            </a:prstGeom>
            <a:solidFill>
              <a:srgbClr val="007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559" name="Oval"/>
            <p:cNvSpPr/>
            <p:nvPr/>
          </p:nvSpPr>
          <p:spPr>
            <a:xfrm>
              <a:off x="2730938" y="3136901"/>
              <a:ext cx="568329" cy="530229"/>
            </a:xfrm>
            <a:prstGeom prst="ellipse">
              <a:avLst/>
            </a:prstGeom>
            <a:solidFill>
              <a:srgbClr val="C0C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grpSp>
          <p:nvGrpSpPr>
            <p:cNvPr id="1562" name="Group"/>
            <p:cNvGrpSpPr/>
            <p:nvPr/>
          </p:nvGrpSpPr>
          <p:grpSpPr>
            <a:xfrm>
              <a:off x="2700771" y="0"/>
              <a:ext cx="1447805" cy="1180340"/>
              <a:chOff x="-1" y="0"/>
              <a:chExt cx="1447804" cy="1180339"/>
            </a:xfrm>
          </p:grpSpPr>
          <p:sp>
            <p:nvSpPr>
              <p:cNvPr id="1560" name="Shape"/>
              <p:cNvSpPr/>
              <p:nvPr/>
            </p:nvSpPr>
            <p:spPr>
              <a:xfrm>
                <a:off x="59490" y="0"/>
                <a:ext cx="1385979" cy="118033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4137" y="7110"/>
                    </a:lnTo>
                    <a:lnTo>
                      <a:pt x="21600" y="8250"/>
                    </a:lnTo>
                    <a:lnTo>
                      <a:pt x="16200" y="13785"/>
                    </a:lnTo>
                    <a:lnTo>
                      <a:pt x="17475" y="21600"/>
                    </a:lnTo>
                    <a:lnTo>
                      <a:pt x="10800" y="17910"/>
                    </a:lnTo>
                    <a:lnTo>
                      <a:pt x="4125" y="21600"/>
                    </a:lnTo>
                    <a:lnTo>
                      <a:pt x="5400" y="13785"/>
                    </a:lnTo>
                    <a:lnTo>
                      <a:pt x="0" y="8250"/>
                    </a:lnTo>
                    <a:lnTo>
                      <a:pt x="7463" y="7110"/>
                    </a:lnTo>
                    <a:lnTo>
                      <a:pt x="10800" y="0"/>
                    </a:lnTo>
                    <a:close/>
                  </a:path>
                </a:pathLst>
              </a:custGeom>
              <a:solidFill>
                <a:schemeClr val="accent3"/>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561" name="You"/>
              <p:cNvSpPr/>
              <p:nvPr/>
            </p:nvSpPr>
            <p:spPr>
              <a:xfrm>
                <a:off x="-1" y="421632"/>
                <a:ext cx="1447804" cy="461665"/>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81278" indent="39687" algn="ctr" defTabSz="1828800">
                  <a:defRPr sz="3000">
                    <a:uFill>
                      <a:solidFill>
                        <a:srgbClr val="000000"/>
                      </a:solidFill>
                    </a:uFill>
                    <a:latin typeface="Arial"/>
                    <a:ea typeface="Arial"/>
                    <a:cs typeface="Arial"/>
                    <a:sym typeface="Arial"/>
                  </a:defRPr>
                </a:lvl1pPr>
              </a:lstStyle>
              <a:p>
                <a:r>
                  <a:rPr lang="th-TH" dirty="0"/>
                  <a:t>คุณ</a:t>
                </a:r>
                <a:endParaRPr dirty="0"/>
              </a:p>
            </p:txBody>
          </p:sp>
        </p:grpSp>
      </p:grpSp>
      <p:sp>
        <p:nvSpPr>
          <p:cNvPr id="1564" name="Line"/>
          <p:cNvSpPr/>
          <p:nvPr/>
        </p:nvSpPr>
        <p:spPr>
          <a:xfrm>
            <a:off x="9382662" y="8023223"/>
            <a:ext cx="3177" cy="4883154"/>
          </a:xfrm>
          <a:prstGeom prst="line">
            <a:avLst/>
          </a:prstGeom>
          <a:ln w="101600">
            <a:solidFill>
              <a:srgbClr val="D9D9D9"/>
            </a:solidFill>
            <a:prstDash val="dash"/>
          </a:ln>
        </p:spPr>
        <p:txBody>
          <a:bodyPr lIns="91437" tIns="91437" rIns="91437" bIns="91437"/>
          <a:lstStyle/>
          <a:p>
            <a:endParaRPr/>
          </a:p>
        </p:txBody>
      </p:sp>
      <p:pic>
        <p:nvPicPr>
          <p:cNvPr id="1565" name="image111.png" descr="image111.png"/>
          <p:cNvPicPr>
            <a:picLocks noChangeAspect="1"/>
          </p:cNvPicPr>
          <p:nvPr/>
        </p:nvPicPr>
        <p:blipFill>
          <a:blip r:embed="rId5">
            <a:extLst/>
          </a:blip>
          <a:stretch>
            <a:fillRect/>
          </a:stretch>
        </p:blipFill>
        <p:spPr>
          <a:xfrm>
            <a:off x="12227462" y="9823450"/>
            <a:ext cx="1346201" cy="1422400"/>
          </a:xfrm>
          <a:prstGeom prst="rect">
            <a:avLst/>
          </a:prstGeom>
          <a:ln w="12700">
            <a:miter lim="400000"/>
          </a:ln>
        </p:spPr>
      </p:pic>
      <p:pic>
        <p:nvPicPr>
          <p:cNvPr id="1566" name="image111.png" descr="image111.png"/>
          <p:cNvPicPr>
            <a:picLocks noChangeAspect="1"/>
          </p:cNvPicPr>
          <p:nvPr/>
        </p:nvPicPr>
        <p:blipFill>
          <a:blip r:embed="rId5">
            <a:extLst/>
          </a:blip>
          <a:stretch>
            <a:fillRect/>
          </a:stretch>
        </p:blipFill>
        <p:spPr>
          <a:xfrm>
            <a:off x="11338462" y="8274050"/>
            <a:ext cx="1346201" cy="1422400"/>
          </a:xfrm>
          <a:prstGeom prst="rect">
            <a:avLst/>
          </a:prstGeom>
          <a:ln w="12700">
            <a:miter lim="400000"/>
          </a:ln>
        </p:spPr>
      </p:pic>
      <p:sp>
        <p:nvSpPr>
          <p:cNvPr id="1567" name="You must remain “Active” w 100 PV monthly, typically satisfied by monthly autoship…"/>
          <p:cNvSpPr/>
          <p:nvPr/>
        </p:nvSpPr>
        <p:spPr>
          <a:xfrm>
            <a:off x="14748803" y="7188255"/>
            <a:ext cx="6976080" cy="5355312"/>
          </a:xfrm>
          <a:prstGeom prst="rect">
            <a:avLst/>
          </a:prstGeom>
          <a:ln w="25400">
            <a:miter lim="400000"/>
          </a:ln>
          <a:extLst>
            <a:ext uri="{C572A759-6A51-4108-AA02-DFA0A04FC94B}">
              <ma14:wrappingTextBoxFlag xmlns:ma14="http://schemas.microsoft.com/office/mac/drawingml/2011/main" xmlns="" val="1"/>
            </a:ext>
          </a:extLst>
        </p:spPr>
        <p:txBody>
          <a:bodyPr wrap="square" lIns="0" tIns="0" rIns="0" bIns="0">
            <a:spAutoFit/>
          </a:bodyPr>
          <a:lstStyle/>
          <a:p>
            <a:pPr marL="360947" marR="81278" indent="-360947" defTabSz="1828800">
              <a:spcBef>
                <a:spcPts val="2400"/>
              </a:spcBef>
              <a:buSzPct val="100000"/>
              <a:buChar char="•"/>
              <a:defRPr sz="3600">
                <a:solidFill>
                  <a:srgbClr val="0070C0"/>
                </a:solidFill>
                <a:uFill>
                  <a:solidFill>
                    <a:srgbClr val="000000"/>
                  </a:solidFill>
                </a:uFill>
                <a:latin typeface="Arial"/>
                <a:ea typeface="Arial"/>
                <a:cs typeface="Arial"/>
                <a:sym typeface="Arial"/>
              </a:defRPr>
            </a:pPr>
            <a:r>
              <a:rPr lang="th-TH" sz="3600" dirty="0">
                <a:sym typeface="Arial"/>
              </a:rPr>
              <a:t>คุณต้องยังคง</a:t>
            </a:r>
            <a:r>
              <a:rPr lang="en-US" sz="3600" dirty="0">
                <a:sym typeface="Arial"/>
              </a:rPr>
              <a:t> </a:t>
            </a:r>
            <a:r>
              <a:rPr lang="th-TH" sz="3600" dirty="0">
                <a:sym typeface="Arial"/>
              </a:rPr>
              <a:t>“แอ๊คทีพ” มี100 PV ต่อเดือน โดยทั่วไปพึงพอใจกับ autoship รายเดือน</a:t>
            </a:r>
          </a:p>
          <a:p>
            <a:pPr marL="360947" marR="81278" indent="-360947" defTabSz="1828800">
              <a:spcBef>
                <a:spcPts val="2400"/>
              </a:spcBef>
              <a:buSzPct val="100000"/>
              <a:buChar char="•"/>
              <a:defRPr sz="3600">
                <a:solidFill>
                  <a:srgbClr val="0070C0"/>
                </a:solidFill>
                <a:uFill>
                  <a:solidFill>
                    <a:srgbClr val="000000"/>
                  </a:solidFill>
                </a:uFill>
                <a:latin typeface="Arial"/>
                <a:ea typeface="Arial"/>
                <a:cs typeface="Arial"/>
                <a:sym typeface="Arial"/>
              </a:defRPr>
            </a:pPr>
            <a:r>
              <a:rPr lang="th-TH" sz="3600" dirty="0">
                <a:sym typeface="Arial"/>
              </a:rPr>
              <a:t>คะแนนกลุ่ม 300 (GV) บนขาย่อย</a:t>
            </a:r>
          </a:p>
          <a:p>
            <a:pPr marL="360947" marR="81278" indent="-360947" defTabSz="1828800">
              <a:spcBef>
                <a:spcPts val="2400"/>
              </a:spcBef>
              <a:buSzPct val="100000"/>
              <a:buChar char="•"/>
              <a:defRPr sz="3600">
                <a:solidFill>
                  <a:srgbClr val="0070C0"/>
                </a:solidFill>
                <a:uFill>
                  <a:solidFill>
                    <a:srgbClr val="000000"/>
                  </a:solidFill>
                </a:uFill>
                <a:latin typeface="Arial"/>
                <a:ea typeface="Arial"/>
                <a:cs typeface="Arial"/>
                <a:sym typeface="Arial"/>
              </a:defRPr>
            </a:pPr>
            <a:r>
              <a:rPr lang="th-TH" sz="3600" dirty="0">
                <a:sym typeface="Arial"/>
              </a:rPr>
              <a:t>สัปดาห์ตั้งแต่วันศุกร์ถึงวันศุกร์เที่ยงคืนเวลาตะวันออก (สหรัฐ)</a:t>
            </a:r>
          </a:p>
          <a:p>
            <a:pPr marL="360947" marR="81278" indent="-360947" defTabSz="1828800">
              <a:spcBef>
                <a:spcPts val="2400"/>
              </a:spcBef>
              <a:buSzPct val="100000"/>
              <a:buChar char="•"/>
              <a:defRPr sz="3600">
                <a:solidFill>
                  <a:srgbClr val="0070C0"/>
                </a:solidFill>
                <a:uFill>
                  <a:solidFill>
                    <a:srgbClr val="000000"/>
                  </a:solidFill>
                </a:uFill>
                <a:latin typeface="Arial"/>
                <a:ea typeface="Arial"/>
                <a:cs typeface="Arial"/>
                <a:sym typeface="Arial"/>
              </a:defRPr>
            </a:pPr>
            <a:r>
              <a:rPr lang="th-TH" sz="3600" dirty="0">
                <a:sym typeface="Arial"/>
              </a:rPr>
              <a:t>การจ่ายเงินแบบ</a:t>
            </a:r>
            <a:r>
              <a:rPr lang="en-US" sz="3600" dirty="0">
                <a:sym typeface="Arial"/>
              </a:rPr>
              <a:t> binary </a:t>
            </a:r>
            <a:r>
              <a:rPr lang="th-TH" sz="3600" dirty="0">
                <a:sym typeface="Arial"/>
              </a:rPr>
              <a:t>จะเริ่มต้นเมื่อคุณมีคุณสมบัติเป็นไดเร็คเตอร์ 300</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535"/>
                                        </p:tgtEl>
                                        <p:attrNameLst>
                                          <p:attrName>style.visibility</p:attrName>
                                        </p:attrNameLst>
                                      </p:cBhvr>
                                      <p:to>
                                        <p:strVal val="visible"/>
                                      </p:to>
                                    </p:set>
                                    <p:anim calcmode="lin" valueType="num">
                                      <p:cBhvr>
                                        <p:cTn id="7" dur="500" fill="hold"/>
                                        <p:tgtEl>
                                          <p:spTgt spid="1535"/>
                                        </p:tgtEl>
                                        <p:attrNameLst>
                                          <p:attrName>ppt_w</p:attrName>
                                        </p:attrNameLst>
                                      </p:cBhvr>
                                      <p:tavLst>
                                        <p:tav tm="0">
                                          <p:val>
                                            <p:fltVal val="0"/>
                                          </p:val>
                                        </p:tav>
                                        <p:tav tm="100000">
                                          <p:val>
                                            <p:strVal val="#ppt_w"/>
                                          </p:val>
                                        </p:tav>
                                      </p:tavLst>
                                    </p:anim>
                                    <p:anim calcmode="lin" valueType="num">
                                      <p:cBhvr>
                                        <p:cTn id="8" dur="500" fill="hold"/>
                                        <p:tgtEl>
                                          <p:spTgt spid="153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2" nodeType="clickEffect">
                                  <p:stCondLst>
                                    <p:cond delay="0"/>
                                  </p:stCondLst>
                                  <p:iterate>
                                    <p:tmAbs val="0"/>
                                  </p:iterate>
                                  <p:childTnLst>
                                    <p:set>
                                      <p:cBhvr>
                                        <p:cTn id="12" fill="hold"/>
                                        <p:tgtEl>
                                          <p:spTgt spid="1567">
                                            <p:bg/>
                                          </p:spTgt>
                                        </p:tgtEl>
                                        <p:attrNameLst>
                                          <p:attrName>style.visibility</p:attrName>
                                        </p:attrNameLst>
                                      </p:cBhvr>
                                      <p:to>
                                        <p:strVal val="visible"/>
                                      </p:to>
                                    </p:set>
                                    <p:animEffect transition="in" filter="wipe(up)">
                                      <p:cBhvr>
                                        <p:cTn id="13" dur="500"/>
                                        <p:tgtEl>
                                          <p:spTgt spid="1567">
                                            <p:bg/>
                                          </p:spTgt>
                                        </p:tgtEl>
                                      </p:cBhvr>
                                    </p:animEffect>
                                  </p:childTnLst>
                                </p:cTn>
                              </p:par>
                              <p:par>
                                <p:cTn id="14" presetID="22" presetClass="entr" presetSubtype="1" fill="hold" grpId="2" nodeType="withEffect">
                                  <p:stCondLst>
                                    <p:cond delay="0"/>
                                  </p:stCondLst>
                                  <p:iterate>
                                    <p:tmAbs val="0"/>
                                  </p:iterate>
                                  <p:childTnLst>
                                    <p:set>
                                      <p:cBhvr>
                                        <p:cTn id="15" fill="hold"/>
                                        <p:tgtEl>
                                          <p:spTgt spid="1567">
                                            <p:txEl>
                                              <p:pRg st="0" end="0"/>
                                            </p:txEl>
                                          </p:spTgt>
                                        </p:tgtEl>
                                        <p:attrNameLst>
                                          <p:attrName>style.visibility</p:attrName>
                                        </p:attrNameLst>
                                      </p:cBhvr>
                                      <p:to>
                                        <p:strVal val="visible"/>
                                      </p:to>
                                    </p:set>
                                    <p:animEffect transition="in" filter="wipe(up)">
                                      <p:cBhvr>
                                        <p:cTn id="16" dur="500"/>
                                        <p:tgtEl>
                                          <p:spTgt spid="1567">
                                            <p:txEl>
                                              <p:pRg st="0" end="0"/>
                                            </p:txEl>
                                          </p:spTgt>
                                        </p:tgtEl>
                                      </p:cBhvr>
                                    </p:animEffect>
                                  </p:childTnLst>
                                </p:cTn>
                              </p:par>
                              <p:par>
                                <p:cTn id="17" presetID="22" presetClass="entr" presetSubtype="1" fill="hold" grpId="2" nodeType="withEffect">
                                  <p:stCondLst>
                                    <p:cond delay="0"/>
                                  </p:stCondLst>
                                  <p:iterate>
                                    <p:tmAbs val="0"/>
                                  </p:iterate>
                                  <p:childTnLst>
                                    <p:set>
                                      <p:cBhvr>
                                        <p:cTn id="18" fill="hold"/>
                                        <p:tgtEl>
                                          <p:spTgt spid="1567">
                                            <p:txEl>
                                              <p:pRg st="1" end="1"/>
                                            </p:txEl>
                                          </p:spTgt>
                                        </p:tgtEl>
                                        <p:attrNameLst>
                                          <p:attrName>style.visibility</p:attrName>
                                        </p:attrNameLst>
                                      </p:cBhvr>
                                      <p:to>
                                        <p:strVal val="visible"/>
                                      </p:to>
                                    </p:set>
                                    <p:animEffect transition="in" filter="wipe(up)">
                                      <p:cBhvr>
                                        <p:cTn id="19" dur="500"/>
                                        <p:tgtEl>
                                          <p:spTgt spid="1567">
                                            <p:txEl>
                                              <p:pRg st="1" end="1"/>
                                            </p:txEl>
                                          </p:spTgt>
                                        </p:tgtEl>
                                      </p:cBhvr>
                                    </p:animEffect>
                                  </p:childTnLst>
                                </p:cTn>
                              </p:par>
                              <p:par>
                                <p:cTn id="20" presetID="22" presetClass="entr" presetSubtype="1" fill="hold" grpId="2" nodeType="withEffect">
                                  <p:stCondLst>
                                    <p:cond delay="0"/>
                                  </p:stCondLst>
                                  <p:iterate>
                                    <p:tmAbs val="0"/>
                                  </p:iterate>
                                  <p:childTnLst>
                                    <p:set>
                                      <p:cBhvr>
                                        <p:cTn id="21" fill="hold"/>
                                        <p:tgtEl>
                                          <p:spTgt spid="1567">
                                            <p:txEl>
                                              <p:pRg st="2" end="2"/>
                                            </p:txEl>
                                          </p:spTgt>
                                        </p:tgtEl>
                                        <p:attrNameLst>
                                          <p:attrName>style.visibility</p:attrName>
                                        </p:attrNameLst>
                                      </p:cBhvr>
                                      <p:to>
                                        <p:strVal val="visible"/>
                                      </p:to>
                                    </p:set>
                                    <p:animEffect transition="in" filter="wipe(up)">
                                      <p:cBhvr>
                                        <p:cTn id="22" dur="500"/>
                                        <p:tgtEl>
                                          <p:spTgt spid="1567">
                                            <p:txEl>
                                              <p:pRg st="2" end="2"/>
                                            </p:txEl>
                                          </p:spTgt>
                                        </p:tgtEl>
                                      </p:cBhvr>
                                    </p:animEffect>
                                  </p:childTnLst>
                                </p:cTn>
                              </p:par>
                              <p:par>
                                <p:cTn id="23" presetID="22" presetClass="entr" presetSubtype="1" fill="hold" grpId="2" nodeType="withEffect">
                                  <p:stCondLst>
                                    <p:cond delay="0"/>
                                  </p:stCondLst>
                                  <p:iterate>
                                    <p:tmAbs val="0"/>
                                  </p:iterate>
                                  <p:childTnLst>
                                    <p:set>
                                      <p:cBhvr>
                                        <p:cTn id="24" fill="hold"/>
                                        <p:tgtEl>
                                          <p:spTgt spid="1567">
                                            <p:txEl>
                                              <p:pRg st="3" end="3"/>
                                            </p:txEl>
                                          </p:spTgt>
                                        </p:tgtEl>
                                        <p:attrNameLst>
                                          <p:attrName>style.visibility</p:attrName>
                                        </p:attrNameLst>
                                      </p:cBhvr>
                                      <p:to>
                                        <p:strVal val="visible"/>
                                      </p:to>
                                    </p:set>
                                    <p:animEffect transition="in" filter="wipe(up)">
                                      <p:cBhvr>
                                        <p:cTn id="25" dur="500"/>
                                        <p:tgtEl>
                                          <p:spTgt spid="1567">
                                            <p:txEl>
                                              <p:pRg st="3" end="3"/>
                                            </p:txEl>
                                          </p:spTgt>
                                        </p:tgtEl>
                                      </p:cBhvr>
                                    </p:animEffect>
                                  </p:childTnLst>
                                </p:cTn>
                              </p:par>
                            </p:childTnLst>
                          </p:cTn>
                        </p:par>
                        <p:par>
                          <p:cTn id="26" fill="hold">
                            <p:stCondLst>
                              <p:cond delay="500"/>
                            </p:stCondLst>
                            <p:childTnLst>
                              <p:par>
                                <p:cTn id="27" presetID="23" presetClass="entr" presetSubtype="16" fill="hold" grpId="3" nodeType="afterEffect">
                                  <p:stCondLst>
                                    <p:cond delay="0"/>
                                  </p:stCondLst>
                                  <p:iterate>
                                    <p:tmAbs val="0"/>
                                  </p:iterate>
                                  <p:childTnLst>
                                    <p:set>
                                      <p:cBhvr>
                                        <p:cTn id="28" fill="hold"/>
                                        <p:tgtEl>
                                          <p:spTgt spid="1544"/>
                                        </p:tgtEl>
                                        <p:attrNameLst>
                                          <p:attrName>style.visibility</p:attrName>
                                        </p:attrNameLst>
                                      </p:cBhvr>
                                      <p:to>
                                        <p:strVal val="visible"/>
                                      </p:to>
                                    </p:set>
                                    <p:anim calcmode="lin" valueType="num">
                                      <p:cBhvr>
                                        <p:cTn id="29" dur="500" fill="hold"/>
                                        <p:tgtEl>
                                          <p:spTgt spid="1544"/>
                                        </p:tgtEl>
                                        <p:attrNameLst>
                                          <p:attrName>ppt_w</p:attrName>
                                        </p:attrNameLst>
                                      </p:cBhvr>
                                      <p:tavLst>
                                        <p:tav tm="0">
                                          <p:val>
                                            <p:fltVal val="0"/>
                                          </p:val>
                                        </p:tav>
                                        <p:tav tm="100000">
                                          <p:val>
                                            <p:strVal val="#ppt_w"/>
                                          </p:val>
                                        </p:tav>
                                      </p:tavLst>
                                    </p:anim>
                                    <p:anim calcmode="lin" valueType="num">
                                      <p:cBhvr>
                                        <p:cTn id="30" dur="500" fill="hold"/>
                                        <p:tgtEl>
                                          <p:spTgt spid="154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5" grpId="1" animBg="1" advAuto="0"/>
      <p:bldP spid="1544" grpId="3" animBg="1" advAuto="0"/>
      <p:bldP spid="1567" grpId="2" build="p" bldLvl="5" animBg="1" advAuto="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A4358DA-DE57-3740-86B4-C5B79B5C19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0587" y="1438548"/>
            <a:ext cx="18726151" cy="5141813"/>
          </a:xfrm>
          <a:prstGeom prst="rect">
            <a:avLst/>
          </a:prstGeom>
          <a:effectLst>
            <a:innerShdw blurRad="114300">
              <a:prstClr val="black"/>
            </a:innerShdw>
          </a:effectLst>
        </p:spPr>
      </p:pic>
      <p:sp>
        <p:nvSpPr>
          <p:cNvPr id="1571" name="Director 700"/>
          <p:cNvSpPr>
            <a:spLocks noGrp="1"/>
          </p:cNvSpPr>
          <p:nvPr>
            <p:ph type="title"/>
          </p:nvPr>
        </p:nvSpPr>
        <p:spPr>
          <a:xfrm>
            <a:off x="3048000" y="271668"/>
            <a:ext cx="18288000" cy="1778001"/>
          </a:xfrm>
          <a:prstGeom prst="rect">
            <a:avLst/>
          </a:prstGeom>
        </p:spPr>
        <p:txBody>
          <a:bodyPr/>
          <a:lstStyle>
            <a:lvl1pPr marL="0" marR="152804" indent="37305" defTabSz="1719072">
              <a:defRPr sz="10152" b="1">
                <a:solidFill>
                  <a:srgbClr val="0070C0"/>
                </a:solidFill>
                <a:latin typeface="Calibri"/>
                <a:ea typeface="Calibri"/>
                <a:cs typeface="Calibri"/>
                <a:sym typeface="Calibri"/>
              </a:defRPr>
            </a:lvl1pPr>
          </a:lstStyle>
          <a:p>
            <a:r>
              <a:rPr lang="th-TH" dirty="0"/>
              <a:t>ไดเร็คเตอร์</a:t>
            </a:r>
            <a:r>
              <a:rPr dirty="0"/>
              <a:t> 700</a:t>
            </a:r>
          </a:p>
        </p:txBody>
      </p:sp>
      <p:sp>
        <p:nvSpPr>
          <p:cNvPr id="1573" name="Oval"/>
          <p:cNvSpPr/>
          <p:nvPr/>
        </p:nvSpPr>
        <p:spPr>
          <a:xfrm>
            <a:off x="3098874" y="4820556"/>
            <a:ext cx="15392401" cy="1092201"/>
          </a:xfrm>
          <a:prstGeom prst="ellipse">
            <a:avLst/>
          </a:prstGeom>
          <a:ln w="101600">
            <a:solidFill>
              <a:srgbClr val="C00000"/>
            </a:solidFill>
          </a:ln>
        </p:spPr>
        <p:txBody>
          <a:bodyPr lIns="101600" tIns="101600" rIns="101600" bIns="101600" anchor="ctr"/>
          <a:lstStyle/>
          <a:p>
            <a:pPr marR="81278" defTabSz="1828800">
              <a:defRPr sz="4800">
                <a:uFill>
                  <a:solidFill>
                    <a:srgbClr val="000000"/>
                  </a:solidFill>
                </a:uFill>
                <a:latin typeface="Arial"/>
                <a:ea typeface="Arial"/>
                <a:cs typeface="Arial"/>
                <a:sym typeface="Arial"/>
              </a:defRPr>
            </a:pPr>
            <a:endParaRPr/>
          </a:p>
        </p:txBody>
      </p:sp>
      <p:sp>
        <p:nvSpPr>
          <p:cNvPr id="1574" name="700+"/>
          <p:cNvSpPr/>
          <p:nvPr/>
        </p:nvSpPr>
        <p:spPr>
          <a:xfrm>
            <a:off x="5550740" y="10587715"/>
            <a:ext cx="1082204" cy="518444"/>
          </a:xfrm>
          <a:prstGeom prst="rect">
            <a:avLst/>
          </a:prstGeom>
          <a:ln w="25400">
            <a:miter lim="400000"/>
          </a:ln>
          <a:extLst>
            <a:ext uri="{C572A759-6A51-4108-AA02-DFA0A04FC94B}">
              <ma14:wrappingTextBoxFlag xmlns:ma14="http://schemas.microsoft.com/office/mac/drawingml/2011/main" xmlns="" val="1"/>
            </a:ext>
          </a:extLst>
        </p:spPr>
        <p:txBody>
          <a:bodyPr wrap="none" lIns="0" tIns="0" rIns="0" bIns="0">
            <a:spAutoFit/>
          </a:bodyPr>
          <a:lstStyle>
            <a:lvl1pPr marR="81278" indent="39687" defTabSz="1828800">
              <a:defRPr sz="3600">
                <a:uFill>
                  <a:solidFill>
                    <a:srgbClr val="000000"/>
                  </a:solidFill>
                </a:uFill>
                <a:latin typeface="Arial"/>
                <a:ea typeface="Arial"/>
                <a:cs typeface="Arial"/>
                <a:sym typeface="Arial"/>
              </a:defRPr>
            </a:lvl1pPr>
          </a:lstStyle>
          <a:p>
            <a:r>
              <a:t>700+</a:t>
            </a:r>
          </a:p>
        </p:txBody>
      </p:sp>
      <p:sp>
        <p:nvSpPr>
          <p:cNvPr id="1575" name="Line"/>
          <p:cNvSpPr/>
          <p:nvPr/>
        </p:nvSpPr>
        <p:spPr>
          <a:xfrm flipH="1">
            <a:off x="6847256" y="8303762"/>
            <a:ext cx="2273003" cy="4860927"/>
          </a:xfrm>
          <a:prstGeom prst="line">
            <a:avLst/>
          </a:prstGeom>
          <a:ln w="101600">
            <a:solidFill>
              <a:srgbClr val="00B050"/>
            </a:solidFill>
          </a:ln>
        </p:spPr>
        <p:txBody>
          <a:bodyPr lIns="91437" tIns="91437" rIns="91437" bIns="91437"/>
          <a:lstStyle/>
          <a:p>
            <a:endParaRPr/>
          </a:p>
        </p:txBody>
      </p:sp>
      <p:sp>
        <p:nvSpPr>
          <p:cNvPr id="1576" name="Line"/>
          <p:cNvSpPr/>
          <p:nvPr/>
        </p:nvSpPr>
        <p:spPr>
          <a:xfrm>
            <a:off x="9558410" y="8214862"/>
            <a:ext cx="2473330" cy="4949827"/>
          </a:xfrm>
          <a:prstGeom prst="line">
            <a:avLst/>
          </a:prstGeom>
          <a:ln w="101600">
            <a:solidFill>
              <a:srgbClr val="00B050"/>
            </a:solidFill>
          </a:ln>
        </p:spPr>
        <p:txBody>
          <a:bodyPr lIns="91437" tIns="91437" rIns="91437" bIns="91437"/>
          <a:lstStyle/>
          <a:p>
            <a:endParaRPr/>
          </a:p>
        </p:txBody>
      </p:sp>
      <p:grpSp>
        <p:nvGrpSpPr>
          <p:cNvPr id="1579" name="Group"/>
          <p:cNvGrpSpPr/>
          <p:nvPr/>
        </p:nvGrpSpPr>
        <p:grpSpPr>
          <a:xfrm>
            <a:off x="8699571" y="7290936"/>
            <a:ext cx="1447805" cy="1180341"/>
            <a:chOff x="-1" y="-1"/>
            <a:chExt cx="1447804" cy="1180340"/>
          </a:xfrm>
        </p:grpSpPr>
        <p:sp>
          <p:nvSpPr>
            <p:cNvPr id="1577" name="Shape"/>
            <p:cNvSpPr/>
            <p:nvPr/>
          </p:nvSpPr>
          <p:spPr>
            <a:xfrm>
              <a:off x="30912" y="-1"/>
              <a:ext cx="1385978" cy="118034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4137" y="7110"/>
                  </a:lnTo>
                  <a:lnTo>
                    <a:pt x="21600" y="8250"/>
                  </a:lnTo>
                  <a:lnTo>
                    <a:pt x="16200" y="13785"/>
                  </a:lnTo>
                  <a:lnTo>
                    <a:pt x="17475" y="21600"/>
                  </a:lnTo>
                  <a:lnTo>
                    <a:pt x="10800" y="17910"/>
                  </a:lnTo>
                  <a:lnTo>
                    <a:pt x="4125" y="21600"/>
                  </a:lnTo>
                  <a:lnTo>
                    <a:pt x="5400" y="13785"/>
                  </a:lnTo>
                  <a:lnTo>
                    <a:pt x="0" y="8250"/>
                  </a:lnTo>
                  <a:lnTo>
                    <a:pt x="7463" y="7110"/>
                  </a:lnTo>
                  <a:lnTo>
                    <a:pt x="10800" y="0"/>
                  </a:lnTo>
                  <a:close/>
                </a:path>
              </a:pathLst>
            </a:custGeom>
            <a:solidFill>
              <a:srgbClr val="DDAE1C"/>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578" name="You"/>
            <p:cNvSpPr/>
            <p:nvPr/>
          </p:nvSpPr>
          <p:spPr>
            <a:xfrm>
              <a:off x="-1" y="421631"/>
              <a:ext cx="1447804" cy="461665"/>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81278" indent="39687" algn="ctr" defTabSz="1828800">
                <a:defRPr sz="3000">
                  <a:uFill>
                    <a:solidFill>
                      <a:srgbClr val="000000"/>
                    </a:solidFill>
                  </a:uFill>
                  <a:latin typeface="Arial"/>
                  <a:ea typeface="Arial"/>
                  <a:cs typeface="Arial"/>
                  <a:sym typeface="Arial"/>
                </a:defRPr>
              </a:lvl1pPr>
            </a:lstStyle>
            <a:p>
              <a:r>
                <a:rPr lang="th-TH" dirty="0"/>
                <a:t>คุณ</a:t>
              </a:r>
              <a:endParaRPr dirty="0"/>
            </a:p>
          </p:txBody>
        </p:sp>
      </p:grpSp>
      <p:sp>
        <p:nvSpPr>
          <p:cNvPr id="1580" name="Line"/>
          <p:cNvSpPr/>
          <p:nvPr/>
        </p:nvSpPr>
        <p:spPr>
          <a:xfrm>
            <a:off x="9393309" y="8405361"/>
            <a:ext cx="3177" cy="4883153"/>
          </a:xfrm>
          <a:prstGeom prst="line">
            <a:avLst/>
          </a:prstGeom>
          <a:ln w="101600">
            <a:solidFill>
              <a:srgbClr val="D9D9D9"/>
            </a:solidFill>
            <a:prstDash val="dash"/>
          </a:ln>
        </p:spPr>
        <p:txBody>
          <a:bodyPr lIns="91437" tIns="91437" rIns="91437" bIns="91437"/>
          <a:lstStyle/>
          <a:p>
            <a:endParaRPr/>
          </a:p>
        </p:txBody>
      </p:sp>
      <p:pic>
        <p:nvPicPr>
          <p:cNvPr id="1581" name="image111.png" descr="image111.png"/>
          <p:cNvPicPr>
            <a:picLocks noChangeAspect="1"/>
          </p:cNvPicPr>
          <p:nvPr/>
        </p:nvPicPr>
        <p:blipFill>
          <a:blip r:embed="rId4">
            <a:extLst/>
          </a:blip>
          <a:stretch>
            <a:fillRect/>
          </a:stretch>
        </p:blipFill>
        <p:spPr>
          <a:xfrm>
            <a:off x="11713264" y="8802993"/>
            <a:ext cx="1346203" cy="1422403"/>
          </a:xfrm>
          <a:prstGeom prst="rect">
            <a:avLst/>
          </a:prstGeom>
          <a:ln w="12700">
            <a:miter lim="400000"/>
          </a:ln>
        </p:spPr>
      </p:pic>
      <p:pic>
        <p:nvPicPr>
          <p:cNvPr id="1582" name="image111.png" descr="image111.png"/>
          <p:cNvPicPr>
            <a:picLocks noChangeAspect="1"/>
          </p:cNvPicPr>
          <p:nvPr/>
        </p:nvPicPr>
        <p:blipFill>
          <a:blip r:embed="rId4">
            <a:extLst/>
          </a:blip>
          <a:stretch>
            <a:fillRect/>
          </a:stretch>
        </p:blipFill>
        <p:spPr>
          <a:xfrm>
            <a:off x="5205483" y="8802993"/>
            <a:ext cx="1346203" cy="1422403"/>
          </a:xfrm>
          <a:prstGeom prst="rect">
            <a:avLst/>
          </a:prstGeom>
          <a:ln w="12700">
            <a:miter lim="400000"/>
          </a:ln>
        </p:spPr>
      </p:pic>
      <p:sp>
        <p:nvSpPr>
          <p:cNvPr id="1583" name="You must remain “Active” w 100 PV monthly, typically satisfied by monthly autoship…"/>
          <p:cNvSpPr/>
          <p:nvPr/>
        </p:nvSpPr>
        <p:spPr>
          <a:xfrm>
            <a:off x="14165571" y="7269718"/>
            <a:ext cx="5865235" cy="4493538"/>
          </a:xfrm>
          <a:prstGeom prst="rect">
            <a:avLst/>
          </a:prstGeom>
          <a:ln w="25400">
            <a:miter lim="400000"/>
          </a:ln>
          <a:extLst>
            <a:ext uri="{C572A759-6A51-4108-AA02-DFA0A04FC94B}">
              <ma14:wrappingTextBoxFlag xmlns:ma14="http://schemas.microsoft.com/office/mac/drawingml/2011/main" xmlns="" val="1"/>
            </a:ext>
          </a:extLst>
        </p:spPr>
        <p:txBody>
          <a:bodyPr lIns="0" tIns="0" rIns="0" bIns="0">
            <a:spAutoFit/>
          </a:bodyPr>
          <a:lstStyle/>
          <a:p>
            <a:pPr marL="360947" marR="81278" indent="-360947" defTabSz="1828800">
              <a:spcBef>
                <a:spcPts val="2400"/>
              </a:spcBef>
              <a:buSzPct val="100000"/>
              <a:buChar char="•"/>
              <a:defRPr sz="3600">
                <a:solidFill>
                  <a:srgbClr val="0070C0"/>
                </a:solidFill>
                <a:uFill>
                  <a:solidFill>
                    <a:srgbClr val="000000"/>
                  </a:solidFill>
                </a:uFill>
                <a:latin typeface="Arial"/>
                <a:ea typeface="Arial"/>
                <a:cs typeface="Arial"/>
                <a:sym typeface="Arial"/>
              </a:defRPr>
            </a:pPr>
            <a:r>
              <a:rPr lang="th-TH" sz="3600" dirty="0">
                <a:sym typeface="Arial"/>
              </a:rPr>
              <a:t>คุณต้องยังคง</a:t>
            </a:r>
            <a:r>
              <a:rPr lang="en-US" sz="3600" dirty="0">
                <a:sym typeface="Arial"/>
              </a:rPr>
              <a:t> </a:t>
            </a:r>
            <a:r>
              <a:rPr lang="th-TH" sz="3600" dirty="0">
                <a:sym typeface="Arial"/>
              </a:rPr>
              <a:t>“แอ๊คทีพ” มี100 PV ต่อเดือน โดยทั่วไปพึงพอใจกับ autoship รายเดือน</a:t>
            </a:r>
          </a:p>
          <a:p>
            <a:pPr marL="360947" marR="81278" indent="-360947" defTabSz="1828800">
              <a:spcBef>
                <a:spcPts val="2400"/>
              </a:spcBef>
              <a:buSzPct val="100000"/>
              <a:buChar char="•"/>
              <a:defRPr sz="3600">
                <a:solidFill>
                  <a:srgbClr val="0070C0"/>
                </a:solidFill>
                <a:uFill>
                  <a:solidFill>
                    <a:srgbClr val="000000"/>
                  </a:solidFill>
                </a:uFill>
                <a:latin typeface="Arial"/>
                <a:ea typeface="Arial"/>
                <a:cs typeface="Arial"/>
                <a:sym typeface="Arial"/>
              </a:defRPr>
            </a:pPr>
            <a:r>
              <a:rPr lang="th-TH" sz="3600" dirty="0">
                <a:sym typeface="Arial"/>
              </a:rPr>
              <a:t>คะแนนกลุ่ม </a:t>
            </a:r>
            <a:r>
              <a:rPr lang="en-US" sz="3600" dirty="0">
                <a:sym typeface="Arial"/>
              </a:rPr>
              <a:t>700</a:t>
            </a:r>
            <a:r>
              <a:rPr lang="th-TH" sz="3600" dirty="0">
                <a:sym typeface="Arial"/>
              </a:rPr>
              <a:t> (GV) บนขาย่อย</a:t>
            </a:r>
          </a:p>
          <a:p>
            <a:pPr marL="360947" marR="81278" indent="-360947" defTabSz="1828800">
              <a:spcBef>
                <a:spcPts val="2400"/>
              </a:spcBef>
              <a:buSzPct val="100000"/>
              <a:buChar char="•"/>
              <a:defRPr sz="3600">
                <a:solidFill>
                  <a:srgbClr val="0070C0"/>
                </a:solidFill>
                <a:uFill>
                  <a:solidFill>
                    <a:srgbClr val="000000"/>
                  </a:solidFill>
                </a:uFill>
                <a:latin typeface="Arial"/>
                <a:ea typeface="Arial"/>
                <a:cs typeface="Arial"/>
                <a:sym typeface="Arial"/>
              </a:defRPr>
            </a:pPr>
            <a:r>
              <a:rPr lang="th-TH" sz="3600" dirty="0">
                <a:sym typeface="Arial"/>
              </a:rPr>
              <a:t>สัปดาห์ตั้งแต่วันศุกร์ถึงวันศุกร์เที่ยงคืนเวลาตะวันออก (สหรัฐ)</a:t>
            </a:r>
          </a:p>
        </p:txBody>
      </p:sp>
      <p:sp>
        <p:nvSpPr>
          <p:cNvPr id="1584" name="700+"/>
          <p:cNvSpPr/>
          <p:nvPr/>
        </p:nvSpPr>
        <p:spPr>
          <a:xfrm>
            <a:off x="11467310" y="10587715"/>
            <a:ext cx="1082204" cy="518444"/>
          </a:xfrm>
          <a:prstGeom prst="rect">
            <a:avLst/>
          </a:prstGeom>
          <a:ln w="25400">
            <a:miter lim="400000"/>
          </a:ln>
          <a:extLst>
            <a:ext uri="{C572A759-6A51-4108-AA02-DFA0A04FC94B}">
              <ma14:wrappingTextBoxFlag xmlns:ma14="http://schemas.microsoft.com/office/mac/drawingml/2011/main" xmlns="" val="1"/>
            </a:ext>
          </a:extLst>
        </p:spPr>
        <p:txBody>
          <a:bodyPr wrap="none" lIns="0" tIns="0" rIns="0" bIns="0">
            <a:spAutoFit/>
          </a:bodyPr>
          <a:lstStyle>
            <a:lvl1pPr marR="81278" indent="39687" defTabSz="1828800">
              <a:defRPr sz="3600">
                <a:uFill>
                  <a:solidFill>
                    <a:srgbClr val="000000"/>
                  </a:solidFill>
                </a:uFill>
                <a:latin typeface="Arial"/>
                <a:ea typeface="Arial"/>
                <a:cs typeface="Arial"/>
                <a:sym typeface="Arial"/>
              </a:defRPr>
            </a:lvl1pPr>
          </a:lstStyle>
          <a:p>
            <a:r>
              <a:t>700+</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573"/>
                                        </p:tgtEl>
                                        <p:attrNameLst>
                                          <p:attrName>style.visibility</p:attrName>
                                        </p:attrNameLst>
                                      </p:cBhvr>
                                      <p:to>
                                        <p:strVal val="visible"/>
                                      </p:to>
                                    </p:set>
                                    <p:anim calcmode="lin" valueType="num">
                                      <p:cBhvr>
                                        <p:cTn id="7" dur="500" fill="hold"/>
                                        <p:tgtEl>
                                          <p:spTgt spid="1573"/>
                                        </p:tgtEl>
                                        <p:attrNameLst>
                                          <p:attrName>ppt_w</p:attrName>
                                        </p:attrNameLst>
                                      </p:cBhvr>
                                      <p:tavLst>
                                        <p:tav tm="0">
                                          <p:val>
                                            <p:fltVal val="0"/>
                                          </p:val>
                                        </p:tav>
                                        <p:tav tm="100000">
                                          <p:val>
                                            <p:strVal val="#ppt_w"/>
                                          </p:val>
                                        </p:tav>
                                      </p:tavLst>
                                    </p:anim>
                                    <p:anim calcmode="lin" valueType="num">
                                      <p:cBhvr>
                                        <p:cTn id="8" dur="500" fill="hold"/>
                                        <p:tgtEl>
                                          <p:spTgt spid="157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2" nodeType="clickEffect">
                                  <p:stCondLst>
                                    <p:cond delay="0"/>
                                  </p:stCondLst>
                                  <p:iterate>
                                    <p:tmAbs val="0"/>
                                  </p:iterate>
                                  <p:childTnLst>
                                    <p:set>
                                      <p:cBhvr>
                                        <p:cTn id="12" fill="hold"/>
                                        <p:tgtEl>
                                          <p:spTgt spid="1583">
                                            <p:bg/>
                                          </p:spTgt>
                                        </p:tgtEl>
                                        <p:attrNameLst>
                                          <p:attrName>style.visibility</p:attrName>
                                        </p:attrNameLst>
                                      </p:cBhvr>
                                      <p:to>
                                        <p:strVal val="visible"/>
                                      </p:to>
                                    </p:set>
                                    <p:animEffect transition="in" filter="wipe(up)">
                                      <p:cBhvr>
                                        <p:cTn id="13" dur="500"/>
                                        <p:tgtEl>
                                          <p:spTgt spid="1583">
                                            <p:bg/>
                                          </p:spTgt>
                                        </p:tgtEl>
                                      </p:cBhvr>
                                    </p:animEffect>
                                  </p:childTnLst>
                                </p:cTn>
                              </p:par>
                              <p:par>
                                <p:cTn id="14" presetID="22" presetClass="entr" presetSubtype="1" fill="hold" grpId="2" nodeType="withEffect">
                                  <p:stCondLst>
                                    <p:cond delay="0"/>
                                  </p:stCondLst>
                                  <p:iterate>
                                    <p:tmAbs val="0"/>
                                  </p:iterate>
                                  <p:childTnLst>
                                    <p:set>
                                      <p:cBhvr>
                                        <p:cTn id="15" fill="hold"/>
                                        <p:tgtEl>
                                          <p:spTgt spid="1583">
                                            <p:txEl>
                                              <p:pRg st="0" end="0"/>
                                            </p:txEl>
                                          </p:spTgt>
                                        </p:tgtEl>
                                        <p:attrNameLst>
                                          <p:attrName>style.visibility</p:attrName>
                                        </p:attrNameLst>
                                      </p:cBhvr>
                                      <p:to>
                                        <p:strVal val="visible"/>
                                      </p:to>
                                    </p:set>
                                    <p:animEffect transition="in" filter="wipe(up)">
                                      <p:cBhvr>
                                        <p:cTn id="16" dur="500"/>
                                        <p:tgtEl>
                                          <p:spTgt spid="1583">
                                            <p:txEl>
                                              <p:pRg st="0" end="0"/>
                                            </p:txEl>
                                          </p:spTgt>
                                        </p:tgtEl>
                                      </p:cBhvr>
                                    </p:animEffect>
                                  </p:childTnLst>
                                </p:cTn>
                              </p:par>
                              <p:par>
                                <p:cTn id="17" presetID="22" presetClass="entr" presetSubtype="1" fill="hold" grpId="2" nodeType="withEffect">
                                  <p:stCondLst>
                                    <p:cond delay="0"/>
                                  </p:stCondLst>
                                  <p:iterate>
                                    <p:tmAbs val="0"/>
                                  </p:iterate>
                                  <p:childTnLst>
                                    <p:set>
                                      <p:cBhvr>
                                        <p:cTn id="18" fill="hold"/>
                                        <p:tgtEl>
                                          <p:spTgt spid="1583">
                                            <p:txEl>
                                              <p:pRg st="1" end="1"/>
                                            </p:txEl>
                                          </p:spTgt>
                                        </p:tgtEl>
                                        <p:attrNameLst>
                                          <p:attrName>style.visibility</p:attrName>
                                        </p:attrNameLst>
                                      </p:cBhvr>
                                      <p:to>
                                        <p:strVal val="visible"/>
                                      </p:to>
                                    </p:set>
                                    <p:animEffect transition="in" filter="wipe(up)">
                                      <p:cBhvr>
                                        <p:cTn id="19" dur="500"/>
                                        <p:tgtEl>
                                          <p:spTgt spid="1583">
                                            <p:txEl>
                                              <p:pRg st="1" end="1"/>
                                            </p:txEl>
                                          </p:spTgt>
                                        </p:tgtEl>
                                      </p:cBhvr>
                                    </p:animEffect>
                                  </p:childTnLst>
                                </p:cTn>
                              </p:par>
                              <p:par>
                                <p:cTn id="20" presetID="22" presetClass="entr" presetSubtype="1" fill="hold" grpId="2" nodeType="withEffect">
                                  <p:stCondLst>
                                    <p:cond delay="0"/>
                                  </p:stCondLst>
                                  <p:iterate>
                                    <p:tmAbs val="0"/>
                                  </p:iterate>
                                  <p:childTnLst>
                                    <p:set>
                                      <p:cBhvr>
                                        <p:cTn id="21" fill="hold"/>
                                        <p:tgtEl>
                                          <p:spTgt spid="1583">
                                            <p:txEl>
                                              <p:pRg st="2" end="2"/>
                                            </p:txEl>
                                          </p:spTgt>
                                        </p:tgtEl>
                                        <p:attrNameLst>
                                          <p:attrName>style.visibility</p:attrName>
                                        </p:attrNameLst>
                                      </p:cBhvr>
                                      <p:to>
                                        <p:strVal val="visible"/>
                                      </p:to>
                                    </p:set>
                                    <p:animEffect transition="in" filter="wipe(up)">
                                      <p:cBhvr>
                                        <p:cTn id="22" dur="500"/>
                                        <p:tgtEl>
                                          <p:spTgt spid="15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3" grpId="1" animBg="1" advAuto="0"/>
      <p:bldP spid="1583" grpId="2" build="p" bldLvl="5" animBg="1" advAuto="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8" name="VO Dashboard"/>
          <p:cNvSpPr>
            <a:spLocks noGrp="1"/>
          </p:cNvSpPr>
          <p:nvPr>
            <p:ph type="title"/>
          </p:nvPr>
        </p:nvSpPr>
        <p:spPr>
          <a:xfrm>
            <a:off x="2899042" y="966189"/>
            <a:ext cx="18288000" cy="1778001"/>
          </a:xfrm>
          <a:prstGeom prst="rect">
            <a:avLst/>
          </a:prstGeom>
        </p:spPr>
        <p:txBody>
          <a:bodyPr>
            <a:normAutofit/>
          </a:bodyPr>
          <a:lstStyle>
            <a:lvl1pPr marL="0" marR="152804" indent="37305" defTabSz="1719072">
              <a:defRPr sz="10152" b="1">
                <a:solidFill>
                  <a:srgbClr val="0070C0"/>
                </a:solidFill>
                <a:latin typeface="Calibri"/>
                <a:ea typeface="Calibri"/>
                <a:cs typeface="Calibri"/>
                <a:sym typeface="Calibri"/>
              </a:defRPr>
            </a:lvl1pPr>
          </a:lstStyle>
          <a:p>
            <a:r>
              <a:rPr lang="th-TH" sz="7200" dirty="0"/>
              <a:t>แดชบอร์ดสำนักงานเสมือนจริง</a:t>
            </a:r>
            <a:endParaRPr sz="7200" dirty="0"/>
          </a:p>
        </p:txBody>
      </p:sp>
      <p:pic>
        <p:nvPicPr>
          <p:cNvPr id="1589" name="Screen Shot 2017-02-04 at 7.12.44 AM.png" descr="Screen Shot 2017-02-04 at 7.12.44 AM.png"/>
          <p:cNvPicPr>
            <a:picLocks noChangeAspect="1"/>
          </p:cNvPicPr>
          <p:nvPr/>
        </p:nvPicPr>
        <p:blipFill rotWithShape="1">
          <a:blip r:embed="rId3">
            <a:extLst/>
          </a:blip>
          <a:srcRect b="27607"/>
          <a:stretch/>
        </p:blipFill>
        <p:spPr>
          <a:xfrm>
            <a:off x="4093457" y="2925093"/>
            <a:ext cx="16197086" cy="6828507"/>
          </a:xfrm>
          <a:prstGeom prst="rect">
            <a:avLst/>
          </a:prstGeom>
          <a:ln w="12700">
            <a:miter lim="400000"/>
          </a:ln>
        </p:spPr>
      </p:pic>
      <p:pic>
        <p:nvPicPr>
          <p:cNvPr id="3" name="Picture 2">
            <a:extLst>
              <a:ext uri="{FF2B5EF4-FFF2-40B4-BE49-F238E27FC236}">
                <a16:creationId xmlns:a16="http://schemas.microsoft.com/office/drawing/2014/main" id="{4E9D0A36-560B-D34C-80E4-82CFA0C85D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0123" y="4037707"/>
            <a:ext cx="3270316" cy="5638800"/>
          </a:xfrm>
          <a:prstGeom prst="rect">
            <a:avLst/>
          </a:prstGeom>
        </p:spPr>
      </p:pic>
      <p:sp>
        <p:nvSpPr>
          <p:cNvPr id="1591" name="Oval"/>
          <p:cNvSpPr/>
          <p:nvPr/>
        </p:nvSpPr>
        <p:spPr>
          <a:xfrm>
            <a:off x="2899042" y="4253089"/>
            <a:ext cx="4241397" cy="2604018"/>
          </a:xfrm>
          <a:prstGeom prst="ellipse">
            <a:avLst/>
          </a:prstGeom>
          <a:ln w="101600">
            <a:solidFill>
              <a:srgbClr val="C00000"/>
            </a:solidFill>
          </a:ln>
        </p:spPr>
        <p:txBody>
          <a:bodyPr lIns="101600" tIns="101600" rIns="101600" bIns="101600" anchor="ctr"/>
          <a:lstStyle/>
          <a:p>
            <a:pPr marR="81278" defTabSz="1828800">
              <a:defRPr sz="4000">
                <a:uFill>
                  <a:solidFill>
                    <a:srgbClr val="000000"/>
                  </a:solidFill>
                </a:uFill>
                <a:latin typeface="Arial"/>
                <a:ea typeface="Arial"/>
                <a:cs typeface="Arial"/>
                <a:sym typeface="Arial"/>
              </a:defRPr>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95" name="Rank Widget on Home page of VO"/>
          <p:cNvSpPr>
            <a:spLocks noGrp="1"/>
          </p:cNvSpPr>
          <p:nvPr>
            <p:ph type="title"/>
          </p:nvPr>
        </p:nvSpPr>
        <p:spPr>
          <a:prstGeom prst="rect">
            <a:avLst/>
          </a:prstGeom>
        </p:spPr>
        <p:txBody>
          <a:bodyPr>
            <a:normAutofit/>
          </a:bodyPr>
          <a:lstStyle/>
          <a:p>
            <a:r>
              <a:rPr lang="th-TH" dirty="0"/>
              <a:t>อันดับวิดเจ็ตบนหน้าแรกของสำนักงานเสมือนจริง</a:t>
            </a:r>
            <a:endParaRPr dirty="0"/>
          </a:p>
        </p:txBody>
      </p:sp>
      <p:sp>
        <p:nvSpPr>
          <p:cNvPr id="1596" name="Body"/>
          <p:cNvSpPr>
            <a:spLocks noGrp="1"/>
          </p:cNvSpPr>
          <p:nvPr>
            <p:ph type="body" idx="1"/>
          </p:nvPr>
        </p:nvSpPr>
        <p:spPr>
          <a:prstGeom prst="rect">
            <a:avLst/>
          </a:prstGeom>
        </p:spPr>
        <p:txBody>
          <a:bodyPr/>
          <a:lstStyle/>
          <a:p>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98" name="Dashboard"/>
          <p:cNvSpPr>
            <a:spLocks noGrp="1"/>
          </p:cNvSpPr>
          <p:nvPr>
            <p:ph type="title"/>
          </p:nvPr>
        </p:nvSpPr>
        <p:spPr>
          <a:prstGeom prst="rect">
            <a:avLst/>
          </a:prstGeom>
        </p:spPr>
        <p:txBody>
          <a:bodyPr/>
          <a:lstStyle/>
          <a:p>
            <a:r>
              <a:rPr lang="th-TH" dirty="0"/>
              <a:t>แดชบอร์ด</a:t>
            </a:r>
            <a:endParaRPr dirty="0"/>
          </a:p>
        </p:txBody>
      </p:sp>
      <p:sp>
        <p:nvSpPr>
          <p:cNvPr id="1599" name="Body"/>
          <p:cNvSpPr>
            <a:spLocks noGrp="1"/>
          </p:cNvSpPr>
          <p:nvPr>
            <p:ph type="body" idx="1"/>
          </p:nvPr>
        </p:nvSpPr>
        <p:spPr>
          <a:prstGeom prst="rect">
            <a:avLst/>
          </a:prstGeom>
        </p:spPr>
        <p:txBody>
          <a:body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01" name="image112.png" descr="image112.png"/>
          <p:cNvPicPr>
            <a:picLocks noChangeAspect="1"/>
          </p:cNvPicPr>
          <p:nvPr/>
        </p:nvPicPr>
        <p:blipFill>
          <a:blip r:embed="rId3">
            <a:extLst/>
          </a:blip>
          <a:stretch>
            <a:fillRect/>
          </a:stretch>
        </p:blipFill>
        <p:spPr>
          <a:xfrm>
            <a:off x="3454400" y="2615650"/>
            <a:ext cx="17399000" cy="10490203"/>
          </a:xfrm>
          <a:prstGeom prst="rect">
            <a:avLst/>
          </a:prstGeom>
          <a:ln w="12700">
            <a:miter lim="400000"/>
          </a:ln>
        </p:spPr>
      </p:pic>
      <p:sp>
        <p:nvSpPr>
          <p:cNvPr id="1602" name="Rectangle"/>
          <p:cNvSpPr/>
          <p:nvPr/>
        </p:nvSpPr>
        <p:spPr>
          <a:xfrm>
            <a:off x="3048000" y="0"/>
            <a:ext cx="18288000" cy="5322626"/>
          </a:xfrm>
          <a:prstGeom prst="rect">
            <a:avLst/>
          </a:prstGeom>
          <a:solidFill>
            <a:srgbClr val="0070C0"/>
          </a:solidFill>
          <a:ln w="12700">
            <a:miter lim="400000"/>
          </a:ln>
        </p:spPr>
        <p:txBody>
          <a:bodyPr lIns="101600" tIns="101600" rIns="101600" bIns="101600" anchor="ctr"/>
          <a:lstStyle/>
          <a:p>
            <a:pPr marR="81278" defTabSz="1828800">
              <a:defRPr sz="4800">
                <a:uFill>
                  <a:solidFill>
                    <a:srgbClr val="000000"/>
                  </a:solidFill>
                </a:uFill>
                <a:latin typeface="Arial"/>
                <a:ea typeface="Arial"/>
                <a:cs typeface="Arial"/>
                <a:sym typeface="Arial"/>
              </a:defRPr>
            </a:pPr>
            <a:endParaRPr/>
          </a:p>
        </p:txBody>
      </p:sp>
      <p:sp>
        <p:nvSpPr>
          <p:cNvPr id="1603" name="Fast Start Bonus"/>
          <p:cNvSpPr>
            <a:spLocks noGrp="1"/>
          </p:cNvSpPr>
          <p:nvPr>
            <p:ph type="title"/>
          </p:nvPr>
        </p:nvSpPr>
        <p:spPr>
          <a:xfrm>
            <a:off x="3962400" y="34924"/>
            <a:ext cx="16459200" cy="2479676"/>
          </a:xfrm>
          <a:prstGeom prst="rect">
            <a:avLst/>
          </a:prstGeom>
        </p:spPr>
        <p:txBody>
          <a:bodyPr/>
          <a:lstStyle>
            <a:lvl1pPr marL="0" marR="162558" indent="39687">
              <a:defRPr sz="10800" b="1">
                <a:solidFill>
                  <a:srgbClr val="FFFFFF"/>
                </a:solidFill>
                <a:latin typeface="Calibri"/>
                <a:ea typeface="Calibri"/>
                <a:cs typeface="Calibri"/>
                <a:sym typeface="Calibri"/>
              </a:defRPr>
            </a:lvl1pPr>
          </a:lstStyle>
          <a:p>
            <a:r>
              <a:rPr lang="th-TH" dirty="0"/>
              <a:t>โบนัสเริ่มต้น</a:t>
            </a:r>
            <a:endParaRPr dirty="0"/>
          </a:p>
        </p:txBody>
      </p:sp>
      <p:sp>
        <p:nvSpPr>
          <p:cNvPr id="1604" name="Qualify as Director 300 to earn…"/>
          <p:cNvSpPr>
            <a:spLocks noGrp="1"/>
          </p:cNvSpPr>
          <p:nvPr>
            <p:ph type="body" sz="quarter" idx="1"/>
          </p:nvPr>
        </p:nvSpPr>
        <p:spPr>
          <a:xfrm>
            <a:off x="3048000" y="2274352"/>
            <a:ext cx="18313400" cy="3098801"/>
          </a:xfrm>
          <a:prstGeom prst="rect">
            <a:avLst/>
          </a:prstGeom>
        </p:spPr>
        <p:txBody>
          <a:bodyPr/>
          <a:lstStyle/>
          <a:p>
            <a:pPr marL="0" marR="162558" indent="0" algn="ctr">
              <a:buSzTx/>
              <a:buNone/>
              <a:defRPr sz="6400">
                <a:solidFill>
                  <a:srgbClr val="FFFFFF"/>
                </a:solidFill>
                <a:latin typeface="Calibri"/>
                <a:ea typeface="Calibri"/>
                <a:cs typeface="Calibri"/>
                <a:sym typeface="Calibri"/>
              </a:defRPr>
            </a:pPr>
            <a:r>
              <a:rPr lang="th-TH" sz="6400" dirty="0">
                <a:sym typeface="Calibri"/>
              </a:rPr>
              <a:t>มีคุณสมบัติเป็นไดเร็คเตอร์ 300 เพื่อหารายได้</a:t>
            </a:r>
            <a:br>
              <a:rPr lang="th-TH" sz="6400" dirty="0">
                <a:sym typeface="Calibri"/>
              </a:rPr>
            </a:br>
            <a:r>
              <a:rPr lang="th-TH" sz="6400" dirty="0">
                <a:sym typeface="Calibri"/>
              </a:rPr>
              <a:t>โบนัสเริ่มต้นเพิ่มเติม!</a:t>
            </a:r>
            <a:endParaRPr dirty="0"/>
          </a:p>
        </p:txBody>
      </p:sp>
      <p:pic>
        <p:nvPicPr>
          <p:cNvPr id="1605" name="image113.png" descr="image113.png"/>
          <p:cNvPicPr>
            <a:picLocks noChangeAspect="1"/>
          </p:cNvPicPr>
          <p:nvPr/>
        </p:nvPicPr>
        <p:blipFill>
          <a:blip r:embed="rId4">
            <a:extLst/>
          </a:blip>
          <a:stretch>
            <a:fillRect/>
          </a:stretch>
        </p:blipFill>
        <p:spPr>
          <a:xfrm>
            <a:off x="13487400" y="5918200"/>
            <a:ext cx="7112000" cy="7086600"/>
          </a:xfrm>
          <a:prstGeom prst="rect">
            <a:avLst/>
          </a:prstGeom>
          <a:ln w="12700">
            <a:miter lim="400000"/>
          </a:ln>
        </p:spPr>
      </p:pic>
      <p:pic>
        <p:nvPicPr>
          <p:cNvPr id="1606" name="image114.png" descr="image114.png"/>
          <p:cNvPicPr>
            <a:picLocks noChangeAspect="1"/>
          </p:cNvPicPr>
          <p:nvPr/>
        </p:nvPicPr>
        <p:blipFill>
          <a:blip r:embed="rId5">
            <a:extLst/>
          </a:blip>
          <a:stretch>
            <a:fillRect/>
          </a:stretch>
        </p:blipFill>
        <p:spPr>
          <a:xfrm>
            <a:off x="7315200" y="5918200"/>
            <a:ext cx="3606800" cy="7086600"/>
          </a:xfrm>
          <a:prstGeom prst="rect">
            <a:avLst/>
          </a:prstGeom>
          <a:ln w="12700">
            <a:miter lim="400000"/>
          </a:ln>
        </p:spPr>
      </p:pic>
      <p:sp>
        <p:nvSpPr>
          <p:cNvPr id="1607" name="Oval"/>
          <p:cNvSpPr/>
          <p:nvPr/>
        </p:nvSpPr>
        <p:spPr>
          <a:xfrm>
            <a:off x="3429000" y="8839200"/>
            <a:ext cx="9982200" cy="762000"/>
          </a:xfrm>
          <a:prstGeom prst="ellipse">
            <a:avLst/>
          </a:prstGeom>
          <a:ln w="50800">
            <a:solidFill>
              <a:srgbClr val="C00000"/>
            </a:solidFill>
          </a:ln>
        </p:spPr>
        <p:txBody>
          <a:bodyPr lIns="101600" tIns="101600" rIns="101600" bIns="101600" anchor="ctr"/>
          <a:lstStyle/>
          <a:p>
            <a:pPr marR="81278" defTabSz="1828800">
              <a:defRPr sz="4800">
                <a:uFill>
                  <a:solidFill>
                    <a:srgbClr val="000000"/>
                  </a:solidFill>
                </a:uFill>
                <a:latin typeface="Arial"/>
                <a:ea typeface="Arial"/>
                <a:cs typeface="Arial"/>
                <a:sym typeface="Arial"/>
              </a:defRPr>
            </a:pPr>
            <a:endParaRPr/>
          </a:p>
        </p:txBody>
      </p:sp>
      <p:sp>
        <p:nvSpPr>
          <p:cNvPr id="1608" name="Oval"/>
          <p:cNvSpPr/>
          <p:nvPr/>
        </p:nvSpPr>
        <p:spPr>
          <a:xfrm>
            <a:off x="3429000" y="9906000"/>
            <a:ext cx="9982200" cy="762000"/>
          </a:xfrm>
          <a:prstGeom prst="ellipse">
            <a:avLst/>
          </a:prstGeom>
          <a:ln w="50800">
            <a:solidFill>
              <a:srgbClr val="C00000"/>
            </a:solidFill>
          </a:ln>
        </p:spPr>
        <p:txBody>
          <a:bodyPr lIns="101600" tIns="101600" rIns="101600" bIns="101600" anchor="ctr"/>
          <a:lstStyle/>
          <a:p>
            <a:pPr marR="81278" defTabSz="1828800">
              <a:defRPr sz="4800">
                <a:uFill>
                  <a:solidFill>
                    <a:srgbClr val="000000"/>
                  </a:solidFill>
                </a:uFill>
                <a:latin typeface="Arial"/>
                <a:ea typeface="Arial"/>
                <a:cs typeface="Arial"/>
                <a:sym typeface="Arial"/>
              </a:defRPr>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607"/>
                                        </p:tgtEl>
                                        <p:attrNameLst>
                                          <p:attrName>style.visibility</p:attrName>
                                        </p:attrNameLst>
                                      </p:cBhvr>
                                      <p:to>
                                        <p:strVal val="visible"/>
                                      </p:to>
                                    </p:set>
                                    <p:anim calcmode="lin" valueType="num">
                                      <p:cBhvr>
                                        <p:cTn id="7" dur="500" fill="hold"/>
                                        <p:tgtEl>
                                          <p:spTgt spid="1607"/>
                                        </p:tgtEl>
                                        <p:attrNameLst>
                                          <p:attrName>ppt_w</p:attrName>
                                        </p:attrNameLst>
                                      </p:cBhvr>
                                      <p:tavLst>
                                        <p:tav tm="0">
                                          <p:val>
                                            <p:fltVal val="0"/>
                                          </p:val>
                                        </p:tav>
                                        <p:tav tm="100000">
                                          <p:val>
                                            <p:strVal val="#ppt_w"/>
                                          </p:val>
                                        </p:tav>
                                      </p:tavLst>
                                    </p:anim>
                                    <p:anim calcmode="lin" valueType="num">
                                      <p:cBhvr>
                                        <p:cTn id="8" dur="500" fill="hold"/>
                                        <p:tgtEl>
                                          <p:spTgt spid="160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2" nodeType="afterEffect">
                                  <p:stCondLst>
                                    <p:cond delay="0"/>
                                  </p:stCondLst>
                                  <p:iterate>
                                    <p:tmAbs val="0"/>
                                  </p:iterate>
                                  <p:childTnLst>
                                    <p:set>
                                      <p:cBhvr>
                                        <p:cTn id="11" fill="hold"/>
                                        <p:tgtEl>
                                          <p:spTgt spid="1608"/>
                                        </p:tgtEl>
                                        <p:attrNameLst>
                                          <p:attrName>style.visibility</p:attrName>
                                        </p:attrNameLst>
                                      </p:cBhvr>
                                      <p:to>
                                        <p:strVal val="visible"/>
                                      </p:to>
                                    </p:set>
                                    <p:anim calcmode="lin" valueType="num">
                                      <p:cBhvr>
                                        <p:cTn id="12" dur="500" fill="hold"/>
                                        <p:tgtEl>
                                          <p:spTgt spid="1608"/>
                                        </p:tgtEl>
                                        <p:attrNameLst>
                                          <p:attrName>ppt_w</p:attrName>
                                        </p:attrNameLst>
                                      </p:cBhvr>
                                      <p:tavLst>
                                        <p:tav tm="0">
                                          <p:val>
                                            <p:fltVal val="0"/>
                                          </p:val>
                                        </p:tav>
                                        <p:tav tm="100000">
                                          <p:val>
                                            <p:strVal val="#ppt_w"/>
                                          </p:val>
                                        </p:tav>
                                      </p:tavLst>
                                    </p:anim>
                                    <p:anim calcmode="lin" valueType="num">
                                      <p:cBhvr>
                                        <p:cTn id="13" dur="500" fill="hold"/>
                                        <p:tgtEl>
                                          <p:spTgt spid="160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 grpId="1" animBg="1" advAuto="0"/>
      <p:bldP spid="1608" grpId="2"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367" name="Ways to Get Paid with ASEA"/>
          <p:cNvSpPr>
            <a:spLocks noGrp="1"/>
          </p:cNvSpPr>
          <p:nvPr>
            <p:ph type="title"/>
          </p:nvPr>
        </p:nvSpPr>
        <p:spPr>
          <a:xfrm>
            <a:off x="4926884" y="1023747"/>
            <a:ext cx="15773401" cy="2246847"/>
          </a:xfrm>
          <a:prstGeom prst="rect">
            <a:avLst/>
          </a:prstGeom>
        </p:spPr>
        <p:txBody>
          <a:bodyPr>
            <a:normAutofit fontScale="90000"/>
          </a:bodyPr>
          <a:lstStyle>
            <a:lvl1pPr algn="ctr" defTabSz="1219200">
              <a:lnSpc>
                <a:spcPct val="100000"/>
              </a:lnSpc>
              <a:defRPr sz="8400"/>
            </a:lvl1pPr>
          </a:lstStyle>
          <a:p>
            <a:r>
              <a:rPr lang="th-TH" sz="8800" dirty="0"/>
              <a:t>8 วิธี การรับค่าตอบแทนจาก ASEA</a:t>
            </a:r>
            <a:endParaRPr sz="8800" dirty="0"/>
          </a:p>
        </p:txBody>
      </p:sp>
      <p:sp>
        <p:nvSpPr>
          <p:cNvPr id="368" name="Arrow"/>
          <p:cNvSpPr/>
          <p:nvPr/>
        </p:nvSpPr>
        <p:spPr>
          <a:xfrm>
            <a:off x="4131791" y="10071493"/>
            <a:ext cx="7825487" cy="1363143"/>
          </a:xfrm>
          <a:prstGeom prst="rightArrow">
            <a:avLst>
              <a:gd name="adj1" fmla="val 47201"/>
              <a:gd name="adj2" fmla="val 66952"/>
            </a:avLst>
          </a:prstGeom>
          <a:solidFill>
            <a:srgbClr val="808080"/>
          </a:solidFill>
          <a:ln w="12700">
            <a:miter lim="400000"/>
          </a:ln>
        </p:spPr>
        <p:txBody>
          <a:bodyPr lIns="101600" tIns="101600" rIns="101600" bIns="101600" anchor="ctr"/>
          <a:lstStyle/>
          <a:p>
            <a:pPr algn="ctr" defTabSz="1219200">
              <a:defRPr sz="4800">
                <a:latin typeface="Calibri"/>
                <a:ea typeface="Calibri"/>
                <a:cs typeface="Calibri"/>
                <a:sym typeface="Calibri"/>
              </a:defRPr>
            </a:pPr>
            <a:endParaRPr/>
          </a:p>
        </p:txBody>
      </p:sp>
      <p:sp>
        <p:nvSpPr>
          <p:cNvPr id="369" name="IMMEDIATE INCOME: linear income…"/>
          <p:cNvSpPr/>
          <p:nvPr/>
        </p:nvSpPr>
        <p:spPr>
          <a:xfrm>
            <a:off x="4034938" y="11460512"/>
            <a:ext cx="7467581" cy="1208144"/>
          </a:xfrm>
          <a:prstGeom prst="rect">
            <a:avLst/>
          </a:prstGeom>
          <a:ln w="25400">
            <a:miter lim="400000"/>
          </a:ln>
          <a:extLst>
            <a:ext uri="{C572A759-6A51-4108-AA02-DFA0A04FC94B}">
              <ma14:wrappingTextBoxFlag xmlns:ma14="http://schemas.microsoft.com/office/mac/drawingml/2011/main" xmlns="" val="1"/>
            </a:ext>
          </a:extLst>
        </p:spPr>
        <p:txBody>
          <a:bodyPr lIns="101600" tIns="101600" rIns="101600" bIns="101600" anchor="ctr"/>
          <a:lstStyle/>
          <a:p>
            <a:pPr algn="ctr" defTabSz="1219200">
              <a:defRPr sz="2800" b="1">
                <a:solidFill>
                  <a:srgbClr val="535353"/>
                </a:solidFill>
                <a:latin typeface="+mn-lt"/>
                <a:ea typeface="+mn-ea"/>
                <a:cs typeface="+mn-cs"/>
                <a:sym typeface="Helvetica"/>
              </a:defRPr>
            </a:pPr>
            <a:r>
              <a:rPr lang="th-TH" sz="2800" b="1" dirty="0">
                <a:sym typeface="Helvetica"/>
              </a:rPr>
              <a:t>รายได้ทันที: รายได้พาร์ทไทม์</a:t>
            </a:r>
            <a:br>
              <a:rPr lang="th-TH" sz="2800" b="1" dirty="0">
                <a:sym typeface="Helvetica"/>
              </a:rPr>
            </a:br>
            <a:r>
              <a:rPr lang="th-TH" sz="2800" b="1" dirty="0">
                <a:sym typeface="Helvetica"/>
              </a:rPr>
              <a:t>ขึ้นอยู่กับกิจกรรมส่วนตัวของคุณ</a:t>
            </a:r>
            <a:endParaRPr dirty="0"/>
          </a:p>
        </p:txBody>
      </p:sp>
      <p:sp>
        <p:nvSpPr>
          <p:cNvPr id="370" name="Arrow"/>
          <p:cNvSpPr/>
          <p:nvPr/>
        </p:nvSpPr>
        <p:spPr>
          <a:xfrm>
            <a:off x="12323429" y="10071493"/>
            <a:ext cx="7997665" cy="1475422"/>
          </a:xfrm>
          <a:prstGeom prst="rightArrow">
            <a:avLst>
              <a:gd name="adj1" fmla="val 47201"/>
              <a:gd name="adj2" fmla="val 66952"/>
            </a:avLst>
          </a:prstGeom>
          <a:solidFill>
            <a:srgbClr val="808080"/>
          </a:solidFill>
          <a:ln w="12700">
            <a:miter lim="400000"/>
          </a:ln>
        </p:spPr>
        <p:txBody>
          <a:bodyPr lIns="101600" tIns="101600" rIns="101600" bIns="101600" anchor="ctr"/>
          <a:lstStyle/>
          <a:p>
            <a:pPr algn="ctr" defTabSz="1219200">
              <a:defRPr sz="4800">
                <a:latin typeface="Calibri"/>
                <a:ea typeface="Calibri"/>
                <a:cs typeface="Calibri"/>
                <a:sym typeface="Calibri"/>
              </a:defRPr>
            </a:pPr>
            <a:endParaRPr/>
          </a:p>
        </p:txBody>
      </p:sp>
      <p:sp>
        <p:nvSpPr>
          <p:cNvPr id="371" name="RESIDUAL INCOME: developed over time…"/>
          <p:cNvSpPr/>
          <p:nvPr/>
        </p:nvSpPr>
        <p:spPr>
          <a:xfrm>
            <a:off x="12247229" y="11620526"/>
            <a:ext cx="7997666" cy="989717"/>
          </a:xfrm>
          <a:prstGeom prst="rect">
            <a:avLst/>
          </a:prstGeom>
          <a:ln w="25400">
            <a:miter lim="400000"/>
          </a:ln>
          <a:extLst>
            <a:ext uri="{C572A759-6A51-4108-AA02-DFA0A04FC94B}">
              <ma14:wrappingTextBoxFlag xmlns:ma14="http://schemas.microsoft.com/office/mac/drawingml/2011/main" xmlns="" val="1"/>
            </a:ext>
          </a:extLst>
        </p:spPr>
        <p:txBody>
          <a:bodyPr lIns="101600" tIns="101600" rIns="101600" bIns="101600" anchor="ctr"/>
          <a:lstStyle/>
          <a:p>
            <a:pPr algn="ctr" defTabSz="1219200">
              <a:defRPr sz="2800" b="1">
                <a:solidFill>
                  <a:srgbClr val="535353"/>
                </a:solidFill>
                <a:latin typeface="+mn-lt"/>
                <a:ea typeface="+mn-ea"/>
                <a:cs typeface="+mn-cs"/>
                <a:sym typeface="Helvetica"/>
              </a:defRPr>
            </a:pPr>
            <a:r>
              <a:rPr lang="th-TH" sz="2800" b="1" dirty="0">
                <a:sym typeface="Helvetica"/>
              </a:rPr>
              <a:t>รายได้ประจำ: พัฒนาขึ้นเมื่อเวลาผ่านไป</a:t>
            </a:r>
            <a:br>
              <a:rPr lang="th-TH" sz="2800" b="1" dirty="0">
                <a:sym typeface="Helvetica"/>
              </a:rPr>
            </a:br>
            <a:r>
              <a:rPr lang="th-TH" sz="2800" b="1" dirty="0">
                <a:sym typeface="Helvetica"/>
              </a:rPr>
              <a:t>ขึ้นอยู่กับกิจกรรมของทั้งองค์กร</a:t>
            </a:r>
            <a:endParaRPr b="0" dirty="0"/>
          </a:p>
        </p:txBody>
      </p:sp>
      <p:sp>
        <p:nvSpPr>
          <p:cNvPr id="372" name="8"/>
          <p:cNvSpPr/>
          <p:nvPr/>
        </p:nvSpPr>
        <p:spPr>
          <a:xfrm>
            <a:off x="3277594" y="-976883"/>
            <a:ext cx="205249" cy="4821833"/>
          </a:xfrm>
          <a:prstGeom prst="rect">
            <a:avLst/>
          </a:prstGeom>
          <a:ln w="25400">
            <a:miter lim="400000"/>
          </a:ln>
          <a:extLst>
            <a:ext uri="{C572A759-6A51-4108-AA02-DFA0A04FC94B}">
              <ma14:wrappingTextBoxFlag xmlns:ma14="http://schemas.microsoft.com/office/mac/drawingml/2011/main" xmlns="" val="1"/>
            </a:ext>
          </a:extLst>
        </p:spPr>
        <p:txBody>
          <a:bodyPr wrap="none" lIns="101600" tIns="101600" rIns="101600" bIns="101600" anchor="ctr">
            <a:spAutoFit/>
          </a:bodyPr>
          <a:lstStyle>
            <a:lvl1pPr>
              <a:defRPr sz="30000" b="1">
                <a:solidFill>
                  <a:srgbClr val="1E84BA"/>
                </a:solidFill>
                <a:latin typeface="+mn-lt"/>
                <a:ea typeface="+mn-ea"/>
                <a:cs typeface="+mn-cs"/>
                <a:sym typeface="Helvetica"/>
              </a:defRPr>
            </a:lvl1pPr>
          </a:lstStyle>
          <a:p>
            <a:endParaRPr dirty="0"/>
          </a:p>
        </p:txBody>
      </p:sp>
      <p:grpSp>
        <p:nvGrpSpPr>
          <p:cNvPr id="400" name="Group"/>
          <p:cNvGrpSpPr/>
          <p:nvPr/>
        </p:nvGrpSpPr>
        <p:grpSpPr>
          <a:xfrm>
            <a:off x="4163727" y="3755814"/>
            <a:ext cx="13950903" cy="6112004"/>
            <a:chOff x="-1" y="0"/>
            <a:chExt cx="13950902" cy="6112003"/>
          </a:xfrm>
        </p:grpSpPr>
        <p:sp>
          <p:nvSpPr>
            <p:cNvPr id="373" name="Shape"/>
            <p:cNvSpPr/>
            <p:nvPr/>
          </p:nvSpPr>
          <p:spPr>
            <a:xfrm>
              <a:off x="8163043" y="1205738"/>
              <a:ext cx="1720882" cy="4906265"/>
            </a:xfrm>
            <a:custGeom>
              <a:avLst/>
              <a:gdLst/>
              <a:ahLst/>
              <a:cxnLst>
                <a:cxn ang="0">
                  <a:pos x="wd2" y="hd2"/>
                </a:cxn>
                <a:cxn ang="5400000">
                  <a:pos x="wd2" y="hd2"/>
                </a:cxn>
                <a:cxn ang="10800000">
                  <a:pos x="wd2" y="hd2"/>
                </a:cxn>
                <a:cxn ang="16200000">
                  <a:pos x="wd2" y="hd2"/>
                </a:cxn>
              </a:cxnLst>
              <a:rect l="0" t="0" r="r" b="b"/>
              <a:pathLst>
                <a:path w="21600" h="21600" extrusionOk="0">
                  <a:moveTo>
                    <a:pt x="0" y="999"/>
                  </a:moveTo>
                  <a:cubicBezTo>
                    <a:pt x="0" y="447"/>
                    <a:pt x="4835" y="0"/>
                    <a:pt x="10800" y="0"/>
                  </a:cubicBezTo>
                  <a:cubicBezTo>
                    <a:pt x="16765" y="0"/>
                    <a:pt x="21600" y="447"/>
                    <a:pt x="21600" y="999"/>
                  </a:cubicBezTo>
                  <a:lnTo>
                    <a:pt x="21600" y="20601"/>
                  </a:lnTo>
                  <a:cubicBezTo>
                    <a:pt x="21600" y="21153"/>
                    <a:pt x="16765" y="21600"/>
                    <a:pt x="10800" y="21600"/>
                  </a:cubicBezTo>
                  <a:cubicBezTo>
                    <a:pt x="4835" y="21600"/>
                    <a:pt x="0" y="21153"/>
                    <a:pt x="0" y="20601"/>
                  </a:cubicBezTo>
                  <a:close/>
                </a:path>
              </a:pathLst>
            </a:custGeom>
            <a:solidFill>
              <a:srgbClr val="FA694E"/>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sp>
          <p:nvSpPr>
            <p:cNvPr id="374" name="Shape"/>
            <p:cNvSpPr/>
            <p:nvPr/>
          </p:nvSpPr>
          <p:spPr>
            <a:xfrm>
              <a:off x="12230020" y="0"/>
              <a:ext cx="1720881" cy="6110571"/>
            </a:xfrm>
            <a:custGeom>
              <a:avLst/>
              <a:gdLst/>
              <a:ahLst/>
              <a:cxnLst>
                <a:cxn ang="0">
                  <a:pos x="wd2" y="hd2"/>
                </a:cxn>
                <a:cxn ang="5400000">
                  <a:pos x="wd2" y="hd2"/>
                </a:cxn>
                <a:cxn ang="10800000">
                  <a:pos x="wd2" y="hd2"/>
                </a:cxn>
                <a:cxn ang="16200000">
                  <a:pos x="wd2" y="hd2"/>
                </a:cxn>
              </a:cxnLst>
              <a:rect l="0" t="0" r="r" b="b"/>
              <a:pathLst>
                <a:path w="21600" h="21600" extrusionOk="0">
                  <a:moveTo>
                    <a:pt x="0" y="999"/>
                  </a:moveTo>
                  <a:cubicBezTo>
                    <a:pt x="0" y="447"/>
                    <a:pt x="4835" y="0"/>
                    <a:pt x="10800" y="0"/>
                  </a:cubicBezTo>
                  <a:cubicBezTo>
                    <a:pt x="16765" y="0"/>
                    <a:pt x="21600" y="447"/>
                    <a:pt x="21600" y="999"/>
                  </a:cubicBezTo>
                  <a:lnTo>
                    <a:pt x="21600" y="20601"/>
                  </a:lnTo>
                  <a:cubicBezTo>
                    <a:pt x="21600" y="21153"/>
                    <a:pt x="16765" y="21600"/>
                    <a:pt x="10800" y="21600"/>
                  </a:cubicBezTo>
                  <a:cubicBezTo>
                    <a:pt x="4835" y="21600"/>
                    <a:pt x="0" y="21153"/>
                    <a:pt x="0" y="20601"/>
                  </a:cubicBezTo>
                  <a:close/>
                </a:path>
              </a:pathLst>
            </a:custGeom>
            <a:solidFill>
              <a:srgbClr val="00B0F0"/>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sp>
          <p:nvSpPr>
            <p:cNvPr id="375" name="Oval"/>
            <p:cNvSpPr/>
            <p:nvPr/>
          </p:nvSpPr>
          <p:spPr>
            <a:xfrm>
              <a:off x="12230023" y="9940"/>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nvGrpSpPr>
            <p:cNvPr id="398" name="Group"/>
            <p:cNvGrpSpPr/>
            <p:nvPr/>
          </p:nvGrpSpPr>
          <p:grpSpPr>
            <a:xfrm>
              <a:off x="-1" y="583207"/>
              <a:ext cx="13950894" cy="5499234"/>
              <a:chOff x="0" y="0"/>
              <a:chExt cx="13950892" cy="5499232"/>
            </a:xfrm>
          </p:grpSpPr>
          <p:grpSp>
            <p:nvGrpSpPr>
              <p:cNvPr id="378" name="Group"/>
              <p:cNvGrpSpPr/>
              <p:nvPr/>
            </p:nvGrpSpPr>
            <p:grpSpPr>
              <a:xfrm>
                <a:off x="0" y="3067239"/>
                <a:ext cx="1720882" cy="2431992"/>
                <a:chOff x="0" y="0"/>
                <a:chExt cx="1720881" cy="2431990"/>
              </a:xfrm>
            </p:grpSpPr>
            <p:sp>
              <p:nvSpPr>
                <p:cNvPr id="376" name="Shape"/>
                <p:cNvSpPr/>
                <p:nvPr/>
              </p:nvSpPr>
              <p:spPr>
                <a:xfrm>
                  <a:off x="0" y="-1"/>
                  <a:ext cx="1720882" cy="2431992"/>
                </a:xfrm>
                <a:custGeom>
                  <a:avLst/>
                  <a:gdLst/>
                  <a:ahLst/>
                  <a:cxnLst>
                    <a:cxn ang="0">
                      <a:pos x="wd2" y="hd2"/>
                    </a:cxn>
                    <a:cxn ang="5400000">
                      <a:pos x="wd2" y="hd2"/>
                    </a:cxn>
                    <a:cxn ang="10800000">
                      <a:pos x="wd2" y="hd2"/>
                    </a:cxn>
                    <a:cxn ang="16200000">
                      <a:pos x="wd2" y="hd2"/>
                    </a:cxn>
                  </a:cxnLst>
                  <a:rect l="0" t="0" r="r" b="b"/>
                  <a:pathLst>
                    <a:path w="21600" h="21600" extrusionOk="0">
                      <a:moveTo>
                        <a:pt x="0" y="2254"/>
                      </a:moveTo>
                      <a:cubicBezTo>
                        <a:pt x="0" y="1009"/>
                        <a:pt x="4835" y="0"/>
                        <a:pt x="10800" y="0"/>
                      </a:cubicBezTo>
                      <a:cubicBezTo>
                        <a:pt x="16765" y="0"/>
                        <a:pt x="21600" y="1009"/>
                        <a:pt x="21600" y="2254"/>
                      </a:cubicBezTo>
                      <a:lnTo>
                        <a:pt x="21600" y="19346"/>
                      </a:lnTo>
                      <a:cubicBezTo>
                        <a:pt x="21600" y="20591"/>
                        <a:pt x="16765" y="21600"/>
                        <a:pt x="10800" y="21600"/>
                      </a:cubicBezTo>
                      <a:cubicBezTo>
                        <a:pt x="4835" y="21600"/>
                        <a:pt x="0" y="20591"/>
                        <a:pt x="0" y="19346"/>
                      </a:cubicBezTo>
                      <a:close/>
                    </a:path>
                  </a:pathLst>
                </a:custGeom>
                <a:solidFill>
                  <a:srgbClr val="92D050"/>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sp>
              <p:nvSpPr>
                <p:cNvPr id="377" name="Oval"/>
                <p:cNvSpPr/>
                <p:nvPr/>
              </p:nvSpPr>
              <p:spPr>
                <a:xfrm>
                  <a:off x="3" y="-1"/>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grpSp>
            <p:nvGrpSpPr>
              <p:cNvPr id="381" name="Group"/>
              <p:cNvGrpSpPr/>
              <p:nvPr/>
            </p:nvGrpSpPr>
            <p:grpSpPr>
              <a:xfrm>
                <a:off x="2038339" y="2462803"/>
                <a:ext cx="1728590" cy="3036428"/>
                <a:chOff x="0" y="0"/>
                <a:chExt cx="1728589" cy="3036427"/>
              </a:xfrm>
            </p:grpSpPr>
            <p:sp>
              <p:nvSpPr>
                <p:cNvPr id="379" name="Shape"/>
                <p:cNvSpPr/>
                <p:nvPr/>
              </p:nvSpPr>
              <p:spPr>
                <a:xfrm>
                  <a:off x="7708" y="3"/>
                  <a:ext cx="1720882" cy="3036425"/>
                </a:xfrm>
                <a:custGeom>
                  <a:avLst/>
                  <a:gdLst/>
                  <a:ahLst/>
                  <a:cxnLst>
                    <a:cxn ang="0">
                      <a:pos x="wd2" y="hd2"/>
                    </a:cxn>
                    <a:cxn ang="5400000">
                      <a:pos x="wd2" y="hd2"/>
                    </a:cxn>
                    <a:cxn ang="10800000">
                      <a:pos x="wd2" y="hd2"/>
                    </a:cxn>
                    <a:cxn ang="16200000">
                      <a:pos x="wd2" y="hd2"/>
                    </a:cxn>
                  </a:cxnLst>
                  <a:rect l="0" t="0" r="r" b="b"/>
                  <a:pathLst>
                    <a:path w="21600" h="21600" extrusionOk="0">
                      <a:moveTo>
                        <a:pt x="0" y="1805"/>
                      </a:moveTo>
                      <a:cubicBezTo>
                        <a:pt x="0" y="808"/>
                        <a:pt x="4835" y="0"/>
                        <a:pt x="10800" y="0"/>
                      </a:cubicBezTo>
                      <a:cubicBezTo>
                        <a:pt x="16765" y="0"/>
                        <a:pt x="21600" y="808"/>
                        <a:pt x="21600" y="1805"/>
                      </a:cubicBezTo>
                      <a:lnTo>
                        <a:pt x="21600" y="19795"/>
                      </a:lnTo>
                      <a:cubicBezTo>
                        <a:pt x="21600" y="20792"/>
                        <a:pt x="16765" y="21600"/>
                        <a:pt x="10800" y="21600"/>
                      </a:cubicBezTo>
                      <a:cubicBezTo>
                        <a:pt x="4835" y="21600"/>
                        <a:pt x="0" y="20792"/>
                        <a:pt x="0" y="19795"/>
                      </a:cubicBezTo>
                      <a:close/>
                    </a:path>
                  </a:pathLst>
                </a:custGeom>
                <a:solidFill>
                  <a:srgbClr val="92D050"/>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sp>
              <p:nvSpPr>
                <p:cNvPr id="380" name="Oval"/>
                <p:cNvSpPr/>
                <p:nvPr/>
              </p:nvSpPr>
              <p:spPr>
                <a:xfrm>
                  <a:off x="-1" y="0"/>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grpSp>
            <p:nvGrpSpPr>
              <p:cNvPr id="384" name="Group"/>
              <p:cNvGrpSpPr/>
              <p:nvPr/>
            </p:nvGrpSpPr>
            <p:grpSpPr>
              <a:xfrm>
                <a:off x="4076674" y="1842870"/>
                <a:ext cx="1720882" cy="3656360"/>
                <a:chOff x="0" y="0"/>
                <a:chExt cx="1720881" cy="3656359"/>
              </a:xfrm>
            </p:grpSpPr>
            <p:sp>
              <p:nvSpPr>
                <p:cNvPr id="382" name="Shape"/>
                <p:cNvSpPr/>
                <p:nvPr/>
              </p:nvSpPr>
              <p:spPr>
                <a:xfrm>
                  <a:off x="0" y="0"/>
                  <a:ext cx="1720882" cy="3656360"/>
                </a:xfrm>
                <a:custGeom>
                  <a:avLst/>
                  <a:gdLst/>
                  <a:ahLst/>
                  <a:cxnLst>
                    <a:cxn ang="0">
                      <a:pos x="wd2" y="hd2"/>
                    </a:cxn>
                    <a:cxn ang="5400000">
                      <a:pos x="wd2" y="hd2"/>
                    </a:cxn>
                    <a:cxn ang="10800000">
                      <a:pos x="wd2" y="hd2"/>
                    </a:cxn>
                    <a:cxn ang="16200000">
                      <a:pos x="wd2" y="hd2"/>
                    </a:cxn>
                  </a:cxnLst>
                  <a:rect l="0" t="0" r="r" b="b"/>
                  <a:pathLst>
                    <a:path w="21600" h="21600" extrusionOk="0">
                      <a:moveTo>
                        <a:pt x="0" y="1499"/>
                      </a:moveTo>
                      <a:cubicBezTo>
                        <a:pt x="0" y="671"/>
                        <a:pt x="4835" y="0"/>
                        <a:pt x="10800" y="0"/>
                      </a:cubicBezTo>
                      <a:cubicBezTo>
                        <a:pt x="16765" y="0"/>
                        <a:pt x="21600" y="671"/>
                        <a:pt x="21600" y="1499"/>
                      </a:cubicBezTo>
                      <a:lnTo>
                        <a:pt x="21600" y="20101"/>
                      </a:lnTo>
                      <a:cubicBezTo>
                        <a:pt x="21600" y="20929"/>
                        <a:pt x="16765" y="21600"/>
                        <a:pt x="10800" y="21600"/>
                      </a:cubicBezTo>
                      <a:cubicBezTo>
                        <a:pt x="4835" y="21600"/>
                        <a:pt x="0" y="20929"/>
                        <a:pt x="0" y="20101"/>
                      </a:cubicBezTo>
                      <a:close/>
                    </a:path>
                  </a:pathLst>
                </a:custGeom>
                <a:solidFill>
                  <a:srgbClr val="92D050"/>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sp>
              <p:nvSpPr>
                <p:cNvPr id="383" name="Oval"/>
                <p:cNvSpPr/>
                <p:nvPr/>
              </p:nvSpPr>
              <p:spPr>
                <a:xfrm>
                  <a:off x="3" y="-1"/>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grpSp>
            <p:nvGrpSpPr>
              <p:cNvPr id="387" name="Group"/>
              <p:cNvGrpSpPr/>
              <p:nvPr/>
            </p:nvGrpSpPr>
            <p:grpSpPr>
              <a:xfrm>
                <a:off x="6115008" y="1238436"/>
                <a:ext cx="1720883" cy="4260796"/>
                <a:chOff x="0" y="0"/>
                <a:chExt cx="1720882" cy="4260794"/>
              </a:xfrm>
            </p:grpSpPr>
            <p:sp>
              <p:nvSpPr>
                <p:cNvPr id="385" name="Shape"/>
                <p:cNvSpPr/>
                <p:nvPr/>
              </p:nvSpPr>
              <p:spPr>
                <a:xfrm>
                  <a:off x="0" y="0"/>
                  <a:ext cx="1720882" cy="4260794"/>
                </a:xfrm>
                <a:custGeom>
                  <a:avLst/>
                  <a:gdLst/>
                  <a:ahLst/>
                  <a:cxnLst>
                    <a:cxn ang="0">
                      <a:pos x="wd2" y="hd2"/>
                    </a:cxn>
                    <a:cxn ang="5400000">
                      <a:pos x="wd2" y="hd2"/>
                    </a:cxn>
                    <a:cxn ang="10800000">
                      <a:pos x="wd2" y="hd2"/>
                    </a:cxn>
                    <a:cxn ang="16200000">
                      <a:pos x="wd2" y="hd2"/>
                    </a:cxn>
                  </a:cxnLst>
                  <a:rect l="0" t="0" r="r" b="b"/>
                  <a:pathLst>
                    <a:path w="21600" h="21600" extrusionOk="0">
                      <a:moveTo>
                        <a:pt x="0" y="1287"/>
                      </a:moveTo>
                      <a:cubicBezTo>
                        <a:pt x="0" y="576"/>
                        <a:pt x="4835" y="0"/>
                        <a:pt x="10800" y="0"/>
                      </a:cubicBezTo>
                      <a:cubicBezTo>
                        <a:pt x="16765" y="0"/>
                        <a:pt x="21600" y="576"/>
                        <a:pt x="21600" y="1287"/>
                      </a:cubicBezTo>
                      <a:lnTo>
                        <a:pt x="21600" y="20313"/>
                      </a:lnTo>
                      <a:cubicBezTo>
                        <a:pt x="21600" y="21024"/>
                        <a:pt x="16765" y="21600"/>
                        <a:pt x="10800" y="21600"/>
                      </a:cubicBezTo>
                      <a:cubicBezTo>
                        <a:pt x="4835" y="21600"/>
                        <a:pt x="0" y="21024"/>
                        <a:pt x="0" y="20313"/>
                      </a:cubicBezTo>
                      <a:close/>
                    </a:path>
                  </a:pathLst>
                </a:custGeom>
                <a:solidFill>
                  <a:schemeClr val="accent3"/>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dirty="0"/>
                </a:p>
              </p:txBody>
            </p:sp>
            <p:sp>
              <p:nvSpPr>
                <p:cNvPr id="386" name="Oval"/>
                <p:cNvSpPr/>
                <p:nvPr/>
              </p:nvSpPr>
              <p:spPr>
                <a:xfrm>
                  <a:off x="3" y="0"/>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grpSp>
            <p:nvGrpSpPr>
              <p:cNvPr id="390" name="Group"/>
              <p:cNvGrpSpPr/>
              <p:nvPr/>
            </p:nvGrpSpPr>
            <p:grpSpPr>
              <a:xfrm>
                <a:off x="10191681" y="0"/>
                <a:ext cx="1720882" cy="5499231"/>
                <a:chOff x="0" y="0"/>
                <a:chExt cx="1720881" cy="5499230"/>
              </a:xfrm>
            </p:grpSpPr>
            <p:sp>
              <p:nvSpPr>
                <p:cNvPr id="388" name="Shape"/>
                <p:cNvSpPr/>
                <p:nvPr/>
              </p:nvSpPr>
              <p:spPr>
                <a:xfrm>
                  <a:off x="0" y="14070"/>
                  <a:ext cx="1720882" cy="5485161"/>
                </a:xfrm>
                <a:custGeom>
                  <a:avLst/>
                  <a:gdLst/>
                  <a:ahLst/>
                  <a:cxnLst>
                    <a:cxn ang="0">
                      <a:pos x="wd2" y="hd2"/>
                    </a:cxn>
                    <a:cxn ang="5400000">
                      <a:pos x="wd2" y="hd2"/>
                    </a:cxn>
                    <a:cxn ang="10800000">
                      <a:pos x="wd2" y="hd2"/>
                    </a:cxn>
                    <a:cxn ang="16200000">
                      <a:pos x="wd2" y="hd2"/>
                    </a:cxn>
                  </a:cxnLst>
                  <a:rect l="0" t="0" r="r" b="b"/>
                  <a:pathLst>
                    <a:path w="21600" h="21600" extrusionOk="0">
                      <a:moveTo>
                        <a:pt x="0" y="999"/>
                      </a:moveTo>
                      <a:cubicBezTo>
                        <a:pt x="0" y="447"/>
                        <a:pt x="4835" y="0"/>
                        <a:pt x="10800" y="0"/>
                      </a:cubicBezTo>
                      <a:cubicBezTo>
                        <a:pt x="16765" y="0"/>
                        <a:pt x="21600" y="447"/>
                        <a:pt x="21600" y="999"/>
                      </a:cubicBezTo>
                      <a:lnTo>
                        <a:pt x="21600" y="20601"/>
                      </a:lnTo>
                      <a:cubicBezTo>
                        <a:pt x="21600" y="21153"/>
                        <a:pt x="16765" y="21600"/>
                        <a:pt x="10800" y="21600"/>
                      </a:cubicBezTo>
                      <a:cubicBezTo>
                        <a:pt x="4835" y="21600"/>
                        <a:pt x="0" y="21153"/>
                        <a:pt x="0" y="20601"/>
                      </a:cubicBezTo>
                      <a:close/>
                    </a:path>
                  </a:pathLst>
                </a:custGeom>
                <a:solidFill>
                  <a:srgbClr val="00B0F0"/>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sp>
              <p:nvSpPr>
                <p:cNvPr id="389" name="Oval"/>
                <p:cNvSpPr/>
                <p:nvPr/>
              </p:nvSpPr>
              <p:spPr>
                <a:xfrm>
                  <a:off x="3" y="0"/>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sp>
            <p:nvSpPr>
              <p:cNvPr id="391" name="Retail"/>
              <p:cNvSpPr/>
              <p:nvPr/>
            </p:nvSpPr>
            <p:spPr>
              <a:xfrm>
                <a:off x="3" y="4158461"/>
                <a:ext cx="1720873" cy="487677"/>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lvl1pPr algn="ctr" defTabSz="1219200">
                  <a:defRPr sz="2000" b="1">
                    <a:solidFill>
                      <a:srgbClr val="FFFFFF"/>
                    </a:solidFill>
                    <a:latin typeface="+mn-lt"/>
                    <a:ea typeface="+mn-ea"/>
                    <a:cs typeface="+mn-cs"/>
                    <a:sym typeface="Helvetica"/>
                  </a:defRPr>
                </a:lvl1pPr>
              </a:lstStyle>
              <a:p>
                <a:r>
                  <a:rPr lang="th-TH" dirty="0"/>
                  <a:t>ขายปลีก</a:t>
                </a:r>
                <a:endParaRPr dirty="0"/>
              </a:p>
            </p:txBody>
          </p:sp>
          <p:sp>
            <p:nvSpPr>
              <p:cNvPr id="392" name="Fast…"/>
              <p:cNvSpPr/>
              <p:nvPr/>
            </p:nvSpPr>
            <p:spPr>
              <a:xfrm>
                <a:off x="4089813" y="3527073"/>
                <a:ext cx="1720873" cy="492436"/>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p>
                <a:pPr algn="ctr" defTabSz="1219200">
                  <a:defRPr sz="2000" b="1">
                    <a:solidFill>
                      <a:srgbClr val="FFFFFF"/>
                    </a:solidFill>
                    <a:latin typeface="+mn-lt"/>
                    <a:ea typeface="+mn-ea"/>
                    <a:cs typeface="+mn-cs"/>
                    <a:sym typeface="Helvetica"/>
                  </a:defRPr>
                </a:pPr>
                <a:r>
                  <a:rPr lang="th-TH" sz="2000" b="1" dirty="0">
                    <a:sym typeface="Helvetica"/>
                  </a:rPr>
                  <a:t>โบนัสเริ่มต้น</a:t>
                </a:r>
                <a:endParaRPr dirty="0"/>
              </a:p>
            </p:txBody>
          </p:sp>
          <p:sp>
            <p:nvSpPr>
              <p:cNvPr id="393" name="Director Bonus"/>
              <p:cNvSpPr/>
              <p:nvPr/>
            </p:nvSpPr>
            <p:spPr>
              <a:xfrm>
                <a:off x="6117749" y="3010313"/>
                <a:ext cx="1720875" cy="800213"/>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lvl1pPr algn="ctr" defTabSz="1219200">
                  <a:defRPr sz="2000" b="1">
                    <a:solidFill>
                      <a:srgbClr val="FFFFFF"/>
                    </a:solidFill>
                    <a:latin typeface="+mn-lt"/>
                    <a:ea typeface="+mn-ea"/>
                    <a:cs typeface="+mn-cs"/>
                    <a:sym typeface="Helvetica"/>
                  </a:defRPr>
                </a:lvl1pPr>
              </a:lstStyle>
              <a:p>
                <a:r>
                  <a:rPr lang="th-TH" dirty="0"/>
                  <a:t>โบนัสไดเร็คเตอร์</a:t>
                </a:r>
                <a:endParaRPr dirty="0"/>
              </a:p>
            </p:txBody>
          </p:sp>
          <p:sp>
            <p:nvSpPr>
              <p:cNvPr id="394" name="Team…"/>
              <p:cNvSpPr/>
              <p:nvPr/>
            </p:nvSpPr>
            <p:spPr>
              <a:xfrm>
                <a:off x="8015686" y="2609409"/>
                <a:ext cx="2022467" cy="800213"/>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p>
                <a:pPr algn="ctr" defTabSz="1219200">
                  <a:defRPr sz="2000" b="1">
                    <a:solidFill>
                      <a:srgbClr val="FFFFFF"/>
                    </a:solidFill>
                    <a:latin typeface="+mn-lt"/>
                    <a:ea typeface="+mn-ea"/>
                    <a:cs typeface="+mn-cs"/>
                    <a:sym typeface="Helvetica"/>
                  </a:defRPr>
                </a:pPr>
                <a:r>
                  <a:rPr lang="th-TH" sz="2000" b="1" dirty="0">
                    <a:sym typeface="Helvetica"/>
                  </a:rPr>
                  <a:t>คอมมิชชั่นของทีม</a:t>
                </a:r>
                <a:endParaRPr dirty="0"/>
              </a:p>
            </p:txBody>
          </p:sp>
          <p:sp>
            <p:nvSpPr>
              <p:cNvPr id="395" name="Executive Momentum Pool"/>
              <p:cNvSpPr/>
              <p:nvPr/>
            </p:nvSpPr>
            <p:spPr>
              <a:xfrm>
                <a:off x="10191681" y="2131238"/>
                <a:ext cx="1720873" cy="800213"/>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lvl1pPr algn="ctr" defTabSz="1219200">
                  <a:defRPr sz="2000" b="1">
                    <a:solidFill>
                      <a:srgbClr val="FFFFFF"/>
                    </a:solidFill>
                    <a:latin typeface="+mn-lt"/>
                    <a:ea typeface="+mn-ea"/>
                    <a:cs typeface="+mn-cs"/>
                    <a:sym typeface="Helvetica"/>
                  </a:defRPr>
                </a:lvl1pPr>
              </a:lstStyle>
              <a:p>
                <a:r>
                  <a:rPr lang="th-TH" dirty="0"/>
                  <a:t>เอ็คเซคคิวทีพโมเมนตัมพูล</a:t>
                </a:r>
                <a:endParaRPr dirty="0"/>
              </a:p>
            </p:txBody>
          </p:sp>
          <p:sp>
            <p:nvSpPr>
              <p:cNvPr id="396" name="Preferred…"/>
              <p:cNvSpPr/>
              <p:nvPr/>
            </p:nvSpPr>
            <p:spPr>
              <a:xfrm>
                <a:off x="2025203" y="3671049"/>
                <a:ext cx="1720873" cy="492436"/>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p>
                <a:pPr algn="ctr" defTabSz="1219200">
                  <a:defRPr sz="2000" b="1">
                    <a:solidFill>
                      <a:srgbClr val="FFFFFF"/>
                    </a:solidFill>
                    <a:latin typeface="+mn-lt"/>
                    <a:ea typeface="+mn-ea"/>
                    <a:cs typeface="+mn-cs"/>
                    <a:sym typeface="Helvetica"/>
                  </a:defRPr>
                </a:pPr>
                <a:r>
                  <a:rPr lang="th-TH" dirty="0"/>
                  <a:t>ลูกค้าประจำ</a:t>
                </a:r>
                <a:endParaRPr dirty="0"/>
              </a:p>
            </p:txBody>
          </p:sp>
          <p:sp>
            <p:nvSpPr>
              <p:cNvPr id="397" name="Check…"/>
              <p:cNvSpPr/>
              <p:nvPr/>
            </p:nvSpPr>
            <p:spPr>
              <a:xfrm>
                <a:off x="12230019" y="1900514"/>
                <a:ext cx="1720873" cy="492436"/>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p>
                <a:pPr algn="ctr" defTabSz="1219200">
                  <a:defRPr sz="2000" b="1">
                    <a:solidFill>
                      <a:srgbClr val="FFFFFF"/>
                    </a:solidFill>
                    <a:latin typeface="+mn-lt"/>
                    <a:ea typeface="+mn-ea"/>
                    <a:cs typeface="+mn-cs"/>
                    <a:sym typeface="Helvetica"/>
                  </a:defRPr>
                </a:pPr>
                <a:r>
                  <a:rPr lang="th-TH" sz="2000" dirty="0">
                    <a:latin typeface="+mn-lt"/>
                    <a:ea typeface="+mn-ea"/>
                    <a:cs typeface="+mn-cs"/>
                    <a:sym typeface="Helvetica"/>
                  </a:rPr>
                  <a:t>เช็คจับคู่</a:t>
                </a:r>
                <a:endParaRPr sz="4800" dirty="0">
                  <a:latin typeface="Calibri"/>
                  <a:ea typeface="Calibri"/>
                  <a:cs typeface="Calibri"/>
                  <a:sym typeface="Calibri"/>
                </a:endParaRPr>
              </a:p>
            </p:txBody>
          </p:sp>
        </p:grpSp>
        <p:sp>
          <p:nvSpPr>
            <p:cNvPr id="399" name="Oval"/>
            <p:cNvSpPr/>
            <p:nvPr/>
          </p:nvSpPr>
          <p:spPr>
            <a:xfrm>
              <a:off x="8159702" y="1193544"/>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sp>
        <p:nvSpPr>
          <p:cNvPr id="401" name="Shape"/>
          <p:cNvSpPr/>
          <p:nvPr/>
        </p:nvSpPr>
        <p:spPr>
          <a:xfrm>
            <a:off x="18422377" y="3218364"/>
            <a:ext cx="1720881" cy="6656404"/>
          </a:xfrm>
          <a:custGeom>
            <a:avLst/>
            <a:gdLst/>
            <a:ahLst/>
            <a:cxnLst>
              <a:cxn ang="0">
                <a:pos x="wd2" y="hd2"/>
              </a:cxn>
              <a:cxn ang="5400000">
                <a:pos x="wd2" y="hd2"/>
              </a:cxn>
              <a:cxn ang="10800000">
                <a:pos x="wd2" y="hd2"/>
              </a:cxn>
              <a:cxn ang="16200000">
                <a:pos x="wd2" y="hd2"/>
              </a:cxn>
            </a:cxnLst>
            <a:rect l="0" t="0" r="r" b="b"/>
            <a:pathLst>
              <a:path w="21600" h="21600" extrusionOk="0">
                <a:moveTo>
                  <a:pt x="0" y="999"/>
                </a:moveTo>
                <a:cubicBezTo>
                  <a:pt x="0" y="447"/>
                  <a:pt x="4835" y="0"/>
                  <a:pt x="10800" y="0"/>
                </a:cubicBezTo>
                <a:cubicBezTo>
                  <a:pt x="16765" y="0"/>
                  <a:pt x="21600" y="447"/>
                  <a:pt x="21600" y="999"/>
                </a:cubicBezTo>
                <a:lnTo>
                  <a:pt x="21600" y="20601"/>
                </a:lnTo>
                <a:cubicBezTo>
                  <a:pt x="21600" y="21153"/>
                  <a:pt x="16765" y="21600"/>
                  <a:pt x="10800" y="21600"/>
                </a:cubicBezTo>
                <a:cubicBezTo>
                  <a:pt x="4835" y="21600"/>
                  <a:pt x="0" y="21153"/>
                  <a:pt x="0" y="20601"/>
                </a:cubicBezTo>
                <a:close/>
              </a:path>
            </a:pathLst>
          </a:custGeom>
          <a:solidFill>
            <a:srgbClr val="00B0F0"/>
          </a:solidFill>
          <a:ln w="25400">
            <a:miter lim="400000"/>
          </a:ln>
          <a:effectLst>
            <a:outerShdw blurRad="76200" dist="50800" dir="5400000" rotWithShape="0">
              <a:srgbClr val="000000">
                <a:alpha val="25000"/>
              </a:srgbClr>
            </a:outerShdw>
          </a:effectLst>
        </p:spPr>
        <p:txBody>
          <a:bodyPr lIns="101600" tIns="101600" rIns="101600" bIns="101600" anchor="ctr"/>
          <a:lstStyle/>
          <a:p>
            <a:pPr algn="ctr" defTabSz="1219200">
              <a:defRPr sz="4800">
                <a:solidFill>
                  <a:srgbClr val="FFFFFF"/>
                </a:solidFill>
                <a:latin typeface="Calibri"/>
                <a:ea typeface="Calibri"/>
                <a:cs typeface="Calibri"/>
                <a:sym typeface="Calibri"/>
              </a:defRPr>
            </a:pPr>
            <a:endParaRPr/>
          </a:p>
        </p:txBody>
      </p:sp>
      <p:sp>
        <p:nvSpPr>
          <p:cNvPr id="402" name="Oval"/>
          <p:cNvSpPr/>
          <p:nvPr/>
        </p:nvSpPr>
        <p:spPr>
          <a:xfrm>
            <a:off x="18422382" y="3213080"/>
            <a:ext cx="1720877" cy="507573"/>
          </a:xfrm>
          <a:prstGeom prst="ellipse">
            <a:avLst/>
          </a:prstGeom>
          <a:solidFill>
            <a:srgbClr val="FFFFFF">
              <a:alpha val="40000"/>
            </a:srgbClr>
          </a:solidFill>
          <a:ln w="12700">
            <a:miter lim="400000"/>
          </a:ln>
        </p:spPr>
        <p:txBody>
          <a:bodyPr lIns="101600" tIns="101600" rIns="101600" bIns="101600" anchor="ctr"/>
          <a:lstStyle/>
          <a:p>
            <a:pPr algn="ctr" defTabSz="1219200">
              <a:defRPr sz="4800">
                <a:solidFill>
                  <a:srgbClr val="FFFFFF"/>
                </a:solidFill>
                <a:latin typeface="Calibri"/>
                <a:ea typeface="Calibri"/>
                <a:cs typeface="Calibri"/>
                <a:sym typeface="Calibri"/>
              </a:defRPr>
            </a:pPr>
            <a:endParaRPr/>
          </a:p>
        </p:txBody>
      </p:sp>
      <p:sp>
        <p:nvSpPr>
          <p:cNvPr id="403" name="Diamond…"/>
          <p:cNvSpPr/>
          <p:nvPr/>
        </p:nvSpPr>
        <p:spPr>
          <a:xfrm>
            <a:off x="18441778" y="5836173"/>
            <a:ext cx="1720873" cy="492436"/>
          </a:xfrm>
          <a:prstGeom prst="rect">
            <a:avLst/>
          </a:prstGeom>
          <a:ln w="25400">
            <a:miter lim="400000"/>
          </a:ln>
          <a:extLst>
            <a:ext uri="{C572A759-6A51-4108-AA02-DFA0A04FC94B}">
              <ma14:wrappingTextBoxFlag xmlns:ma14="http://schemas.microsoft.com/office/mac/drawingml/2011/main" xmlns="" val="1"/>
            </a:ext>
          </a:extLst>
        </p:spPr>
        <p:txBody>
          <a:bodyPr lIns="91437" tIns="91437" rIns="91437" bIns="91437">
            <a:spAutoFit/>
          </a:bodyPr>
          <a:lstStyle/>
          <a:p>
            <a:pPr algn="ctr" defTabSz="1219200">
              <a:defRPr sz="2000" b="1">
                <a:solidFill>
                  <a:srgbClr val="FFFFFF"/>
                </a:solidFill>
                <a:latin typeface="+mn-lt"/>
                <a:ea typeface="+mn-ea"/>
                <a:cs typeface="+mn-cs"/>
                <a:sym typeface="Helvetica"/>
              </a:defRPr>
            </a:pPr>
            <a:r>
              <a:rPr lang="th-TH" dirty="0"/>
              <a:t>ไดมอนต์พูล</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12" name="image112.png" descr="image112.png"/>
          <p:cNvPicPr>
            <a:picLocks noChangeAspect="1"/>
          </p:cNvPicPr>
          <p:nvPr/>
        </p:nvPicPr>
        <p:blipFill>
          <a:blip r:embed="rId3">
            <a:extLst/>
          </a:blip>
          <a:stretch>
            <a:fillRect/>
          </a:stretch>
        </p:blipFill>
        <p:spPr>
          <a:xfrm>
            <a:off x="3454400" y="2615650"/>
            <a:ext cx="17399000" cy="10490203"/>
          </a:xfrm>
          <a:prstGeom prst="rect">
            <a:avLst/>
          </a:prstGeom>
          <a:ln w="12700">
            <a:miter lim="400000"/>
          </a:ln>
        </p:spPr>
      </p:pic>
      <p:pic>
        <p:nvPicPr>
          <p:cNvPr id="1613" name="image113.png" descr="image113.png"/>
          <p:cNvPicPr>
            <a:picLocks noChangeAspect="1"/>
          </p:cNvPicPr>
          <p:nvPr/>
        </p:nvPicPr>
        <p:blipFill>
          <a:blip r:embed="rId4">
            <a:extLst/>
          </a:blip>
          <a:stretch>
            <a:fillRect/>
          </a:stretch>
        </p:blipFill>
        <p:spPr>
          <a:xfrm>
            <a:off x="13487400" y="5918200"/>
            <a:ext cx="7112000" cy="7086600"/>
          </a:xfrm>
          <a:prstGeom prst="rect">
            <a:avLst/>
          </a:prstGeom>
          <a:ln w="12700">
            <a:miter lim="400000"/>
          </a:ln>
        </p:spPr>
      </p:pic>
      <p:pic>
        <p:nvPicPr>
          <p:cNvPr id="1614" name="image114.png" descr="image114.png"/>
          <p:cNvPicPr>
            <a:picLocks noChangeAspect="1"/>
          </p:cNvPicPr>
          <p:nvPr/>
        </p:nvPicPr>
        <p:blipFill>
          <a:blip r:embed="rId5">
            <a:extLst/>
          </a:blip>
          <a:stretch>
            <a:fillRect/>
          </a:stretch>
        </p:blipFill>
        <p:spPr>
          <a:xfrm>
            <a:off x="7315200" y="5918200"/>
            <a:ext cx="3606800" cy="7086600"/>
          </a:xfrm>
          <a:prstGeom prst="rect">
            <a:avLst/>
          </a:prstGeom>
          <a:ln w="12700">
            <a:miter lim="400000"/>
          </a:ln>
        </p:spPr>
      </p:pic>
      <p:sp>
        <p:nvSpPr>
          <p:cNvPr id="1615" name="Oval"/>
          <p:cNvSpPr/>
          <p:nvPr/>
        </p:nvSpPr>
        <p:spPr>
          <a:xfrm>
            <a:off x="3429000" y="8839200"/>
            <a:ext cx="9982200" cy="762000"/>
          </a:xfrm>
          <a:prstGeom prst="ellipse">
            <a:avLst/>
          </a:prstGeom>
          <a:ln w="50800">
            <a:solidFill>
              <a:srgbClr val="C00000"/>
            </a:solidFill>
          </a:ln>
        </p:spPr>
        <p:txBody>
          <a:bodyPr lIns="101600" tIns="101600" rIns="101600" bIns="101600" anchor="ctr"/>
          <a:lstStyle/>
          <a:p>
            <a:pPr marR="81278" defTabSz="1828800">
              <a:defRPr sz="4800">
                <a:uFill>
                  <a:solidFill>
                    <a:srgbClr val="000000"/>
                  </a:solidFill>
                </a:uFill>
                <a:latin typeface="Arial"/>
                <a:ea typeface="Arial"/>
                <a:cs typeface="Arial"/>
                <a:sym typeface="Arial"/>
              </a:defRPr>
            </a:pPr>
            <a:endParaRPr/>
          </a:p>
        </p:txBody>
      </p:sp>
      <p:sp>
        <p:nvSpPr>
          <p:cNvPr id="1616" name="Oval"/>
          <p:cNvSpPr/>
          <p:nvPr/>
        </p:nvSpPr>
        <p:spPr>
          <a:xfrm>
            <a:off x="3429000" y="9931400"/>
            <a:ext cx="9982200" cy="762000"/>
          </a:xfrm>
          <a:prstGeom prst="ellipse">
            <a:avLst/>
          </a:prstGeom>
          <a:ln w="50800">
            <a:solidFill>
              <a:srgbClr val="C00000"/>
            </a:solidFill>
          </a:ln>
        </p:spPr>
        <p:txBody>
          <a:bodyPr lIns="101600" tIns="101600" rIns="101600" bIns="101600" anchor="ctr"/>
          <a:lstStyle/>
          <a:p>
            <a:pPr marR="81278" defTabSz="1828800">
              <a:defRPr sz="4800">
                <a:uFill>
                  <a:solidFill>
                    <a:srgbClr val="000000"/>
                  </a:solidFill>
                </a:uFill>
                <a:latin typeface="Arial"/>
                <a:ea typeface="Arial"/>
                <a:cs typeface="Arial"/>
                <a:sym typeface="Arial"/>
              </a:defRPr>
            </a:pPr>
            <a:endParaRPr/>
          </a:p>
        </p:txBody>
      </p:sp>
      <p:sp>
        <p:nvSpPr>
          <p:cNvPr id="1617" name="Body"/>
          <p:cNvSpPr>
            <a:spLocks noGrp="1"/>
          </p:cNvSpPr>
          <p:nvPr>
            <p:ph type="body" idx="1"/>
          </p:nvPr>
        </p:nvSpPr>
        <p:spPr>
          <a:prstGeom prst="rect">
            <a:avLst/>
          </a:prstGeom>
        </p:spPr>
        <p:txBody>
          <a:bodyPr/>
          <a:lstStyle/>
          <a:p>
            <a:endParaRPr/>
          </a:p>
        </p:txBody>
      </p:sp>
      <p:sp>
        <p:nvSpPr>
          <p:cNvPr id="1618" name="Rectangle"/>
          <p:cNvSpPr/>
          <p:nvPr/>
        </p:nvSpPr>
        <p:spPr>
          <a:xfrm>
            <a:off x="3048000" y="0"/>
            <a:ext cx="18288000" cy="5322626"/>
          </a:xfrm>
          <a:prstGeom prst="rect">
            <a:avLst/>
          </a:prstGeom>
          <a:solidFill>
            <a:srgbClr val="0070C0"/>
          </a:solidFill>
          <a:ln w="12700">
            <a:miter lim="400000"/>
          </a:ln>
        </p:spPr>
        <p:txBody>
          <a:bodyPr lIns="101600" tIns="101600" rIns="101600" bIns="101600" anchor="ctr"/>
          <a:lstStyle/>
          <a:p>
            <a:pPr marR="81278" defTabSz="1828800">
              <a:defRPr sz="4800">
                <a:uFill>
                  <a:solidFill>
                    <a:srgbClr val="000000"/>
                  </a:solidFill>
                </a:uFill>
                <a:latin typeface="Arial"/>
                <a:ea typeface="Arial"/>
                <a:cs typeface="Arial"/>
                <a:sym typeface="Arial"/>
              </a:defRPr>
            </a:pPr>
            <a:endParaRPr/>
          </a:p>
        </p:txBody>
      </p:sp>
      <p:sp>
        <p:nvSpPr>
          <p:cNvPr id="1619" name="Fast Start Bonus"/>
          <p:cNvSpPr>
            <a:spLocks noGrp="1"/>
          </p:cNvSpPr>
          <p:nvPr>
            <p:ph type="title"/>
          </p:nvPr>
        </p:nvSpPr>
        <p:spPr>
          <a:xfrm>
            <a:off x="3962400" y="34924"/>
            <a:ext cx="16459200" cy="2479676"/>
          </a:xfrm>
          <a:prstGeom prst="rect">
            <a:avLst/>
          </a:prstGeom>
        </p:spPr>
        <p:txBody>
          <a:bodyPr/>
          <a:lstStyle>
            <a:lvl1pPr marL="0" marR="162558" indent="39687">
              <a:defRPr sz="10800" b="1">
                <a:solidFill>
                  <a:srgbClr val="FFFFFF"/>
                </a:solidFill>
                <a:latin typeface="Calibri"/>
                <a:ea typeface="Calibri"/>
                <a:cs typeface="Calibri"/>
                <a:sym typeface="Calibri"/>
              </a:defRPr>
            </a:lvl1pPr>
          </a:lstStyle>
          <a:p>
            <a:r>
              <a:rPr lang="th-TH" dirty="0"/>
              <a:t>โบนัสเริ่มต้น</a:t>
            </a:r>
            <a:endParaRPr dirty="0"/>
          </a:p>
        </p:txBody>
      </p:sp>
      <p:sp>
        <p:nvSpPr>
          <p:cNvPr id="1620" name="Qualify as Director 700 to earn…"/>
          <p:cNvSpPr/>
          <p:nvPr/>
        </p:nvSpPr>
        <p:spPr>
          <a:xfrm>
            <a:off x="3048000" y="2274352"/>
            <a:ext cx="18313400" cy="2174954"/>
          </a:xfrm>
          <a:prstGeom prst="rect">
            <a:avLst/>
          </a:prstGeom>
          <a:ln w="25400">
            <a:miter lim="400000"/>
          </a:ln>
          <a:extLst>
            <a:ext uri="{C572A759-6A51-4108-AA02-DFA0A04FC94B}">
              <ma14:wrappingTextBoxFlag xmlns:ma14="http://schemas.microsoft.com/office/mac/drawingml/2011/main" xmlns="" val="1"/>
            </a:ext>
          </a:extLst>
        </p:spPr>
        <p:txBody>
          <a:bodyPr lIns="101600" tIns="101600" rIns="101600" bIns="101600">
            <a:spAutoFit/>
          </a:bodyPr>
          <a:lstStyle/>
          <a:p>
            <a:pPr marR="162558" algn="ctr" defTabSz="1828800">
              <a:spcBef>
                <a:spcPts val="1600"/>
              </a:spcBef>
              <a:defRPr sz="6400">
                <a:solidFill>
                  <a:srgbClr val="FFFFFF"/>
                </a:solidFill>
                <a:uFill>
                  <a:solidFill>
                    <a:srgbClr val="000000"/>
                  </a:solidFill>
                </a:uFill>
                <a:latin typeface="Calibri"/>
                <a:ea typeface="Calibri"/>
                <a:cs typeface="Calibri"/>
                <a:sym typeface="Calibri"/>
              </a:defRPr>
            </a:pPr>
            <a:r>
              <a:rPr lang="th-TH" sz="6400" dirty="0">
                <a:sym typeface="Calibri"/>
              </a:rPr>
              <a:t>มีคุณสมบัติเป็นไดเร็คเตอร์ 700 จะได้รับ</a:t>
            </a:r>
            <a:br>
              <a:rPr lang="th-TH" sz="6400" dirty="0">
                <a:sym typeface="Calibri"/>
              </a:rPr>
            </a:br>
            <a:r>
              <a:rPr lang="th-TH" sz="6400" dirty="0">
                <a:sym typeface="Calibri"/>
              </a:rPr>
              <a:t>โบนัสเริ่มต้นสูงสุด!</a:t>
            </a:r>
            <a:endParaRPr b="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615"/>
                                        </p:tgtEl>
                                        <p:attrNameLst>
                                          <p:attrName>style.visibility</p:attrName>
                                        </p:attrNameLst>
                                      </p:cBhvr>
                                      <p:to>
                                        <p:strVal val="visible"/>
                                      </p:to>
                                    </p:set>
                                    <p:anim calcmode="lin" valueType="num">
                                      <p:cBhvr>
                                        <p:cTn id="7" dur="500" fill="hold"/>
                                        <p:tgtEl>
                                          <p:spTgt spid="1615"/>
                                        </p:tgtEl>
                                        <p:attrNameLst>
                                          <p:attrName>ppt_w</p:attrName>
                                        </p:attrNameLst>
                                      </p:cBhvr>
                                      <p:tavLst>
                                        <p:tav tm="0">
                                          <p:val>
                                            <p:fltVal val="0"/>
                                          </p:val>
                                        </p:tav>
                                        <p:tav tm="100000">
                                          <p:val>
                                            <p:strVal val="#ppt_w"/>
                                          </p:val>
                                        </p:tav>
                                      </p:tavLst>
                                    </p:anim>
                                    <p:anim calcmode="lin" valueType="num">
                                      <p:cBhvr>
                                        <p:cTn id="8" dur="500" fill="hold"/>
                                        <p:tgtEl>
                                          <p:spTgt spid="161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2" nodeType="afterEffect">
                                  <p:stCondLst>
                                    <p:cond delay="0"/>
                                  </p:stCondLst>
                                  <p:iterate>
                                    <p:tmAbs val="0"/>
                                  </p:iterate>
                                  <p:childTnLst>
                                    <p:set>
                                      <p:cBhvr>
                                        <p:cTn id="11" fill="hold"/>
                                        <p:tgtEl>
                                          <p:spTgt spid="1616"/>
                                        </p:tgtEl>
                                        <p:attrNameLst>
                                          <p:attrName>style.visibility</p:attrName>
                                        </p:attrNameLst>
                                      </p:cBhvr>
                                      <p:to>
                                        <p:strVal val="visible"/>
                                      </p:to>
                                    </p:set>
                                    <p:anim calcmode="lin" valueType="num">
                                      <p:cBhvr>
                                        <p:cTn id="12" dur="500" fill="hold"/>
                                        <p:tgtEl>
                                          <p:spTgt spid="1616"/>
                                        </p:tgtEl>
                                        <p:attrNameLst>
                                          <p:attrName>ppt_w</p:attrName>
                                        </p:attrNameLst>
                                      </p:cBhvr>
                                      <p:tavLst>
                                        <p:tav tm="0">
                                          <p:val>
                                            <p:fltVal val="0"/>
                                          </p:val>
                                        </p:tav>
                                        <p:tav tm="100000">
                                          <p:val>
                                            <p:strVal val="#ppt_w"/>
                                          </p:val>
                                        </p:tav>
                                      </p:tavLst>
                                    </p:anim>
                                    <p:anim calcmode="lin" valueType="num">
                                      <p:cBhvr>
                                        <p:cTn id="13" dur="500" fill="hold"/>
                                        <p:tgtEl>
                                          <p:spTgt spid="16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5" grpId="1" animBg="1" advAuto="0"/>
      <p:bldP spid="1616" grpId="2" animBg="1" advAuto="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4" name="Goal"/>
          <p:cNvSpPr>
            <a:spLocks noGrp="1"/>
          </p:cNvSpPr>
          <p:nvPr>
            <p:ph type="title"/>
          </p:nvPr>
        </p:nvSpPr>
        <p:spPr>
          <a:xfrm>
            <a:off x="4305300" y="743007"/>
            <a:ext cx="15773400" cy="2283512"/>
          </a:xfrm>
          <a:prstGeom prst="rect">
            <a:avLst/>
          </a:prstGeom>
        </p:spPr>
        <p:txBody>
          <a:bodyPr/>
          <a:lstStyle>
            <a:lvl1pPr defTabSz="1152141">
              <a:defRPr sz="11400"/>
            </a:lvl1pPr>
          </a:lstStyle>
          <a:p>
            <a:r>
              <a:rPr lang="th-TH" dirty="0"/>
              <a:t>เป้าหมาย</a:t>
            </a:r>
            <a:endParaRPr dirty="0"/>
          </a:p>
        </p:txBody>
      </p:sp>
      <p:sp>
        <p:nvSpPr>
          <p:cNvPr id="1625" name="Qualify consistently at each rank…"/>
          <p:cNvSpPr>
            <a:spLocks noGrp="1"/>
          </p:cNvSpPr>
          <p:nvPr>
            <p:ph type="body" sz="half" idx="1"/>
          </p:nvPr>
        </p:nvSpPr>
        <p:spPr>
          <a:xfrm>
            <a:off x="4073573" y="2792279"/>
            <a:ext cx="12031660" cy="10323360"/>
          </a:xfrm>
          <a:prstGeom prst="rect">
            <a:avLst/>
          </a:prstGeom>
        </p:spPr>
        <p:txBody>
          <a:bodyPr>
            <a:normAutofit/>
          </a:bodyPr>
          <a:lstStyle/>
          <a:p>
            <a:pPr marL="419100" indent="-419100">
              <a:spcBef>
                <a:spcPts val="2400"/>
              </a:spcBef>
              <a:defRPr sz="6400"/>
            </a:pPr>
            <a:r>
              <a:rPr lang="th-TH" dirty="0"/>
              <a:t>มีคุณสมบัติอย่างสม่ำเสมอในแต่ละตำแหน่ง</a:t>
            </a:r>
          </a:p>
          <a:p>
            <a:pPr marL="419100" indent="-419100">
              <a:spcBef>
                <a:spcPts val="2400"/>
              </a:spcBef>
              <a:defRPr sz="6400"/>
            </a:pPr>
            <a:r>
              <a:rPr lang="th-TH" dirty="0"/>
              <a:t>ก้าวเข้าสู่ตำแหน่งบรอนซ์เอ็คเซคคิวทีพ</a:t>
            </a:r>
          </a:p>
          <a:p>
            <a:pPr marL="419100" indent="-419100">
              <a:spcBef>
                <a:spcPts val="2400"/>
              </a:spcBef>
              <a:defRPr sz="6400"/>
            </a:pPr>
            <a:r>
              <a:rPr lang="th-TH" dirty="0"/>
              <a:t>ได้รับ “เช็คจับคู่“</a:t>
            </a:r>
          </a:p>
          <a:p>
            <a:pPr marL="419100" indent="-419100">
              <a:spcBef>
                <a:spcPts val="2400"/>
              </a:spcBef>
              <a:defRPr sz="6400"/>
            </a:pPr>
            <a:r>
              <a:rPr lang="th-TH" dirty="0"/>
              <a:t>มีส่วนร่วมในเอ็คเซคคิวทีพโมเมนตัมพูล (EMP):</a:t>
            </a:r>
          </a:p>
          <a:p>
            <a:pPr marL="419100" indent="-419100">
              <a:spcBef>
                <a:spcPts val="2400"/>
              </a:spcBef>
              <a:defRPr sz="6400"/>
            </a:pPr>
            <a:r>
              <a:rPr lang="th-TH" dirty="0"/>
              <a:t>ดำเนินการต่อไปสู่ตำแหน่งไดมอนด์ และอื่นๆ!</a:t>
            </a:r>
            <a:endParaRPr dirty="0"/>
          </a:p>
        </p:txBody>
      </p:sp>
      <p:pic>
        <p:nvPicPr>
          <p:cNvPr id="1626" name="image115.png" descr="image115.png"/>
          <p:cNvPicPr>
            <a:picLocks noChangeAspect="1"/>
          </p:cNvPicPr>
          <p:nvPr/>
        </p:nvPicPr>
        <p:blipFill>
          <a:blip r:embed="rId3">
            <a:extLst/>
          </a:blip>
          <a:stretch>
            <a:fillRect/>
          </a:stretch>
        </p:blipFill>
        <p:spPr>
          <a:xfrm rot="1415457">
            <a:off x="12595934" y="-994306"/>
            <a:ext cx="13716001" cy="137160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625">
                                            <p:bg/>
                                          </p:spTgt>
                                        </p:tgtEl>
                                        <p:attrNameLst>
                                          <p:attrName>style.visibility</p:attrName>
                                        </p:attrNameLst>
                                      </p:cBhvr>
                                      <p:to>
                                        <p:strVal val="visible"/>
                                      </p:to>
                                    </p:set>
                                    <p:animEffect transition="in" filter="dissolve">
                                      <p:cBhvr>
                                        <p:cTn id="7" dur="1000"/>
                                        <p:tgtEl>
                                          <p:spTgt spid="1625">
                                            <p:bg/>
                                          </p:spTgt>
                                        </p:tgtEl>
                                      </p:cBhvr>
                                    </p:animEffect>
                                  </p:childTnLst>
                                </p:cTn>
                              </p:par>
                            </p:childTnLst>
                          </p:cTn>
                        </p:par>
                        <p:par>
                          <p:cTn id="8" fill="hold">
                            <p:stCondLst>
                              <p:cond delay="1000"/>
                            </p:stCondLst>
                            <p:childTnLst>
                              <p:par>
                                <p:cTn id="9" presetID="9" presetClass="entr" fill="hold" grpId="1" nodeType="afterEffect">
                                  <p:stCondLst>
                                    <p:cond delay="0"/>
                                  </p:stCondLst>
                                  <p:iterate>
                                    <p:tmAbs val="0"/>
                                  </p:iterate>
                                  <p:childTnLst>
                                    <p:set>
                                      <p:cBhvr>
                                        <p:cTn id="10" fill="hold"/>
                                        <p:tgtEl>
                                          <p:spTgt spid="1625">
                                            <p:txEl>
                                              <p:pRg st="0" end="0"/>
                                            </p:txEl>
                                          </p:spTgt>
                                        </p:tgtEl>
                                        <p:attrNameLst>
                                          <p:attrName>style.visibility</p:attrName>
                                        </p:attrNameLst>
                                      </p:cBhvr>
                                      <p:to>
                                        <p:strVal val="visible"/>
                                      </p:to>
                                    </p:set>
                                    <p:animEffect transition="in" filter="dissolve">
                                      <p:cBhvr>
                                        <p:cTn id="11" dur="1000"/>
                                        <p:tgtEl>
                                          <p:spTgt spid="1625">
                                            <p:txEl>
                                              <p:pRg st="0" end="0"/>
                                            </p:txEl>
                                          </p:spTgt>
                                        </p:tgtEl>
                                      </p:cBhvr>
                                    </p:animEffect>
                                  </p:childTnLst>
                                </p:cTn>
                              </p:par>
                            </p:childTnLst>
                          </p:cTn>
                        </p:par>
                        <p:par>
                          <p:cTn id="12" fill="hold">
                            <p:stCondLst>
                              <p:cond delay="2000"/>
                            </p:stCondLst>
                            <p:childTnLst>
                              <p:par>
                                <p:cTn id="13" presetID="9" presetClass="entr" fill="hold" grpId="1" nodeType="afterEffect">
                                  <p:stCondLst>
                                    <p:cond delay="0"/>
                                  </p:stCondLst>
                                  <p:iterate>
                                    <p:tmAbs val="0"/>
                                  </p:iterate>
                                  <p:childTnLst>
                                    <p:set>
                                      <p:cBhvr>
                                        <p:cTn id="14" fill="hold"/>
                                        <p:tgtEl>
                                          <p:spTgt spid="1625">
                                            <p:txEl>
                                              <p:pRg st="1" end="1"/>
                                            </p:txEl>
                                          </p:spTgt>
                                        </p:tgtEl>
                                        <p:attrNameLst>
                                          <p:attrName>style.visibility</p:attrName>
                                        </p:attrNameLst>
                                      </p:cBhvr>
                                      <p:to>
                                        <p:strVal val="visible"/>
                                      </p:to>
                                    </p:set>
                                    <p:animEffect transition="in" filter="dissolve">
                                      <p:cBhvr>
                                        <p:cTn id="15" dur="1000"/>
                                        <p:tgtEl>
                                          <p:spTgt spid="1625">
                                            <p:txEl>
                                              <p:pRg st="1" end="1"/>
                                            </p:txEl>
                                          </p:spTgt>
                                        </p:tgtEl>
                                      </p:cBhvr>
                                    </p:animEffect>
                                  </p:childTnLst>
                                </p:cTn>
                              </p:par>
                            </p:childTnLst>
                          </p:cTn>
                        </p:par>
                        <p:par>
                          <p:cTn id="16" fill="hold">
                            <p:stCondLst>
                              <p:cond delay="3000"/>
                            </p:stCondLst>
                            <p:childTnLst>
                              <p:par>
                                <p:cTn id="17" presetID="9" presetClass="entr" fill="hold" grpId="1" nodeType="afterEffect">
                                  <p:stCondLst>
                                    <p:cond delay="0"/>
                                  </p:stCondLst>
                                  <p:iterate>
                                    <p:tmAbs val="0"/>
                                  </p:iterate>
                                  <p:childTnLst>
                                    <p:set>
                                      <p:cBhvr>
                                        <p:cTn id="18" fill="hold"/>
                                        <p:tgtEl>
                                          <p:spTgt spid="1625">
                                            <p:txEl>
                                              <p:pRg st="2" end="2"/>
                                            </p:txEl>
                                          </p:spTgt>
                                        </p:tgtEl>
                                        <p:attrNameLst>
                                          <p:attrName>style.visibility</p:attrName>
                                        </p:attrNameLst>
                                      </p:cBhvr>
                                      <p:to>
                                        <p:strVal val="visible"/>
                                      </p:to>
                                    </p:set>
                                    <p:animEffect transition="in" filter="dissolve">
                                      <p:cBhvr>
                                        <p:cTn id="19" dur="1000"/>
                                        <p:tgtEl>
                                          <p:spTgt spid="1625">
                                            <p:txEl>
                                              <p:pRg st="2" end="2"/>
                                            </p:txEl>
                                          </p:spTgt>
                                        </p:tgtEl>
                                      </p:cBhvr>
                                    </p:animEffect>
                                  </p:childTnLst>
                                </p:cTn>
                              </p:par>
                            </p:childTnLst>
                          </p:cTn>
                        </p:par>
                        <p:par>
                          <p:cTn id="20" fill="hold">
                            <p:stCondLst>
                              <p:cond delay="4000"/>
                            </p:stCondLst>
                            <p:childTnLst>
                              <p:par>
                                <p:cTn id="21" presetID="9" presetClass="entr" fill="hold" grpId="1" nodeType="afterEffect">
                                  <p:stCondLst>
                                    <p:cond delay="0"/>
                                  </p:stCondLst>
                                  <p:iterate>
                                    <p:tmAbs val="0"/>
                                  </p:iterate>
                                  <p:childTnLst>
                                    <p:set>
                                      <p:cBhvr>
                                        <p:cTn id="22" fill="hold"/>
                                        <p:tgtEl>
                                          <p:spTgt spid="1625">
                                            <p:txEl>
                                              <p:pRg st="3" end="3"/>
                                            </p:txEl>
                                          </p:spTgt>
                                        </p:tgtEl>
                                        <p:attrNameLst>
                                          <p:attrName>style.visibility</p:attrName>
                                        </p:attrNameLst>
                                      </p:cBhvr>
                                      <p:to>
                                        <p:strVal val="visible"/>
                                      </p:to>
                                    </p:set>
                                    <p:animEffect transition="in" filter="dissolve">
                                      <p:cBhvr>
                                        <p:cTn id="23" dur="1000"/>
                                        <p:tgtEl>
                                          <p:spTgt spid="1625">
                                            <p:txEl>
                                              <p:pRg st="3" end="3"/>
                                            </p:txEl>
                                          </p:spTgt>
                                        </p:tgtEl>
                                      </p:cBhvr>
                                    </p:animEffect>
                                  </p:childTnLst>
                                </p:cTn>
                              </p:par>
                            </p:childTnLst>
                          </p:cTn>
                        </p:par>
                        <p:par>
                          <p:cTn id="24" fill="hold">
                            <p:stCondLst>
                              <p:cond delay="5000"/>
                            </p:stCondLst>
                            <p:childTnLst>
                              <p:par>
                                <p:cTn id="25" presetID="9" presetClass="entr" fill="hold" grpId="1" nodeType="afterEffect">
                                  <p:stCondLst>
                                    <p:cond delay="0"/>
                                  </p:stCondLst>
                                  <p:iterate>
                                    <p:tmAbs val="0"/>
                                  </p:iterate>
                                  <p:childTnLst>
                                    <p:set>
                                      <p:cBhvr>
                                        <p:cTn id="26" fill="hold"/>
                                        <p:tgtEl>
                                          <p:spTgt spid="1625">
                                            <p:txEl>
                                              <p:pRg st="4" end="4"/>
                                            </p:txEl>
                                          </p:spTgt>
                                        </p:tgtEl>
                                        <p:attrNameLst>
                                          <p:attrName>style.visibility</p:attrName>
                                        </p:attrNameLst>
                                      </p:cBhvr>
                                      <p:to>
                                        <p:strVal val="visible"/>
                                      </p:to>
                                    </p:set>
                                    <p:animEffect transition="in" filter="dissolve">
                                      <p:cBhvr>
                                        <p:cTn id="27" dur="1000"/>
                                        <p:tgtEl>
                                          <p:spTgt spid="162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5" grpId="1" build="p" bldLvl="5" animBg="1" advAuto="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51E88D-B46D-E34C-8009-38BC5833AA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25997" y="1081550"/>
            <a:ext cx="14612549" cy="11228070"/>
          </a:xfrm>
          <a:prstGeom prst="rect">
            <a:avLst/>
          </a:prstGeom>
          <a:effectLst>
            <a:innerShdw blurRad="114300">
              <a:prstClr val="black"/>
            </a:innerShdw>
          </a:effectLst>
        </p:spPr>
      </p:pic>
      <p:sp>
        <p:nvSpPr>
          <p:cNvPr id="1630" name="Executive…"/>
          <p:cNvSpPr>
            <a:spLocks noGrp="1"/>
          </p:cNvSpPr>
          <p:nvPr>
            <p:ph type="title"/>
          </p:nvPr>
        </p:nvSpPr>
        <p:spPr>
          <a:xfrm>
            <a:off x="1045255" y="772022"/>
            <a:ext cx="10764931" cy="3198627"/>
          </a:xfrm>
          <a:prstGeom prst="rect">
            <a:avLst/>
          </a:prstGeom>
        </p:spPr>
        <p:txBody>
          <a:bodyPr/>
          <a:lstStyle/>
          <a:p>
            <a:pPr defTabSz="973836">
              <a:defRPr sz="6815"/>
            </a:pPr>
            <a:r>
              <a:rPr lang="th-TH" dirty="0"/>
              <a:t>การขึ้นสู่ตำแหน่งบรอนซ์เอ็คเซคคิวทีพและสูงกว่า</a:t>
            </a:r>
            <a:endParaRPr dirty="0"/>
          </a:p>
        </p:txBody>
      </p:sp>
      <p:sp>
        <p:nvSpPr>
          <p:cNvPr id="1631" name="Binary  Tree…"/>
          <p:cNvSpPr>
            <a:spLocks noGrp="1"/>
          </p:cNvSpPr>
          <p:nvPr>
            <p:ph type="body" sz="quarter" idx="1"/>
          </p:nvPr>
        </p:nvSpPr>
        <p:spPr>
          <a:xfrm>
            <a:off x="829444" y="5534690"/>
            <a:ext cx="11196553" cy="5833603"/>
          </a:xfrm>
          <a:prstGeom prst="rect">
            <a:avLst/>
          </a:prstGeom>
        </p:spPr>
        <p:txBody>
          <a:bodyPr>
            <a:normAutofit fontScale="92500" lnSpcReduction="20000"/>
          </a:bodyPr>
          <a:lstStyle/>
          <a:p>
            <a:pPr marL="0" lvl="1" indent="0" algn="ctr" defTabSz="918972">
              <a:lnSpc>
                <a:spcPct val="100000"/>
              </a:lnSpc>
              <a:spcBef>
                <a:spcPts val="400"/>
              </a:spcBef>
              <a:buSzTx/>
              <a:buNone/>
              <a:defRPr sz="3600" b="1">
                <a:latin typeface="+mn-lt"/>
                <a:ea typeface="+mn-ea"/>
                <a:cs typeface="+mn-cs"/>
                <a:sym typeface="Helvetica"/>
              </a:defRPr>
            </a:pPr>
            <a:r>
              <a:rPr dirty="0"/>
              <a:t>Binary  Tree</a:t>
            </a:r>
            <a:endParaRPr sz="3200" dirty="0">
              <a:solidFill>
                <a:srgbClr val="002452"/>
              </a:solidFill>
            </a:endParaRPr>
          </a:p>
          <a:p>
            <a:pPr marL="306323" lvl="1" indent="-306323" defTabSz="918972">
              <a:lnSpc>
                <a:spcPct val="100000"/>
              </a:lnSpc>
              <a:spcBef>
                <a:spcPts val="3600"/>
              </a:spcBef>
              <a:defRPr sz="4000"/>
            </a:pPr>
            <a:r>
              <a:rPr lang="th-TH" dirty="0"/>
              <a:t>ตำแหน่งจะถูกกำหนดทุกสัปดาห์โดย “คะแนนขาย่อย“</a:t>
            </a:r>
            <a:endParaRPr lang="en-US" dirty="0"/>
          </a:p>
          <a:p>
            <a:pPr marL="0" lvl="1" indent="0" algn="ctr" defTabSz="918972">
              <a:lnSpc>
                <a:spcPct val="100000"/>
              </a:lnSpc>
              <a:spcBef>
                <a:spcPts val="400"/>
              </a:spcBef>
              <a:buSzTx/>
              <a:buNone/>
              <a:defRPr sz="3600" b="1">
                <a:latin typeface="+mn-lt"/>
                <a:ea typeface="+mn-ea"/>
                <a:cs typeface="+mn-cs"/>
                <a:sym typeface="Helvetica"/>
              </a:defRPr>
            </a:pPr>
            <a:endParaRPr lang="en-US" sz="3600" b="1" dirty="0">
              <a:latin typeface="+mn-lt"/>
              <a:cs typeface="+mn-cs"/>
              <a:sym typeface="Helvetica"/>
            </a:endParaRPr>
          </a:p>
          <a:p>
            <a:pPr marL="0" lvl="1" indent="0" algn="ctr" defTabSz="918972">
              <a:lnSpc>
                <a:spcPct val="100000"/>
              </a:lnSpc>
              <a:spcBef>
                <a:spcPts val="400"/>
              </a:spcBef>
              <a:buSzTx/>
              <a:buNone/>
              <a:defRPr sz="3600" b="1">
                <a:latin typeface="+mn-lt"/>
                <a:ea typeface="+mn-ea"/>
                <a:cs typeface="+mn-cs"/>
                <a:sym typeface="Helvetica"/>
              </a:defRPr>
            </a:pPr>
            <a:r>
              <a:rPr lang="en-US" sz="3600" b="1" dirty="0">
                <a:latin typeface="+mn-lt"/>
                <a:cs typeface="+mn-cs"/>
                <a:sym typeface="Helvetica"/>
              </a:rPr>
              <a:t>Sponsor  Tree</a:t>
            </a:r>
            <a:endParaRPr lang="en-US" dirty="0"/>
          </a:p>
          <a:p>
            <a:pPr marL="306323" lvl="1" indent="-306323" defTabSz="918972">
              <a:lnSpc>
                <a:spcPct val="100000"/>
              </a:lnSpc>
              <a:spcBef>
                <a:spcPts val="3600"/>
              </a:spcBef>
              <a:defRPr sz="4000"/>
            </a:pPr>
            <a:r>
              <a:rPr lang="th-TH" dirty="0"/>
              <a:t>ตำแหน่งบรอนซ์ + ต้องมีไดเร็คเตอร์ที่มีคุณสมบัติ 300 ทุกๆสัปดาห์ใน </a:t>
            </a:r>
            <a:r>
              <a:rPr lang="en-US" dirty="0"/>
              <a:t>sponsor tree</a:t>
            </a:r>
            <a:endParaRPr lang="th-TH" dirty="0"/>
          </a:p>
          <a:p>
            <a:pPr marL="306323" lvl="1" indent="-306323" defTabSz="918972">
              <a:lnSpc>
                <a:spcPct val="100000"/>
              </a:lnSpc>
              <a:spcBef>
                <a:spcPts val="3600"/>
              </a:spcBef>
              <a:defRPr sz="4000"/>
            </a:pPr>
            <a:r>
              <a:rPr lang="th-TH" dirty="0"/>
              <a:t>ไดเร็คเตอร์ 300 ไม่สามารถเป็น "spillover" จากอัพไลน์ (เรียนรู้เกี่ยวกับปริมาณ Spillover ในวิดีโอ "วิธีสร้าง </a:t>
            </a:r>
            <a:r>
              <a:rPr lang="en-US" dirty="0"/>
              <a:t>binary</a:t>
            </a:r>
            <a:r>
              <a:rPr lang="th-TH" dirty="0"/>
              <a:t>")</a:t>
            </a:r>
            <a:endParaRPr sz="3200" b="0" dirty="0">
              <a:solidFill>
                <a:srgbClr val="0070C0"/>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846A3534-EA5D-8C4E-A4F2-87471AC7C8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50204" y="4475876"/>
            <a:ext cx="10884886" cy="1753473"/>
          </a:xfrm>
          <a:prstGeom prst="rect">
            <a:avLst/>
          </a:prstGeom>
          <a:effectLst>
            <a:innerShdw blurRad="114300">
              <a:prstClr val="black"/>
            </a:inn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631">
                                            <p:bg/>
                                          </p:spTgt>
                                        </p:tgtEl>
                                        <p:attrNameLst>
                                          <p:attrName>style.visibility</p:attrName>
                                        </p:attrNameLst>
                                      </p:cBhvr>
                                      <p:to>
                                        <p:strVal val="visible"/>
                                      </p:to>
                                    </p:set>
                                    <p:animEffect transition="in" filter="dissolve">
                                      <p:cBhvr>
                                        <p:cTn id="7" dur="1000"/>
                                        <p:tgtEl>
                                          <p:spTgt spid="1631">
                                            <p:bg/>
                                          </p:spTgt>
                                        </p:tgtEl>
                                      </p:cBhvr>
                                    </p:animEffect>
                                  </p:childTnLst>
                                </p:cTn>
                              </p:par>
                              <p:par>
                                <p:cTn id="8" presetID="9" presetClass="entr" presetSubtype="0" fill="hold" grpId="1" nodeType="withEffect">
                                  <p:stCondLst>
                                    <p:cond delay="0"/>
                                  </p:stCondLst>
                                  <p:iterate>
                                    <p:tmAbs val="0"/>
                                  </p:iterate>
                                  <p:childTnLst>
                                    <p:set>
                                      <p:cBhvr>
                                        <p:cTn id="9" fill="hold"/>
                                        <p:tgtEl>
                                          <p:spTgt spid="1631">
                                            <p:txEl>
                                              <p:pRg st="0" end="0"/>
                                            </p:txEl>
                                          </p:spTgt>
                                        </p:tgtEl>
                                        <p:attrNameLst>
                                          <p:attrName>style.visibility</p:attrName>
                                        </p:attrNameLst>
                                      </p:cBhvr>
                                      <p:to>
                                        <p:strVal val="visible"/>
                                      </p:to>
                                    </p:set>
                                    <p:animEffect transition="in" filter="dissolve">
                                      <p:cBhvr>
                                        <p:cTn id="10" dur="1000"/>
                                        <p:tgtEl>
                                          <p:spTgt spid="163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9" presetClass="entr" fill="hold" grpId="1" nodeType="clickEffect">
                                  <p:stCondLst>
                                    <p:cond delay="0"/>
                                  </p:stCondLst>
                                  <p:iterate>
                                    <p:tmAbs val="0"/>
                                  </p:iterate>
                                  <p:childTnLst>
                                    <p:set>
                                      <p:cBhvr>
                                        <p:cTn id="25" fill="hold"/>
                                        <p:tgtEl>
                                          <p:spTgt spid="1631">
                                            <p:txEl>
                                              <p:pRg st="1" end="1"/>
                                            </p:txEl>
                                          </p:spTgt>
                                        </p:tgtEl>
                                        <p:attrNameLst>
                                          <p:attrName>style.visibility</p:attrName>
                                        </p:attrNameLst>
                                      </p:cBhvr>
                                      <p:to>
                                        <p:strVal val="visible"/>
                                      </p:to>
                                    </p:set>
                                    <p:animEffect transition="in" filter="dissolve">
                                      <p:cBhvr>
                                        <p:cTn id="26" dur="1000"/>
                                        <p:tgtEl>
                                          <p:spTgt spid="1631">
                                            <p:txEl>
                                              <p:pRg st="1" end="1"/>
                                            </p:txEl>
                                          </p:spTgt>
                                        </p:tgtEl>
                                      </p:cBhvr>
                                    </p:animEffect>
                                  </p:childTnLst>
                                </p:cTn>
                              </p:par>
                            </p:childTnLst>
                          </p:cTn>
                        </p:par>
                        <p:par>
                          <p:cTn id="27" fill="hold">
                            <p:stCondLst>
                              <p:cond delay="1000"/>
                            </p:stCondLst>
                            <p:childTnLst>
                              <p:par>
                                <p:cTn id="28" presetID="9" presetClass="entr" fill="hold" grpId="1" nodeType="afterEffect">
                                  <p:stCondLst>
                                    <p:cond delay="0"/>
                                  </p:stCondLst>
                                  <p:iterate>
                                    <p:tmAbs val="0"/>
                                  </p:iterate>
                                  <p:childTnLst>
                                    <p:set>
                                      <p:cBhvr>
                                        <p:cTn id="29" fill="hold"/>
                                        <p:tgtEl>
                                          <p:spTgt spid="1631">
                                            <p:txEl>
                                              <p:pRg st="3" end="3"/>
                                            </p:txEl>
                                          </p:spTgt>
                                        </p:tgtEl>
                                        <p:attrNameLst>
                                          <p:attrName>style.visibility</p:attrName>
                                        </p:attrNameLst>
                                      </p:cBhvr>
                                      <p:to>
                                        <p:strVal val="visible"/>
                                      </p:to>
                                    </p:set>
                                    <p:animEffect transition="in" filter="dissolve">
                                      <p:cBhvr>
                                        <p:cTn id="30" dur="1000"/>
                                        <p:tgtEl>
                                          <p:spTgt spid="1631">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fill="hold" grpId="1" nodeType="clickEffect">
                                  <p:stCondLst>
                                    <p:cond delay="0"/>
                                  </p:stCondLst>
                                  <p:iterate>
                                    <p:tmAbs val="0"/>
                                  </p:iterate>
                                  <p:childTnLst>
                                    <p:set>
                                      <p:cBhvr>
                                        <p:cTn id="34" fill="hold"/>
                                        <p:tgtEl>
                                          <p:spTgt spid="1631">
                                            <p:txEl>
                                              <p:pRg st="4" end="4"/>
                                            </p:txEl>
                                          </p:spTgt>
                                        </p:tgtEl>
                                        <p:attrNameLst>
                                          <p:attrName>style.visibility</p:attrName>
                                        </p:attrNameLst>
                                      </p:cBhvr>
                                      <p:to>
                                        <p:strVal val="visible"/>
                                      </p:to>
                                    </p:set>
                                    <p:animEffect transition="in" filter="dissolve">
                                      <p:cBhvr>
                                        <p:cTn id="35" dur="1000"/>
                                        <p:tgtEl>
                                          <p:spTgt spid="1631">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fill="hold" grpId="1" nodeType="clickEffect">
                                  <p:stCondLst>
                                    <p:cond delay="0"/>
                                  </p:stCondLst>
                                  <p:iterate>
                                    <p:tmAbs val="0"/>
                                  </p:iterate>
                                  <p:childTnLst>
                                    <p:set>
                                      <p:cBhvr>
                                        <p:cTn id="39" fill="hold"/>
                                        <p:tgtEl>
                                          <p:spTgt spid="1631">
                                            <p:txEl>
                                              <p:pRg st="5" end="5"/>
                                            </p:txEl>
                                          </p:spTgt>
                                        </p:tgtEl>
                                        <p:attrNameLst>
                                          <p:attrName>style.visibility</p:attrName>
                                        </p:attrNameLst>
                                      </p:cBhvr>
                                      <p:to>
                                        <p:strVal val="visible"/>
                                      </p:to>
                                    </p:set>
                                    <p:animEffect transition="in" filter="dissolve">
                                      <p:cBhvr>
                                        <p:cTn id="40" dur="1000"/>
                                        <p:tgtEl>
                                          <p:spTgt spid="163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1" grpId="1" uiExpand="1" build="p" bldLvl="5" animBg="1" advAuto="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640394-AA8E-C34F-BBFE-A001E11E07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4144" y="1690088"/>
            <a:ext cx="18726151" cy="5141813"/>
          </a:xfrm>
          <a:prstGeom prst="rect">
            <a:avLst/>
          </a:prstGeom>
          <a:effectLst>
            <a:innerShdw blurRad="114300">
              <a:prstClr val="black"/>
            </a:innerShdw>
          </a:effectLst>
        </p:spPr>
      </p:pic>
      <p:sp>
        <p:nvSpPr>
          <p:cNvPr id="1639" name="Bronze Executive"/>
          <p:cNvSpPr>
            <a:spLocks noGrp="1"/>
          </p:cNvSpPr>
          <p:nvPr>
            <p:ph type="title"/>
          </p:nvPr>
        </p:nvSpPr>
        <p:spPr>
          <a:xfrm>
            <a:off x="3484227" y="-25400"/>
            <a:ext cx="17445373" cy="1778000"/>
          </a:xfrm>
          <a:prstGeom prst="rect">
            <a:avLst/>
          </a:prstGeom>
        </p:spPr>
        <p:txBody>
          <a:bodyPr/>
          <a:lstStyle>
            <a:lvl1pPr marL="0" marR="162558" indent="39687">
              <a:defRPr b="1">
                <a:solidFill>
                  <a:srgbClr val="0070C0"/>
                </a:solidFill>
                <a:latin typeface="Calibri"/>
                <a:ea typeface="Calibri"/>
                <a:cs typeface="Calibri"/>
                <a:sym typeface="Calibri"/>
              </a:defRPr>
            </a:lvl1pPr>
          </a:lstStyle>
          <a:p>
            <a:r>
              <a:rPr lang="th-TH" dirty="0"/>
              <a:t>บรอนซ์เอ็คเซคคิวทีพ</a:t>
            </a:r>
            <a:endParaRPr dirty="0"/>
          </a:p>
        </p:txBody>
      </p:sp>
      <p:sp>
        <p:nvSpPr>
          <p:cNvPr id="1643" name="Oval"/>
          <p:cNvSpPr/>
          <p:nvPr/>
        </p:nvSpPr>
        <p:spPr>
          <a:xfrm>
            <a:off x="2959118" y="5859713"/>
            <a:ext cx="19748482" cy="1092201"/>
          </a:xfrm>
          <a:prstGeom prst="ellipse">
            <a:avLst/>
          </a:prstGeom>
          <a:ln w="101600">
            <a:solidFill>
              <a:srgbClr val="C00000"/>
            </a:solidFill>
          </a:ln>
        </p:spPr>
        <p:txBody>
          <a:bodyPr lIns="101600" tIns="101600" rIns="101600" bIns="101600" anchor="ctr"/>
          <a:lstStyle/>
          <a:p>
            <a:pPr marR="81278" defTabSz="1828800">
              <a:defRPr sz="4800">
                <a:uFill>
                  <a:solidFill>
                    <a:srgbClr val="000000"/>
                  </a:solidFill>
                </a:uFill>
                <a:latin typeface="Arial"/>
                <a:ea typeface="Arial"/>
                <a:cs typeface="Arial"/>
                <a:sym typeface="Arial"/>
              </a:defRPr>
            </a:pPr>
            <a:endParaRPr/>
          </a:p>
        </p:txBody>
      </p:sp>
      <p:sp>
        <p:nvSpPr>
          <p:cNvPr id="1644" name="200 PV monthly…"/>
          <p:cNvSpPr/>
          <p:nvPr/>
        </p:nvSpPr>
        <p:spPr>
          <a:xfrm>
            <a:off x="14269674" y="7462035"/>
            <a:ext cx="6160315" cy="4308872"/>
          </a:xfrm>
          <a:prstGeom prst="rect">
            <a:avLst/>
          </a:prstGeom>
          <a:ln w="25400">
            <a:miter lim="400000"/>
          </a:ln>
          <a:extLst>
            <a:ext uri="{C572A759-6A51-4108-AA02-DFA0A04FC94B}">
              <ma14:wrappingTextBoxFlag xmlns:ma14="http://schemas.microsoft.com/office/mac/drawingml/2011/main" xmlns="" val="1"/>
            </a:ext>
          </a:extLst>
        </p:spPr>
        <p:txBody>
          <a:bodyPr lIns="0" tIns="0" rIns="0" bIns="0">
            <a:spAutoFit/>
          </a:bodyPr>
          <a:lstStyle/>
          <a:p>
            <a:pPr marR="81278" indent="39687" defTabSz="1828800">
              <a:spcBef>
                <a:spcPts val="2400"/>
              </a:spcBef>
              <a:defRPr sz="4000">
                <a:solidFill>
                  <a:srgbClr val="0070C0"/>
                </a:solidFill>
                <a:uFill>
                  <a:solidFill>
                    <a:srgbClr val="000000"/>
                  </a:solidFill>
                </a:uFill>
                <a:latin typeface="Arial"/>
                <a:ea typeface="Arial"/>
                <a:cs typeface="Arial"/>
                <a:sym typeface="Arial"/>
              </a:defRPr>
            </a:pPr>
            <a:r>
              <a:rPr dirty="0"/>
              <a:t>200 PV </a:t>
            </a:r>
            <a:r>
              <a:rPr lang="th-TH" dirty="0"/>
              <a:t>ต่อเดือน</a:t>
            </a:r>
            <a:endParaRPr sz="4800" dirty="0"/>
          </a:p>
          <a:p>
            <a:pPr marR="81278" indent="39687" defTabSz="1828800">
              <a:spcBef>
                <a:spcPts val="2400"/>
              </a:spcBef>
              <a:defRPr sz="4000">
                <a:solidFill>
                  <a:srgbClr val="0070C0"/>
                </a:solidFill>
                <a:uFill>
                  <a:solidFill>
                    <a:srgbClr val="000000"/>
                  </a:solidFill>
                </a:uFill>
                <a:latin typeface="Arial"/>
                <a:ea typeface="Arial"/>
                <a:cs typeface="Arial"/>
                <a:sym typeface="Arial"/>
              </a:defRPr>
            </a:pPr>
            <a:r>
              <a:rPr dirty="0"/>
              <a:t>2,000 </a:t>
            </a:r>
            <a:r>
              <a:rPr lang="en-US" dirty="0"/>
              <a:t>GV (</a:t>
            </a:r>
            <a:r>
              <a:rPr lang="th-TH" dirty="0"/>
              <a:t>คะแนนกลุ่ม</a:t>
            </a:r>
            <a:r>
              <a:rPr lang="en-US" dirty="0"/>
              <a:t>)</a:t>
            </a:r>
            <a:r>
              <a:rPr lang="th-TH" dirty="0"/>
              <a:t> ในขาย่อย</a:t>
            </a:r>
            <a:endParaRPr sz="4800" dirty="0"/>
          </a:p>
          <a:p>
            <a:pPr marR="81278" indent="39687" defTabSz="1828800">
              <a:spcBef>
                <a:spcPts val="2400"/>
              </a:spcBef>
              <a:defRPr sz="4000">
                <a:solidFill>
                  <a:srgbClr val="0070C0"/>
                </a:solidFill>
                <a:uFill>
                  <a:solidFill>
                    <a:srgbClr val="000000"/>
                  </a:solidFill>
                </a:uFill>
                <a:latin typeface="Arial"/>
                <a:ea typeface="Arial"/>
                <a:cs typeface="Arial"/>
                <a:sym typeface="Arial"/>
              </a:defRPr>
            </a:pPr>
            <a:r>
              <a:rPr dirty="0"/>
              <a:t>2 </a:t>
            </a:r>
            <a:r>
              <a:rPr lang="th-TH" dirty="0"/>
              <a:t>ไดเร็คเตอร์ </a:t>
            </a:r>
            <a:r>
              <a:rPr lang="en-US" dirty="0"/>
              <a:t>300</a:t>
            </a:r>
            <a:r>
              <a:rPr lang="th-TH" dirty="0"/>
              <a:t> ใน</a:t>
            </a:r>
            <a:r>
              <a:rPr dirty="0"/>
              <a:t> </a:t>
            </a:r>
            <a:r>
              <a:rPr u="sng" dirty="0">
                <a:uFill>
                  <a:solidFill>
                    <a:srgbClr val="0070C0"/>
                  </a:solidFill>
                </a:uFill>
              </a:rPr>
              <a:t>Sponsor Tree</a:t>
            </a:r>
            <a:r>
              <a:rPr lang="th-TH" u="sng" dirty="0">
                <a:uFill>
                  <a:solidFill>
                    <a:srgbClr val="0070C0"/>
                  </a:solidFill>
                </a:uFill>
              </a:rPr>
              <a:t> ที่ได้รับการรับรอง</a:t>
            </a:r>
            <a:endParaRPr dirty="0"/>
          </a:p>
        </p:txBody>
      </p:sp>
      <p:sp>
        <p:nvSpPr>
          <p:cNvPr id="1645" name="2,000"/>
          <p:cNvSpPr/>
          <p:nvPr/>
        </p:nvSpPr>
        <p:spPr>
          <a:xfrm>
            <a:off x="11698302" y="9722933"/>
            <a:ext cx="1196504" cy="518444"/>
          </a:xfrm>
          <a:prstGeom prst="rect">
            <a:avLst/>
          </a:prstGeom>
          <a:ln w="25400">
            <a:miter lim="400000"/>
          </a:ln>
          <a:extLst>
            <a:ext uri="{C572A759-6A51-4108-AA02-DFA0A04FC94B}">
              <ma14:wrappingTextBoxFlag xmlns:ma14="http://schemas.microsoft.com/office/mac/drawingml/2011/main" xmlns="" val="1"/>
            </a:ext>
          </a:extLst>
        </p:spPr>
        <p:txBody>
          <a:bodyPr wrap="none" lIns="0" tIns="0" rIns="0" bIns="0">
            <a:spAutoFit/>
          </a:bodyPr>
          <a:lstStyle>
            <a:lvl1pPr marR="81278" indent="39687" defTabSz="1828800">
              <a:defRPr sz="3600">
                <a:solidFill>
                  <a:srgbClr val="808080"/>
                </a:solidFill>
                <a:uFill>
                  <a:solidFill>
                    <a:srgbClr val="000000"/>
                  </a:solidFill>
                </a:uFill>
                <a:latin typeface="Arial"/>
                <a:ea typeface="Arial"/>
                <a:cs typeface="Arial"/>
                <a:sym typeface="Arial"/>
              </a:defRPr>
            </a:lvl1pPr>
          </a:lstStyle>
          <a:p>
            <a:r>
              <a:t>2,000</a:t>
            </a:r>
          </a:p>
        </p:txBody>
      </p:sp>
      <p:sp>
        <p:nvSpPr>
          <p:cNvPr id="1646" name="2,000+"/>
          <p:cNvSpPr/>
          <p:nvPr/>
        </p:nvSpPr>
        <p:spPr>
          <a:xfrm>
            <a:off x="5348302" y="9722933"/>
            <a:ext cx="1463502" cy="518444"/>
          </a:xfrm>
          <a:prstGeom prst="rect">
            <a:avLst/>
          </a:prstGeom>
          <a:ln w="25400">
            <a:miter lim="400000"/>
          </a:ln>
          <a:extLst>
            <a:ext uri="{C572A759-6A51-4108-AA02-DFA0A04FC94B}">
              <ma14:wrappingTextBoxFlag xmlns:ma14="http://schemas.microsoft.com/office/mac/drawingml/2011/main" xmlns="" val="1"/>
            </a:ext>
          </a:extLst>
        </p:spPr>
        <p:txBody>
          <a:bodyPr wrap="none" lIns="0" tIns="0" rIns="0" bIns="0">
            <a:spAutoFit/>
          </a:bodyPr>
          <a:lstStyle>
            <a:lvl1pPr marR="81278" indent="39687" defTabSz="1828800">
              <a:defRPr sz="3600">
                <a:solidFill>
                  <a:srgbClr val="808080"/>
                </a:solidFill>
                <a:uFill>
                  <a:solidFill>
                    <a:srgbClr val="000000"/>
                  </a:solidFill>
                </a:uFill>
                <a:latin typeface="Arial"/>
                <a:ea typeface="Arial"/>
                <a:cs typeface="Arial"/>
                <a:sym typeface="Arial"/>
              </a:defRPr>
            </a:lvl1pPr>
          </a:lstStyle>
          <a:p>
            <a:r>
              <a:t>2,000+</a:t>
            </a:r>
          </a:p>
        </p:txBody>
      </p:sp>
      <p:grpSp>
        <p:nvGrpSpPr>
          <p:cNvPr id="1689" name="Group"/>
          <p:cNvGrpSpPr/>
          <p:nvPr/>
        </p:nvGrpSpPr>
        <p:grpSpPr>
          <a:xfrm>
            <a:off x="5878527" y="6928933"/>
            <a:ext cx="6405947" cy="6181732"/>
            <a:chOff x="76199" y="0"/>
            <a:chExt cx="6405946" cy="6181730"/>
          </a:xfrm>
        </p:grpSpPr>
        <p:grpSp>
          <p:nvGrpSpPr>
            <p:cNvPr id="1687" name="Group"/>
            <p:cNvGrpSpPr/>
            <p:nvPr/>
          </p:nvGrpSpPr>
          <p:grpSpPr>
            <a:xfrm>
              <a:off x="76199" y="0"/>
              <a:ext cx="6405946" cy="6181730"/>
              <a:chOff x="76199" y="0"/>
              <a:chExt cx="6405945" cy="6181729"/>
            </a:xfrm>
          </p:grpSpPr>
          <p:sp>
            <p:nvSpPr>
              <p:cNvPr id="1647" name="Line"/>
              <p:cNvSpPr/>
              <p:nvPr/>
            </p:nvSpPr>
            <p:spPr>
              <a:xfrm flipH="1">
                <a:off x="76199" y="1012824"/>
                <a:ext cx="3101978" cy="5168905"/>
              </a:xfrm>
              <a:prstGeom prst="line">
                <a:avLst/>
              </a:prstGeom>
              <a:noFill/>
              <a:ln w="101600" cap="flat">
                <a:solidFill>
                  <a:srgbClr val="00B050"/>
                </a:solidFill>
                <a:prstDash val="solid"/>
                <a:round/>
              </a:ln>
              <a:effectLst/>
            </p:spPr>
            <p:txBody>
              <a:bodyPr wrap="square" lIns="91437" tIns="91437" rIns="91437" bIns="91437" numCol="1" anchor="t">
                <a:noAutofit/>
              </a:bodyPr>
              <a:lstStyle/>
              <a:p>
                <a:endParaRPr/>
              </a:p>
            </p:txBody>
          </p:sp>
          <p:sp>
            <p:nvSpPr>
              <p:cNvPr id="1648" name="Line"/>
              <p:cNvSpPr/>
              <p:nvPr/>
            </p:nvSpPr>
            <p:spPr>
              <a:xfrm>
                <a:off x="3616325" y="923924"/>
                <a:ext cx="2473328" cy="4949829"/>
              </a:xfrm>
              <a:prstGeom prst="line">
                <a:avLst/>
              </a:prstGeom>
              <a:noFill/>
              <a:ln w="101600" cap="flat">
                <a:solidFill>
                  <a:srgbClr val="00B050"/>
                </a:solidFill>
                <a:prstDash val="solid"/>
                <a:round/>
              </a:ln>
              <a:effectLst/>
            </p:spPr>
            <p:txBody>
              <a:bodyPr wrap="square" lIns="91437" tIns="91437" rIns="91437" bIns="91437" numCol="1" anchor="t">
                <a:noAutofit/>
              </a:bodyPr>
              <a:lstStyle/>
              <a:p>
                <a:endParaRPr/>
              </a:p>
            </p:txBody>
          </p:sp>
          <p:grpSp>
            <p:nvGrpSpPr>
              <p:cNvPr id="1651" name="Group"/>
              <p:cNvGrpSpPr/>
              <p:nvPr/>
            </p:nvGrpSpPr>
            <p:grpSpPr>
              <a:xfrm>
                <a:off x="1993900" y="2444751"/>
                <a:ext cx="591225" cy="533401"/>
                <a:chOff x="0" y="0"/>
                <a:chExt cx="591224" cy="533399"/>
              </a:xfrm>
            </p:grpSpPr>
            <p:sp>
              <p:nvSpPr>
                <p:cNvPr id="1649" name="Oval"/>
                <p:cNvSpPr/>
                <p:nvPr/>
              </p:nvSpPr>
              <p:spPr>
                <a:xfrm>
                  <a:off x="-1" y="0"/>
                  <a:ext cx="568330" cy="533400"/>
                </a:xfrm>
                <a:prstGeom prst="ellipse">
                  <a:avLst/>
                </a:prstGeom>
                <a:solidFill>
                  <a:srgbClr val="C0C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650" name="2"/>
                <p:cNvSpPr/>
                <p:nvPr/>
              </p:nvSpPr>
              <p:spPr>
                <a:xfrm>
                  <a:off x="184822" y="124804"/>
                  <a:ext cx="406403" cy="283792"/>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69373" indent="39687" defTabSz="1828800">
                    <a:defRPr sz="2000">
                      <a:uFill>
                        <a:solidFill>
                          <a:srgbClr val="FFFFFF"/>
                        </a:solidFill>
                      </a:uFill>
                      <a:latin typeface="Arial"/>
                      <a:ea typeface="Arial"/>
                      <a:cs typeface="Arial"/>
                      <a:sym typeface="Arial"/>
                    </a:defRPr>
                  </a:lvl1pPr>
                </a:lstStyle>
                <a:p>
                  <a:r>
                    <a:t>2</a:t>
                  </a:r>
                </a:p>
              </p:txBody>
            </p:sp>
          </p:grpSp>
          <p:grpSp>
            <p:nvGrpSpPr>
              <p:cNvPr id="1654" name="Group"/>
              <p:cNvGrpSpPr/>
              <p:nvPr/>
            </p:nvGrpSpPr>
            <p:grpSpPr>
              <a:xfrm>
                <a:off x="76199" y="5451477"/>
                <a:ext cx="565153" cy="530229"/>
                <a:chOff x="0" y="0"/>
                <a:chExt cx="565151" cy="530227"/>
              </a:xfrm>
            </p:grpSpPr>
            <p:sp>
              <p:nvSpPr>
                <p:cNvPr id="1652" name="Oval"/>
                <p:cNvSpPr/>
                <p:nvPr/>
              </p:nvSpPr>
              <p:spPr>
                <a:xfrm>
                  <a:off x="0" y="0"/>
                  <a:ext cx="565152" cy="530228"/>
                </a:xfrm>
                <a:prstGeom prst="ellipse">
                  <a:avLst/>
                </a:prstGeom>
                <a:solidFill>
                  <a:srgbClr val="80808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653" name="3"/>
                <p:cNvSpPr/>
                <p:nvPr/>
              </p:nvSpPr>
              <p:spPr>
                <a:xfrm>
                  <a:off x="136024" y="123218"/>
                  <a:ext cx="406403" cy="28379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69373" indent="39687" defTabSz="1828800">
                    <a:defRPr sz="2000">
                      <a:solidFill>
                        <a:srgbClr val="FFFFFF"/>
                      </a:solidFill>
                      <a:uFill>
                        <a:solidFill>
                          <a:srgbClr val="000000"/>
                        </a:solidFill>
                      </a:uFill>
                      <a:latin typeface="Arial"/>
                      <a:ea typeface="Arial"/>
                      <a:cs typeface="Arial"/>
                      <a:sym typeface="Arial"/>
                    </a:defRPr>
                  </a:lvl1pPr>
                </a:lstStyle>
                <a:p>
                  <a:r>
                    <a:t>3</a:t>
                  </a:r>
                </a:p>
              </p:txBody>
            </p:sp>
          </p:grpSp>
          <p:grpSp>
            <p:nvGrpSpPr>
              <p:cNvPr id="1657" name="Group"/>
              <p:cNvGrpSpPr/>
              <p:nvPr/>
            </p:nvGrpSpPr>
            <p:grpSpPr>
              <a:xfrm>
                <a:off x="1022350" y="3873502"/>
                <a:ext cx="568329" cy="530229"/>
                <a:chOff x="0" y="0"/>
                <a:chExt cx="568328" cy="530227"/>
              </a:xfrm>
            </p:grpSpPr>
            <p:sp>
              <p:nvSpPr>
                <p:cNvPr id="1655" name="Oval"/>
                <p:cNvSpPr/>
                <p:nvPr/>
              </p:nvSpPr>
              <p:spPr>
                <a:xfrm>
                  <a:off x="0" y="0"/>
                  <a:ext cx="568329" cy="530228"/>
                </a:xfrm>
                <a:prstGeom prst="ellipse">
                  <a:avLst/>
                </a:prstGeom>
                <a:solidFill>
                  <a:srgbClr val="C0C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656" name="2"/>
                <p:cNvSpPr/>
                <p:nvPr/>
              </p:nvSpPr>
              <p:spPr>
                <a:xfrm>
                  <a:off x="83222" y="123217"/>
                  <a:ext cx="406403" cy="28379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69373" indent="39687" defTabSz="1828800">
                    <a:defRPr sz="2000">
                      <a:solidFill>
                        <a:srgbClr val="FFFFFF"/>
                      </a:solidFill>
                      <a:uFill>
                        <a:solidFill>
                          <a:srgbClr val="FFFFFF"/>
                        </a:solidFill>
                      </a:uFill>
                      <a:latin typeface="Arial"/>
                      <a:ea typeface="Arial"/>
                      <a:cs typeface="Arial"/>
                      <a:sym typeface="Arial"/>
                    </a:defRPr>
                  </a:lvl1pPr>
                </a:lstStyle>
                <a:p>
                  <a:r>
                    <a:t>2</a:t>
                  </a:r>
                </a:p>
              </p:txBody>
            </p:sp>
          </p:grpSp>
          <p:sp>
            <p:nvSpPr>
              <p:cNvPr id="1658" name="Oval"/>
              <p:cNvSpPr/>
              <p:nvPr/>
            </p:nvSpPr>
            <p:spPr>
              <a:xfrm>
                <a:off x="3902075" y="1717675"/>
                <a:ext cx="568329" cy="530228"/>
              </a:xfrm>
              <a:prstGeom prst="ellipse">
                <a:avLst/>
              </a:prstGeom>
              <a:solidFill>
                <a:srgbClr val="007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grpSp>
            <p:nvGrpSpPr>
              <p:cNvPr id="1661" name="Group"/>
              <p:cNvGrpSpPr/>
              <p:nvPr/>
            </p:nvGrpSpPr>
            <p:grpSpPr>
              <a:xfrm>
                <a:off x="1533524" y="3162301"/>
                <a:ext cx="619093" cy="530229"/>
                <a:chOff x="0" y="0"/>
                <a:chExt cx="619092" cy="530227"/>
              </a:xfrm>
            </p:grpSpPr>
            <p:sp>
              <p:nvSpPr>
                <p:cNvPr id="1659" name="Oval"/>
                <p:cNvSpPr/>
                <p:nvPr/>
              </p:nvSpPr>
              <p:spPr>
                <a:xfrm>
                  <a:off x="-1" y="0"/>
                  <a:ext cx="568330" cy="530228"/>
                </a:xfrm>
                <a:prstGeom prst="ellipse">
                  <a:avLst/>
                </a:prstGeom>
                <a:solidFill>
                  <a:srgbClr val="007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660" name="1"/>
                <p:cNvSpPr/>
                <p:nvPr/>
              </p:nvSpPr>
              <p:spPr>
                <a:xfrm>
                  <a:off x="212690" y="123218"/>
                  <a:ext cx="406403" cy="28379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69373" indent="39687" defTabSz="1828800">
                    <a:defRPr sz="2000">
                      <a:solidFill>
                        <a:srgbClr val="FFFFFF"/>
                      </a:solidFill>
                      <a:uFill>
                        <a:solidFill>
                          <a:srgbClr val="000000"/>
                        </a:solidFill>
                      </a:uFill>
                      <a:latin typeface="Arial"/>
                      <a:ea typeface="Arial"/>
                      <a:cs typeface="Arial"/>
                      <a:sym typeface="Arial"/>
                    </a:defRPr>
                  </a:lvl1pPr>
                </a:lstStyle>
                <a:p>
                  <a:r>
                    <a:t>1</a:t>
                  </a:r>
                </a:p>
              </p:txBody>
            </p:sp>
          </p:grpSp>
          <p:grpSp>
            <p:nvGrpSpPr>
              <p:cNvPr id="1664" name="Group"/>
              <p:cNvGrpSpPr/>
              <p:nvPr/>
            </p:nvGrpSpPr>
            <p:grpSpPr>
              <a:xfrm>
                <a:off x="4648201" y="3165475"/>
                <a:ext cx="591225" cy="530229"/>
                <a:chOff x="0" y="0"/>
                <a:chExt cx="591224" cy="530227"/>
              </a:xfrm>
            </p:grpSpPr>
            <p:sp>
              <p:nvSpPr>
                <p:cNvPr id="1662" name="Oval"/>
                <p:cNvSpPr/>
                <p:nvPr/>
              </p:nvSpPr>
              <p:spPr>
                <a:xfrm>
                  <a:off x="-1" y="0"/>
                  <a:ext cx="568330" cy="530228"/>
                </a:xfrm>
                <a:prstGeom prst="ellipse">
                  <a:avLst/>
                </a:prstGeom>
                <a:solidFill>
                  <a:srgbClr val="007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663" name="1"/>
                <p:cNvSpPr/>
                <p:nvPr/>
              </p:nvSpPr>
              <p:spPr>
                <a:xfrm>
                  <a:off x="184822" y="123218"/>
                  <a:ext cx="406403" cy="28379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69373" indent="39687" defTabSz="1828800">
                    <a:defRPr sz="2000">
                      <a:solidFill>
                        <a:srgbClr val="FFFFFF"/>
                      </a:solidFill>
                      <a:uFill>
                        <a:solidFill>
                          <a:srgbClr val="000000"/>
                        </a:solidFill>
                      </a:uFill>
                      <a:latin typeface="Arial"/>
                      <a:ea typeface="Arial"/>
                      <a:cs typeface="Arial"/>
                      <a:sym typeface="Arial"/>
                    </a:defRPr>
                  </a:lvl1pPr>
                </a:lstStyle>
                <a:p>
                  <a:r>
                    <a:t>1</a:t>
                  </a:r>
                </a:p>
              </p:txBody>
            </p:sp>
          </p:grpSp>
          <p:grpSp>
            <p:nvGrpSpPr>
              <p:cNvPr id="1667" name="Group"/>
              <p:cNvGrpSpPr/>
              <p:nvPr/>
            </p:nvGrpSpPr>
            <p:grpSpPr>
              <a:xfrm>
                <a:off x="517524" y="4654552"/>
                <a:ext cx="568329" cy="533401"/>
                <a:chOff x="0" y="0"/>
                <a:chExt cx="568328" cy="533399"/>
              </a:xfrm>
            </p:grpSpPr>
            <p:sp>
              <p:nvSpPr>
                <p:cNvPr id="1665" name="Oval"/>
                <p:cNvSpPr/>
                <p:nvPr/>
              </p:nvSpPr>
              <p:spPr>
                <a:xfrm>
                  <a:off x="-1" y="0"/>
                  <a:ext cx="568330" cy="533400"/>
                </a:xfrm>
                <a:prstGeom prst="ellipse">
                  <a:avLst/>
                </a:prstGeom>
                <a:solidFill>
                  <a:srgbClr val="007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666" name="1"/>
                <p:cNvSpPr/>
                <p:nvPr/>
              </p:nvSpPr>
              <p:spPr>
                <a:xfrm>
                  <a:off x="83222" y="124804"/>
                  <a:ext cx="406403" cy="283792"/>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69373" indent="39687" defTabSz="1828800">
                    <a:defRPr sz="2000">
                      <a:solidFill>
                        <a:srgbClr val="FFFFFF"/>
                      </a:solidFill>
                      <a:uFill>
                        <a:solidFill>
                          <a:srgbClr val="000000"/>
                        </a:solidFill>
                      </a:uFill>
                      <a:latin typeface="Arial"/>
                      <a:ea typeface="Arial"/>
                      <a:cs typeface="Arial"/>
                      <a:sym typeface="Arial"/>
                    </a:defRPr>
                  </a:lvl1pPr>
                </a:lstStyle>
                <a:p>
                  <a:r>
                    <a:t>1</a:t>
                  </a:r>
                </a:p>
              </p:txBody>
            </p:sp>
          </p:grpSp>
          <p:grpSp>
            <p:nvGrpSpPr>
              <p:cNvPr id="1670" name="Group"/>
              <p:cNvGrpSpPr/>
              <p:nvPr/>
            </p:nvGrpSpPr>
            <p:grpSpPr>
              <a:xfrm>
                <a:off x="5353877" y="4657726"/>
                <a:ext cx="619093" cy="533405"/>
                <a:chOff x="0" y="0"/>
                <a:chExt cx="619092" cy="533404"/>
              </a:xfrm>
            </p:grpSpPr>
            <p:sp>
              <p:nvSpPr>
                <p:cNvPr id="1668" name="Oval"/>
                <p:cNvSpPr/>
                <p:nvPr/>
              </p:nvSpPr>
              <p:spPr>
                <a:xfrm>
                  <a:off x="-1" y="-1"/>
                  <a:ext cx="568330" cy="533406"/>
                </a:xfrm>
                <a:prstGeom prst="ellipse">
                  <a:avLst/>
                </a:prstGeom>
                <a:solidFill>
                  <a:srgbClr val="007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669" name="1"/>
                <p:cNvSpPr/>
                <p:nvPr/>
              </p:nvSpPr>
              <p:spPr>
                <a:xfrm>
                  <a:off x="212690" y="124806"/>
                  <a:ext cx="406403" cy="28379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69373" indent="39687" defTabSz="1828800">
                    <a:defRPr sz="2000">
                      <a:solidFill>
                        <a:srgbClr val="FFFFFF"/>
                      </a:solidFill>
                      <a:uFill>
                        <a:solidFill>
                          <a:srgbClr val="000000"/>
                        </a:solidFill>
                      </a:uFill>
                      <a:latin typeface="Arial"/>
                      <a:ea typeface="Arial"/>
                      <a:cs typeface="Arial"/>
                      <a:sym typeface="Arial"/>
                    </a:defRPr>
                  </a:lvl1pPr>
                </a:lstStyle>
                <a:p>
                  <a:r>
                    <a:t>1</a:t>
                  </a:r>
                </a:p>
              </p:txBody>
            </p:sp>
          </p:grpSp>
          <p:sp>
            <p:nvSpPr>
              <p:cNvPr id="1671" name="Line"/>
              <p:cNvSpPr/>
              <p:nvPr/>
            </p:nvSpPr>
            <p:spPr>
              <a:xfrm>
                <a:off x="2822574" y="2117725"/>
                <a:ext cx="374653" cy="1701803"/>
              </a:xfrm>
              <a:prstGeom prst="line">
                <a:avLst/>
              </a:prstGeom>
              <a:noFill/>
              <a:ln w="101600" cap="flat">
                <a:solidFill>
                  <a:srgbClr val="92D050"/>
                </a:solidFill>
                <a:prstDash val="solid"/>
                <a:round/>
              </a:ln>
              <a:effectLst/>
            </p:spPr>
            <p:txBody>
              <a:bodyPr wrap="square" lIns="91437" tIns="91437" rIns="91437" bIns="91437" numCol="1" anchor="t">
                <a:noAutofit/>
              </a:bodyPr>
              <a:lstStyle/>
              <a:p>
                <a:endParaRPr/>
              </a:p>
            </p:txBody>
          </p:sp>
          <p:grpSp>
            <p:nvGrpSpPr>
              <p:cNvPr id="1674" name="Group"/>
              <p:cNvGrpSpPr/>
              <p:nvPr/>
            </p:nvGrpSpPr>
            <p:grpSpPr>
              <a:xfrm>
                <a:off x="2400300" y="1714500"/>
                <a:ext cx="568329" cy="533401"/>
                <a:chOff x="0" y="0"/>
                <a:chExt cx="568328" cy="533399"/>
              </a:xfrm>
            </p:grpSpPr>
            <p:sp>
              <p:nvSpPr>
                <p:cNvPr id="1672" name="Oval"/>
                <p:cNvSpPr/>
                <p:nvPr/>
              </p:nvSpPr>
              <p:spPr>
                <a:xfrm>
                  <a:off x="-1" y="0"/>
                  <a:ext cx="568330" cy="533400"/>
                </a:xfrm>
                <a:prstGeom prst="ellipse">
                  <a:avLst/>
                </a:prstGeom>
                <a:solidFill>
                  <a:srgbClr val="007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673" name="J"/>
                <p:cNvSpPr/>
                <p:nvPr/>
              </p:nvSpPr>
              <p:spPr>
                <a:xfrm>
                  <a:off x="80962" y="124804"/>
                  <a:ext cx="406403" cy="283792"/>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69373" indent="39687" algn="ctr" defTabSz="1828800">
                    <a:defRPr sz="2000" b="1">
                      <a:solidFill>
                        <a:srgbClr val="FFFFFF"/>
                      </a:solidFill>
                      <a:uFill>
                        <a:solidFill>
                          <a:srgbClr val="000000"/>
                        </a:solidFill>
                      </a:uFill>
                      <a:latin typeface="Arial"/>
                      <a:ea typeface="Arial"/>
                      <a:cs typeface="Arial"/>
                      <a:sym typeface="Arial"/>
                    </a:defRPr>
                  </a:lvl1pPr>
                </a:lstStyle>
                <a:p>
                  <a:r>
                    <a:t>J</a:t>
                  </a:r>
                </a:p>
              </p:txBody>
            </p:sp>
          </p:grpSp>
          <p:grpSp>
            <p:nvGrpSpPr>
              <p:cNvPr id="1677" name="Group"/>
              <p:cNvGrpSpPr/>
              <p:nvPr/>
            </p:nvGrpSpPr>
            <p:grpSpPr>
              <a:xfrm>
                <a:off x="2628900" y="2447925"/>
                <a:ext cx="568329" cy="530229"/>
                <a:chOff x="0" y="0"/>
                <a:chExt cx="568328" cy="530227"/>
              </a:xfrm>
            </p:grpSpPr>
            <p:sp>
              <p:nvSpPr>
                <p:cNvPr id="1675" name="Oval"/>
                <p:cNvSpPr/>
                <p:nvPr/>
              </p:nvSpPr>
              <p:spPr>
                <a:xfrm>
                  <a:off x="-1" y="0"/>
                  <a:ext cx="568330" cy="530228"/>
                </a:xfrm>
                <a:prstGeom prst="ellipse">
                  <a:avLst/>
                </a:prstGeom>
                <a:solidFill>
                  <a:srgbClr val="C0C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676" name="2"/>
                <p:cNvSpPr/>
                <p:nvPr/>
              </p:nvSpPr>
              <p:spPr>
                <a:xfrm>
                  <a:off x="212690" y="105322"/>
                  <a:ext cx="336605" cy="28379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69373" indent="39687" defTabSz="1828800">
                    <a:defRPr sz="2000">
                      <a:uFill>
                        <a:solidFill>
                          <a:srgbClr val="FFFFFF"/>
                        </a:solidFill>
                      </a:uFill>
                      <a:latin typeface="Arial"/>
                      <a:ea typeface="Arial"/>
                      <a:cs typeface="Arial"/>
                      <a:sym typeface="Arial"/>
                    </a:defRPr>
                  </a:lvl1pPr>
                </a:lstStyle>
                <a:p>
                  <a:r>
                    <a:t>2</a:t>
                  </a:r>
                </a:p>
              </p:txBody>
            </p:sp>
          </p:grpSp>
          <p:grpSp>
            <p:nvGrpSpPr>
              <p:cNvPr id="1680" name="Group"/>
              <p:cNvGrpSpPr/>
              <p:nvPr/>
            </p:nvGrpSpPr>
            <p:grpSpPr>
              <a:xfrm>
                <a:off x="5746403" y="5464177"/>
                <a:ext cx="735741" cy="530229"/>
                <a:chOff x="0" y="0"/>
                <a:chExt cx="735740" cy="530227"/>
              </a:xfrm>
            </p:grpSpPr>
            <p:sp>
              <p:nvSpPr>
                <p:cNvPr id="1678" name="Oval"/>
                <p:cNvSpPr/>
                <p:nvPr/>
              </p:nvSpPr>
              <p:spPr>
                <a:xfrm>
                  <a:off x="-1" y="0"/>
                  <a:ext cx="568329" cy="530228"/>
                </a:xfrm>
                <a:prstGeom prst="ellipse">
                  <a:avLst/>
                </a:prstGeom>
                <a:solidFill>
                  <a:srgbClr val="007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679" name="1"/>
                <p:cNvSpPr/>
                <p:nvPr/>
              </p:nvSpPr>
              <p:spPr>
                <a:xfrm>
                  <a:off x="182616" y="99979"/>
                  <a:ext cx="553125" cy="28379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69373" indent="39687" defTabSz="1828800">
                    <a:defRPr sz="2000">
                      <a:solidFill>
                        <a:srgbClr val="FFFFFF"/>
                      </a:solidFill>
                      <a:uFill>
                        <a:solidFill>
                          <a:srgbClr val="000000"/>
                        </a:solidFill>
                      </a:uFill>
                      <a:latin typeface="Arial"/>
                      <a:ea typeface="Arial"/>
                      <a:cs typeface="Arial"/>
                      <a:sym typeface="Arial"/>
                    </a:defRPr>
                  </a:lvl1pPr>
                </a:lstStyle>
                <a:p>
                  <a:r>
                    <a:t>1</a:t>
                  </a:r>
                </a:p>
              </p:txBody>
            </p:sp>
          </p:grpSp>
          <p:grpSp>
            <p:nvGrpSpPr>
              <p:cNvPr id="1683" name="Group"/>
              <p:cNvGrpSpPr/>
              <p:nvPr/>
            </p:nvGrpSpPr>
            <p:grpSpPr>
              <a:xfrm>
                <a:off x="2759074" y="3136901"/>
                <a:ext cx="619094" cy="530229"/>
                <a:chOff x="0" y="0"/>
                <a:chExt cx="619092" cy="530227"/>
              </a:xfrm>
            </p:grpSpPr>
            <p:sp>
              <p:nvSpPr>
                <p:cNvPr id="1681" name="Oval"/>
                <p:cNvSpPr/>
                <p:nvPr/>
              </p:nvSpPr>
              <p:spPr>
                <a:xfrm>
                  <a:off x="-1" y="0"/>
                  <a:ext cx="568330" cy="530228"/>
                </a:xfrm>
                <a:prstGeom prst="ellipse">
                  <a:avLst/>
                </a:prstGeom>
                <a:solidFill>
                  <a:srgbClr val="C0C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682" name="2"/>
                <p:cNvSpPr/>
                <p:nvPr/>
              </p:nvSpPr>
              <p:spPr>
                <a:xfrm>
                  <a:off x="212690" y="123218"/>
                  <a:ext cx="406403" cy="28379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69373" indent="39687" defTabSz="1828800">
                    <a:defRPr sz="2000">
                      <a:uFill>
                        <a:solidFill>
                          <a:srgbClr val="FFFFFF"/>
                        </a:solidFill>
                      </a:uFill>
                      <a:latin typeface="Arial"/>
                      <a:ea typeface="Arial"/>
                      <a:cs typeface="Arial"/>
                      <a:sym typeface="Arial"/>
                    </a:defRPr>
                  </a:lvl1pPr>
                </a:lstStyle>
                <a:p>
                  <a:r>
                    <a:t>2</a:t>
                  </a:r>
                </a:p>
              </p:txBody>
            </p:sp>
          </p:grpSp>
          <p:grpSp>
            <p:nvGrpSpPr>
              <p:cNvPr id="1686" name="Group"/>
              <p:cNvGrpSpPr/>
              <p:nvPr/>
            </p:nvGrpSpPr>
            <p:grpSpPr>
              <a:xfrm>
                <a:off x="2757485" y="0"/>
                <a:ext cx="1447805" cy="1180340"/>
                <a:chOff x="-1" y="0"/>
                <a:chExt cx="1447804" cy="1180339"/>
              </a:xfrm>
            </p:grpSpPr>
            <p:sp>
              <p:nvSpPr>
                <p:cNvPr id="1684" name="Shape"/>
                <p:cNvSpPr/>
                <p:nvPr/>
              </p:nvSpPr>
              <p:spPr>
                <a:xfrm>
                  <a:off x="30912" y="0"/>
                  <a:ext cx="1385979" cy="118033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4137" y="7110"/>
                      </a:lnTo>
                      <a:lnTo>
                        <a:pt x="21600" y="8250"/>
                      </a:lnTo>
                      <a:lnTo>
                        <a:pt x="16200" y="13785"/>
                      </a:lnTo>
                      <a:lnTo>
                        <a:pt x="17475" y="21600"/>
                      </a:lnTo>
                      <a:lnTo>
                        <a:pt x="10800" y="17910"/>
                      </a:lnTo>
                      <a:lnTo>
                        <a:pt x="4125" y="21600"/>
                      </a:lnTo>
                      <a:lnTo>
                        <a:pt x="5400" y="13785"/>
                      </a:lnTo>
                      <a:lnTo>
                        <a:pt x="0" y="8250"/>
                      </a:lnTo>
                      <a:lnTo>
                        <a:pt x="7463" y="7110"/>
                      </a:lnTo>
                      <a:lnTo>
                        <a:pt x="10800" y="0"/>
                      </a:lnTo>
                      <a:close/>
                    </a:path>
                  </a:pathLst>
                </a:custGeom>
                <a:solidFill>
                  <a:schemeClr val="accent3"/>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685" name="You"/>
                <p:cNvSpPr/>
                <p:nvPr/>
              </p:nvSpPr>
              <p:spPr>
                <a:xfrm>
                  <a:off x="-1" y="421632"/>
                  <a:ext cx="1447804" cy="461664"/>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81278" indent="39687" algn="ctr" defTabSz="1828800">
                    <a:defRPr sz="3000">
                      <a:uFill>
                        <a:solidFill>
                          <a:srgbClr val="000000"/>
                        </a:solidFill>
                      </a:uFill>
                      <a:latin typeface="Arial"/>
                      <a:ea typeface="Arial"/>
                      <a:cs typeface="Arial"/>
                      <a:sym typeface="Arial"/>
                    </a:defRPr>
                  </a:lvl1pPr>
                </a:lstStyle>
                <a:p>
                  <a:r>
                    <a:rPr lang="th-TH" dirty="0"/>
                    <a:t>คุณ</a:t>
                  </a:r>
                  <a:endParaRPr dirty="0"/>
                </a:p>
              </p:txBody>
            </p:sp>
          </p:grpSp>
        </p:grpSp>
        <p:sp>
          <p:nvSpPr>
            <p:cNvPr id="1688" name="Line"/>
            <p:cNvSpPr/>
            <p:nvPr/>
          </p:nvSpPr>
          <p:spPr>
            <a:xfrm>
              <a:off x="3451224" y="1114424"/>
              <a:ext cx="3180" cy="4883153"/>
            </a:xfrm>
            <a:prstGeom prst="line">
              <a:avLst/>
            </a:prstGeom>
            <a:noFill/>
            <a:ln w="101600" cap="flat">
              <a:solidFill>
                <a:srgbClr val="D9D9D9"/>
              </a:solidFill>
              <a:prstDash val="dash"/>
              <a:round/>
            </a:ln>
            <a:effectLst/>
          </p:spPr>
          <p:txBody>
            <a:bodyPr wrap="square" lIns="91437" tIns="91437" rIns="91437" bIns="91437" numCol="1" anchor="t">
              <a:noAutofit/>
            </a:bodyPr>
            <a:lstStyle/>
            <a:p>
              <a:endParaRPr/>
            </a:p>
          </p:txBody>
        </p:sp>
      </p:grpSp>
      <p:grpSp>
        <p:nvGrpSpPr>
          <p:cNvPr id="1692" name="Group"/>
          <p:cNvGrpSpPr/>
          <p:nvPr/>
        </p:nvGrpSpPr>
        <p:grpSpPr>
          <a:xfrm>
            <a:off x="11473998" y="11834376"/>
            <a:ext cx="1439206" cy="1395070"/>
            <a:chOff x="0" y="0"/>
            <a:chExt cx="1439205" cy="1395068"/>
          </a:xfrm>
        </p:grpSpPr>
        <p:pic>
          <p:nvPicPr>
            <p:cNvPr id="1690" name="image118.png" descr="image118.png"/>
            <p:cNvPicPr>
              <a:picLocks noChangeAspect="1"/>
            </p:cNvPicPr>
            <p:nvPr/>
          </p:nvPicPr>
          <p:blipFill>
            <a:blip r:embed="rId5">
              <a:extLst/>
            </a:blip>
            <a:stretch>
              <a:fillRect/>
            </a:stretch>
          </p:blipFill>
          <p:spPr>
            <a:xfrm rot="21174313">
              <a:off x="71901" y="75233"/>
              <a:ext cx="1295403" cy="1244603"/>
            </a:xfrm>
            <a:prstGeom prst="rect">
              <a:avLst/>
            </a:prstGeom>
            <a:ln w="12700" cap="flat">
              <a:noFill/>
              <a:miter lim="400000"/>
            </a:ln>
            <a:effectLst/>
          </p:spPr>
        </p:pic>
        <p:sp>
          <p:nvSpPr>
            <p:cNvPr id="1691" name="Dir 300"/>
            <p:cNvSpPr/>
            <p:nvPr/>
          </p:nvSpPr>
          <p:spPr>
            <a:xfrm rot="21534313">
              <a:off x="204398" y="187880"/>
              <a:ext cx="1016003" cy="3048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defTabSz="1828800">
                <a:defRPr sz="2000">
                  <a:solidFill>
                    <a:srgbClr val="FF2600"/>
                  </a:solidFill>
                  <a:uFill>
                    <a:solidFill>
                      <a:srgbClr val="FF2600"/>
                    </a:solidFill>
                  </a:uFill>
                  <a:latin typeface="Gill Sans SemiBold"/>
                  <a:ea typeface="Gill Sans SemiBold"/>
                  <a:cs typeface="Gill Sans SemiBold"/>
                  <a:sym typeface="Gill Sans SemiBold"/>
                </a:defRPr>
              </a:lvl1pPr>
            </a:lstStyle>
            <a:p>
              <a:r>
                <a:t>Dir 300</a:t>
              </a:r>
            </a:p>
          </p:txBody>
        </p:sp>
      </p:grpSp>
      <p:grpSp>
        <p:nvGrpSpPr>
          <p:cNvPr id="1695" name="Group"/>
          <p:cNvGrpSpPr/>
          <p:nvPr/>
        </p:nvGrpSpPr>
        <p:grpSpPr>
          <a:xfrm>
            <a:off x="10424329" y="9699604"/>
            <a:ext cx="1379544" cy="1332434"/>
            <a:chOff x="0" y="0"/>
            <a:chExt cx="1379542" cy="1332432"/>
          </a:xfrm>
        </p:grpSpPr>
        <p:pic>
          <p:nvPicPr>
            <p:cNvPr id="1693" name="image118.png" descr="image118.png"/>
            <p:cNvPicPr>
              <a:picLocks noChangeAspect="1"/>
            </p:cNvPicPr>
            <p:nvPr/>
          </p:nvPicPr>
          <p:blipFill>
            <a:blip r:embed="rId5">
              <a:extLst/>
            </a:blip>
            <a:stretch>
              <a:fillRect/>
            </a:stretch>
          </p:blipFill>
          <p:spPr>
            <a:xfrm rot="21358575">
              <a:off x="42070" y="43915"/>
              <a:ext cx="1295403" cy="1244603"/>
            </a:xfrm>
            <a:prstGeom prst="rect">
              <a:avLst/>
            </a:prstGeom>
            <a:ln w="12700" cap="flat">
              <a:noFill/>
              <a:miter lim="400000"/>
            </a:ln>
            <a:effectLst/>
          </p:spPr>
        </p:pic>
        <p:sp>
          <p:nvSpPr>
            <p:cNvPr id="1694" name="Dir 300"/>
            <p:cNvSpPr/>
            <p:nvPr/>
          </p:nvSpPr>
          <p:spPr>
            <a:xfrm rot="118575">
              <a:off x="193716" y="156689"/>
              <a:ext cx="1016003" cy="3048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defTabSz="1828800">
                <a:defRPr sz="2000">
                  <a:solidFill>
                    <a:srgbClr val="FF2600"/>
                  </a:solidFill>
                  <a:uFill>
                    <a:solidFill>
                      <a:srgbClr val="FF2600"/>
                    </a:solidFill>
                  </a:uFill>
                  <a:latin typeface="Gill Sans SemiBold"/>
                  <a:ea typeface="Gill Sans SemiBold"/>
                  <a:cs typeface="Gill Sans SemiBold"/>
                  <a:sym typeface="Gill Sans SemiBold"/>
                </a:defRPr>
              </a:lvl1pPr>
            </a:lstStyle>
            <a:p>
              <a:r>
                <a:t>Dir 300</a:t>
              </a:r>
            </a:p>
          </p:txBody>
        </p:sp>
      </p:grpSp>
      <p:grpSp>
        <p:nvGrpSpPr>
          <p:cNvPr id="1698" name="Group"/>
          <p:cNvGrpSpPr/>
          <p:nvPr/>
        </p:nvGrpSpPr>
        <p:grpSpPr>
          <a:xfrm>
            <a:off x="5878475" y="10683225"/>
            <a:ext cx="4549831" cy="2032005"/>
            <a:chOff x="-48" y="-29"/>
            <a:chExt cx="4549830" cy="2032003"/>
          </a:xfrm>
        </p:grpSpPr>
        <p:sp>
          <p:nvSpPr>
            <p:cNvPr id="1696" name="Shape"/>
            <p:cNvSpPr/>
            <p:nvPr/>
          </p:nvSpPr>
          <p:spPr>
            <a:xfrm>
              <a:off x="-48" y="-29"/>
              <a:ext cx="4549830" cy="2032003"/>
            </a:xfrm>
            <a:custGeom>
              <a:avLst/>
              <a:gdLst/>
              <a:ahLst/>
              <a:cxnLst>
                <a:cxn ang="0">
                  <a:pos x="wd2" y="hd2"/>
                </a:cxn>
                <a:cxn ang="5400000">
                  <a:pos x="wd2" y="hd2"/>
                </a:cxn>
                <a:cxn ang="10800000">
                  <a:pos x="wd2" y="hd2"/>
                </a:cxn>
                <a:cxn ang="16200000">
                  <a:pos x="wd2" y="hd2"/>
                </a:cxn>
              </a:cxnLst>
              <a:rect l="0" t="0" r="r" b="b"/>
              <a:pathLst>
                <a:path w="20616" h="20402" extrusionOk="0">
                  <a:moveTo>
                    <a:pt x="6812" y="20328"/>
                  </a:moveTo>
                  <a:cubicBezTo>
                    <a:pt x="11659" y="21001"/>
                    <a:pt x="16642" y="17024"/>
                    <a:pt x="17927" y="11305"/>
                  </a:cubicBezTo>
                  <a:cubicBezTo>
                    <a:pt x="18355" y="9398"/>
                    <a:pt x="18343" y="7431"/>
                    <a:pt x="17783" y="5879"/>
                  </a:cubicBezTo>
                  <a:lnTo>
                    <a:pt x="20616" y="1358"/>
                  </a:lnTo>
                  <a:lnTo>
                    <a:pt x="16075" y="2693"/>
                  </a:lnTo>
                  <a:cubicBezTo>
                    <a:pt x="14874" y="1298"/>
                    <a:pt x="13272" y="339"/>
                    <a:pt x="11362" y="74"/>
                  </a:cubicBezTo>
                  <a:cubicBezTo>
                    <a:pt x="6515" y="-599"/>
                    <a:pt x="1532" y="3378"/>
                    <a:pt x="301" y="8859"/>
                  </a:cubicBezTo>
                  <a:cubicBezTo>
                    <a:pt x="-984" y="14578"/>
                    <a:pt x="1965" y="19656"/>
                    <a:pt x="6812" y="20328"/>
                  </a:cubicBezTo>
                  <a:close/>
                </a:path>
              </a:pathLst>
            </a:custGeom>
            <a:solidFill>
              <a:srgbClr val="00B0F0"/>
            </a:solidFill>
            <a:ln w="25400" cap="flat">
              <a:noFill/>
              <a:miter lim="400000"/>
            </a:ln>
            <a:effectLst>
              <a:outerShdw dist="76200" dir="2700000" rotWithShape="0">
                <a:srgbClr val="000000">
                  <a:alpha val="15000"/>
                </a:srgbClr>
              </a:outerShdw>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697" name="Can be on same binary leg"/>
            <p:cNvSpPr/>
            <p:nvPr/>
          </p:nvSpPr>
          <p:spPr>
            <a:xfrm>
              <a:off x="412959" y="461934"/>
              <a:ext cx="3593887" cy="1107995"/>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81278" indent="39687" defTabSz="1828800">
                <a:defRPr sz="3600">
                  <a:solidFill>
                    <a:srgbClr val="FFFFFF"/>
                  </a:solidFill>
                  <a:uFill>
                    <a:solidFill>
                      <a:srgbClr val="000000"/>
                    </a:solidFill>
                  </a:uFill>
                  <a:latin typeface="Arial"/>
                  <a:ea typeface="Arial"/>
                  <a:cs typeface="Arial"/>
                  <a:sym typeface="Arial"/>
                </a:defRPr>
              </a:lvl1pPr>
            </a:lstStyle>
            <a:p>
              <a:r>
                <a:rPr lang="th-TH" dirty="0"/>
                <a:t>สามารถอยู่ในขาย่อย </a:t>
              </a:r>
              <a:r>
                <a:rPr lang="en-US" dirty="0"/>
                <a:t>binary </a:t>
              </a:r>
              <a:r>
                <a:rPr lang="th-TH" dirty="0"/>
                <a:t>เดิมได้</a:t>
              </a:r>
              <a:endParaRPr dirty="0"/>
            </a:p>
          </p:txBody>
        </p:sp>
      </p:grpSp>
      <p:sp>
        <p:nvSpPr>
          <p:cNvPr id="1699" name="Line"/>
          <p:cNvSpPr/>
          <p:nvPr/>
        </p:nvSpPr>
        <p:spPr>
          <a:xfrm flipV="1">
            <a:off x="11831303" y="12939208"/>
            <a:ext cx="3177" cy="695327"/>
          </a:xfrm>
          <a:prstGeom prst="line">
            <a:avLst/>
          </a:prstGeom>
          <a:ln w="25400">
            <a:solidFill>
              <a:srgbClr val="808080"/>
            </a:solidFill>
            <a:headEnd type="triangle"/>
          </a:ln>
        </p:spPr>
        <p:txBody>
          <a:bodyPr lIns="91437" tIns="91437" rIns="91437" bIns="91437"/>
          <a:lstStyle/>
          <a:p>
            <a:endParaRPr/>
          </a:p>
        </p:txBody>
      </p:sp>
      <p:sp>
        <p:nvSpPr>
          <p:cNvPr id="1700" name="Line"/>
          <p:cNvSpPr/>
          <p:nvPr/>
        </p:nvSpPr>
        <p:spPr>
          <a:xfrm flipV="1">
            <a:off x="6075376" y="12939208"/>
            <a:ext cx="3177" cy="695327"/>
          </a:xfrm>
          <a:prstGeom prst="line">
            <a:avLst/>
          </a:prstGeom>
          <a:ln w="25400">
            <a:solidFill>
              <a:srgbClr val="808080"/>
            </a:solidFill>
            <a:headEnd type="triangle"/>
          </a:ln>
        </p:spPr>
        <p:txBody>
          <a:bodyPr lIns="91437" tIns="91437" rIns="91437" bIns="91437"/>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643"/>
                                        </p:tgtEl>
                                        <p:attrNameLst>
                                          <p:attrName>style.visibility</p:attrName>
                                        </p:attrNameLst>
                                      </p:cBhvr>
                                      <p:to>
                                        <p:strVal val="visible"/>
                                      </p:to>
                                    </p:set>
                                    <p:anim calcmode="lin" valueType="num">
                                      <p:cBhvr>
                                        <p:cTn id="7" dur="500" fill="hold"/>
                                        <p:tgtEl>
                                          <p:spTgt spid="1643"/>
                                        </p:tgtEl>
                                        <p:attrNameLst>
                                          <p:attrName>ppt_w</p:attrName>
                                        </p:attrNameLst>
                                      </p:cBhvr>
                                      <p:tavLst>
                                        <p:tav tm="0">
                                          <p:val>
                                            <p:fltVal val="0"/>
                                          </p:val>
                                        </p:tav>
                                        <p:tav tm="100000">
                                          <p:val>
                                            <p:strVal val="#ppt_w"/>
                                          </p:val>
                                        </p:tav>
                                      </p:tavLst>
                                    </p:anim>
                                    <p:anim calcmode="lin" valueType="num">
                                      <p:cBhvr>
                                        <p:cTn id="8" dur="500" fill="hold"/>
                                        <p:tgtEl>
                                          <p:spTgt spid="164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2" nodeType="clickEffect">
                                  <p:stCondLst>
                                    <p:cond delay="0"/>
                                  </p:stCondLst>
                                  <p:iterate>
                                    <p:tmAbs val="0"/>
                                  </p:iterate>
                                  <p:childTnLst>
                                    <p:set>
                                      <p:cBhvr>
                                        <p:cTn id="12" fill="hold"/>
                                        <p:tgtEl>
                                          <p:spTgt spid="1644">
                                            <p:bg/>
                                          </p:spTgt>
                                        </p:tgtEl>
                                        <p:attrNameLst>
                                          <p:attrName>style.visibility</p:attrName>
                                        </p:attrNameLst>
                                      </p:cBhvr>
                                      <p:to>
                                        <p:strVal val="visible"/>
                                      </p:to>
                                    </p:set>
                                    <p:animEffect transition="in" filter="wipe(up)">
                                      <p:cBhvr>
                                        <p:cTn id="13" dur="500"/>
                                        <p:tgtEl>
                                          <p:spTgt spid="1644">
                                            <p:bg/>
                                          </p:spTgt>
                                        </p:tgtEl>
                                      </p:cBhvr>
                                    </p:animEffect>
                                  </p:childTnLst>
                                </p:cTn>
                              </p:par>
                              <p:par>
                                <p:cTn id="14" presetID="22" presetClass="entr" presetSubtype="1" fill="hold" grpId="2" nodeType="withEffect">
                                  <p:stCondLst>
                                    <p:cond delay="0"/>
                                  </p:stCondLst>
                                  <p:iterate>
                                    <p:tmAbs val="0"/>
                                  </p:iterate>
                                  <p:childTnLst>
                                    <p:set>
                                      <p:cBhvr>
                                        <p:cTn id="15" fill="hold"/>
                                        <p:tgtEl>
                                          <p:spTgt spid="1644">
                                            <p:txEl>
                                              <p:pRg st="0" end="0"/>
                                            </p:txEl>
                                          </p:spTgt>
                                        </p:tgtEl>
                                        <p:attrNameLst>
                                          <p:attrName>style.visibility</p:attrName>
                                        </p:attrNameLst>
                                      </p:cBhvr>
                                      <p:to>
                                        <p:strVal val="visible"/>
                                      </p:to>
                                    </p:set>
                                    <p:animEffect transition="in" filter="wipe(up)">
                                      <p:cBhvr>
                                        <p:cTn id="16" dur="500"/>
                                        <p:tgtEl>
                                          <p:spTgt spid="164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2" nodeType="clickEffect">
                                  <p:stCondLst>
                                    <p:cond delay="0"/>
                                  </p:stCondLst>
                                  <p:iterate>
                                    <p:tmAbs val="0"/>
                                  </p:iterate>
                                  <p:childTnLst>
                                    <p:set>
                                      <p:cBhvr>
                                        <p:cTn id="20" fill="hold"/>
                                        <p:tgtEl>
                                          <p:spTgt spid="1644">
                                            <p:txEl>
                                              <p:pRg st="1" end="1"/>
                                            </p:txEl>
                                          </p:spTgt>
                                        </p:tgtEl>
                                        <p:attrNameLst>
                                          <p:attrName>style.visibility</p:attrName>
                                        </p:attrNameLst>
                                      </p:cBhvr>
                                      <p:to>
                                        <p:strVal val="visible"/>
                                      </p:to>
                                    </p:set>
                                    <p:animEffect transition="in" filter="wipe(up)">
                                      <p:cBhvr>
                                        <p:cTn id="21" dur="500"/>
                                        <p:tgtEl>
                                          <p:spTgt spid="164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2" nodeType="clickEffect">
                                  <p:stCondLst>
                                    <p:cond delay="0"/>
                                  </p:stCondLst>
                                  <p:iterate>
                                    <p:tmAbs val="0"/>
                                  </p:iterate>
                                  <p:childTnLst>
                                    <p:set>
                                      <p:cBhvr>
                                        <p:cTn id="25" fill="hold"/>
                                        <p:tgtEl>
                                          <p:spTgt spid="1644">
                                            <p:txEl>
                                              <p:pRg st="2" end="2"/>
                                            </p:txEl>
                                          </p:spTgt>
                                        </p:tgtEl>
                                        <p:attrNameLst>
                                          <p:attrName>style.visibility</p:attrName>
                                        </p:attrNameLst>
                                      </p:cBhvr>
                                      <p:to>
                                        <p:strVal val="visible"/>
                                      </p:to>
                                    </p:set>
                                    <p:animEffect transition="in" filter="wipe(up)">
                                      <p:cBhvr>
                                        <p:cTn id="26" dur="500"/>
                                        <p:tgtEl>
                                          <p:spTgt spid="164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fill="hold" grpId="3" nodeType="clickEffect">
                                  <p:stCondLst>
                                    <p:cond delay="0"/>
                                  </p:stCondLst>
                                  <p:iterate>
                                    <p:tmAbs val="0"/>
                                  </p:iterate>
                                  <p:childTnLst>
                                    <p:set>
                                      <p:cBhvr>
                                        <p:cTn id="30" fill="hold"/>
                                        <p:tgtEl>
                                          <p:spTgt spid="1698"/>
                                        </p:tgtEl>
                                        <p:attrNameLst>
                                          <p:attrName>style.visibility</p:attrName>
                                        </p:attrNameLst>
                                      </p:cBhvr>
                                      <p:to>
                                        <p:strVal val="visible"/>
                                      </p:to>
                                    </p:set>
                                    <p:animEffect transition="in" filter="dissolve">
                                      <p:cBhvr>
                                        <p:cTn id="31" dur="500"/>
                                        <p:tgtEl>
                                          <p:spTgt spid="1698"/>
                                        </p:tgtEl>
                                      </p:cBhvr>
                                    </p:animEffect>
                                  </p:childTnLst>
                                </p:cTn>
                              </p:par>
                            </p:childTnLst>
                          </p:cTn>
                        </p:par>
                        <p:par>
                          <p:cTn id="32" fill="hold">
                            <p:stCondLst>
                              <p:cond delay="500"/>
                            </p:stCondLst>
                            <p:childTnLst>
                              <p:par>
                                <p:cTn id="33" presetID="23" presetClass="entr" presetSubtype="16" fill="hold" grpId="4" nodeType="afterEffect">
                                  <p:stCondLst>
                                    <p:cond delay="0"/>
                                  </p:stCondLst>
                                  <p:iterate>
                                    <p:tmAbs val="0"/>
                                  </p:iterate>
                                  <p:childTnLst>
                                    <p:set>
                                      <p:cBhvr>
                                        <p:cTn id="34" fill="hold"/>
                                        <p:tgtEl>
                                          <p:spTgt spid="1695"/>
                                        </p:tgtEl>
                                        <p:attrNameLst>
                                          <p:attrName>style.visibility</p:attrName>
                                        </p:attrNameLst>
                                      </p:cBhvr>
                                      <p:to>
                                        <p:strVal val="visible"/>
                                      </p:to>
                                    </p:set>
                                    <p:anim calcmode="lin" valueType="num">
                                      <p:cBhvr>
                                        <p:cTn id="35" dur="500" fill="hold"/>
                                        <p:tgtEl>
                                          <p:spTgt spid="1695"/>
                                        </p:tgtEl>
                                        <p:attrNameLst>
                                          <p:attrName>ppt_w</p:attrName>
                                        </p:attrNameLst>
                                      </p:cBhvr>
                                      <p:tavLst>
                                        <p:tav tm="0">
                                          <p:val>
                                            <p:fltVal val="0"/>
                                          </p:val>
                                        </p:tav>
                                        <p:tav tm="100000">
                                          <p:val>
                                            <p:strVal val="#ppt_w"/>
                                          </p:val>
                                        </p:tav>
                                      </p:tavLst>
                                    </p:anim>
                                    <p:anim calcmode="lin" valueType="num">
                                      <p:cBhvr>
                                        <p:cTn id="36" dur="500" fill="hold"/>
                                        <p:tgtEl>
                                          <p:spTgt spid="1695"/>
                                        </p:tgtEl>
                                        <p:attrNameLst>
                                          <p:attrName>ppt_h</p:attrName>
                                        </p:attrNameLst>
                                      </p:cBhvr>
                                      <p:tavLst>
                                        <p:tav tm="0">
                                          <p:val>
                                            <p:fltVal val="0"/>
                                          </p:val>
                                        </p:tav>
                                        <p:tav tm="100000">
                                          <p:val>
                                            <p:strVal val="#ppt_h"/>
                                          </p:val>
                                        </p:tav>
                                      </p:tavLst>
                                    </p:anim>
                                  </p:childTnLst>
                                </p:cTn>
                              </p:par>
                            </p:childTnLst>
                          </p:cTn>
                        </p:par>
                        <p:par>
                          <p:cTn id="37" fill="hold">
                            <p:stCondLst>
                              <p:cond delay="1000"/>
                            </p:stCondLst>
                            <p:childTnLst>
                              <p:par>
                                <p:cTn id="38" presetID="23" presetClass="entr" presetSubtype="16" fill="hold" grpId="5" nodeType="afterEffect">
                                  <p:stCondLst>
                                    <p:cond delay="0"/>
                                  </p:stCondLst>
                                  <p:iterate>
                                    <p:tmAbs val="0"/>
                                  </p:iterate>
                                  <p:childTnLst>
                                    <p:set>
                                      <p:cBhvr>
                                        <p:cTn id="39" fill="hold"/>
                                        <p:tgtEl>
                                          <p:spTgt spid="1692"/>
                                        </p:tgtEl>
                                        <p:attrNameLst>
                                          <p:attrName>style.visibility</p:attrName>
                                        </p:attrNameLst>
                                      </p:cBhvr>
                                      <p:to>
                                        <p:strVal val="visible"/>
                                      </p:to>
                                    </p:set>
                                    <p:anim calcmode="lin" valueType="num">
                                      <p:cBhvr>
                                        <p:cTn id="40" dur="500" fill="hold"/>
                                        <p:tgtEl>
                                          <p:spTgt spid="1692"/>
                                        </p:tgtEl>
                                        <p:attrNameLst>
                                          <p:attrName>ppt_w</p:attrName>
                                        </p:attrNameLst>
                                      </p:cBhvr>
                                      <p:tavLst>
                                        <p:tav tm="0">
                                          <p:val>
                                            <p:fltVal val="0"/>
                                          </p:val>
                                        </p:tav>
                                        <p:tav tm="100000">
                                          <p:val>
                                            <p:strVal val="#ppt_w"/>
                                          </p:val>
                                        </p:tav>
                                      </p:tavLst>
                                    </p:anim>
                                    <p:anim calcmode="lin" valueType="num">
                                      <p:cBhvr>
                                        <p:cTn id="41" dur="500" fill="hold"/>
                                        <p:tgtEl>
                                          <p:spTgt spid="169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3" grpId="1" animBg="1" advAuto="0"/>
      <p:bldP spid="1644" grpId="2" build="p" bldLvl="5" animBg="1" advAuto="0"/>
      <p:bldP spid="1692" grpId="5" animBg="1" advAuto="0"/>
      <p:bldP spid="1695" grpId="4" animBg="1" advAuto="0"/>
      <p:bldP spid="1698" grpId="3" animBg="1" advAuto="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63" name="Picture 62">
            <a:extLst>
              <a:ext uri="{FF2B5EF4-FFF2-40B4-BE49-F238E27FC236}">
                <a16:creationId xmlns:a16="http://schemas.microsoft.com/office/drawing/2014/main" id="{A75CF22F-AE9A-024E-85FE-88C837292E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4144" y="1690088"/>
            <a:ext cx="18726151" cy="5141813"/>
          </a:xfrm>
          <a:prstGeom prst="rect">
            <a:avLst/>
          </a:prstGeom>
          <a:effectLst>
            <a:innerShdw blurRad="114300">
              <a:prstClr val="black"/>
            </a:innerShdw>
          </a:effectLst>
        </p:spPr>
      </p:pic>
      <p:sp>
        <p:nvSpPr>
          <p:cNvPr id="1704" name="Bronze Executive"/>
          <p:cNvSpPr>
            <a:spLocks noGrp="1"/>
          </p:cNvSpPr>
          <p:nvPr>
            <p:ph type="title"/>
          </p:nvPr>
        </p:nvSpPr>
        <p:spPr>
          <a:xfrm>
            <a:off x="3474127" y="-25400"/>
            <a:ext cx="17455474" cy="1778000"/>
          </a:xfrm>
          <a:prstGeom prst="rect">
            <a:avLst/>
          </a:prstGeom>
        </p:spPr>
        <p:txBody>
          <a:bodyPr/>
          <a:lstStyle>
            <a:lvl1pPr marL="0" marR="162558" indent="39687">
              <a:defRPr b="1">
                <a:solidFill>
                  <a:srgbClr val="0070C0"/>
                </a:solidFill>
                <a:latin typeface="Calibri"/>
                <a:ea typeface="Calibri"/>
                <a:cs typeface="Calibri"/>
                <a:sym typeface="Calibri"/>
              </a:defRPr>
            </a:lvl1pPr>
          </a:lstStyle>
          <a:p>
            <a:r>
              <a:rPr lang="th-TH" dirty="0"/>
              <a:t>บรอนซ์เอ็คเซคคิวทีพ</a:t>
            </a:r>
            <a:endParaRPr dirty="0"/>
          </a:p>
        </p:txBody>
      </p:sp>
      <p:sp>
        <p:nvSpPr>
          <p:cNvPr id="1706" name="Oval"/>
          <p:cNvSpPr/>
          <p:nvPr/>
        </p:nvSpPr>
        <p:spPr>
          <a:xfrm>
            <a:off x="2436538" y="5867396"/>
            <a:ext cx="20269200" cy="1092200"/>
          </a:xfrm>
          <a:prstGeom prst="ellipse">
            <a:avLst/>
          </a:prstGeom>
          <a:ln w="101600">
            <a:solidFill>
              <a:srgbClr val="C00000"/>
            </a:solidFill>
          </a:ln>
        </p:spPr>
        <p:txBody>
          <a:bodyPr lIns="101600" tIns="101600" rIns="101600" bIns="101600" anchor="ctr"/>
          <a:lstStyle/>
          <a:p>
            <a:pPr marR="81278" defTabSz="1828800">
              <a:defRPr sz="4800">
                <a:uFill>
                  <a:solidFill>
                    <a:srgbClr val="000000"/>
                  </a:solidFill>
                </a:uFill>
                <a:latin typeface="Arial"/>
                <a:ea typeface="Arial"/>
                <a:cs typeface="Arial"/>
                <a:sym typeface="Arial"/>
              </a:defRPr>
            </a:pPr>
            <a:endParaRPr/>
          </a:p>
        </p:txBody>
      </p:sp>
      <p:sp>
        <p:nvSpPr>
          <p:cNvPr id="1707" name="2,000"/>
          <p:cNvSpPr/>
          <p:nvPr/>
        </p:nvSpPr>
        <p:spPr>
          <a:xfrm>
            <a:off x="12599503" y="9720302"/>
            <a:ext cx="1196505" cy="518443"/>
          </a:xfrm>
          <a:prstGeom prst="rect">
            <a:avLst/>
          </a:prstGeom>
          <a:ln w="25400">
            <a:miter lim="400000"/>
          </a:ln>
          <a:extLst>
            <a:ext uri="{C572A759-6A51-4108-AA02-DFA0A04FC94B}">
              <ma14:wrappingTextBoxFlag xmlns:ma14="http://schemas.microsoft.com/office/mac/drawingml/2011/main" xmlns="" val="1"/>
            </a:ext>
          </a:extLst>
        </p:spPr>
        <p:txBody>
          <a:bodyPr wrap="none" lIns="0" tIns="0" rIns="0" bIns="0">
            <a:spAutoFit/>
          </a:bodyPr>
          <a:lstStyle>
            <a:lvl1pPr marR="81278" indent="39687" defTabSz="1828800">
              <a:defRPr sz="3600">
                <a:solidFill>
                  <a:srgbClr val="808080"/>
                </a:solidFill>
                <a:uFill>
                  <a:solidFill>
                    <a:srgbClr val="000000"/>
                  </a:solidFill>
                </a:uFill>
                <a:latin typeface="Arial"/>
                <a:ea typeface="Arial"/>
                <a:cs typeface="Arial"/>
                <a:sym typeface="Arial"/>
              </a:defRPr>
            </a:lvl1pPr>
          </a:lstStyle>
          <a:p>
            <a:r>
              <a:t>2,000</a:t>
            </a:r>
          </a:p>
        </p:txBody>
      </p:sp>
      <p:sp>
        <p:nvSpPr>
          <p:cNvPr id="1708" name="2,000+"/>
          <p:cNvSpPr/>
          <p:nvPr/>
        </p:nvSpPr>
        <p:spPr>
          <a:xfrm>
            <a:off x="5944703" y="9720302"/>
            <a:ext cx="1463502" cy="518443"/>
          </a:xfrm>
          <a:prstGeom prst="rect">
            <a:avLst/>
          </a:prstGeom>
          <a:ln w="25400">
            <a:miter lim="400000"/>
          </a:ln>
          <a:extLst>
            <a:ext uri="{C572A759-6A51-4108-AA02-DFA0A04FC94B}">
              <ma14:wrappingTextBoxFlag xmlns:ma14="http://schemas.microsoft.com/office/mac/drawingml/2011/main" xmlns="" val="1"/>
            </a:ext>
          </a:extLst>
        </p:spPr>
        <p:txBody>
          <a:bodyPr wrap="none" lIns="0" tIns="0" rIns="0" bIns="0">
            <a:spAutoFit/>
          </a:bodyPr>
          <a:lstStyle>
            <a:lvl1pPr marR="81278" indent="39687" defTabSz="1828800">
              <a:defRPr sz="3600">
                <a:solidFill>
                  <a:srgbClr val="808080"/>
                </a:solidFill>
                <a:uFill>
                  <a:solidFill>
                    <a:srgbClr val="000000"/>
                  </a:solidFill>
                </a:uFill>
                <a:latin typeface="Arial"/>
                <a:ea typeface="Arial"/>
                <a:cs typeface="Arial"/>
                <a:sym typeface="Arial"/>
              </a:defRPr>
            </a:lvl1pPr>
          </a:lstStyle>
          <a:p>
            <a:r>
              <a:t>2,000+</a:t>
            </a:r>
          </a:p>
        </p:txBody>
      </p:sp>
      <p:grpSp>
        <p:nvGrpSpPr>
          <p:cNvPr id="1751" name="Group"/>
          <p:cNvGrpSpPr/>
          <p:nvPr/>
        </p:nvGrpSpPr>
        <p:grpSpPr>
          <a:xfrm>
            <a:off x="6398727" y="6926302"/>
            <a:ext cx="6375612" cy="6181731"/>
            <a:chOff x="0" y="0"/>
            <a:chExt cx="6375610" cy="6181730"/>
          </a:xfrm>
        </p:grpSpPr>
        <p:grpSp>
          <p:nvGrpSpPr>
            <p:cNvPr id="1749" name="Group"/>
            <p:cNvGrpSpPr/>
            <p:nvPr/>
          </p:nvGrpSpPr>
          <p:grpSpPr>
            <a:xfrm>
              <a:off x="0" y="0"/>
              <a:ext cx="6375610" cy="6181730"/>
              <a:chOff x="0" y="0"/>
              <a:chExt cx="6375609" cy="6181729"/>
            </a:xfrm>
          </p:grpSpPr>
          <p:sp>
            <p:nvSpPr>
              <p:cNvPr id="1709" name="Line"/>
              <p:cNvSpPr/>
              <p:nvPr/>
            </p:nvSpPr>
            <p:spPr>
              <a:xfrm flipH="1">
                <a:off x="76199" y="1012824"/>
                <a:ext cx="3101978" cy="5168905"/>
              </a:xfrm>
              <a:prstGeom prst="line">
                <a:avLst/>
              </a:prstGeom>
              <a:noFill/>
              <a:ln w="101600" cap="flat">
                <a:solidFill>
                  <a:srgbClr val="00B050"/>
                </a:solidFill>
                <a:prstDash val="solid"/>
                <a:round/>
              </a:ln>
              <a:effectLst/>
            </p:spPr>
            <p:txBody>
              <a:bodyPr wrap="square" lIns="91437" tIns="91437" rIns="91437" bIns="91437" numCol="1" anchor="t">
                <a:noAutofit/>
              </a:bodyPr>
              <a:lstStyle/>
              <a:p>
                <a:endParaRPr/>
              </a:p>
            </p:txBody>
          </p:sp>
          <p:sp>
            <p:nvSpPr>
              <p:cNvPr id="1710" name="Line"/>
              <p:cNvSpPr/>
              <p:nvPr/>
            </p:nvSpPr>
            <p:spPr>
              <a:xfrm>
                <a:off x="3616325" y="923924"/>
                <a:ext cx="2473328" cy="4949829"/>
              </a:xfrm>
              <a:prstGeom prst="line">
                <a:avLst/>
              </a:prstGeom>
              <a:noFill/>
              <a:ln w="101600" cap="flat">
                <a:solidFill>
                  <a:srgbClr val="00B050"/>
                </a:solidFill>
                <a:prstDash val="solid"/>
                <a:round/>
              </a:ln>
              <a:effectLst/>
            </p:spPr>
            <p:txBody>
              <a:bodyPr wrap="square" lIns="91437" tIns="91437" rIns="91437" bIns="91437" numCol="1" anchor="t">
                <a:noAutofit/>
              </a:bodyPr>
              <a:lstStyle/>
              <a:p>
                <a:endParaRPr/>
              </a:p>
            </p:txBody>
          </p:sp>
          <p:grpSp>
            <p:nvGrpSpPr>
              <p:cNvPr id="1713" name="Group"/>
              <p:cNvGrpSpPr/>
              <p:nvPr/>
            </p:nvGrpSpPr>
            <p:grpSpPr>
              <a:xfrm>
                <a:off x="1940632" y="2444751"/>
                <a:ext cx="619094" cy="533401"/>
                <a:chOff x="0" y="0"/>
                <a:chExt cx="619092" cy="533399"/>
              </a:xfrm>
            </p:grpSpPr>
            <p:sp>
              <p:nvSpPr>
                <p:cNvPr id="1711" name="Oval"/>
                <p:cNvSpPr/>
                <p:nvPr/>
              </p:nvSpPr>
              <p:spPr>
                <a:xfrm>
                  <a:off x="-1" y="0"/>
                  <a:ext cx="568330" cy="533400"/>
                </a:xfrm>
                <a:prstGeom prst="ellipse">
                  <a:avLst/>
                </a:prstGeom>
                <a:solidFill>
                  <a:srgbClr val="C0C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712" name="2"/>
                <p:cNvSpPr/>
                <p:nvPr/>
              </p:nvSpPr>
              <p:spPr>
                <a:xfrm>
                  <a:off x="212690" y="124804"/>
                  <a:ext cx="406403" cy="283792"/>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69373" indent="39687" defTabSz="1828800">
                    <a:defRPr sz="2000">
                      <a:uFill>
                        <a:solidFill>
                          <a:srgbClr val="FFFFFF"/>
                        </a:solidFill>
                      </a:uFill>
                      <a:latin typeface="Arial"/>
                      <a:ea typeface="Arial"/>
                      <a:cs typeface="Arial"/>
                      <a:sym typeface="Arial"/>
                    </a:defRPr>
                  </a:lvl1pPr>
                </a:lstStyle>
                <a:p>
                  <a:r>
                    <a:t>2</a:t>
                  </a:r>
                </a:p>
              </p:txBody>
            </p:sp>
          </p:grpSp>
          <p:grpSp>
            <p:nvGrpSpPr>
              <p:cNvPr id="1716" name="Group"/>
              <p:cNvGrpSpPr/>
              <p:nvPr/>
            </p:nvGrpSpPr>
            <p:grpSpPr>
              <a:xfrm>
                <a:off x="0" y="5451477"/>
                <a:ext cx="626271" cy="530229"/>
                <a:chOff x="0" y="0"/>
                <a:chExt cx="626270" cy="530227"/>
              </a:xfrm>
            </p:grpSpPr>
            <p:sp>
              <p:nvSpPr>
                <p:cNvPr id="1714" name="Oval"/>
                <p:cNvSpPr/>
                <p:nvPr/>
              </p:nvSpPr>
              <p:spPr>
                <a:xfrm>
                  <a:off x="0" y="0"/>
                  <a:ext cx="565152" cy="530228"/>
                </a:xfrm>
                <a:prstGeom prst="ellipse">
                  <a:avLst/>
                </a:prstGeom>
                <a:solidFill>
                  <a:srgbClr val="80808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715" name="3"/>
                <p:cNvSpPr/>
                <p:nvPr/>
              </p:nvSpPr>
              <p:spPr>
                <a:xfrm>
                  <a:off x="219868" y="123217"/>
                  <a:ext cx="406403" cy="28379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69373" indent="39687" defTabSz="1828800">
                    <a:defRPr sz="2000">
                      <a:uFill>
                        <a:solidFill>
                          <a:srgbClr val="000000"/>
                        </a:solidFill>
                      </a:uFill>
                      <a:latin typeface="Arial"/>
                      <a:ea typeface="Arial"/>
                      <a:cs typeface="Arial"/>
                      <a:sym typeface="Arial"/>
                    </a:defRPr>
                  </a:lvl1pPr>
                </a:lstStyle>
                <a:p>
                  <a:r>
                    <a:t>3</a:t>
                  </a:r>
                </a:p>
              </p:txBody>
            </p:sp>
          </p:grpSp>
          <p:grpSp>
            <p:nvGrpSpPr>
              <p:cNvPr id="1719" name="Group"/>
              <p:cNvGrpSpPr/>
              <p:nvPr/>
            </p:nvGrpSpPr>
            <p:grpSpPr>
              <a:xfrm>
                <a:off x="1022350" y="3873502"/>
                <a:ext cx="591225" cy="530229"/>
                <a:chOff x="0" y="0"/>
                <a:chExt cx="591224" cy="530227"/>
              </a:xfrm>
            </p:grpSpPr>
            <p:sp>
              <p:nvSpPr>
                <p:cNvPr id="1717" name="Oval"/>
                <p:cNvSpPr/>
                <p:nvPr/>
              </p:nvSpPr>
              <p:spPr>
                <a:xfrm>
                  <a:off x="-1" y="0"/>
                  <a:ext cx="568330" cy="530228"/>
                </a:xfrm>
                <a:prstGeom prst="ellipse">
                  <a:avLst/>
                </a:prstGeom>
                <a:solidFill>
                  <a:srgbClr val="C0C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718" name="2"/>
                <p:cNvSpPr/>
                <p:nvPr/>
              </p:nvSpPr>
              <p:spPr>
                <a:xfrm>
                  <a:off x="184822" y="123218"/>
                  <a:ext cx="406403" cy="28379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69373" indent="39687" defTabSz="1828800">
                    <a:defRPr sz="2000">
                      <a:uFill>
                        <a:solidFill>
                          <a:srgbClr val="FFFFFF"/>
                        </a:solidFill>
                      </a:uFill>
                      <a:latin typeface="Arial"/>
                      <a:ea typeface="Arial"/>
                      <a:cs typeface="Arial"/>
                      <a:sym typeface="Arial"/>
                    </a:defRPr>
                  </a:lvl1pPr>
                </a:lstStyle>
                <a:p>
                  <a:r>
                    <a:t>2</a:t>
                  </a:r>
                </a:p>
              </p:txBody>
            </p:sp>
          </p:grpSp>
          <p:sp>
            <p:nvSpPr>
              <p:cNvPr id="1720" name="Oval"/>
              <p:cNvSpPr/>
              <p:nvPr/>
            </p:nvSpPr>
            <p:spPr>
              <a:xfrm>
                <a:off x="3884319" y="1717675"/>
                <a:ext cx="568329" cy="530228"/>
              </a:xfrm>
              <a:prstGeom prst="ellipse">
                <a:avLst/>
              </a:prstGeom>
              <a:solidFill>
                <a:srgbClr val="007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grpSp>
            <p:nvGrpSpPr>
              <p:cNvPr id="1723" name="Group"/>
              <p:cNvGrpSpPr/>
              <p:nvPr/>
            </p:nvGrpSpPr>
            <p:grpSpPr>
              <a:xfrm>
                <a:off x="1533524" y="3162301"/>
                <a:ext cx="626737" cy="530229"/>
                <a:chOff x="0" y="0"/>
                <a:chExt cx="626736" cy="530227"/>
              </a:xfrm>
            </p:grpSpPr>
            <p:sp>
              <p:nvSpPr>
                <p:cNvPr id="1721" name="Oval"/>
                <p:cNvSpPr/>
                <p:nvPr/>
              </p:nvSpPr>
              <p:spPr>
                <a:xfrm>
                  <a:off x="-1" y="0"/>
                  <a:ext cx="568330" cy="530228"/>
                </a:xfrm>
                <a:prstGeom prst="ellipse">
                  <a:avLst/>
                </a:prstGeom>
                <a:solidFill>
                  <a:srgbClr val="007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722" name="1"/>
                <p:cNvSpPr/>
                <p:nvPr/>
              </p:nvSpPr>
              <p:spPr>
                <a:xfrm>
                  <a:off x="220334" y="123218"/>
                  <a:ext cx="406403" cy="28379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69373" indent="39687" defTabSz="1828800">
                    <a:defRPr sz="2000">
                      <a:solidFill>
                        <a:srgbClr val="FFFFFF"/>
                      </a:solidFill>
                      <a:uFill>
                        <a:solidFill>
                          <a:srgbClr val="000000"/>
                        </a:solidFill>
                      </a:uFill>
                      <a:latin typeface="Arial"/>
                      <a:ea typeface="Arial"/>
                      <a:cs typeface="Arial"/>
                      <a:sym typeface="Arial"/>
                    </a:defRPr>
                  </a:lvl1pPr>
                </a:lstStyle>
                <a:p>
                  <a:r>
                    <a:t>1</a:t>
                  </a:r>
                </a:p>
              </p:txBody>
            </p:sp>
          </p:grpSp>
          <p:grpSp>
            <p:nvGrpSpPr>
              <p:cNvPr id="1726" name="Group"/>
              <p:cNvGrpSpPr/>
              <p:nvPr/>
            </p:nvGrpSpPr>
            <p:grpSpPr>
              <a:xfrm>
                <a:off x="4577177" y="3165475"/>
                <a:ext cx="611449" cy="530229"/>
                <a:chOff x="0" y="0"/>
                <a:chExt cx="611448" cy="530227"/>
              </a:xfrm>
            </p:grpSpPr>
            <p:sp>
              <p:nvSpPr>
                <p:cNvPr id="1724" name="Oval"/>
                <p:cNvSpPr/>
                <p:nvPr/>
              </p:nvSpPr>
              <p:spPr>
                <a:xfrm>
                  <a:off x="-1" y="0"/>
                  <a:ext cx="568330" cy="530228"/>
                </a:xfrm>
                <a:prstGeom prst="ellipse">
                  <a:avLst/>
                </a:prstGeom>
                <a:solidFill>
                  <a:srgbClr val="007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725" name="1"/>
                <p:cNvSpPr/>
                <p:nvPr/>
              </p:nvSpPr>
              <p:spPr>
                <a:xfrm>
                  <a:off x="205046" y="123218"/>
                  <a:ext cx="406403" cy="28379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69373" indent="39687" defTabSz="1828800">
                    <a:defRPr sz="2000">
                      <a:solidFill>
                        <a:srgbClr val="FFFFFF"/>
                      </a:solidFill>
                      <a:uFill>
                        <a:solidFill>
                          <a:srgbClr val="000000"/>
                        </a:solidFill>
                      </a:uFill>
                      <a:latin typeface="Arial"/>
                      <a:ea typeface="Arial"/>
                      <a:cs typeface="Arial"/>
                      <a:sym typeface="Arial"/>
                    </a:defRPr>
                  </a:lvl1pPr>
                </a:lstStyle>
                <a:p>
                  <a:r>
                    <a:t>1</a:t>
                  </a:r>
                </a:p>
              </p:txBody>
            </p:sp>
          </p:grpSp>
          <p:grpSp>
            <p:nvGrpSpPr>
              <p:cNvPr id="1729" name="Group"/>
              <p:cNvGrpSpPr/>
              <p:nvPr/>
            </p:nvGrpSpPr>
            <p:grpSpPr>
              <a:xfrm>
                <a:off x="517524" y="4654552"/>
                <a:ext cx="626737" cy="533401"/>
                <a:chOff x="0" y="0"/>
                <a:chExt cx="626736" cy="533399"/>
              </a:xfrm>
            </p:grpSpPr>
            <p:sp>
              <p:nvSpPr>
                <p:cNvPr id="1727" name="Oval"/>
                <p:cNvSpPr/>
                <p:nvPr/>
              </p:nvSpPr>
              <p:spPr>
                <a:xfrm>
                  <a:off x="-1" y="0"/>
                  <a:ext cx="568330" cy="533400"/>
                </a:xfrm>
                <a:prstGeom prst="ellipse">
                  <a:avLst/>
                </a:prstGeom>
                <a:solidFill>
                  <a:srgbClr val="007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728" name="1"/>
                <p:cNvSpPr/>
                <p:nvPr/>
              </p:nvSpPr>
              <p:spPr>
                <a:xfrm>
                  <a:off x="220334" y="124804"/>
                  <a:ext cx="406403" cy="283792"/>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69373" indent="39687" defTabSz="1828800">
                    <a:defRPr sz="2000">
                      <a:solidFill>
                        <a:srgbClr val="FFFFFF"/>
                      </a:solidFill>
                      <a:uFill>
                        <a:solidFill>
                          <a:srgbClr val="000000"/>
                        </a:solidFill>
                      </a:uFill>
                      <a:latin typeface="Arial"/>
                      <a:ea typeface="Arial"/>
                      <a:cs typeface="Arial"/>
                      <a:sym typeface="Arial"/>
                    </a:defRPr>
                  </a:lvl1pPr>
                </a:lstStyle>
                <a:p>
                  <a:r>
                    <a:t>1</a:t>
                  </a:r>
                </a:p>
              </p:txBody>
            </p:sp>
          </p:grpSp>
          <p:grpSp>
            <p:nvGrpSpPr>
              <p:cNvPr id="1732" name="Group"/>
              <p:cNvGrpSpPr/>
              <p:nvPr/>
            </p:nvGrpSpPr>
            <p:grpSpPr>
              <a:xfrm>
                <a:off x="5336121" y="4657726"/>
                <a:ext cx="608981" cy="533405"/>
                <a:chOff x="0" y="0"/>
                <a:chExt cx="608980" cy="533404"/>
              </a:xfrm>
            </p:grpSpPr>
            <p:sp>
              <p:nvSpPr>
                <p:cNvPr id="1730" name="Oval"/>
                <p:cNvSpPr/>
                <p:nvPr/>
              </p:nvSpPr>
              <p:spPr>
                <a:xfrm>
                  <a:off x="-1" y="-1"/>
                  <a:ext cx="568330" cy="533406"/>
                </a:xfrm>
                <a:prstGeom prst="ellipse">
                  <a:avLst/>
                </a:prstGeom>
                <a:solidFill>
                  <a:srgbClr val="007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731" name="1"/>
                <p:cNvSpPr/>
                <p:nvPr/>
              </p:nvSpPr>
              <p:spPr>
                <a:xfrm>
                  <a:off x="202578" y="124806"/>
                  <a:ext cx="406403" cy="28379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69373" indent="39687" defTabSz="1828800">
                    <a:defRPr sz="2000">
                      <a:solidFill>
                        <a:srgbClr val="FFFFFF"/>
                      </a:solidFill>
                      <a:uFill>
                        <a:solidFill>
                          <a:srgbClr val="000000"/>
                        </a:solidFill>
                      </a:uFill>
                      <a:latin typeface="Arial"/>
                      <a:ea typeface="Arial"/>
                      <a:cs typeface="Arial"/>
                      <a:sym typeface="Arial"/>
                    </a:defRPr>
                  </a:lvl1pPr>
                </a:lstStyle>
                <a:p>
                  <a:r>
                    <a:t>1</a:t>
                  </a:r>
                </a:p>
              </p:txBody>
            </p:sp>
          </p:grpSp>
          <p:sp>
            <p:nvSpPr>
              <p:cNvPr id="1733" name="Line"/>
              <p:cNvSpPr/>
              <p:nvPr/>
            </p:nvSpPr>
            <p:spPr>
              <a:xfrm>
                <a:off x="2822574" y="2117725"/>
                <a:ext cx="374653" cy="1701803"/>
              </a:xfrm>
              <a:prstGeom prst="line">
                <a:avLst/>
              </a:prstGeom>
              <a:noFill/>
              <a:ln w="101600" cap="flat">
                <a:solidFill>
                  <a:srgbClr val="92D050"/>
                </a:solidFill>
                <a:prstDash val="solid"/>
                <a:round/>
              </a:ln>
              <a:effectLst/>
            </p:spPr>
            <p:txBody>
              <a:bodyPr wrap="square" lIns="91437" tIns="91437" rIns="91437" bIns="91437" numCol="1" anchor="t">
                <a:noAutofit/>
              </a:bodyPr>
              <a:lstStyle/>
              <a:p>
                <a:endParaRPr/>
              </a:p>
            </p:txBody>
          </p:sp>
          <p:grpSp>
            <p:nvGrpSpPr>
              <p:cNvPr id="1736" name="Group"/>
              <p:cNvGrpSpPr/>
              <p:nvPr/>
            </p:nvGrpSpPr>
            <p:grpSpPr>
              <a:xfrm>
                <a:off x="2400300" y="1714500"/>
                <a:ext cx="568329" cy="533401"/>
                <a:chOff x="0" y="0"/>
                <a:chExt cx="568328" cy="533399"/>
              </a:xfrm>
            </p:grpSpPr>
            <p:sp>
              <p:nvSpPr>
                <p:cNvPr id="1734" name="Oval"/>
                <p:cNvSpPr/>
                <p:nvPr/>
              </p:nvSpPr>
              <p:spPr>
                <a:xfrm>
                  <a:off x="-1" y="0"/>
                  <a:ext cx="568330" cy="533400"/>
                </a:xfrm>
                <a:prstGeom prst="ellipse">
                  <a:avLst/>
                </a:prstGeom>
                <a:solidFill>
                  <a:srgbClr val="007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735" name="J"/>
                <p:cNvSpPr/>
                <p:nvPr/>
              </p:nvSpPr>
              <p:spPr>
                <a:xfrm>
                  <a:off x="80962" y="124804"/>
                  <a:ext cx="406403" cy="283792"/>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69373" indent="39687" algn="ctr" defTabSz="1828800">
                    <a:defRPr sz="2000" b="1">
                      <a:solidFill>
                        <a:srgbClr val="FFFFFF"/>
                      </a:solidFill>
                      <a:uFill>
                        <a:solidFill>
                          <a:srgbClr val="000000"/>
                        </a:solidFill>
                      </a:uFill>
                      <a:latin typeface="Arial"/>
                      <a:ea typeface="Arial"/>
                      <a:cs typeface="Arial"/>
                      <a:sym typeface="Arial"/>
                    </a:defRPr>
                  </a:lvl1pPr>
                </a:lstStyle>
                <a:p>
                  <a:r>
                    <a:t>J</a:t>
                  </a:r>
                </a:p>
              </p:txBody>
            </p:sp>
          </p:grpSp>
          <p:grpSp>
            <p:nvGrpSpPr>
              <p:cNvPr id="1739" name="Group"/>
              <p:cNvGrpSpPr/>
              <p:nvPr/>
            </p:nvGrpSpPr>
            <p:grpSpPr>
              <a:xfrm>
                <a:off x="2682168" y="2447925"/>
                <a:ext cx="601338" cy="530229"/>
                <a:chOff x="0" y="0"/>
                <a:chExt cx="601336" cy="530227"/>
              </a:xfrm>
            </p:grpSpPr>
            <p:sp>
              <p:nvSpPr>
                <p:cNvPr id="1737" name="Oval"/>
                <p:cNvSpPr/>
                <p:nvPr/>
              </p:nvSpPr>
              <p:spPr>
                <a:xfrm>
                  <a:off x="-1" y="0"/>
                  <a:ext cx="568330" cy="530228"/>
                </a:xfrm>
                <a:prstGeom prst="ellipse">
                  <a:avLst/>
                </a:prstGeom>
                <a:solidFill>
                  <a:srgbClr val="C0C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738" name="2"/>
                <p:cNvSpPr/>
                <p:nvPr/>
              </p:nvSpPr>
              <p:spPr>
                <a:xfrm>
                  <a:off x="194934" y="123218"/>
                  <a:ext cx="406403" cy="28379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69373" indent="39687" defTabSz="1828800">
                    <a:defRPr sz="2000">
                      <a:uFill>
                        <a:solidFill>
                          <a:srgbClr val="FFFFFF"/>
                        </a:solidFill>
                      </a:uFill>
                      <a:latin typeface="Arial"/>
                      <a:ea typeface="Arial"/>
                      <a:cs typeface="Arial"/>
                      <a:sym typeface="Arial"/>
                    </a:defRPr>
                  </a:lvl1pPr>
                </a:lstStyle>
                <a:p>
                  <a:r>
                    <a:t>2</a:t>
                  </a:r>
                </a:p>
              </p:txBody>
            </p:sp>
          </p:grpSp>
          <p:grpSp>
            <p:nvGrpSpPr>
              <p:cNvPr id="1742" name="Group"/>
              <p:cNvGrpSpPr/>
              <p:nvPr/>
            </p:nvGrpSpPr>
            <p:grpSpPr>
              <a:xfrm>
                <a:off x="5764159" y="5464177"/>
                <a:ext cx="611450" cy="530229"/>
                <a:chOff x="0" y="0"/>
                <a:chExt cx="611448" cy="530227"/>
              </a:xfrm>
            </p:grpSpPr>
            <p:sp>
              <p:nvSpPr>
                <p:cNvPr id="1740" name="Oval"/>
                <p:cNvSpPr/>
                <p:nvPr/>
              </p:nvSpPr>
              <p:spPr>
                <a:xfrm>
                  <a:off x="-1" y="0"/>
                  <a:ext cx="568330" cy="530228"/>
                </a:xfrm>
                <a:prstGeom prst="ellipse">
                  <a:avLst/>
                </a:prstGeom>
                <a:solidFill>
                  <a:srgbClr val="007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741" name="1"/>
                <p:cNvSpPr/>
                <p:nvPr/>
              </p:nvSpPr>
              <p:spPr>
                <a:xfrm>
                  <a:off x="205046" y="123218"/>
                  <a:ext cx="406403" cy="28379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69373" indent="39687" defTabSz="1828800">
                    <a:defRPr sz="2000">
                      <a:solidFill>
                        <a:srgbClr val="FFFFFF"/>
                      </a:solidFill>
                      <a:uFill>
                        <a:solidFill>
                          <a:srgbClr val="000000"/>
                        </a:solidFill>
                      </a:uFill>
                      <a:latin typeface="Arial"/>
                      <a:ea typeface="Arial"/>
                      <a:cs typeface="Arial"/>
                      <a:sym typeface="Arial"/>
                    </a:defRPr>
                  </a:lvl1pPr>
                </a:lstStyle>
                <a:p>
                  <a:r>
                    <a:t>1</a:t>
                  </a:r>
                </a:p>
              </p:txBody>
            </p:sp>
          </p:grpSp>
          <p:grpSp>
            <p:nvGrpSpPr>
              <p:cNvPr id="1745" name="Group"/>
              <p:cNvGrpSpPr/>
              <p:nvPr/>
            </p:nvGrpSpPr>
            <p:grpSpPr>
              <a:xfrm>
                <a:off x="2812342" y="3136901"/>
                <a:ext cx="619094" cy="530229"/>
                <a:chOff x="0" y="0"/>
                <a:chExt cx="619092" cy="530227"/>
              </a:xfrm>
            </p:grpSpPr>
            <p:sp>
              <p:nvSpPr>
                <p:cNvPr id="1743" name="Oval"/>
                <p:cNvSpPr/>
                <p:nvPr/>
              </p:nvSpPr>
              <p:spPr>
                <a:xfrm>
                  <a:off x="-1" y="0"/>
                  <a:ext cx="568330" cy="530228"/>
                </a:xfrm>
                <a:prstGeom prst="ellipse">
                  <a:avLst/>
                </a:prstGeom>
                <a:solidFill>
                  <a:srgbClr val="C0C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744" name="2"/>
                <p:cNvSpPr/>
                <p:nvPr/>
              </p:nvSpPr>
              <p:spPr>
                <a:xfrm>
                  <a:off x="212690" y="123218"/>
                  <a:ext cx="406403" cy="28379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69373" indent="39687" defTabSz="1828800">
                    <a:defRPr sz="2000">
                      <a:uFill>
                        <a:solidFill>
                          <a:srgbClr val="FFFFFF"/>
                        </a:solidFill>
                      </a:uFill>
                      <a:latin typeface="Arial"/>
                      <a:ea typeface="Arial"/>
                      <a:cs typeface="Arial"/>
                      <a:sym typeface="Arial"/>
                    </a:defRPr>
                  </a:lvl1pPr>
                </a:lstStyle>
                <a:p>
                  <a:r>
                    <a:t>2</a:t>
                  </a:r>
                </a:p>
              </p:txBody>
            </p:sp>
          </p:grpSp>
          <p:grpSp>
            <p:nvGrpSpPr>
              <p:cNvPr id="1748" name="Group"/>
              <p:cNvGrpSpPr/>
              <p:nvPr/>
            </p:nvGrpSpPr>
            <p:grpSpPr>
              <a:xfrm>
                <a:off x="2757485" y="0"/>
                <a:ext cx="1447805" cy="1180340"/>
                <a:chOff x="-1" y="0"/>
                <a:chExt cx="1447804" cy="1180339"/>
              </a:xfrm>
            </p:grpSpPr>
            <p:sp>
              <p:nvSpPr>
                <p:cNvPr id="1746" name="Shape"/>
                <p:cNvSpPr/>
                <p:nvPr/>
              </p:nvSpPr>
              <p:spPr>
                <a:xfrm>
                  <a:off x="30912" y="0"/>
                  <a:ext cx="1385979" cy="118033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4137" y="7110"/>
                      </a:lnTo>
                      <a:lnTo>
                        <a:pt x="21600" y="8250"/>
                      </a:lnTo>
                      <a:lnTo>
                        <a:pt x="16200" y="13785"/>
                      </a:lnTo>
                      <a:lnTo>
                        <a:pt x="17475" y="21600"/>
                      </a:lnTo>
                      <a:lnTo>
                        <a:pt x="10800" y="17910"/>
                      </a:lnTo>
                      <a:lnTo>
                        <a:pt x="4125" y="21600"/>
                      </a:lnTo>
                      <a:lnTo>
                        <a:pt x="5400" y="13785"/>
                      </a:lnTo>
                      <a:lnTo>
                        <a:pt x="0" y="8250"/>
                      </a:lnTo>
                      <a:lnTo>
                        <a:pt x="7463" y="7110"/>
                      </a:lnTo>
                      <a:lnTo>
                        <a:pt x="10800" y="0"/>
                      </a:lnTo>
                      <a:close/>
                    </a:path>
                  </a:pathLst>
                </a:custGeom>
                <a:solidFill>
                  <a:srgbClr val="DDAE1C"/>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747" name="You"/>
                <p:cNvSpPr/>
                <p:nvPr/>
              </p:nvSpPr>
              <p:spPr>
                <a:xfrm>
                  <a:off x="-1" y="421632"/>
                  <a:ext cx="1447804" cy="461665"/>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81278" indent="39687" algn="ctr" defTabSz="1828800">
                    <a:defRPr sz="3000">
                      <a:uFill>
                        <a:solidFill>
                          <a:srgbClr val="000000"/>
                        </a:solidFill>
                      </a:uFill>
                      <a:latin typeface="Arial"/>
                      <a:ea typeface="Arial"/>
                      <a:cs typeface="Arial"/>
                      <a:sym typeface="Arial"/>
                    </a:defRPr>
                  </a:lvl1pPr>
                </a:lstStyle>
                <a:p>
                  <a:r>
                    <a:rPr lang="th-TH" dirty="0"/>
                    <a:t>คุณ</a:t>
                  </a:r>
                  <a:endParaRPr dirty="0"/>
                </a:p>
              </p:txBody>
            </p:sp>
          </p:grpSp>
        </p:grpSp>
        <p:sp>
          <p:nvSpPr>
            <p:cNvPr id="1750" name="Line"/>
            <p:cNvSpPr/>
            <p:nvPr/>
          </p:nvSpPr>
          <p:spPr>
            <a:xfrm>
              <a:off x="3451224" y="1114424"/>
              <a:ext cx="3180" cy="4883153"/>
            </a:xfrm>
            <a:prstGeom prst="line">
              <a:avLst/>
            </a:prstGeom>
            <a:noFill/>
            <a:ln w="101600" cap="flat">
              <a:solidFill>
                <a:srgbClr val="D9D9D9"/>
              </a:solidFill>
              <a:prstDash val="dash"/>
              <a:round/>
            </a:ln>
            <a:effectLst/>
          </p:spPr>
          <p:txBody>
            <a:bodyPr wrap="square" lIns="91437" tIns="91437" rIns="91437" bIns="91437" numCol="1" anchor="t">
              <a:noAutofit/>
            </a:bodyPr>
            <a:lstStyle/>
            <a:p>
              <a:endParaRPr/>
            </a:p>
          </p:txBody>
        </p:sp>
      </p:grpSp>
      <p:grpSp>
        <p:nvGrpSpPr>
          <p:cNvPr id="1754" name="Group"/>
          <p:cNvGrpSpPr/>
          <p:nvPr/>
        </p:nvGrpSpPr>
        <p:grpSpPr>
          <a:xfrm>
            <a:off x="8676041" y="8045409"/>
            <a:ext cx="1428403" cy="1383703"/>
            <a:chOff x="0" y="0"/>
            <a:chExt cx="1428401" cy="1383701"/>
          </a:xfrm>
        </p:grpSpPr>
        <p:pic>
          <p:nvPicPr>
            <p:cNvPr id="1752" name="image118.png" descr="image118.png"/>
            <p:cNvPicPr>
              <a:picLocks noChangeAspect="1"/>
            </p:cNvPicPr>
            <p:nvPr/>
          </p:nvPicPr>
          <p:blipFill>
            <a:blip r:embed="rId5">
              <a:extLst/>
            </a:blip>
            <a:stretch>
              <a:fillRect/>
            </a:stretch>
          </p:blipFill>
          <p:spPr>
            <a:xfrm rot="21208630">
              <a:off x="66500" y="69549"/>
              <a:ext cx="1295403" cy="1244603"/>
            </a:xfrm>
            <a:prstGeom prst="rect">
              <a:avLst/>
            </a:prstGeom>
            <a:ln w="12700" cap="flat">
              <a:noFill/>
              <a:miter lim="400000"/>
            </a:ln>
            <a:effectLst/>
          </p:spPr>
        </p:pic>
        <p:sp>
          <p:nvSpPr>
            <p:cNvPr id="1753" name="Dir 300"/>
            <p:cNvSpPr/>
            <p:nvPr/>
          </p:nvSpPr>
          <p:spPr>
            <a:xfrm rot="21568630">
              <a:off x="202560" y="182143"/>
              <a:ext cx="1016004" cy="3048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defTabSz="1828800">
                <a:defRPr sz="2000">
                  <a:solidFill>
                    <a:srgbClr val="FF2600"/>
                  </a:solidFill>
                  <a:uFill>
                    <a:solidFill>
                      <a:srgbClr val="FF2600"/>
                    </a:solidFill>
                  </a:uFill>
                  <a:latin typeface="Gill Sans SemiBold"/>
                  <a:ea typeface="Gill Sans SemiBold"/>
                  <a:cs typeface="Gill Sans SemiBold"/>
                  <a:sym typeface="Gill Sans SemiBold"/>
                </a:defRPr>
              </a:lvl1pPr>
            </a:lstStyle>
            <a:p>
              <a:r>
                <a:t>Dir 300</a:t>
              </a:r>
            </a:p>
          </p:txBody>
        </p:sp>
      </p:grpSp>
      <p:grpSp>
        <p:nvGrpSpPr>
          <p:cNvPr id="1757" name="Group"/>
          <p:cNvGrpSpPr/>
          <p:nvPr/>
        </p:nvGrpSpPr>
        <p:grpSpPr>
          <a:xfrm>
            <a:off x="11031453" y="9552523"/>
            <a:ext cx="1395243" cy="1348884"/>
            <a:chOff x="0" y="0"/>
            <a:chExt cx="1395241" cy="1348882"/>
          </a:xfrm>
        </p:grpSpPr>
        <p:pic>
          <p:nvPicPr>
            <p:cNvPr id="1755" name="image118.png" descr="image118.png"/>
            <p:cNvPicPr>
              <a:picLocks noChangeAspect="1"/>
            </p:cNvPicPr>
            <p:nvPr/>
          </p:nvPicPr>
          <p:blipFill>
            <a:blip r:embed="rId5">
              <a:extLst/>
            </a:blip>
            <a:stretch>
              <a:fillRect/>
            </a:stretch>
          </p:blipFill>
          <p:spPr>
            <a:xfrm rot="21311279">
              <a:off x="49919" y="52140"/>
              <a:ext cx="1295403" cy="1244603"/>
            </a:xfrm>
            <a:prstGeom prst="rect">
              <a:avLst/>
            </a:prstGeom>
            <a:ln w="12700" cap="flat">
              <a:noFill/>
              <a:miter lim="400000"/>
            </a:ln>
            <a:effectLst/>
          </p:spPr>
        </p:pic>
        <p:sp>
          <p:nvSpPr>
            <p:cNvPr id="1756" name="Dir 300"/>
            <p:cNvSpPr/>
            <p:nvPr/>
          </p:nvSpPr>
          <p:spPr>
            <a:xfrm rot="71279">
              <a:off x="196651" y="164784"/>
              <a:ext cx="1016003" cy="3048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defTabSz="1828800">
                <a:defRPr sz="2000">
                  <a:solidFill>
                    <a:srgbClr val="FF2600"/>
                  </a:solidFill>
                  <a:uFill>
                    <a:solidFill>
                      <a:srgbClr val="FF2600"/>
                    </a:solidFill>
                  </a:uFill>
                  <a:latin typeface="Gill Sans SemiBold"/>
                  <a:ea typeface="Gill Sans SemiBold"/>
                  <a:cs typeface="Gill Sans SemiBold"/>
                  <a:sym typeface="Gill Sans SemiBold"/>
                </a:defRPr>
              </a:lvl1pPr>
            </a:lstStyle>
            <a:p>
              <a:r>
                <a:t>Dir 300</a:t>
              </a:r>
            </a:p>
          </p:txBody>
        </p:sp>
      </p:grpSp>
      <p:grpSp>
        <p:nvGrpSpPr>
          <p:cNvPr id="1760" name="Group"/>
          <p:cNvGrpSpPr/>
          <p:nvPr/>
        </p:nvGrpSpPr>
        <p:grpSpPr>
          <a:xfrm>
            <a:off x="4141303" y="6875502"/>
            <a:ext cx="4308130" cy="2133602"/>
            <a:chOff x="0" y="0"/>
            <a:chExt cx="4308129" cy="2133601"/>
          </a:xfrm>
        </p:grpSpPr>
        <p:sp>
          <p:nvSpPr>
            <p:cNvPr id="1758" name="Shape"/>
            <p:cNvSpPr/>
            <p:nvPr/>
          </p:nvSpPr>
          <p:spPr>
            <a:xfrm>
              <a:off x="0" y="0"/>
              <a:ext cx="4308129" cy="2133601"/>
            </a:xfrm>
            <a:custGeom>
              <a:avLst/>
              <a:gdLst/>
              <a:ahLst/>
              <a:cxnLst>
                <a:cxn ang="0">
                  <a:pos x="wd2" y="hd2"/>
                </a:cxn>
                <a:cxn ang="5400000">
                  <a:pos x="wd2" y="hd2"/>
                </a:cxn>
                <a:cxn ang="10800000">
                  <a:pos x="wd2" y="hd2"/>
                </a:cxn>
                <a:cxn ang="16200000">
                  <a:pos x="wd2" y="hd2"/>
                </a:cxn>
              </a:cxnLst>
              <a:rect l="0" t="0" r="r" b="b"/>
              <a:pathLst>
                <a:path w="21600" h="21600" extrusionOk="0">
                  <a:moveTo>
                    <a:pt x="2709" y="0"/>
                  </a:moveTo>
                  <a:cubicBezTo>
                    <a:pt x="1213" y="0"/>
                    <a:pt x="0" y="1612"/>
                    <a:pt x="0" y="3600"/>
                  </a:cubicBezTo>
                  <a:lnTo>
                    <a:pt x="0" y="18000"/>
                  </a:lnTo>
                  <a:cubicBezTo>
                    <a:pt x="0" y="19988"/>
                    <a:pt x="1213" y="21600"/>
                    <a:pt x="2709" y="21600"/>
                  </a:cubicBezTo>
                  <a:lnTo>
                    <a:pt x="13544" y="21600"/>
                  </a:lnTo>
                  <a:cubicBezTo>
                    <a:pt x="15040" y="21600"/>
                    <a:pt x="16253" y="19988"/>
                    <a:pt x="16253" y="18000"/>
                  </a:cubicBezTo>
                  <a:lnTo>
                    <a:pt x="21600" y="19875"/>
                  </a:lnTo>
                  <a:lnTo>
                    <a:pt x="16253" y="12600"/>
                  </a:lnTo>
                  <a:lnTo>
                    <a:pt x="16253" y="3600"/>
                  </a:lnTo>
                  <a:cubicBezTo>
                    <a:pt x="16253" y="1612"/>
                    <a:pt x="15040" y="0"/>
                    <a:pt x="13544" y="0"/>
                  </a:cubicBezTo>
                  <a:lnTo>
                    <a:pt x="9481" y="0"/>
                  </a:lnTo>
                  <a:close/>
                </a:path>
              </a:pathLst>
            </a:custGeom>
            <a:solidFill>
              <a:srgbClr val="00B0F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759" name="Can be on separate binary legs"/>
            <p:cNvSpPr/>
            <p:nvPr/>
          </p:nvSpPr>
          <p:spPr>
            <a:xfrm>
              <a:off x="504074" y="328135"/>
              <a:ext cx="2611839" cy="1477327"/>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78298" indent="39687" defTabSz="1828800">
                <a:defRPr sz="3200">
                  <a:solidFill>
                    <a:srgbClr val="FFFFFF"/>
                  </a:solidFill>
                  <a:uFill>
                    <a:solidFill>
                      <a:srgbClr val="000000"/>
                    </a:solidFill>
                  </a:uFill>
                  <a:latin typeface="Arial"/>
                  <a:ea typeface="Arial"/>
                  <a:cs typeface="Arial"/>
                  <a:sym typeface="Arial"/>
                </a:defRPr>
              </a:lvl1pPr>
            </a:lstStyle>
            <a:p>
              <a:r>
                <a:rPr lang="th-TH" dirty="0"/>
                <a:t>สามารถอยู่ในขาย่อย </a:t>
              </a:r>
              <a:r>
                <a:rPr lang="en-US" dirty="0"/>
                <a:t>binary </a:t>
              </a:r>
              <a:r>
                <a:rPr lang="th-TH" dirty="0"/>
                <a:t>ต่างกันได้</a:t>
              </a:r>
              <a:endParaRPr dirty="0"/>
            </a:p>
          </p:txBody>
        </p:sp>
      </p:grpSp>
      <p:sp>
        <p:nvSpPr>
          <p:cNvPr id="1761" name="Line"/>
          <p:cNvSpPr/>
          <p:nvPr/>
        </p:nvSpPr>
        <p:spPr>
          <a:xfrm flipV="1">
            <a:off x="12445461" y="12936575"/>
            <a:ext cx="3177" cy="695327"/>
          </a:xfrm>
          <a:prstGeom prst="line">
            <a:avLst/>
          </a:prstGeom>
          <a:ln w="25400">
            <a:solidFill>
              <a:srgbClr val="808080"/>
            </a:solidFill>
            <a:headEnd type="triangle"/>
          </a:ln>
        </p:spPr>
        <p:txBody>
          <a:bodyPr lIns="91437" tIns="91437" rIns="91437" bIns="91437"/>
          <a:lstStyle/>
          <a:p>
            <a:endParaRPr/>
          </a:p>
        </p:txBody>
      </p:sp>
      <p:sp>
        <p:nvSpPr>
          <p:cNvPr id="1762" name="Line"/>
          <p:cNvSpPr/>
          <p:nvPr/>
        </p:nvSpPr>
        <p:spPr>
          <a:xfrm flipV="1">
            <a:off x="6671778" y="12936575"/>
            <a:ext cx="3177" cy="695327"/>
          </a:xfrm>
          <a:prstGeom prst="line">
            <a:avLst/>
          </a:prstGeom>
          <a:ln w="25400">
            <a:solidFill>
              <a:srgbClr val="808080"/>
            </a:solidFill>
            <a:headEnd type="triangle"/>
          </a:ln>
        </p:spPr>
        <p:txBody>
          <a:bodyPr lIns="91437" tIns="91437" rIns="91437" bIns="91437"/>
          <a:lstStyle/>
          <a:p>
            <a:endParaRPr/>
          </a:p>
        </p:txBody>
      </p:sp>
      <p:sp>
        <p:nvSpPr>
          <p:cNvPr id="1763" name="200 PV monthly…"/>
          <p:cNvSpPr/>
          <p:nvPr/>
        </p:nvSpPr>
        <p:spPr>
          <a:xfrm>
            <a:off x="14496209" y="7327544"/>
            <a:ext cx="6188767" cy="4308872"/>
          </a:xfrm>
          <a:prstGeom prst="rect">
            <a:avLst/>
          </a:prstGeom>
          <a:ln w="25400">
            <a:miter lim="400000"/>
          </a:ln>
          <a:extLst>
            <a:ext uri="{C572A759-6A51-4108-AA02-DFA0A04FC94B}">
              <ma14:wrappingTextBoxFlag xmlns:ma14="http://schemas.microsoft.com/office/mac/drawingml/2011/main" xmlns="" val="1"/>
            </a:ext>
          </a:extLst>
        </p:spPr>
        <p:txBody>
          <a:bodyPr lIns="0" tIns="0" rIns="0" bIns="0">
            <a:spAutoFit/>
          </a:bodyPr>
          <a:lstStyle/>
          <a:p>
            <a:pPr marR="81278" indent="39687" defTabSz="1828800">
              <a:spcBef>
                <a:spcPts val="2400"/>
              </a:spcBef>
              <a:defRPr sz="4000">
                <a:solidFill>
                  <a:srgbClr val="0070C0"/>
                </a:solidFill>
                <a:uFill>
                  <a:solidFill>
                    <a:srgbClr val="000000"/>
                  </a:solidFill>
                </a:uFill>
                <a:latin typeface="Arial"/>
                <a:ea typeface="Arial"/>
                <a:cs typeface="Arial"/>
                <a:sym typeface="Arial"/>
              </a:defRPr>
            </a:pPr>
            <a:r>
              <a:rPr lang="en-US" dirty="0"/>
              <a:t>200 PV </a:t>
            </a:r>
            <a:r>
              <a:rPr lang="th-TH" dirty="0"/>
              <a:t>ต่อเดือน</a:t>
            </a:r>
            <a:endParaRPr lang="th-TH" sz="4800" dirty="0"/>
          </a:p>
          <a:p>
            <a:pPr marR="81278" indent="39687" defTabSz="1828800">
              <a:spcBef>
                <a:spcPts val="2400"/>
              </a:spcBef>
              <a:defRPr sz="4000">
                <a:solidFill>
                  <a:srgbClr val="0070C0"/>
                </a:solidFill>
                <a:uFill>
                  <a:solidFill>
                    <a:srgbClr val="000000"/>
                  </a:solidFill>
                </a:uFill>
                <a:latin typeface="Arial"/>
                <a:ea typeface="Arial"/>
                <a:cs typeface="Arial"/>
                <a:sym typeface="Arial"/>
              </a:defRPr>
            </a:pPr>
            <a:r>
              <a:rPr lang="th-TH" dirty="0"/>
              <a:t>2,000 </a:t>
            </a:r>
            <a:r>
              <a:rPr lang="en-US" dirty="0"/>
              <a:t>GV (</a:t>
            </a:r>
            <a:r>
              <a:rPr lang="th-TH" dirty="0"/>
              <a:t>คะแนนกลุ่ม) ในขาย่อย</a:t>
            </a:r>
            <a:endParaRPr lang="th-TH" sz="4800" dirty="0"/>
          </a:p>
          <a:p>
            <a:pPr marR="81278" indent="39687" defTabSz="1828800">
              <a:spcBef>
                <a:spcPts val="2400"/>
              </a:spcBef>
              <a:defRPr sz="4000">
                <a:solidFill>
                  <a:srgbClr val="0070C0"/>
                </a:solidFill>
                <a:uFill>
                  <a:solidFill>
                    <a:srgbClr val="000000"/>
                  </a:solidFill>
                </a:uFill>
                <a:latin typeface="Arial"/>
                <a:ea typeface="Arial"/>
                <a:cs typeface="Arial"/>
                <a:sym typeface="Arial"/>
              </a:defRPr>
            </a:pPr>
            <a:r>
              <a:rPr lang="th-TH" dirty="0"/>
              <a:t>2 ไดเร็คเตอร์ 300 ใน </a:t>
            </a:r>
            <a:r>
              <a:rPr lang="en-US" u="sng" dirty="0">
                <a:uFill>
                  <a:solidFill>
                    <a:srgbClr val="0070C0"/>
                  </a:solidFill>
                </a:uFill>
              </a:rPr>
              <a:t>Sponsor Tree </a:t>
            </a:r>
            <a:r>
              <a:rPr lang="th-TH" u="sng" dirty="0">
                <a:uFill>
                  <a:solidFill>
                    <a:srgbClr val="0070C0"/>
                  </a:solidFill>
                </a:uFill>
              </a:rPr>
              <a:t>ที่ได้รับการรับรอง</a:t>
            </a:r>
            <a:endParaRPr lang="th-TH"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754"/>
                                        </p:tgtEl>
                                        <p:attrNameLst>
                                          <p:attrName>style.visibility</p:attrName>
                                        </p:attrNameLst>
                                      </p:cBhvr>
                                      <p:to>
                                        <p:strVal val="visible"/>
                                      </p:to>
                                    </p:set>
                                    <p:anim calcmode="lin" valueType="num">
                                      <p:cBhvr>
                                        <p:cTn id="7" dur="500" fill="hold"/>
                                        <p:tgtEl>
                                          <p:spTgt spid="1754"/>
                                        </p:tgtEl>
                                        <p:attrNameLst>
                                          <p:attrName>ppt_w</p:attrName>
                                        </p:attrNameLst>
                                      </p:cBhvr>
                                      <p:tavLst>
                                        <p:tav tm="0">
                                          <p:val>
                                            <p:fltVal val="0"/>
                                          </p:val>
                                        </p:tav>
                                        <p:tav tm="100000">
                                          <p:val>
                                            <p:strVal val="#ppt_w"/>
                                          </p:val>
                                        </p:tav>
                                      </p:tavLst>
                                    </p:anim>
                                    <p:anim calcmode="lin" valueType="num">
                                      <p:cBhvr>
                                        <p:cTn id="8" dur="500" fill="hold"/>
                                        <p:tgtEl>
                                          <p:spTgt spid="175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9" presetClass="entr" fill="hold" grpId="2" nodeType="afterEffect">
                                  <p:stCondLst>
                                    <p:cond delay="0"/>
                                  </p:stCondLst>
                                  <p:iterate>
                                    <p:tmAbs val="0"/>
                                  </p:iterate>
                                  <p:childTnLst>
                                    <p:set>
                                      <p:cBhvr>
                                        <p:cTn id="11" fill="hold"/>
                                        <p:tgtEl>
                                          <p:spTgt spid="1760"/>
                                        </p:tgtEl>
                                        <p:attrNameLst>
                                          <p:attrName>style.visibility</p:attrName>
                                        </p:attrNameLst>
                                      </p:cBhvr>
                                      <p:to>
                                        <p:strVal val="visible"/>
                                      </p:to>
                                    </p:set>
                                    <p:animEffect transition="in" filter="dissolve">
                                      <p:cBhvr>
                                        <p:cTn id="12" dur="500"/>
                                        <p:tgtEl>
                                          <p:spTgt spid="17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4" grpId="1" animBg="1" advAuto="0"/>
      <p:bldP spid="1760" grpId="2" animBg="1" advAuto="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767" name="Bronze Executive"/>
          <p:cNvSpPr>
            <a:spLocks noGrp="1"/>
          </p:cNvSpPr>
          <p:nvPr>
            <p:ph type="title"/>
          </p:nvPr>
        </p:nvSpPr>
        <p:spPr>
          <a:xfrm>
            <a:off x="3498574" y="-25400"/>
            <a:ext cx="17431026" cy="1778000"/>
          </a:xfrm>
          <a:prstGeom prst="rect">
            <a:avLst/>
          </a:prstGeom>
        </p:spPr>
        <p:txBody>
          <a:bodyPr/>
          <a:lstStyle>
            <a:lvl1pPr marL="0" marR="162558" indent="39687">
              <a:defRPr b="1">
                <a:solidFill>
                  <a:srgbClr val="0070C0"/>
                </a:solidFill>
                <a:latin typeface="Calibri"/>
                <a:ea typeface="Calibri"/>
                <a:cs typeface="Calibri"/>
                <a:sym typeface="Calibri"/>
              </a:defRPr>
            </a:lvl1pPr>
          </a:lstStyle>
          <a:p>
            <a:r>
              <a:rPr lang="th-TH" dirty="0"/>
              <a:t>บรอนซ์เอ็คเซคคิวทีพ</a:t>
            </a:r>
            <a:endParaRPr dirty="0"/>
          </a:p>
        </p:txBody>
      </p:sp>
      <p:sp>
        <p:nvSpPr>
          <p:cNvPr id="1770" name="2,000"/>
          <p:cNvSpPr/>
          <p:nvPr/>
        </p:nvSpPr>
        <p:spPr>
          <a:xfrm>
            <a:off x="12325419" y="9636110"/>
            <a:ext cx="1196504" cy="518444"/>
          </a:xfrm>
          <a:prstGeom prst="rect">
            <a:avLst/>
          </a:prstGeom>
          <a:ln w="25400">
            <a:miter lim="400000"/>
          </a:ln>
          <a:extLst>
            <a:ext uri="{C572A759-6A51-4108-AA02-DFA0A04FC94B}">
              <ma14:wrappingTextBoxFlag xmlns:ma14="http://schemas.microsoft.com/office/mac/drawingml/2011/main" xmlns="" val="1"/>
            </a:ext>
          </a:extLst>
        </p:spPr>
        <p:txBody>
          <a:bodyPr wrap="none" lIns="0" tIns="0" rIns="0" bIns="0">
            <a:spAutoFit/>
          </a:bodyPr>
          <a:lstStyle>
            <a:lvl1pPr marR="81278" indent="39687" defTabSz="1828800">
              <a:defRPr sz="3600">
                <a:solidFill>
                  <a:srgbClr val="808080"/>
                </a:solidFill>
                <a:uFill>
                  <a:solidFill>
                    <a:srgbClr val="000000"/>
                  </a:solidFill>
                </a:uFill>
                <a:latin typeface="Arial"/>
                <a:ea typeface="Arial"/>
                <a:cs typeface="Arial"/>
                <a:sym typeface="Arial"/>
              </a:defRPr>
            </a:lvl1pPr>
          </a:lstStyle>
          <a:p>
            <a:r>
              <a:t>2,000</a:t>
            </a:r>
          </a:p>
        </p:txBody>
      </p:sp>
      <p:sp>
        <p:nvSpPr>
          <p:cNvPr id="1771" name="2,000+"/>
          <p:cNvSpPr/>
          <p:nvPr/>
        </p:nvSpPr>
        <p:spPr>
          <a:xfrm>
            <a:off x="5670619" y="9636110"/>
            <a:ext cx="1463502" cy="518444"/>
          </a:xfrm>
          <a:prstGeom prst="rect">
            <a:avLst/>
          </a:prstGeom>
          <a:ln w="25400">
            <a:miter lim="400000"/>
          </a:ln>
          <a:extLst>
            <a:ext uri="{C572A759-6A51-4108-AA02-DFA0A04FC94B}">
              <ma14:wrappingTextBoxFlag xmlns:ma14="http://schemas.microsoft.com/office/mac/drawingml/2011/main" xmlns="" val="1"/>
            </a:ext>
          </a:extLst>
        </p:spPr>
        <p:txBody>
          <a:bodyPr wrap="none" lIns="0" tIns="0" rIns="0" bIns="0">
            <a:spAutoFit/>
          </a:bodyPr>
          <a:lstStyle>
            <a:lvl1pPr marR="81278" indent="39687" defTabSz="1828800">
              <a:defRPr sz="3600">
                <a:solidFill>
                  <a:srgbClr val="808080"/>
                </a:solidFill>
                <a:uFill>
                  <a:solidFill>
                    <a:srgbClr val="000000"/>
                  </a:solidFill>
                </a:uFill>
                <a:latin typeface="Arial"/>
                <a:ea typeface="Arial"/>
                <a:cs typeface="Arial"/>
                <a:sym typeface="Arial"/>
              </a:defRPr>
            </a:lvl1pPr>
          </a:lstStyle>
          <a:p>
            <a:r>
              <a:t>2,000+</a:t>
            </a:r>
          </a:p>
        </p:txBody>
      </p:sp>
      <p:grpSp>
        <p:nvGrpSpPr>
          <p:cNvPr id="1814" name="Group"/>
          <p:cNvGrpSpPr/>
          <p:nvPr/>
        </p:nvGrpSpPr>
        <p:grpSpPr>
          <a:xfrm>
            <a:off x="6124643" y="6842110"/>
            <a:ext cx="6391679" cy="6181731"/>
            <a:chOff x="-1" y="0"/>
            <a:chExt cx="6391678" cy="6181730"/>
          </a:xfrm>
        </p:grpSpPr>
        <p:grpSp>
          <p:nvGrpSpPr>
            <p:cNvPr id="1812" name="Group"/>
            <p:cNvGrpSpPr/>
            <p:nvPr/>
          </p:nvGrpSpPr>
          <p:grpSpPr>
            <a:xfrm>
              <a:off x="-1" y="0"/>
              <a:ext cx="6391678" cy="6181730"/>
              <a:chOff x="-1" y="0"/>
              <a:chExt cx="6391677" cy="6181729"/>
            </a:xfrm>
          </p:grpSpPr>
          <p:sp>
            <p:nvSpPr>
              <p:cNvPr id="1772" name="Line"/>
              <p:cNvSpPr/>
              <p:nvPr/>
            </p:nvSpPr>
            <p:spPr>
              <a:xfrm flipH="1">
                <a:off x="76198" y="1012824"/>
                <a:ext cx="3101979" cy="5168905"/>
              </a:xfrm>
              <a:prstGeom prst="line">
                <a:avLst/>
              </a:prstGeom>
              <a:noFill/>
              <a:ln w="101600" cap="flat">
                <a:solidFill>
                  <a:srgbClr val="00B050"/>
                </a:solidFill>
                <a:prstDash val="solid"/>
                <a:round/>
              </a:ln>
              <a:effectLst/>
            </p:spPr>
            <p:txBody>
              <a:bodyPr wrap="square" lIns="91437" tIns="91437" rIns="91437" bIns="91437" numCol="1" anchor="t">
                <a:noAutofit/>
              </a:bodyPr>
              <a:lstStyle/>
              <a:p>
                <a:endParaRPr/>
              </a:p>
            </p:txBody>
          </p:sp>
          <p:sp>
            <p:nvSpPr>
              <p:cNvPr id="1773" name="Line"/>
              <p:cNvSpPr/>
              <p:nvPr/>
            </p:nvSpPr>
            <p:spPr>
              <a:xfrm>
                <a:off x="3616325" y="923924"/>
                <a:ext cx="2473328" cy="4949829"/>
              </a:xfrm>
              <a:prstGeom prst="line">
                <a:avLst/>
              </a:prstGeom>
              <a:noFill/>
              <a:ln w="101600" cap="flat">
                <a:solidFill>
                  <a:srgbClr val="00B050"/>
                </a:solidFill>
                <a:prstDash val="solid"/>
                <a:round/>
              </a:ln>
              <a:effectLst/>
            </p:spPr>
            <p:txBody>
              <a:bodyPr wrap="square" lIns="91437" tIns="91437" rIns="91437" bIns="91437" numCol="1" anchor="t">
                <a:noAutofit/>
              </a:bodyPr>
              <a:lstStyle/>
              <a:p>
                <a:endParaRPr/>
              </a:p>
            </p:txBody>
          </p:sp>
          <p:grpSp>
            <p:nvGrpSpPr>
              <p:cNvPr id="1776" name="Group"/>
              <p:cNvGrpSpPr/>
              <p:nvPr/>
            </p:nvGrpSpPr>
            <p:grpSpPr>
              <a:xfrm>
                <a:off x="1993900" y="2444751"/>
                <a:ext cx="591225" cy="533401"/>
                <a:chOff x="0" y="0"/>
                <a:chExt cx="591224" cy="533399"/>
              </a:xfrm>
            </p:grpSpPr>
            <p:sp>
              <p:nvSpPr>
                <p:cNvPr id="1774" name="Oval"/>
                <p:cNvSpPr/>
                <p:nvPr/>
              </p:nvSpPr>
              <p:spPr>
                <a:xfrm>
                  <a:off x="-1" y="0"/>
                  <a:ext cx="568330" cy="533400"/>
                </a:xfrm>
                <a:prstGeom prst="ellipse">
                  <a:avLst/>
                </a:prstGeom>
                <a:solidFill>
                  <a:srgbClr val="C0C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775" name="2"/>
                <p:cNvSpPr/>
                <p:nvPr/>
              </p:nvSpPr>
              <p:spPr>
                <a:xfrm>
                  <a:off x="184822" y="124804"/>
                  <a:ext cx="406403" cy="283792"/>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69373" indent="39687" defTabSz="1828800">
                    <a:defRPr sz="2000">
                      <a:uFill>
                        <a:solidFill>
                          <a:srgbClr val="FFFFFF"/>
                        </a:solidFill>
                      </a:uFill>
                      <a:latin typeface="Arial"/>
                      <a:ea typeface="Arial"/>
                      <a:cs typeface="Arial"/>
                      <a:sym typeface="Arial"/>
                    </a:defRPr>
                  </a:lvl1pPr>
                </a:lstStyle>
                <a:p>
                  <a:r>
                    <a:t>2</a:t>
                  </a:r>
                </a:p>
              </p:txBody>
            </p:sp>
          </p:grpSp>
          <p:grpSp>
            <p:nvGrpSpPr>
              <p:cNvPr id="1779" name="Group"/>
              <p:cNvGrpSpPr/>
              <p:nvPr/>
            </p:nvGrpSpPr>
            <p:grpSpPr>
              <a:xfrm>
                <a:off x="-1" y="5451477"/>
                <a:ext cx="565153" cy="530229"/>
                <a:chOff x="0" y="0"/>
                <a:chExt cx="565151" cy="530227"/>
              </a:xfrm>
            </p:grpSpPr>
            <p:sp>
              <p:nvSpPr>
                <p:cNvPr id="1777" name="Oval"/>
                <p:cNvSpPr/>
                <p:nvPr/>
              </p:nvSpPr>
              <p:spPr>
                <a:xfrm>
                  <a:off x="0" y="0"/>
                  <a:ext cx="565152" cy="530228"/>
                </a:xfrm>
                <a:prstGeom prst="ellipse">
                  <a:avLst/>
                </a:prstGeom>
                <a:solidFill>
                  <a:srgbClr val="797979"/>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778" name="3"/>
                <p:cNvSpPr/>
                <p:nvPr/>
              </p:nvSpPr>
              <p:spPr>
                <a:xfrm>
                  <a:off x="82756" y="123217"/>
                  <a:ext cx="406402" cy="28379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69373" indent="39687" defTabSz="1828800">
                    <a:defRPr sz="2000">
                      <a:uFill>
                        <a:solidFill>
                          <a:srgbClr val="000000"/>
                        </a:solidFill>
                      </a:uFill>
                      <a:latin typeface="Arial"/>
                      <a:ea typeface="Arial"/>
                      <a:cs typeface="Arial"/>
                      <a:sym typeface="Arial"/>
                    </a:defRPr>
                  </a:lvl1pPr>
                </a:lstStyle>
                <a:p>
                  <a:r>
                    <a:t>3</a:t>
                  </a:r>
                </a:p>
              </p:txBody>
            </p:sp>
          </p:grpSp>
          <p:grpSp>
            <p:nvGrpSpPr>
              <p:cNvPr id="1782" name="Group"/>
              <p:cNvGrpSpPr/>
              <p:nvPr/>
            </p:nvGrpSpPr>
            <p:grpSpPr>
              <a:xfrm>
                <a:off x="1022350" y="3873502"/>
                <a:ext cx="568329" cy="530229"/>
                <a:chOff x="0" y="0"/>
                <a:chExt cx="568328" cy="530227"/>
              </a:xfrm>
            </p:grpSpPr>
            <p:sp>
              <p:nvSpPr>
                <p:cNvPr id="1780" name="Oval"/>
                <p:cNvSpPr/>
                <p:nvPr/>
              </p:nvSpPr>
              <p:spPr>
                <a:xfrm>
                  <a:off x="-1" y="0"/>
                  <a:ext cx="568330" cy="530228"/>
                </a:xfrm>
                <a:prstGeom prst="ellipse">
                  <a:avLst/>
                </a:prstGeom>
                <a:solidFill>
                  <a:srgbClr val="C0C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781" name="2"/>
                <p:cNvSpPr/>
                <p:nvPr/>
              </p:nvSpPr>
              <p:spPr>
                <a:xfrm>
                  <a:off x="83222" y="123218"/>
                  <a:ext cx="406403" cy="28379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69373" indent="39687" defTabSz="1828800">
                    <a:defRPr sz="2000">
                      <a:uFill>
                        <a:solidFill>
                          <a:srgbClr val="FFFFFF"/>
                        </a:solidFill>
                      </a:uFill>
                      <a:latin typeface="Arial"/>
                      <a:ea typeface="Arial"/>
                      <a:cs typeface="Arial"/>
                      <a:sym typeface="Arial"/>
                    </a:defRPr>
                  </a:lvl1pPr>
                </a:lstStyle>
                <a:p>
                  <a:r>
                    <a:t>2</a:t>
                  </a:r>
                </a:p>
              </p:txBody>
            </p:sp>
          </p:grpSp>
          <p:sp>
            <p:nvSpPr>
              <p:cNvPr id="1783" name="Oval"/>
              <p:cNvSpPr/>
              <p:nvPr/>
            </p:nvSpPr>
            <p:spPr>
              <a:xfrm>
                <a:off x="3902075" y="1717675"/>
                <a:ext cx="568329" cy="530228"/>
              </a:xfrm>
              <a:prstGeom prst="ellipse">
                <a:avLst/>
              </a:prstGeom>
              <a:solidFill>
                <a:srgbClr val="007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grpSp>
            <p:nvGrpSpPr>
              <p:cNvPr id="1786" name="Group"/>
              <p:cNvGrpSpPr/>
              <p:nvPr/>
            </p:nvGrpSpPr>
            <p:grpSpPr>
              <a:xfrm>
                <a:off x="1533524" y="3162301"/>
                <a:ext cx="591225" cy="530229"/>
                <a:chOff x="0" y="0"/>
                <a:chExt cx="591224" cy="530227"/>
              </a:xfrm>
            </p:grpSpPr>
            <p:sp>
              <p:nvSpPr>
                <p:cNvPr id="1784" name="Oval"/>
                <p:cNvSpPr/>
                <p:nvPr/>
              </p:nvSpPr>
              <p:spPr>
                <a:xfrm>
                  <a:off x="-1" y="0"/>
                  <a:ext cx="568330" cy="530228"/>
                </a:xfrm>
                <a:prstGeom prst="ellipse">
                  <a:avLst/>
                </a:prstGeom>
                <a:solidFill>
                  <a:srgbClr val="007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785" name="1"/>
                <p:cNvSpPr/>
                <p:nvPr/>
              </p:nvSpPr>
              <p:spPr>
                <a:xfrm>
                  <a:off x="184822" y="123218"/>
                  <a:ext cx="406403" cy="28379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69373" indent="39687" defTabSz="1828800">
                    <a:defRPr sz="2000">
                      <a:solidFill>
                        <a:srgbClr val="FFFFFF"/>
                      </a:solidFill>
                      <a:uFill>
                        <a:solidFill>
                          <a:srgbClr val="000000"/>
                        </a:solidFill>
                      </a:uFill>
                      <a:latin typeface="Arial"/>
                      <a:ea typeface="Arial"/>
                      <a:cs typeface="Arial"/>
                      <a:sym typeface="Arial"/>
                    </a:defRPr>
                  </a:lvl1pPr>
                </a:lstStyle>
                <a:p>
                  <a:r>
                    <a:t>1</a:t>
                  </a:r>
                </a:p>
              </p:txBody>
            </p:sp>
          </p:grpSp>
          <p:grpSp>
            <p:nvGrpSpPr>
              <p:cNvPr id="1789" name="Group"/>
              <p:cNvGrpSpPr/>
              <p:nvPr/>
            </p:nvGrpSpPr>
            <p:grpSpPr>
              <a:xfrm>
                <a:off x="4648201" y="3165475"/>
                <a:ext cx="591225" cy="530229"/>
                <a:chOff x="0" y="0"/>
                <a:chExt cx="591224" cy="530227"/>
              </a:xfrm>
            </p:grpSpPr>
            <p:sp>
              <p:nvSpPr>
                <p:cNvPr id="1787" name="Oval"/>
                <p:cNvSpPr/>
                <p:nvPr/>
              </p:nvSpPr>
              <p:spPr>
                <a:xfrm>
                  <a:off x="-1" y="0"/>
                  <a:ext cx="568330" cy="530228"/>
                </a:xfrm>
                <a:prstGeom prst="ellipse">
                  <a:avLst/>
                </a:prstGeom>
                <a:solidFill>
                  <a:srgbClr val="007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788" name="1"/>
                <p:cNvSpPr/>
                <p:nvPr/>
              </p:nvSpPr>
              <p:spPr>
                <a:xfrm>
                  <a:off x="184822" y="123218"/>
                  <a:ext cx="406403" cy="28379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69373" indent="39687" defTabSz="1828800">
                    <a:defRPr sz="2000">
                      <a:solidFill>
                        <a:srgbClr val="FFFFFF"/>
                      </a:solidFill>
                      <a:uFill>
                        <a:solidFill>
                          <a:srgbClr val="000000"/>
                        </a:solidFill>
                      </a:uFill>
                      <a:latin typeface="Arial"/>
                      <a:ea typeface="Arial"/>
                      <a:cs typeface="Arial"/>
                      <a:sym typeface="Arial"/>
                    </a:defRPr>
                  </a:lvl1pPr>
                </a:lstStyle>
                <a:p>
                  <a:r>
                    <a:t>1</a:t>
                  </a:r>
                </a:p>
              </p:txBody>
            </p:sp>
          </p:grpSp>
          <p:grpSp>
            <p:nvGrpSpPr>
              <p:cNvPr id="1792" name="Group"/>
              <p:cNvGrpSpPr/>
              <p:nvPr/>
            </p:nvGrpSpPr>
            <p:grpSpPr>
              <a:xfrm>
                <a:off x="517524" y="4654552"/>
                <a:ext cx="568329" cy="533401"/>
                <a:chOff x="0" y="0"/>
                <a:chExt cx="568328" cy="533399"/>
              </a:xfrm>
            </p:grpSpPr>
            <p:sp>
              <p:nvSpPr>
                <p:cNvPr id="1790" name="Oval"/>
                <p:cNvSpPr/>
                <p:nvPr/>
              </p:nvSpPr>
              <p:spPr>
                <a:xfrm>
                  <a:off x="-1" y="0"/>
                  <a:ext cx="568330" cy="533400"/>
                </a:xfrm>
                <a:prstGeom prst="ellipse">
                  <a:avLst/>
                </a:prstGeom>
                <a:solidFill>
                  <a:srgbClr val="007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791" name="1"/>
                <p:cNvSpPr/>
                <p:nvPr/>
              </p:nvSpPr>
              <p:spPr>
                <a:xfrm>
                  <a:off x="83222" y="124804"/>
                  <a:ext cx="406403" cy="283792"/>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69373" indent="39687" defTabSz="1828800">
                    <a:defRPr sz="2000">
                      <a:solidFill>
                        <a:srgbClr val="FFFFFF"/>
                      </a:solidFill>
                      <a:uFill>
                        <a:solidFill>
                          <a:srgbClr val="000000"/>
                        </a:solidFill>
                      </a:uFill>
                      <a:latin typeface="Arial"/>
                      <a:ea typeface="Arial"/>
                      <a:cs typeface="Arial"/>
                      <a:sym typeface="Arial"/>
                    </a:defRPr>
                  </a:lvl1pPr>
                </a:lstStyle>
                <a:p>
                  <a:r>
                    <a:t>1</a:t>
                  </a:r>
                </a:p>
              </p:txBody>
            </p:sp>
          </p:grpSp>
          <p:grpSp>
            <p:nvGrpSpPr>
              <p:cNvPr id="1795" name="Group"/>
              <p:cNvGrpSpPr/>
              <p:nvPr/>
            </p:nvGrpSpPr>
            <p:grpSpPr>
              <a:xfrm>
                <a:off x="5363405" y="4657726"/>
                <a:ext cx="617729" cy="533405"/>
                <a:chOff x="0" y="0"/>
                <a:chExt cx="617728" cy="533404"/>
              </a:xfrm>
            </p:grpSpPr>
            <p:sp>
              <p:nvSpPr>
                <p:cNvPr id="1793" name="Oval"/>
                <p:cNvSpPr/>
                <p:nvPr/>
              </p:nvSpPr>
              <p:spPr>
                <a:xfrm>
                  <a:off x="-1" y="-1"/>
                  <a:ext cx="568330" cy="533406"/>
                </a:xfrm>
                <a:prstGeom prst="ellipse">
                  <a:avLst/>
                </a:prstGeom>
                <a:solidFill>
                  <a:srgbClr val="007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794" name="1"/>
                <p:cNvSpPr/>
                <p:nvPr/>
              </p:nvSpPr>
              <p:spPr>
                <a:xfrm>
                  <a:off x="211326" y="124806"/>
                  <a:ext cx="406403" cy="28379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69373" indent="39687" defTabSz="1828800">
                    <a:defRPr sz="2000">
                      <a:solidFill>
                        <a:srgbClr val="FFFFFF"/>
                      </a:solidFill>
                      <a:uFill>
                        <a:solidFill>
                          <a:srgbClr val="000000"/>
                        </a:solidFill>
                      </a:uFill>
                      <a:latin typeface="Arial"/>
                      <a:ea typeface="Arial"/>
                      <a:cs typeface="Arial"/>
                      <a:sym typeface="Arial"/>
                    </a:defRPr>
                  </a:lvl1pPr>
                </a:lstStyle>
                <a:p>
                  <a:r>
                    <a:t>1</a:t>
                  </a:r>
                </a:p>
              </p:txBody>
            </p:sp>
          </p:grpSp>
          <p:sp>
            <p:nvSpPr>
              <p:cNvPr id="1796" name="Line"/>
              <p:cNvSpPr/>
              <p:nvPr/>
            </p:nvSpPr>
            <p:spPr>
              <a:xfrm>
                <a:off x="2822574" y="2117725"/>
                <a:ext cx="374653" cy="1701803"/>
              </a:xfrm>
              <a:prstGeom prst="line">
                <a:avLst/>
              </a:prstGeom>
              <a:noFill/>
              <a:ln w="101600" cap="flat">
                <a:solidFill>
                  <a:srgbClr val="92D050"/>
                </a:solidFill>
                <a:prstDash val="solid"/>
                <a:round/>
              </a:ln>
              <a:effectLst/>
            </p:spPr>
            <p:txBody>
              <a:bodyPr wrap="square" lIns="91437" tIns="91437" rIns="91437" bIns="91437" numCol="1" anchor="t">
                <a:noAutofit/>
              </a:bodyPr>
              <a:lstStyle/>
              <a:p>
                <a:endParaRPr/>
              </a:p>
            </p:txBody>
          </p:sp>
          <p:grpSp>
            <p:nvGrpSpPr>
              <p:cNvPr id="1799" name="Group"/>
              <p:cNvGrpSpPr/>
              <p:nvPr/>
            </p:nvGrpSpPr>
            <p:grpSpPr>
              <a:xfrm>
                <a:off x="2400300" y="1714500"/>
                <a:ext cx="568329" cy="533401"/>
                <a:chOff x="0" y="0"/>
                <a:chExt cx="568328" cy="533399"/>
              </a:xfrm>
            </p:grpSpPr>
            <p:sp>
              <p:nvSpPr>
                <p:cNvPr id="1797" name="Oval"/>
                <p:cNvSpPr/>
                <p:nvPr/>
              </p:nvSpPr>
              <p:spPr>
                <a:xfrm>
                  <a:off x="-1" y="0"/>
                  <a:ext cx="568330" cy="533400"/>
                </a:xfrm>
                <a:prstGeom prst="ellipse">
                  <a:avLst/>
                </a:prstGeom>
                <a:solidFill>
                  <a:srgbClr val="007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798" name="J"/>
                <p:cNvSpPr/>
                <p:nvPr/>
              </p:nvSpPr>
              <p:spPr>
                <a:xfrm>
                  <a:off x="80962" y="124804"/>
                  <a:ext cx="406403" cy="283792"/>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69373" indent="39687" algn="ctr" defTabSz="1828800">
                    <a:defRPr sz="2000" b="1">
                      <a:solidFill>
                        <a:srgbClr val="FFFFFF"/>
                      </a:solidFill>
                      <a:uFill>
                        <a:solidFill>
                          <a:srgbClr val="000000"/>
                        </a:solidFill>
                      </a:uFill>
                      <a:latin typeface="Arial"/>
                      <a:ea typeface="Arial"/>
                      <a:cs typeface="Arial"/>
                      <a:sym typeface="Arial"/>
                    </a:defRPr>
                  </a:lvl1pPr>
                </a:lstStyle>
                <a:p>
                  <a:r>
                    <a:t>J</a:t>
                  </a:r>
                </a:p>
              </p:txBody>
            </p:sp>
          </p:grpSp>
          <p:grpSp>
            <p:nvGrpSpPr>
              <p:cNvPr id="1802" name="Group"/>
              <p:cNvGrpSpPr/>
              <p:nvPr/>
            </p:nvGrpSpPr>
            <p:grpSpPr>
              <a:xfrm>
                <a:off x="2628900" y="2447925"/>
                <a:ext cx="616626" cy="530229"/>
                <a:chOff x="0" y="0"/>
                <a:chExt cx="616624" cy="530227"/>
              </a:xfrm>
            </p:grpSpPr>
            <p:sp>
              <p:nvSpPr>
                <p:cNvPr id="1800" name="Oval"/>
                <p:cNvSpPr/>
                <p:nvPr/>
              </p:nvSpPr>
              <p:spPr>
                <a:xfrm>
                  <a:off x="-1" y="0"/>
                  <a:ext cx="568330" cy="530228"/>
                </a:xfrm>
                <a:prstGeom prst="ellipse">
                  <a:avLst/>
                </a:prstGeom>
                <a:solidFill>
                  <a:srgbClr val="C0C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801" name="2"/>
                <p:cNvSpPr/>
                <p:nvPr/>
              </p:nvSpPr>
              <p:spPr>
                <a:xfrm>
                  <a:off x="210222" y="123218"/>
                  <a:ext cx="406403" cy="28379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69373" indent="39687" defTabSz="1828800">
                    <a:defRPr sz="2000">
                      <a:uFill>
                        <a:solidFill>
                          <a:srgbClr val="FFFFFF"/>
                        </a:solidFill>
                      </a:uFill>
                      <a:latin typeface="Arial"/>
                      <a:ea typeface="Arial"/>
                      <a:cs typeface="Arial"/>
                      <a:sym typeface="Arial"/>
                    </a:defRPr>
                  </a:lvl1pPr>
                </a:lstStyle>
                <a:p>
                  <a:r>
                    <a:t>2</a:t>
                  </a:r>
                </a:p>
              </p:txBody>
            </p:sp>
          </p:grpSp>
          <p:grpSp>
            <p:nvGrpSpPr>
              <p:cNvPr id="1805" name="Group"/>
              <p:cNvGrpSpPr/>
              <p:nvPr/>
            </p:nvGrpSpPr>
            <p:grpSpPr>
              <a:xfrm>
                <a:off x="5773947" y="5464177"/>
                <a:ext cx="617729" cy="530229"/>
                <a:chOff x="0" y="0"/>
                <a:chExt cx="617728" cy="530227"/>
              </a:xfrm>
            </p:grpSpPr>
            <p:sp>
              <p:nvSpPr>
                <p:cNvPr id="1803" name="Oval"/>
                <p:cNvSpPr/>
                <p:nvPr/>
              </p:nvSpPr>
              <p:spPr>
                <a:xfrm>
                  <a:off x="-1" y="0"/>
                  <a:ext cx="568330" cy="530228"/>
                </a:xfrm>
                <a:prstGeom prst="ellipse">
                  <a:avLst/>
                </a:prstGeom>
                <a:solidFill>
                  <a:srgbClr val="007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804" name="1"/>
                <p:cNvSpPr/>
                <p:nvPr/>
              </p:nvSpPr>
              <p:spPr>
                <a:xfrm>
                  <a:off x="211326" y="123218"/>
                  <a:ext cx="406403" cy="28379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69373" indent="39687" defTabSz="1828800">
                    <a:defRPr sz="2000">
                      <a:solidFill>
                        <a:srgbClr val="FFFFFF"/>
                      </a:solidFill>
                      <a:uFill>
                        <a:solidFill>
                          <a:srgbClr val="000000"/>
                        </a:solidFill>
                      </a:uFill>
                      <a:latin typeface="Arial"/>
                      <a:ea typeface="Arial"/>
                      <a:cs typeface="Arial"/>
                      <a:sym typeface="Arial"/>
                    </a:defRPr>
                  </a:lvl1pPr>
                </a:lstStyle>
                <a:p>
                  <a:r>
                    <a:t>1</a:t>
                  </a:r>
                </a:p>
              </p:txBody>
            </p:sp>
          </p:grpSp>
          <p:grpSp>
            <p:nvGrpSpPr>
              <p:cNvPr id="1808" name="Group"/>
              <p:cNvGrpSpPr/>
              <p:nvPr/>
            </p:nvGrpSpPr>
            <p:grpSpPr>
              <a:xfrm>
                <a:off x="2759074" y="3136901"/>
                <a:ext cx="642026" cy="530229"/>
                <a:chOff x="0" y="0"/>
                <a:chExt cx="642024" cy="530227"/>
              </a:xfrm>
            </p:grpSpPr>
            <p:sp>
              <p:nvSpPr>
                <p:cNvPr id="1806" name="Oval"/>
                <p:cNvSpPr/>
                <p:nvPr/>
              </p:nvSpPr>
              <p:spPr>
                <a:xfrm>
                  <a:off x="-1" y="0"/>
                  <a:ext cx="568330" cy="530228"/>
                </a:xfrm>
                <a:prstGeom prst="ellipse">
                  <a:avLst/>
                </a:prstGeom>
                <a:solidFill>
                  <a:srgbClr val="C0C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807" name="2"/>
                <p:cNvSpPr/>
                <p:nvPr/>
              </p:nvSpPr>
              <p:spPr>
                <a:xfrm>
                  <a:off x="235622" y="123218"/>
                  <a:ext cx="406403" cy="28379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69373" indent="39687" defTabSz="1828800">
                    <a:defRPr sz="2000">
                      <a:uFill>
                        <a:solidFill>
                          <a:srgbClr val="FFFFFF"/>
                        </a:solidFill>
                      </a:uFill>
                      <a:latin typeface="Arial"/>
                      <a:ea typeface="Arial"/>
                      <a:cs typeface="Arial"/>
                      <a:sym typeface="Arial"/>
                    </a:defRPr>
                  </a:lvl1pPr>
                </a:lstStyle>
                <a:p>
                  <a:r>
                    <a:t>2</a:t>
                  </a:r>
                </a:p>
              </p:txBody>
            </p:sp>
          </p:grpSp>
          <p:grpSp>
            <p:nvGrpSpPr>
              <p:cNvPr id="1811" name="Group"/>
              <p:cNvGrpSpPr/>
              <p:nvPr/>
            </p:nvGrpSpPr>
            <p:grpSpPr>
              <a:xfrm>
                <a:off x="2757485" y="0"/>
                <a:ext cx="1447805" cy="1180340"/>
                <a:chOff x="-1" y="0"/>
                <a:chExt cx="1447804" cy="1180339"/>
              </a:xfrm>
            </p:grpSpPr>
            <p:sp>
              <p:nvSpPr>
                <p:cNvPr id="1809" name="Shape"/>
                <p:cNvSpPr/>
                <p:nvPr/>
              </p:nvSpPr>
              <p:spPr>
                <a:xfrm>
                  <a:off x="30912" y="0"/>
                  <a:ext cx="1385979" cy="118033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4137" y="7110"/>
                      </a:lnTo>
                      <a:lnTo>
                        <a:pt x="21600" y="8250"/>
                      </a:lnTo>
                      <a:lnTo>
                        <a:pt x="16200" y="13785"/>
                      </a:lnTo>
                      <a:lnTo>
                        <a:pt x="17475" y="21600"/>
                      </a:lnTo>
                      <a:lnTo>
                        <a:pt x="10800" y="17910"/>
                      </a:lnTo>
                      <a:lnTo>
                        <a:pt x="4125" y="21600"/>
                      </a:lnTo>
                      <a:lnTo>
                        <a:pt x="5400" y="13785"/>
                      </a:lnTo>
                      <a:lnTo>
                        <a:pt x="0" y="8250"/>
                      </a:lnTo>
                      <a:lnTo>
                        <a:pt x="7463" y="7110"/>
                      </a:lnTo>
                      <a:lnTo>
                        <a:pt x="10800" y="0"/>
                      </a:lnTo>
                      <a:close/>
                    </a:path>
                  </a:pathLst>
                </a:custGeom>
                <a:solidFill>
                  <a:schemeClr val="accent3"/>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810" name="You"/>
                <p:cNvSpPr/>
                <p:nvPr/>
              </p:nvSpPr>
              <p:spPr>
                <a:xfrm>
                  <a:off x="-1" y="421632"/>
                  <a:ext cx="1447804" cy="461665"/>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81278" indent="39687" algn="ctr" defTabSz="1828800">
                    <a:defRPr sz="3000">
                      <a:uFill>
                        <a:solidFill>
                          <a:srgbClr val="000000"/>
                        </a:solidFill>
                      </a:uFill>
                      <a:latin typeface="Arial"/>
                      <a:ea typeface="Arial"/>
                      <a:cs typeface="Arial"/>
                      <a:sym typeface="Arial"/>
                    </a:defRPr>
                  </a:lvl1pPr>
                </a:lstStyle>
                <a:p>
                  <a:r>
                    <a:rPr lang="th-TH" dirty="0"/>
                    <a:t>คุณ</a:t>
                  </a:r>
                  <a:endParaRPr dirty="0"/>
                </a:p>
              </p:txBody>
            </p:sp>
          </p:grpSp>
        </p:grpSp>
        <p:sp>
          <p:nvSpPr>
            <p:cNvPr id="1813" name="Line"/>
            <p:cNvSpPr/>
            <p:nvPr/>
          </p:nvSpPr>
          <p:spPr>
            <a:xfrm>
              <a:off x="3451224" y="1114424"/>
              <a:ext cx="3180" cy="4883153"/>
            </a:xfrm>
            <a:prstGeom prst="line">
              <a:avLst/>
            </a:prstGeom>
            <a:noFill/>
            <a:ln w="101600" cap="flat">
              <a:solidFill>
                <a:srgbClr val="D9D9D9"/>
              </a:solidFill>
              <a:prstDash val="dash"/>
              <a:round/>
            </a:ln>
            <a:effectLst/>
          </p:spPr>
          <p:txBody>
            <a:bodyPr wrap="square" lIns="91437" tIns="91437" rIns="91437" bIns="91437" numCol="1" anchor="t">
              <a:noAutofit/>
            </a:bodyPr>
            <a:lstStyle/>
            <a:p>
              <a:endParaRPr/>
            </a:p>
          </p:txBody>
        </p:sp>
      </p:grpSp>
      <p:grpSp>
        <p:nvGrpSpPr>
          <p:cNvPr id="1817" name="Group"/>
          <p:cNvGrpSpPr/>
          <p:nvPr/>
        </p:nvGrpSpPr>
        <p:grpSpPr>
          <a:xfrm>
            <a:off x="8898794" y="9436812"/>
            <a:ext cx="1430350" cy="1385750"/>
            <a:chOff x="0" y="0"/>
            <a:chExt cx="1430348" cy="1385749"/>
          </a:xfrm>
        </p:grpSpPr>
        <p:pic>
          <p:nvPicPr>
            <p:cNvPr id="1815" name="image118.png" descr="image118.png"/>
            <p:cNvPicPr>
              <a:picLocks noChangeAspect="1"/>
            </p:cNvPicPr>
            <p:nvPr/>
          </p:nvPicPr>
          <p:blipFill>
            <a:blip r:embed="rId4">
              <a:extLst/>
            </a:blip>
            <a:stretch>
              <a:fillRect/>
            </a:stretch>
          </p:blipFill>
          <p:spPr>
            <a:xfrm rot="21202480">
              <a:off x="67473" y="70573"/>
              <a:ext cx="1295403" cy="1244603"/>
            </a:xfrm>
            <a:prstGeom prst="rect">
              <a:avLst/>
            </a:prstGeom>
            <a:ln w="12700" cap="flat">
              <a:noFill/>
              <a:miter lim="400000"/>
            </a:ln>
            <a:effectLst/>
          </p:spPr>
        </p:pic>
        <p:sp>
          <p:nvSpPr>
            <p:cNvPr id="1816" name="Dir 300"/>
            <p:cNvSpPr/>
            <p:nvPr/>
          </p:nvSpPr>
          <p:spPr>
            <a:xfrm rot="21562480">
              <a:off x="202897" y="183173"/>
              <a:ext cx="1016003" cy="3048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defTabSz="1828800">
                <a:defRPr sz="2000">
                  <a:solidFill>
                    <a:srgbClr val="FF2600"/>
                  </a:solidFill>
                  <a:uFill>
                    <a:solidFill>
                      <a:srgbClr val="FF2600"/>
                    </a:solidFill>
                  </a:uFill>
                  <a:latin typeface="Gill Sans SemiBold"/>
                  <a:ea typeface="Gill Sans SemiBold"/>
                  <a:cs typeface="Gill Sans SemiBold"/>
                  <a:sym typeface="Gill Sans SemiBold"/>
                </a:defRPr>
              </a:lvl1pPr>
            </a:lstStyle>
            <a:p>
              <a:r>
                <a:t>Dir 300</a:t>
              </a:r>
            </a:p>
          </p:txBody>
        </p:sp>
      </p:grpSp>
      <p:grpSp>
        <p:nvGrpSpPr>
          <p:cNvPr id="1820" name="Group"/>
          <p:cNvGrpSpPr/>
          <p:nvPr/>
        </p:nvGrpSpPr>
        <p:grpSpPr>
          <a:xfrm>
            <a:off x="10679620" y="9492757"/>
            <a:ext cx="1422599" cy="1377600"/>
            <a:chOff x="0" y="0"/>
            <a:chExt cx="1422598" cy="1377599"/>
          </a:xfrm>
        </p:grpSpPr>
        <p:pic>
          <p:nvPicPr>
            <p:cNvPr id="1818" name="image118.png" descr="image118.png"/>
            <p:cNvPicPr>
              <a:picLocks noChangeAspect="1"/>
            </p:cNvPicPr>
            <p:nvPr/>
          </p:nvPicPr>
          <p:blipFill>
            <a:blip r:embed="rId4">
              <a:extLst/>
            </a:blip>
            <a:stretch>
              <a:fillRect/>
            </a:stretch>
          </p:blipFill>
          <p:spPr>
            <a:xfrm rot="21226882">
              <a:off x="63598" y="66498"/>
              <a:ext cx="1295403" cy="1244604"/>
            </a:xfrm>
            <a:prstGeom prst="rect">
              <a:avLst/>
            </a:prstGeom>
            <a:ln w="12700" cap="flat">
              <a:noFill/>
              <a:miter lim="400000"/>
            </a:ln>
            <a:effectLst/>
          </p:spPr>
        </p:pic>
        <p:sp>
          <p:nvSpPr>
            <p:cNvPr id="1819" name="Dir 300"/>
            <p:cNvSpPr/>
            <p:nvPr/>
          </p:nvSpPr>
          <p:spPr>
            <a:xfrm rot="21586882">
              <a:off x="201558" y="179077"/>
              <a:ext cx="1016003" cy="3048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defTabSz="1828800">
                <a:defRPr sz="2000">
                  <a:solidFill>
                    <a:srgbClr val="FF2600"/>
                  </a:solidFill>
                  <a:uFill>
                    <a:solidFill>
                      <a:srgbClr val="FF2600"/>
                    </a:solidFill>
                  </a:uFill>
                  <a:latin typeface="Gill Sans SemiBold"/>
                  <a:ea typeface="Gill Sans SemiBold"/>
                  <a:cs typeface="Gill Sans SemiBold"/>
                  <a:sym typeface="Gill Sans SemiBold"/>
                </a:defRPr>
              </a:lvl1pPr>
            </a:lstStyle>
            <a:p>
              <a:r>
                <a:t>Dir 300</a:t>
              </a:r>
            </a:p>
          </p:txBody>
        </p:sp>
      </p:grpSp>
      <p:sp>
        <p:nvSpPr>
          <p:cNvPr id="1821" name="Line"/>
          <p:cNvSpPr/>
          <p:nvPr/>
        </p:nvSpPr>
        <p:spPr>
          <a:xfrm flipV="1">
            <a:off x="12181165" y="12852383"/>
            <a:ext cx="3177" cy="695328"/>
          </a:xfrm>
          <a:prstGeom prst="line">
            <a:avLst/>
          </a:prstGeom>
          <a:ln w="25400">
            <a:solidFill>
              <a:srgbClr val="808080"/>
            </a:solidFill>
            <a:headEnd type="triangle"/>
          </a:ln>
        </p:spPr>
        <p:txBody>
          <a:bodyPr lIns="91437" tIns="91437" rIns="91437" bIns="91437"/>
          <a:lstStyle/>
          <a:p>
            <a:endParaRPr/>
          </a:p>
        </p:txBody>
      </p:sp>
      <p:sp>
        <p:nvSpPr>
          <p:cNvPr id="1822" name="Line"/>
          <p:cNvSpPr/>
          <p:nvPr/>
        </p:nvSpPr>
        <p:spPr>
          <a:xfrm flipV="1">
            <a:off x="6397693" y="12852383"/>
            <a:ext cx="3177" cy="695328"/>
          </a:xfrm>
          <a:prstGeom prst="line">
            <a:avLst/>
          </a:prstGeom>
          <a:ln w="25400">
            <a:solidFill>
              <a:srgbClr val="808080"/>
            </a:solidFill>
            <a:headEnd type="triangle"/>
          </a:ln>
        </p:spPr>
        <p:txBody>
          <a:bodyPr lIns="91437" tIns="91437" rIns="91437" bIns="91437"/>
          <a:lstStyle/>
          <a:p>
            <a:endParaRPr/>
          </a:p>
        </p:txBody>
      </p:sp>
      <p:grpSp>
        <p:nvGrpSpPr>
          <p:cNvPr id="1825" name="Group"/>
          <p:cNvGrpSpPr/>
          <p:nvPr/>
        </p:nvGrpSpPr>
        <p:grpSpPr>
          <a:xfrm>
            <a:off x="4681866" y="10588156"/>
            <a:ext cx="4343541" cy="2641665"/>
            <a:chOff x="-67" y="0"/>
            <a:chExt cx="4343540" cy="2641664"/>
          </a:xfrm>
        </p:grpSpPr>
        <p:sp>
          <p:nvSpPr>
            <p:cNvPr id="1823" name="Shape"/>
            <p:cNvSpPr/>
            <p:nvPr/>
          </p:nvSpPr>
          <p:spPr>
            <a:xfrm>
              <a:off x="-67" y="0"/>
              <a:ext cx="4343540" cy="2641664"/>
            </a:xfrm>
            <a:custGeom>
              <a:avLst/>
              <a:gdLst/>
              <a:ahLst/>
              <a:cxnLst>
                <a:cxn ang="0">
                  <a:pos x="wd2" y="hd2"/>
                </a:cxn>
                <a:cxn ang="5400000">
                  <a:pos x="wd2" y="hd2"/>
                </a:cxn>
                <a:cxn ang="10800000">
                  <a:pos x="wd2" y="hd2"/>
                </a:cxn>
                <a:cxn ang="16200000">
                  <a:pos x="wd2" y="hd2"/>
                </a:cxn>
              </a:cxnLst>
              <a:rect l="0" t="0" r="r" b="b"/>
              <a:pathLst>
                <a:path w="20840" h="21109" extrusionOk="0">
                  <a:moveTo>
                    <a:pt x="7852" y="21061"/>
                  </a:moveTo>
                  <a:cubicBezTo>
                    <a:pt x="12981" y="20522"/>
                    <a:pt x="17892" y="15604"/>
                    <a:pt x="18794" y="9947"/>
                  </a:cubicBezTo>
                  <a:cubicBezTo>
                    <a:pt x="19095" y="8062"/>
                    <a:pt x="18930" y="6226"/>
                    <a:pt x="18223" y="4910"/>
                  </a:cubicBezTo>
                  <a:lnTo>
                    <a:pt x="20840" y="0"/>
                  </a:lnTo>
                  <a:lnTo>
                    <a:pt x="16187" y="2343"/>
                  </a:lnTo>
                  <a:cubicBezTo>
                    <a:pt x="14821" y="1327"/>
                    <a:pt x="13068" y="816"/>
                    <a:pt x="11048" y="1029"/>
                  </a:cubicBezTo>
                  <a:cubicBezTo>
                    <a:pt x="5918" y="1567"/>
                    <a:pt x="1007" y="6486"/>
                    <a:pt x="142" y="11907"/>
                  </a:cubicBezTo>
                  <a:cubicBezTo>
                    <a:pt x="-760" y="17563"/>
                    <a:pt x="2722" y="21600"/>
                    <a:pt x="7852" y="21061"/>
                  </a:cubicBezTo>
                  <a:close/>
                </a:path>
              </a:pathLst>
            </a:custGeom>
            <a:solidFill>
              <a:srgbClr val="00B0F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824" name="Can be in-depth"/>
            <p:cNvSpPr/>
            <p:nvPr/>
          </p:nvSpPr>
          <p:spPr>
            <a:xfrm>
              <a:off x="767382" y="497060"/>
              <a:ext cx="2300409" cy="1661992"/>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81278" indent="39687" algn="ctr" defTabSz="1828800">
                <a:defRPr sz="3600" b="1">
                  <a:solidFill>
                    <a:srgbClr val="FFFFFF"/>
                  </a:solidFill>
                  <a:uFill>
                    <a:solidFill>
                      <a:srgbClr val="000000"/>
                    </a:solidFill>
                  </a:uFill>
                  <a:latin typeface="Arial"/>
                  <a:ea typeface="Arial"/>
                  <a:cs typeface="Arial"/>
                  <a:sym typeface="Arial"/>
                </a:defRPr>
              </a:lvl1pPr>
            </a:lstStyle>
            <a:p>
              <a:r>
                <a:rPr lang="th-TH" dirty="0"/>
                <a:t>สามารถเป็นในเชิงลึกได้</a:t>
              </a:r>
              <a:endParaRPr dirty="0"/>
            </a:p>
          </p:txBody>
        </p:sp>
      </p:grpSp>
      <p:sp>
        <p:nvSpPr>
          <p:cNvPr id="1826" name="200 PV monthly…"/>
          <p:cNvSpPr/>
          <p:nvPr/>
        </p:nvSpPr>
        <p:spPr>
          <a:xfrm>
            <a:off x="14305488" y="7362811"/>
            <a:ext cx="6102859" cy="4308872"/>
          </a:xfrm>
          <a:prstGeom prst="rect">
            <a:avLst/>
          </a:prstGeom>
          <a:ln w="25400">
            <a:miter lim="400000"/>
          </a:ln>
          <a:extLst>
            <a:ext uri="{C572A759-6A51-4108-AA02-DFA0A04FC94B}">
              <ma14:wrappingTextBoxFlag xmlns:ma14="http://schemas.microsoft.com/office/mac/drawingml/2011/main" xmlns="" val="1"/>
            </a:ext>
          </a:extLst>
        </p:spPr>
        <p:txBody>
          <a:bodyPr lIns="0" tIns="0" rIns="0" bIns="0">
            <a:spAutoFit/>
          </a:bodyPr>
          <a:lstStyle/>
          <a:p>
            <a:pPr marR="81278" indent="39687" defTabSz="1828800">
              <a:spcBef>
                <a:spcPts val="2400"/>
              </a:spcBef>
              <a:defRPr sz="4000">
                <a:solidFill>
                  <a:srgbClr val="0070C0"/>
                </a:solidFill>
                <a:uFill>
                  <a:solidFill>
                    <a:srgbClr val="000000"/>
                  </a:solidFill>
                </a:uFill>
                <a:latin typeface="Arial"/>
                <a:ea typeface="Arial"/>
                <a:cs typeface="Arial"/>
                <a:sym typeface="Arial"/>
              </a:defRPr>
            </a:pPr>
            <a:r>
              <a:rPr lang="en-US" dirty="0"/>
              <a:t>200 PV </a:t>
            </a:r>
            <a:r>
              <a:rPr lang="th-TH" dirty="0"/>
              <a:t>ต่อเดือน</a:t>
            </a:r>
            <a:endParaRPr lang="th-TH" sz="4800" dirty="0"/>
          </a:p>
          <a:p>
            <a:pPr marR="81278" indent="39687" defTabSz="1828800">
              <a:spcBef>
                <a:spcPts val="2400"/>
              </a:spcBef>
              <a:defRPr sz="4000">
                <a:solidFill>
                  <a:srgbClr val="0070C0"/>
                </a:solidFill>
                <a:uFill>
                  <a:solidFill>
                    <a:srgbClr val="000000"/>
                  </a:solidFill>
                </a:uFill>
                <a:latin typeface="Arial"/>
                <a:ea typeface="Arial"/>
                <a:cs typeface="Arial"/>
                <a:sym typeface="Arial"/>
              </a:defRPr>
            </a:pPr>
            <a:r>
              <a:rPr lang="th-TH" dirty="0"/>
              <a:t>2,000 </a:t>
            </a:r>
            <a:r>
              <a:rPr lang="en-US" dirty="0"/>
              <a:t>GV (</a:t>
            </a:r>
            <a:r>
              <a:rPr lang="th-TH" dirty="0"/>
              <a:t>คะแนนกลุ่ม) ในขาย่อย</a:t>
            </a:r>
            <a:endParaRPr lang="th-TH" sz="4800" dirty="0"/>
          </a:p>
          <a:p>
            <a:pPr marR="81278" indent="39687" defTabSz="1828800">
              <a:spcBef>
                <a:spcPts val="2400"/>
              </a:spcBef>
              <a:defRPr sz="4000">
                <a:solidFill>
                  <a:srgbClr val="0070C0"/>
                </a:solidFill>
                <a:uFill>
                  <a:solidFill>
                    <a:srgbClr val="000000"/>
                  </a:solidFill>
                </a:uFill>
                <a:latin typeface="Arial"/>
                <a:ea typeface="Arial"/>
                <a:cs typeface="Arial"/>
                <a:sym typeface="Arial"/>
              </a:defRPr>
            </a:pPr>
            <a:r>
              <a:rPr lang="th-TH" dirty="0"/>
              <a:t>2 ไดเร็คเตอร์ 300 ใน </a:t>
            </a:r>
            <a:r>
              <a:rPr lang="en-US" u="sng" dirty="0">
                <a:uFill>
                  <a:solidFill>
                    <a:srgbClr val="0070C0"/>
                  </a:solidFill>
                </a:uFill>
              </a:rPr>
              <a:t>Sponsor Tree </a:t>
            </a:r>
            <a:r>
              <a:rPr lang="th-TH" u="sng" dirty="0">
                <a:uFill>
                  <a:solidFill>
                    <a:srgbClr val="0070C0"/>
                  </a:solidFill>
                </a:uFill>
              </a:rPr>
              <a:t>ที่ได้รับการรับรอง</a:t>
            </a:r>
            <a:endParaRPr lang="th-TH" dirty="0"/>
          </a:p>
        </p:txBody>
      </p:sp>
      <p:pic>
        <p:nvPicPr>
          <p:cNvPr id="62" name="Picture 61">
            <a:extLst>
              <a:ext uri="{FF2B5EF4-FFF2-40B4-BE49-F238E27FC236}">
                <a16:creationId xmlns:a16="http://schemas.microsoft.com/office/drawing/2014/main" id="{734C2C5D-84B7-2E41-9F7C-FDFD395AB8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4144" y="1690088"/>
            <a:ext cx="18726151" cy="5141813"/>
          </a:xfrm>
          <a:prstGeom prst="rect">
            <a:avLst/>
          </a:prstGeom>
          <a:effectLst>
            <a:innerShdw blurRad="114300">
              <a:prstClr val="black"/>
            </a:innerShdw>
          </a:effectLst>
        </p:spPr>
      </p:pic>
      <p:sp>
        <p:nvSpPr>
          <p:cNvPr id="63" name="Oval">
            <a:extLst>
              <a:ext uri="{FF2B5EF4-FFF2-40B4-BE49-F238E27FC236}">
                <a16:creationId xmlns:a16="http://schemas.microsoft.com/office/drawing/2014/main" id="{6FE0EFB7-EF02-3348-A4E6-0A6CCC5367A8}"/>
              </a:ext>
            </a:extLst>
          </p:cNvPr>
          <p:cNvSpPr/>
          <p:nvPr/>
        </p:nvSpPr>
        <p:spPr>
          <a:xfrm>
            <a:off x="2436538" y="5867396"/>
            <a:ext cx="20269200" cy="1092200"/>
          </a:xfrm>
          <a:prstGeom prst="ellipse">
            <a:avLst/>
          </a:prstGeom>
          <a:ln w="101600">
            <a:solidFill>
              <a:srgbClr val="C00000"/>
            </a:solidFill>
          </a:ln>
        </p:spPr>
        <p:txBody>
          <a:bodyPr lIns="101600" tIns="101600" rIns="101600" bIns="101600" anchor="ctr"/>
          <a:lstStyle/>
          <a:p>
            <a:pPr marR="81278" defTabSz="1828800">
              <a:defRPr sz="4800">
                <a:uFill>
                  <a:solidFill>
                    <a:srgbClr val="000000"/>
                  </a:solidFill>
                </a:uFill>
                <a:latin typeface="Arial"/>
                <a:ea typeface="Arial"/>
                <a:cs typeface="Arial"/>
                <a:sym typeface="Arial"/>
              </a:defRPr>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825"/>
                                        </p:tgtEl>
                                        <p:attrNameLst>
                                          <p:attrName>style.visibility</p:attrName>
                                        </p:attrNameLst>
                                      </p:cBhvr>
                                      <p:to>
                                        <p:strVal val="visible"/>
                                      </p:to>
                                    </p:set>
                                    <p:animEffect transition="in" filter="dissolve">
                                      <p:cBhvr>
                                        <p:cTn id="7" dur="500"/>
                                        <p:tgtEl>
                                          <p:spTgt spid="18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5" grpId="1" animBg="1" advAuto="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B5917C5E-7D19-034B-AE7E-9F3D18FAE8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4144" y="1690088"/>
            <a:ext cx="18726151" cy="5141813"/>
          </a:xfrm>
          <a:prstGeom prst="rect">
            <a:avLst/>
          </a:prstGeom>
          <a:effectLst>
            <a:innerShdw blurRad="114300">
              <a:prstClr val="black"/>
            </a:innerShdw>
          </a:effectLst>
        </p:spPr>
      </p:pic>
      <p:sp>
        <p:nvSpPr>
          <p:cNvPr id="1830" name="Bronze Executive"/>
          <p:cNvSpPr>
            <a:spLocks noGrp="1"/>
          </p:cNvSpPr>
          <p:nvPr>
            <p:ph type="title"/>
          </p:nvPr>
        </p:nvSpPr>
        <p:spPr>
          <a:xfrm>
            <a:off x="3445566" y="-25400"/>
            <a:ext cx="17484034" cy="1778000"/>
          </a:xfrm>
          <a:prstGeom prst="rect">
            <a:avLst/>
          </a:prstGeom>
        </p:spPr>
        <p:txBody>
          <a:bodyPr/>
          <a:lstStyle>
            <a:lvl1pPr marL="0" marR="162558" indent="39687">
              <a:defRPr b="1">
                <a:solidFill>
                  <a:srgbClr val="0070C0"/>
                </a:solidFill>
                <a:latin typeface="Calibri"/>
                <a:ea typeface="Calibri"/>
                <a:cs typeface="Calibri"/>
                <a:sym typeface="Calibri"/>
              </a:defRPr>
            </a:lvl1pPr>
          </a:lstStyle>
          <a:p>
            <a:r>
              <a:rPr lang="th-TH" dirty="0"/>
              <a:t>บรอนซ์เอ็คเซคคิวทีพ</a:t>
            </a:r>
            <a:endParaRPr dirty="0"/>
          </a:p>
        </p:txBody>
      </p:sp>
      <p:sp>
        <p:nvSpPr>
          <p:cNvPr id="1833" name="2,000"/>
          <p:cNvSpPr/>
          <p:nvPr/>
        </p:nvSpPr>
        <p:spPr>
          <a:xfrm>
            <a:off x="14772859" y="9583287"/>
            <a:ext cx="1196504" cy="518444"/>
          </a:xfrm>
          <a:prstGeom prst="rect">
            <a:avLst/>
          </a:prstGeom>
          <a:ln w="25400">
            <a:miter lim="400000"/>
          </a:ln>
          <a:extLst>
            <a:ext uri="{C572A759-6A51-4108-AA02-DFA0A04FC94B}">
              <ma14:wrappingTextBoxFlag xmlns:ma14="http://schemas.microsoft.com/office/mac/drawingml/2011/main" xmlns="" val="1"/>
            </a:ext>
          </a:extLst>
        </p:spPr>
        <p:txBody>
          <a:bodyPr wrap="none" lIns="0" tIns="0" rIns="0" bIns="0">
            <a:spAutoFit/>
          </a:bodyPr>
          <a:lstStyle>
            <a:lvl1pPr marR="81278" indent="39687" defTabSz="1828800">
              <a:defRPr sz="3600">
                <a:solidFill>
                  <a:srgbClr val="808080"/>
                </a:solidFill>
                <a:uFill>
                  <a:solidFill>
                    <a:srgbClr val="000000"/>
                  </a:solidFill>
                </a:uFill>
                <a:latin typeface="Arial"/>
                <a:ea typeface="Arial"/>
                <a:cs typeface="Arial"/>
                <a:sym typeface="Arial"/>
              </a:defRPr>
            </a:lvl1pPr>
          </a:lstStyle>
          <a:p>
            <a:r>
              <a:t>2,000</a:t>
            </a:r>
          </a:p>
        </p:txBody>
      </p:sp>
      <p:sp>
        <p:nvSpPr>
          <p:cNvPr id="1834" name="2,000+"/>
          <p:cNvSpPr/>
          <p:nvPr/>
        </p:nvSpPr>
        <p:spPr>
          <a:xfrm>
            <a:off x="7991059" y="9811887"/>
            <a:ext cx="1463502" cy="518444"/>
          </a:xfrm>
          <a:prstGeom prst="rect">
            <a:avLst/>
          </a:prstGeom>
          <a:ln w="25400">
            <a:miter lim="400000"/>
          </a:ln>
          <a:extLst>
            <a:ext uri="{C572A759-6A51-4108-AA02-DFA0A04FC94B}">
              <ma14:wrappingTextBoxFlag xmlns:ma14="http://schemas.microsoft.com/office/mac/drawingml/2011/main" xmlns="" val="1"/>
            </a:ext>
          </a:extLst>
        </p:spPr>
        <p:txBody>
          <a:bodyPr wrap="none" lIns="0" tIns="0" rIns="0" bIns="0">
            <a:spAutoFit/>
          </a:bodyPr>
          <a:lstStyle>
            <a:lvl1pPr marR="81278" indent="39687" defTabSz="1828800">
              <a:defRPr sz="3600">
                <a:solidFill>
                  <a:srgbClr val="808080"/>
                </a:solidFill>
                <a:uFill>
                  <a:solidFill>
                    <a:srgbClr val="000000"/>
                  </a:solidFill>
                </a:uFill>
                <a:latin typeface="Arial"/>
                <a:ea typeface="Arial"/>
                <a:cs typeface="Arial"/>
                <a:sym typeface="Arial"/>
              </a:defRPr>
            </a:lvl1pPr>
          </a:lstStyle>
          <a:p>
            <a:r>
              <a:t>2,000+</a:t>
            </a:r>
          </a:p>
        </p:txBody>
      </p:sp>
      <p:grpSp>
        <p:nvGrpSpPr>
          <p:cNvPr id="1837" name="Group"/>
          <p:cNvGrpSpPr/>
          <p:nvPr/>
        </p:nvGrpSpPr>
        <p:grpSpPr>
          <a:xfrm>
            <a:off x="5675963" y="6326437"/>
            <a:ext cx="5208915" cy="2743201"/>
            <a:chOff x="0" y="0"/>
            <a:chExt cx="5208913" cy="2743200"/>
          </a:xfrm>
        </p:grpSpPr>
        <p:sp>
          <p:nvSpPr>
            <p:cNvPr id="1835" name="Shape"/>
            <p:cNvSpPr/>
            <p:nvPr/>
          </p:nvSpPr>
          <p:spPr>
            <a:xfrm>
              <a:off x="0" y="0"/>
              <a:ext cx="5208913" cy="2743200"/>
            </a:xfrm>
            <a:custGeom>
              <a:avLst/>
              <a:gdLst/>
              <a:ahLst/>
              <a:cxnLst>
                <a:cxn ang="0">
                  <a:pos x="wd2" y="hd2"/>
                </a:cxn>
                <a:cxn ang="5400000">
                  <a:pos x="wd2" y="hd2"/>
                </a:cxn>
                <a:cxn ang="10800000">
                  <a:pos x="wd2" y="hd2"/>
                </a:cxn>
                <a:cxn ang="16200000">
                  <a:pos x="wd2" y="hd2"/>
                </a:cxn>
              </a:cxnLst>
              <a:rect l="0" t="0" r="r" b="b"/>
              <a:pathLst>
                <a:path w="21600" h="21600" extrusionOk="0">
                  <a:moveTo>
                    <a:pt x="3079" y="0"/>
                  </a:moveTo>
                  <a:cubicBezTo>
                    <a:pt x="1378" y="0"/>
                    <a:pt x="0" y="1612"/>
                    <a:pt x="0" y="3600"/>
                  </a:cubicBezTo>
                  <a:lnTo>
                    <a:pt x="0" y="18000"/>
                  </a:lnTo>
                  <a:cubicBezTo>
                    <a:pt x="0" y="19988"/>
                    <a:pt x="1378" y="21600"/>
                    <a:pt x="3079" y="21600"/>
                  </a:cubicBezTo>
                  <a:lnTo>
                    <a:pt x="15393" y="21600"/>
                  </a:lnTo>
                  <a:cubicBezTo>
                    <a:pt x="17093" y="21600"/>
                    <a:pt x="18472" y="19988"/>
                    <a:pt x="18472" y="18000"/>
                  </a:cubicBezTo>
                  <a:lnTo>
                    <a:pt x="21600" y="18732"/>
                  </a:lnTo>
                  <a:lnTo>
                    <a:pt x="18472" y="12600"/>
                  </a:lnTo>
                  <a:lnTo>
                    <a:pt x="18472" y="3600"/>
                  </a:lnTo>
                  <a:cubicBezTo>
                    <a:pt x="18472" y="1612"/>
                    <a:pt x="17093" y="0"/>
                    <a:pt x="15393" y="0"/>
                  </a:cubicBezTo>
                  <a:lnTo>
                    <a:pt x="10775" y="0"/>
                  </a:lnTo>
                  <a:close/>
                </a:path>
              </a:pathLst>
            </a:custGeom>
            <a:solidFill>
              <a:srgbClr val="00B0F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836" name="2 or more Director 300s in same sponsorship leg counts as ONE Dir300 leg for you"/>
            <p:cNvSpPr/>
            <p:nvPr/>
          </p:nvSpPr>
          <p:spPr>
            <a:xfrm>
              <a:off x="528432" y="140495"/>
              <a:ext cx="3774901" cy="2462212"/>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marR="78298" indent="39687" defTabSz="1828800">
                <a:defRPr sz="3200">
                  <a:solidFill>
                    <a:srgbClr val="FFFFFF"/>
                  </a:solidFill>
                  <a:uFill>
                    <a:solidFill>
                      <a:srgbClr val="000000"/>
                    </a:solidFill>
                  </a:uFill>
                  <a:latin typeface="Arial"/>
                  <a:ea typeface="Arial"/>
                  <a:cs typeface="Arial"/>
                  <a:sym typeface="Arial"/>
                </a:defRPr>
              </a:pPr>
              <a:r>
                <a:rPr lang="th-TH" dirty="0"/>
                <a:t>ไดเร็คเตอร์</a:t>
              </a:r>
              <a:r>
                <a:rPr dirty="0"/>
                <a:t> 300</a:t>
              </a:r>
              <a:r>
                <a:rPr baseline="31999" dirty="0"/>
                <a:t>s</a:t>
              </a:r>
              <a:r>
                <a:rPr lang="th-TH" baseline="31999" dirty="0"/>
                <a:t> </a:t>
              </a:r>
              <a:r>
                <a:rPr lang="th-TH" dirty="0"/>
                <a:t> </a:t>
              </a:r>
              <a:r>
                <a:rPr lang="en-US" dirty="0"/>
                <a:t>2 </a:t>
              </a:r>
              <a:r>
                <a:rPr lang="th-TH" dirty="0"/>
                <a:t>คนขึ้นไปใน </a:t>
              </a:r>
              <a:r>
                <a:rPr dirty="0"/>
                <a:t>sponsorship leg </a:t>
              </a:r>
              <a:r>
                <a:rPr lang="th-TH" dirty="0"/>
                <a:t>เดียวกันนับเป็นขาย่อยเดียวของไดเร็คเตอร์</a:t>
              </a:r>
              <a:r>
                <a:rPr dirty="0"/>
                <a:t>300 </a:t>
              </a:r>
              <a:r>
                <a:rPr lang="th-TH" dirty="0"/>
                <a:t>ของคุณ</a:t>
              </a:r>
              <a:endParaRPr dirty="0"/>
            </a:p>
          </p:txBody>
        </p:sp>
      </p:grpSp>
      <p:grpSp>
        <p:nvGrpSpPr>
          <p:cNvPr id="1880" name="Group"/>
          <p:cNvGrpSpPr/>
          <p:nvPr/>
        </p:nvGrpSpPr>
        <p:grpSpPr>
          <a:xfrm>
            <a:off x="8651596" y="6789287"/>
            <a:ext cx="6283452" cy="5997580"/>
            <a:chOff x="0" y="0"/>
            <a:chExt cx="6283451" cy="5997578"/>
          </a:xfrm>
        </p:grpSpPr>
        <p:grpSp>
          <p:nvGrpSpPr>
            <p:cNvPr id="1878" name="Group"/>
            <p:cNvGrpSpPr/>
            <p:nvPr/>
          </p:nvGrpSpPr>
          <p:grpSpPr>
            <a:xfrm>
              <a:off x="0" y="0"/>
              <a:ext cx="6283452" cy="5994406"/>
              <a:chOff x="0" y="0"/>
              <a:chExt cx="6283451" cy="5994405"/>
            </a:xfrm>
          </p:grpSpPr>
          <p:sp>
            <p:nvSpPr>
              <p:cNvPr id="1838" name="Line"/>
              <p:cNvSpPr/>
              <p:nvPr/>
            </p:nvSpPr>
            <p:spPr>
              <a:xfrm flipH="1">
                <a:off x="237660" y="1012827"/>
                <a:ext cx="2861003" cy="4857654"/>
              </a:xfrm>
              <a:prstGeom prst="line">
                <a:avLst/>
              </a:prstGeom>
              <a:noFill/>
              <a:ln w="101600" cap="flat">
                <a:solidFill>
                  <a:srgbClr val="00B050"/>
                </a:solidFill>
                <a:prstDash val="solid"/>
                <a:round/>
              </a:ln>
              <a:effectLst/>
            </p:spPr>
            <p:txBody>
              <a:bodyPr wrap="square" lIns="91437" tIns="91437" rIns="91437" bIns="91437" numCol="1" anchor="t">
                <a:noAutofit/>
              </a:bodyPr>
              <a:lstStyle/>
              <a:p>
                <a:endParaRPr/>
              </a:p>
            </p:txBody>
          </p:sp>
          <p:sp>
            <p:nvSpPr>
              <p:cNvPr id="1839" name="Line"/>
              <p:cNvSpPr/>
              <p:nvPr/>
            </p:nvSpPr>
            <p:spPr>
              <a:xfrm>
                <a:off x="3536813" y="923924"/>
                <a:ext cx="2473328" cy="4949829"/>
              </a:xfrm>
              <a:prstGeom prst="line">
                <a:avLst/>
              </a:prstGeom>
              <a:noFill/>
              <a:ln w="101600" cap="flat">
                <a:solidFill>
                  <a:srgbClr val="00B050"/>
                </a:solidFill>
                <a:prstDash val="solid"/>
                <a:round/>
              </a:ln>
              <a:effectLst/>
            </p:spPr>
            <p:txBody>
              <a:bodyPr wrap="square" lIns="91437" tIns="91437" rIns="91437" bIns="91437" numCol="1" anchor="t">
                <a:noAutofit/>
              </a:bodyPr>
              <a:lstStyle/>
              <a:p>
                <a:endParaRPr/>
              </a:p>
            </p:txBody>
          </p:sp>
          <p:grpSp>
            <p:nvGrpSpPr>
              <p:cNvPr id="1842" name="Group"/>
              <p:cNvGrpSpPr/>
              <p:nvPr/>
            </p:nvGrpSpPr>
            <p:grpSpPr>
              <a:xfrm>
                <a:off x="1914388" y="2444751"/>
                <a:ext cx="591225" cy="533401"/>
                <a:chOff x="0" y="0"/>
                <a:chExt cx="591224" cy="533400"/>
              </a:xfrm>
            </p:grpSpPr>
            <p:sp>
              <p:nvSpPr>
                <p:cNvPr id="1840" name="Oval"/>
                <p:cNvSpPr/>
                <p:nvPr/>
              </p:nvSpPr>
              <p:spPr>
                <a:xfrm>
                  <a:off x="-1" y="-1"/>
                  <a:ext cx="568330" cy="533401"/>
                </a:xfrm>
                <a:prstGeom prst="ellipse">
                  <a:avLst/>
                </a:prstGeom>
                <a:solidFill>
                  <a:srgbClr val="C0C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841" name="2"/>
                <p:cNvSpPr/>
                <p:nvPr/>
              </p:nvSpPr>
              <p:spPr>
                <a:xfrm>
                  <a:off x="184822" y="124804"/>
                  <a:ext cx="406403" cy="283792"/>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69373" indent="39687" defTabSz="1828800">
                    <a:defRPr sz="2000">
                      <a:uFill>
                        <a:solidFill>
                          <a:srgbClr val="FFFFFF"/>
                        </a:solidFill>
                      </a:uFill>
                      <a:latin typeface="Arial"/>
                      <a:ea typeface="Arial"/>
                      <a:cs typeface="Arial"/>
                      <a:sym typeface="Arial"/>
                    </a:defRPr>
                  </a:lvl1pPr>
                </a:lstStyle>
                <a:p>
                  <a:r>
                    <a:t>2</a:t>
                  </a:r>
                </a:p>
              </p:txBody>
            </p:sp>
          </p:grpSp>
          <p:grpSp>
            <p:nvGrpSpPr>
              <p:cNvPr id="1845" name="Group"/>
              <p:cNvGrpSpPr/>
              <p:nvPr/>
            </p:nvGrpSpPr>
            <p:grpSpPr>
              <a:xfrm>
                <a:off x="-1" y="5451477"/>
                <a:ext cx="616159" cy="530229"/>
                <a:chOff x="0" y="0"/>
                <a:chExt cx="616157" cy="530228"/>
              </a:xfrm>
            </p:grpSpPr>
            <p:sp>
              <p:nvSpPr>
                <p:cNvPr id="1843" name="Oval"/>
                <p:cNvSpPr/>
                <p:nvPr/>
              </p:nvSpPr>
              <p:spPr>
                <a:xfrm>
                  <a:off x="0" y="-1"/>
                  <a:ext cx="565152" cy="530230"/>
                </a:xfrm>
                <a:prstGeom prst="ellipse">
                  <a:avLst/>
                </a:prstGeom>
                <a:solidFill>
                  <a:srgbClr val="797979"/>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844" name="3"/>
                <p:cNvSpPr/>
                <p:nvPr/>
              </p:nvSpPr>
              <p:spPr>
                <a:xfrm>
                  <a:off x="209756" y="123218"/>
                  <a:ext cx="406403" cy="28379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69373" indent="39687" defTabSz="1828800">
                    <a:defRPr sz="2000">
                      <a:solidFill>
                        <a:srgbClr val="FFFFFF"/>
                      </a:solidFill>
                      <a:uFill>
                        <a:solidFill>
                          <a:srgbClr val="000000"/>
                        </a:solidFill>
                      </a:uFill>
                      <a:latin typeface="Arial"/>
                      <a:ea typeface="Arial"/>
                      <a:cs typeface="Arial"/>
                      <a:sym typeface="Arial"/>
                    </a:defRPr>
                  </a:lvl1pPr>
                </a:lstStyle>
                <a:p>
                  <a:r>
                    <a:t>3</a:t>
                  </a:r>
                </a:p>
              </p:txBody>
            </p:sp>
          </p:grpSp>
          <p:grpSp>
            <p:nvGrpSpPr>
              <p:cNvPr id="1848" name="Group"/>
              <p:cNvGrpSpPr/>
              <p:nvPr/>
            </p:nvGrpSpPr>
            <p:grpSpPr>
              <a:xfrm>
                <a:off x="942838" y="3873502"/>
                <a:ext cx="591225" cy="530229"/>
                <a:chOff x="0" y="0"/>
                <a:chExt cx="591224" cy="530228"/>
              </a:xfrm>
            </p:grpSpPr>
            <p:sp>
              <p:nvSpPr>
                <p:cNvPr id="1846" name="Oval"/>
                <p:cNvSpPr/>
                <p:nvPr/>
              </p:nvSpPr>
              <p:spPr>
                <a:xfrm>
                  <a:off x="-1" y="-1"/>
                  <a:ext cx="568330" cy="530230"/>
                </a:xfrm>
                <a:prstGeom prst="ellipse">
                  <a:avLst/>
                </a:prstGeom>
                <a:solidFill>
                  <a:srgbClr val="C0C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847" name="2"/>
                <p:cNvSpPr/>
                <p:nvPr/>
              </p:nvSpPr>
              <p:spPr>
                <a:xfrm>
                  <a:off x="184822" y="123218"/>
                  <a:ext cx="406403" cy="28379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69373" indent="39687" defTabSz="1828800">
                    <a:defRPr sz="2000">
                      <a:uFill>
                        <a:solidFill>
                          <a:srgbClr val="FFFFFF"/>
                        </a:solidFill>
                      </a:uFill>
                      <a:latin typeface="Arial"/>
                      <a:ea typeface="Arial"/>
                      <a:cs typeface="Arial"/>
                      <a:sym typeface="Arial"/>
                    </a:defRPr>
                  </a:lvl1pPr>
                </a:lstStyle>
                <a:p>
                  <a:r>
                    <a:t>2</a:t>
                  </a:r>
                </a:p>
              </p:txBody>
            </p:sp>
          </p:grpSp>
          <p:sp>
            <p:nvSpPr>
              <p:cNvPr id="1849" name="Oval"/>
              <p:cNvSpPr/>
              <p:nvPr/>
            </p:nvSpPr>
            <p:spPr>
              <a:xfrm>
                <a:off x="3822563" y="1717675"/>
                <a:ext cx="568329" cy="530229"/>
              </a:xfrm>
              <a:prstGeom prst="ellipse">
                <a:avLst/>
              </a:prstGeom>
              <a:solidFill>
                <a:srgbClr val="007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grpSp>
            <p:nvGrpSpPr>
              <p:cNvPr id="1852" name="Group"/>
              <p:cNvGrpSpPr/>
              <p:nvPr/>
            </p:nvGrpSpPr>
            <p:grpSpPr>
              <a:xfrm>
                <a:off x="1401004" y="3162302"/>
                <a:ext cx="618833" cy="530229"/>
                <a:chOff x="0" y="0"/>
                <a:chExt cx="618832" cy="530228"/>
              </a:xfrm>
            </p:grpSpPr>
            <p:sp>
              <p:nvSpPr>
                <p:cNvPr id="1850" name="Oval"/>
                <p:cNvSpPr/>
                <p:nvPr/>
              </p:nvSpPr>
              <p:spPr>
                <a:xfrm>
                  <a:off x="-1" y="-1"/>
                  <a:ext cx="568330" cy="530230"/>
                </a:xfrm>
                <a:prstGeom prst="ellipse">
                  <a:avLst/>
                </a:prstGeom>
                <a:solidFill>
                  <a:srgbClr val="007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851" name="1"/>
                <p:cNvSpPr/>
                <p:nvPr/>
              </p:nvSpPr>
              <p:spPr>
                <a:xfrm>
                  <a:off x="212430" y="123218"/>
                  <a:ext cx="406403" cy="28379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69373" indent="39687" defTabSz="1828800">
                    <a:defRPr sz="2000">
                      <a:solidFill>
                        <a:srgbClr val="FFFFFF"/>
                      </a:solidFill>
                      <a:uFill>
                        <a:solidFill>
                          <a:srgbClr val="000000"/>
                        </a:solidFill>
                      </a:uFill>
                      <a:latin typeface="Arial"/>
                      <a:ea typeface="Arial"/>
                      <a:cs typeface="Arial"/>
                      <a:sym typeface="Arial"/>
                    </a:defRPr>
                  </a:lvl1pPr>
                </a:lstStyle>
                <a:p>
                  <a:r>
                    <a:t>1</a:t>
                  </a:r>
                </a:p>
              </p:txBody>
            </p:sp>
          </p:grpSp>
          <p:grpSp>
            <p:nvGrpSpPr>
              <p:cNvPr id="1855" name="Group"/>
              <p:cNvGrpSpPr/>
              <p:nvPr/>
            </p:nvGrpSpPr>
            <p:grpSpPr>
              <a:xfrm>
                <a:off x="4568689" y="3165476"/>
                <a:ext cx="616625" cy="530229"/>
                <a:chOff x="0" y="0"/>
                <a:chExt cx="616624" cy="530228"/>
              </a:xfrm>
            </p:grpSpPr>
            <p:sp>
              <p:nvSpPr>
                <p:cNvPr id="1853" name="Oval"/>
                <p:cNvSpPr/>
                <p:nvPr/>
              </p:nvSpPr>
              <p:spPr>
                <a:xfrm>
                  <a:off x="-1" y="-1"/>
                  <a:ext cx="568330" cy="530230"/>
                </a:xfrm>
                <a:prstGeom prst="ellipse">
                  <a:avLst/>
                </a:prstGeom>
                <a:solidFill>
                  <a:srgbClr val="007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854" name="1"/>
                <p:cNvSpPr/>
                <p:nvPr/>
              </p:nvSpPr>
              <p:spPr>
                <a:xfrm>
                  <a:off x="210222" y="123218"/>
                  <a:ext cx="406403" cy="28379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69373" indent="39687" defTabSz="1828800">
                    <a:defRPr sz="2000">
                      <a:solidFill>
                        <a:srgbClr val="FFFFFF"/>
                      </a:solidFill>
                      <a:uFill>
                        <a:solidFill>
                          <a:srgbClr val="000000"/>
                        </a:solidFill>
                      </a:uFill>
                      <a:latin typeface="Arial"/>
                      <a:ea typeface="Arial"/>
                      <a:cs typeface="Arial"/>
                      <a:sym typeface="Arial"/>
                    </a:defRPr>
                  </a:lvl1pPr>
                </a:lstStyle>
                <a:p>
                  <a:r>
                    <a:t>1</a:t>
                  </a:r>
                </a:p>
              </p:txBody>
            </p:sp>
          </p:grpSp>
          <p:grpSp>
            <p:nvGrpSpPr>
              <p:cNvPr id="1858" name="Group"/>
              <p:cNvGrpSpPr/>
              <p:nvPr/>
            </p:nvGrpSpPr>
            <p:grpSpPr>
              <a:xfrm>
                <a:off x="491020" y="4654553"/>
                <a:ext cx="617729" cy="533401"/>
                <a:chOff x="0" y="0"/>
                <a:chExt cx="617728" cy="533400"/>
              </a:xfrm>
            </p:grpSpPr>
            <p:sp>
              <p:nvSpPr>
                <p:cNvPr id="1856" name="Oval"/>
                <p:cNvSpPr/>
                <p:nvPr/>
              </p:nvSpPr>
              <p:spPr>
                <a:xfrm>
                  <a:off x="-1" y="-1"/>
                  <a:ext cx="568330" cy="533401"/>
                </a:xfrm>
                <a:prstGeom prst="ellipse">
                  <a:avLst/>
                </a:prstGeom>
                <a:solidFill>
                  <a:srgbClr val="007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857" name="1"/>
                <p:cNvSpPr/>
                <p:nvPr/>
              </p:nvSpPr>
              <p:spPr>
                <a:xfrm>
                  <a:off x="211326" y="124804"/>
                  <a:ext cx="406403" cy="283792"/>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69373" indent="39687" defTabSz="1828800">
                    <a:defRPr sz="2000">
                      <a:solidFill>
                        <a:srgbClr val="FFFFFF"/>
                      </a:solidFill>
                      <a:uFill>
                        <a:solidFill>
                          <a:srgbClr val="000000"/>
                        </a:solidFill>
                      </a:uFill>
                      <a:latin typeface="Arial"/>
                      <a:ea typeface="Arial"/>
                      <a:cs typeface="Arial"/>
                      <a:sym typeface="Arial"/>
                    </a:defRPr>
                  </a:lvl1pPr>
                </a:lstStyle>
                <a:p>
                  <a:r>
                    <a:t>1</a:t>
                  </a:r>
                </a:p>
              </p:txBody>
            </p:sp>
          </p:grpSp>
          <p:grpSp>
            <p:nvGrpSpPr>
              <p:cNvPr id="1861" name="Group"/>
              <p:cNvGrpSpPr/>
              <p:nvPr/>
            </p:nvGrpSpPr>
            <p:grpSpPr>
              <a:xfrm>
                <a:off x="5283893" y="4657727"/>
                <a:ext cx="617729" cy="533405"/>
                <a:chOff x="0" y="0"/>
                <a:chExt cx="617728" cy="533404"/>
              </a:xfrm>
            </p:grpSpPr>
            <p:sp>
              <p:nvSpPr>
                <p:cNvPr id="1859" name="Oval"/>
                <p:cNvSpPr/>
                <p:nvPr/>
              </p:nvSpPr>
              <p:spPr>
                <a:xfrm>
                  <a:off x="-1" y="-1"/>
                  <a:ext cx="568330" cy="533406"/>
                </a:xfrm>
                <a:prstGeom prst="ellipse">
                  <a:avLst/>
                </a:prstGeom>
                <a:solidFill>
                  <a:srgbClr val="007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860" name="1"/>
                <p:cNvSpPr/>
                <p:nvPr/>
              </p:nvSpPr>
              <p:spPr>
                <a:xfrm>
                  <a:off x="211326" y="124806"/>
                  <a:ext cx="406403" cy="28379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69373" indent="39687" defTabSz="1828800">
                    <a:defRPr sz="2000">
                      <a:solidFill>
                        <a:srgbClr val="FFFFFF"/>
                      </a:solidFill>
                      <a:uFill>
                        <a:solidFill>
                          <a:srgbClr val="000000"/>
                        </a:solidFill>
                      </a:uFill>
                      <a:latin typeface="Arial"/>
                      <a:ea typeface="Arial"/>
                      <a:cs typeface="Arial"/>
                      <a:sym typeface="Arial"/>
                    </a:defRPr>
                  </a:lvl1pPr>
                </a:lstStyle>
                <a:p>
                  <a:r>
                    <a:t>1</a:t>
                  </a:r>
                </a:p>
              </p:txBody>
            </p:sp>
          </p:grpSp>
          <p:sp>
            <p:nvSpPr>
              <p:cNvPr id="1862" name="Line"/>
              <p:cNvSpPr/>
              <p:nvPr/>
            </p:nvSpPr>
            <p:spPr>
              <a:xfrm>
                <a:off x="2743062" y="2117725"/>
                <a:ext cx="374653" cy="1701803"/>
              </a:xfrm>
              <a:prstGeom prst="line">
                <a:avLst/>
              </a:prstGeom>
              <a:noFill/>
              <a:ln w="101600" cap="flat">
                <a:solidFill>
                  <a:srgbClr val="92D050"/>
                </a:solidFill>
                <a:prstDash val="solid"/>
                <a:round/>
              </a:ln>
              <a:effectLst/>
            </p:spPr>
            <p:txBody>
              <a:bodyPr wrap="square" lIns="91437" tIns="91437" rIns="91437" bIns="91437" numCol="1" anchor="t">
                <a:noAutofit/>
              </a:bodyPr>
              <a:lstStyle/>
              <a:p>
                <a:endParaRPr/>
              </a:p>
            </p:txBody>
          </p:sp>
          <p:grpSp>
            <p:nvGrpSpPr>
              <p:cNvPr id="1865" name="Group"/>
              <p:cNvGrpSpPr/>
              <p:nvPr/>
            </p:nvGrpSpPr>
            <p:grpSpPr>
              <a:xfrm>
                <a:off x="2320788" y="1714501"/>
                <a:ext cx="568329" cy="533401"/>
                <a:chOff x="0" y="0"/>
                <a:chExt cx="568328" cy="533400"/>
              </a:xfrm>
            </p:grpSpPr>
            <p:sp>
              <p:nvSpPr>
                <p:cNvPr id="1863" name="Oval"/>
                <p:cNvSpPr/>
                <p:nvPr/>
              </p:nvSpPr>
              <p:spPr>
                <a:xfrm>
                  <a:off x="-1" y="-1"/>
                  <a:ext cx="568330" cy="533401"/>
                </a:xfrm>
                <a:prstGeom prst="ellipse">
                  <a:avLst/>
                </a:prstGeom>
                <a:solidFill>
                  <a:srgbClr val="007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864" name="J"/>
                <p:cNvSpPr/>
                <p:nvPr/>
              </p:nvSpPr>
              <p:spPr>
                <a:xfrm>
                  <a:off x="80962" y="124804"/>
                  <a:ext cx="406403" cy="283792"/>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69373" indent="39687" algn="ctr" defTabSz="1828800">
                    <a:defRPr sz="2000" b="1">
                      <a:solidFill>
                        <a:srgbClr val="FFFFFF"/>
                      </a:solidFill>
                      <a:uFill>
                        <a:solidFill>
                          <a:srgbClr val="000000"/>
                        </a:solidFill>
                      </a:uFill>
                      <a:latin typeface="Arial"/>
                      <a:ea typeface="Arial"/>
                      <a:cs typeface="Arial"/>
                      <a:sym typeface="Arial"/>
                    </a:defRPr>
                  </a:lvl1pPr>
                </a:lstStyle>
                <a:p>
                  <a:r>
                    <a:t>J</a:t>
                  </a:r>
                </a:p>
              </p:txBody>
            </p:sp>
          </p:grpSp>
          <p:grpSp>
            <p:nvGrpSpPr>
              <p:cNvPr id="1868" name="Group"/>
              <p:cNvGrpSpPr/>
              <p:nvPr/>
            </p:nvGrpSpPr>
            <p:grpSpPr>
              <a:xfrm>
                <a:off x="2549388" y="2447925"/>
                <a:ext cx="616625" cy="530229"/>
                <a:chOff x="0" y="0"/>
                <a:chExt cx="616624" cy="530228"/>
              </a:xfrm>
            </p:grpSpPr>
            <p:sp>
              <p:nvSpPr>
                <p:cNvPr id="1866" name="Oval"/>
                <p:cNvSpPr/>
                <p:nvPr/>
              </p:nvSpPr>
              <p:spPr>
                <a:xfrm>
                  <a:off x="-1" y="-1"/>
                  <a:ext cx="568330" cy="530230"/>
                </a:xfrm>
                <a:prstGeom prst="ellipse">
                  <a:avLst/>
                </a:prstGeom>
                <a:solidFill>
                  <a:srgbClr val="C0C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867" name="2"/>
                <p:cNvSpPr/>
                <p:nvPr/>
              </p:nvSpPr>
              <p:spPr>
                <a:xfrm>
                  <a:off x="210222" y="123218"/>
                  <a:ext cx="406403" cy="28379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69373" indent="39687" defTabSz="1828800">
                    <a:defRPr sz="2000">
                      <a:uFill>
                        <a:solidFill>
                          <a:srgbClr val="FFFFFF"/>
                        </a:solidFill>
                      </a:uFill>
                      <a:latin typeface="Arial"/>
                      <a:ea typeface="Arial"/>
                      <a:cs typeface="Arial"/>
                      <a:sym typeface="Arial"/>
                    </a:defRPr>
                  </a:lvl1pPr>
                </a:lstStyle>
                <a:p>
                  <a:r>
                    <a:t>2</a:t>
                  </a:r>
                </a:p>
              </p:txBody>
            </p:sp>
          </p:grpSp>
          <p:grpSp>
            <p:nvGrpSpPr>
              <p:cNvPr id="1871" name="Group"/>
              <p:cNvGrpSpPr/>
              <p:nvPr/>
            </p:nvGrpSpPr>
            <p:grpSpPr>
              <a:xfrm>
                <a:off x="5667931" y="5464177"/>
                <a:ext cx="615521" cy="530229"/>
                <a:chOff x="0" y="0"/>
                <a:chExt cx="615520" cy="530228"/>
              </a:xfrm>
            </p:grpSpPr>
            <p:sp>
              <p:nvSpPr>
                <p:cNvPr id="1869" name="Oval"/>
                <p:cNvSpPr/>
                <p:nvPr/>
              </p:nvSpPr>
              <p:spPr>
                <a:xfrm>
                  <a:off x="-1" y="-1"/>
                  <a:ext cx="568330" cy="530230"/>
                </a:xfrm>
                <a:prstGeom prst="ellipse">
                  <a:avLst/>
                </a:prstGeom>
                <a:solidFill>
                  <a:srgbClr val="007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870" name="1"/>
                <p:cNvSpPr/>
                <p:nvPr/>
              </p:nvSpPr>
              <p:spPr>
                <a:xfrm>
                  <a:off x="209118" y="123218"/>
                  <a:ext cx="406403" cy="28379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69373" indent="39687" defTabSz="1828800">
                    <a:defRPr sz="2000">
                      <a:solidFill>
                        <a:srgbClr val="FFFFFF"/>
                      </a:solidFill>
                      <a:uFill>
                        <a:solidFill>
                          <a:srgbClr val="000000"/>
                        </a:solidFill>
                      </a:uFill>
                      <a:latin typeface="Arial"/>
                      <a:ea typeface="Arial"/>
                      <a:cs typeface="Arial"/>
                      <a:sym typeface="Arial"/>
                    </a:defRPr>
                  </a:lvl1pPr>
                </a:lstStyle>
                <a:p>
                  <a:r>
                    <a:t>1</a:t>
                  </a:r>
                </a:p>
              </p:txBody>
            </p:sp>
          </p:grpSp>
          <p:grpSp>
            <p:nvGrpSpPr>
              <p:cNvPr id="1874" name="Group"/>
              <p:cNvGrpSpPr/>
              <p:nvPr/>
            </p:nvGrpSpPr>
            <p:grpSpPr>
              <a:xfrm>
                <a:off x="2679562" y="3136902"/>
                <a:ext cx="616626" cy="530229"/>
                <a:chOff x="0" y="0"/>
                <a:chExt cx="616624" cy="530228"/>
              </a:xfrm>
            </p:grpSpPr>
            <p:sp>
              <p:nvSpPr>
                <p:cNvPr id="1872" name="Oval"/>
                <p:cNvSpPr/>
                <p:nvPr/>
              </p:nvSpPr>
              <p:spPr>
                <a:xfrm>
                  <a:off x="-1" y="-1"/>
                  <a:ext cx="568330" cy="530230"/>
                </a:xfrm>
                <a:prstGeom prst="ellipse">
                  <a:avLst/>
                </a:prstGeom>
                <a:solidFill>
                  <a:srgbClr val="C0C0C0"/>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873" name="2"/>
                <p:cNvSpPr/>
                <p:nvPr/>
              </p:nvSpPr>
              <p:spPr>
                <a:xfrm>
                  <a:off x="210222" y="123218"/>
                  <a:ext cx="406403" cy="28379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69373" indent="39687" defTabSz="1828800">
                    <a:defRPr sz="2000">
                      <a:uFill>
                        <a:solidFill>
                          <a:srgbClr val="FFFFFF"/>
                        </a:solidFill>
                      </a:uFill>
                      <a:latin typeface="Arial"/>
                      <a:ea typeface="Arial"/>
                      <a:cs typeface="Arial"/>
                      <a:sym typeface="Arial"/>
                    </a:defRPr>
                  </a:lvl1pPr>
                </a:lstStyle>
                <a:p>
                  <a:r>
                    <a:t>2</a:t>
                  </a:r>
                </a:p>
              </p:txBody>
            </p:sp>
          </p:grpSp>
          <p:grpSp>
            <p:nvGrpSpPr>
              <p:cNvPr id="1877" name="Group"/>
              <p:cNvGrpSpPr/>
              <p:nvPr/>
            </p:nvGrpSpPr>
            <p:grpSpPr>
              <a:xfrm>
                <a:off x="2677974" y="0"/>
                <a:ext cx="1447803" cy="1180339"/>
                <a:chOff x="0" y="0"/>
                <a:chExt cx="1447802" cy="1180338"/>
              </a:xfrm>
            </p:grpSpPr>
            <p:sp>
              <p:nvSpPr>
                <p:cNvPr id="1875" name="Shape"/>
                <p:cNvSpPr/>
                <p:nvPr/>
              </p:nvSpPr>
              <p:spPr>
                <a:xfrm>
                  <a:off x="30912" y="-1"/>
                  <a:ext cx="1385979" cy="118034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4137" y="7110"/>
                      </a:lnTo>
                      <a:lnTo>
                        <a:pt x="21600" y="8250"/>
                      </a:lnTo>
                      <a:lnTo>
                        <a:pt x="16200" y="13785"/>
                      </a:lnTo>
                      <a:lnTo>
                        <a:pt x="17475" y="21600"/>
                      </a:lnTo>
                      <a:lnTo>
                        <a:pt x="10800" y="17910"/>
                      </a:lnTo>
                      <a:lnTo>
                        <a:pt x="4125" y="21600"/>
                      </a:lnTo>
                      <a:lnTo>
                        <a:pt x="5400" y="13785"/>
                      </a:lnTo>
                      <a:lnTo>
                        <a:pt x="0" y="8250"/>
                      </a:lnTo>
                      <a:lnTo>
                        <a:pt x="7463" y="7110"/>
                      </a:lnTo>
                      <a:lnTo>
                        <a:pt x="10800" y="0"/>
                      </a:lnTo>
                      <a:close/>
                    </a:path>
                  </a:pathLst>
                </a:custGeom>
                <a:solidFill>
                  <a:schemeClr val="accent3"/>
                </a:solidFill>
                <a:ln w="12700" cap="flat">
                  <a:noFill/>
                  <a:miter lim="400000"/>
                </a:ln>
                <a:effectLst/>
              </p:spPr>
              <p:txBody>
                <a:bodyPr wrap="square" lIns="101600" tIns="101600" rIns="101600" bIns="101600" numCol="1" anchor="ctr">
                  <a:noAutofit/>
                </a:bodyPr>
                <a:lstStyle/>
                <a:p>
                  <a:pPr marR="81278" defTabSz="1828800">
                    <a:defRPr sz="4800">
                      <a:uFill>
                        <a:solidFill>
                          <a:srgbClr val="000000"/>
                        </a:solidFill>
                      </a:uFill>
                      <a:latin typeface="Arial"/>
                      <a:ea typeface="Arial"/>
                      <a:cs typeface="Arial"/>
                      <a:sym typeface="Arial"/>
                    </a:defRPr>
                  </a:pPr>
                  <a:endParaRPr/>
                </a:p>
              </p:txBody>
            </p:sp>
            <p:sp>
              <p:nvSpPr>
                <p:cNvPr id="1876" name="You"/>
                <p:cNvSpPr/>
                <p:nvPr/>
              </p:nvSpPr>
              <p:spPr>
                <a:xfrm>
                  <a:off x="-1" y="442793"/>
                  <a:ext cx="1447804" cy="419336"/>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marR="81278" indent="39687" algn="ctr" defTabSz="1828800">
                    <a:defRPr sz="3000">
                      <a:uFill>
                        <a:solidFill>
                          <a:srgbClr val="000000"/>
                        </a:solidFill>
                      </a:uFill>
                      <a:latin typeface="Arial"/>
                      <a:ea typeface="Arial"/>
                      <a:cs typeface="Arial"/>
                      <a:sym typeface="Arial"/>
                    </a:defRPr>
                  </a:lvl1pPr>
                </a:lstStyle>
                <a:p>
                  <a:r>
                    <a:t>You</a:t>
                  </a:r>
                </a:p>
              </p:txBody>
            </p:sp>
          </p:grpSp>
        </p:grpSp>
        <p:sp>
          <p:nvSpPr>
            <p:cNvPr id="1879" name="Line"/>
            <p:cNvSpPr/>
            <p:nvPr/>
          </p:nvSpPr>
          <p:spPr>
            <a:xfrm>
              <a:off x="3371712" y="1114424"/>
              <a:ext cx="3180" cy="4883155"/>
            </a:xfrm>
            <a:prstGeom prst="line">
              <a:avLst/>
            </a:prstGeom>
            <a:noFill/>
            <a:ln w="101600" cap="flat">
              <a:solidFill>
                <a:srgbClr val="D9D9D9"/>
              </a:solidFill>
              <a:prstDash val="dash"/>
              <a:round/>
            </a:ln>
            <a:effectLst/>
          </p:spPr>
          <p:txBody>
            <a:bodyPr wrap="square" lIns="91437" tIns="91437" rIns="91437" bIns="91437" numCol="1" anchor="t">
              <a:noAutofit/>
            </a:bodyPr>
            <a:lstStyle/>
            <a:p>
              <a:endParaRPr/>
            </a:p>
          </p:txBody>
        </p:sp>
      </p:grpSp>
      <p:grpSp>
        <p:nvGrpSpPr>
          <p:cNvPr id="1883" name="Group"/>
          <p:cNvGrpSpPr/>
          <p:nvPr/>
        </p:nvGrpSpPr>
        <p:grpSpPr>
          <a:xfrm>
            <a:off x="11343355" y="9458710"/>
            <a:ext cx="1420228" cy="1375109"/>
            <a:chOff x="0" y="0"/>
            <a:chExt cx="1420226" cy="1375108"/>
          </a:xfrm>
        </p:grpSpPr>
        <p:pic>
          <p:nvPicPr>
            <p:cNvPr id="1881" name="image118.png" descr="image118.png"/>
            <p:cNvPicPr>
              <a:picLocks noChangeAspect="1"/>
            </p:cNvPicPr>
            <p:nvPr/>
          </p:nvPicPr>
          <p:blipFill>
            <a:blip r:embed="rId5">
              <a:extLst/>
            </a:blip>
            <a:stretch>
              <a:fillRect/>
            </a:stretch>
          </p:blipFill>
          <p:spPr>
            <a:xfrm rot="21234304">
              <a:off x="62412" y="65252"/>
              <a:ext cx="1295403" cy="1244603"/>
            </a:xfrm>
            <a:prstGeom prst="rect">
              <a:avLst/>
            </a:prstGeom>
            <a:ln w="12700" cap="flat">
              <a:noFill/>
              <a:miter lim="400000"/>
            </a:ln>
            <a:effectLst/>
          </p:spPr>
        </p:pic>
        <p:sp>
          <p:nvSpPr>
            <p:cNvPr id="1882" name="Dir 300"/>
            <p:cNvSpPr/>
            <p:nvPr/>
          </p:nvSpPr>
          <p:spPr>
            <a:xfrm rot="21594304">
              <a:off x="201143" y="177828"/>
              <a:ext cx="1016003" cy="3048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defTabSz="1828800">
                <a:defRPr sz="2000">
                  <a:solidFill>
                    <a:srgbClr val="FF2600"/>
                  </a:solidFill>
                  <a:uFill>
                    <a:solidFill>
                      <a:srgbClr val="FF2600"/>
                    </a:solidFill>
                  </a:uFill>
                  <a:latin typeface="Gill Sans SemiBold"/>
                  <a:ea typeface="Gill Sans SemiBold"/>
                  <a:cs typeface="Gill Sans SemiBold"/>
                  <a:sym typeface="Gill Sans SemiBold"/>
                </a:defRPr>
              </a:lvl1pPr>
            </a:lstStyle>
            <a:p>
              <a:r>
                <a:t>Dir 300</a:t>
              </a:r>
            </a:p>
          </p:txBody>
        </p:sp>
      </p:grpSp>
      <p:grpSp>
        <p:nvGrpSpPr>
          <p:cNvPr id="1886" name="Group"/>
          <p:cNvGrpSpPr/>
          <p:nvPr/>
        </p:nvGrpSpPr>
        <p:grpSpPr>
          <a:xfrm>
            <a:off x="10934146" y="7958068"/>
            <a:ext cx="1415865" cy="1370525"/>
            <a:chOff x="0" y="0"/>
            <a:chExt cx="1415864" cy="1370524"/>
          </a:xfrm>
        </p:grpSpPr>
        <p:pic>
          <p:nvPicPr>
            <p:cNvPr id="1884" name="image118.png" descr="image118.png"/>
            <p:cNvPicPr>
              <a:picLocks noChangeAspect="1"/>
            </p:cNvPicPr>
            <p:nvPr/>
          </p:nvPicPr>
          <p:blipFill>
            <a:blip r:embed="rId5">
              <a:extLst/>
            </a:blip>
            <a:stretch>
              <a:fillRect/>
            </a:stretch>
          </p:blipFill>
          <p:spPr>
            <a:xfrm rot="21247903">
              <a:off x="60231" y="62961"/>
              <a:ext cx="1295403" cy="1244603"/>
            </a:xfrm>
            <a:prstGeom prst="rect">
              <a:avLst/>
            </a:prstGeom>
            <a:ln w="12700" cap="flat">
              <a:noFill/>
              <a:miter lim="400000"/>
            </a:ln>
            <a:effectLst/>
          </p:spPr>
        </p:pic>
        <p:sp>
          <p:nvSpPr>
            <p:cNvPr id="1885" name="Dir 300"/>
            <p:cNvSpPr/>
            <p:nvPr/>
          </p:nvSpPr>
          <p:spPr>
            <a:xfrm rot="7903">
              <a:off x="200375" y="175536"/>
              <a:ext cx="1016003" cy="3048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defTabSz="1828800">
                <a:defRPr sz="2000">
                  <a:solidFill>
                    <a:srgbClr val="FF2600"/>
                  </a:solidFill>
                  <a:uFill>
                    <a:solidFill>
                      <a:srgbClr val="FF2600"/>
                    </a:solidFill>
                  </a:uFill>
                  <a:latin typeface="Gill Sans SemiBold"/>
                  <a:ea typeface="Gill Sans SemiBold"/>
                  <a:cs typeface="Gill Sans SemiBold"/>
                  <a:sym typeface="Gill Sans SemiBold"/>
                </a:defRPr>
              </a:lvl1pPr>
            </a:lstStyle>
            <a:p>
              <a:r>
                <a:t>Dir 300</a:t>
              </a:r>
            </a:p>
          </p:txBody>
        </p:sp>
      </p:grpSp>
      <p:sp>
        <p:nvSpPr>
          <p:cNvPr id="1887" name="Line"/>
          <p:cNvSpPr/>
          <p:nvPr/>
        </p:nvSpPr>
        <p:spPr>
          <a:xfrm flipV="1">
            <a:off x="14602101" y="12799562"/>
            <a:ext cx="3177" cy="695327"/>
          </a:xfrm>
          <a:prstGeom prst="line">
            <a:avLst/>
          </a:prstGeom>
          <a:ln w="25400">
            <a:solidFill>
              <a:srgbClr val="808080"/>
            </a:solidFill>
            <a:headEnd type="triangle"/>
          </a:ln>
        </p:spPr>
        <p:txBody>
          <a:bodyPr lIns="91437" tIns="91437" rIns="91437" bIns="91437"/>
          <a:lstStyle/>
          <a:p>
            <a:endParaRPr/>
          </a:p>
        </p:txBody>
      </p:sp>
      <p:sp>
        <p:nvSpPr>
          <p:cNvPr id="1888" name="Line"/>
          <p:cNvSpPr/>
          <p:nvPr/>
        </p:nvSpPr>
        <p:spPr>
          <a:xfrm flipV="1">
            <a:off x="8845134" y="12799562"/>
            <a:ext cx="3177" cy="695327"/>
          </a:xfrm>
          <a:prstGeom prst="line">
            <a:avLst/>
          </a:prstGeom>
          <a:ln w="25400">
            <a:solidFill>
              <a:srgbClr val="808080"/>
            </a:solidFill>
            <a:headEnd type="triangle"/>
          </a:ln>
        </p:spPr>
        <p:txBody>
          <a:bodyPr lIns="91437" tIns="91437" rIns="91437" bIns="91437"/>
          <a:lstStyle/>
          <a:p>
            <a:endParaRPr/>
          </a:p>
        </p:txBody>
      </p:sp>
      <p:sp>
        <p:nvSpPr>
          <p:cNvPr id="62" name="Oval">
            <a:extLst>
              <a:ext uri="{FF2B5EF4-FFF2-40B4-BE49-F238E27FC236}">
                <a16:creationId xmlns:a16="http://schemas.microsoft.com/office/drawing/2014/main" id="{31620984-BDF4-A94D-8A6A-DF7669FA6609}"/>
              </a:ext>
            </a:extLst>
          </p:cNvPr>
          <p:cNvSpPr/>
          <p:nvPr/>
        </p:nvSpPr>
        <p:spPr>
          <a:xfrm>
            <a:off x="2436538" y="5867396"/>
            <a:ext cx="20269200" cy="1092200"/>
          </a:xfrm>
          <a:prstGeom prst="ellipse">
            <a:avLst/>
          </a:prstGeom>
          <a:ln w="101600">
            <a:solidFill>
              <a:srgbClr val="C00000"/>
            </a:solidFill>
          </a:ln>
        </p:spPr>
        <p:txBody>
          <a:bodyPr lIns="101600" tIns="101600" rIns="101600" bIns="101600" anchor="ctr"/>
          <a:lstStyle/>
          <a:p>
            <a:pPr marR="81278" defTabSz="1828800">
              <a:defRPr sz="4800">
                <a:uFill>
                  <a:solidFill>
                    <a:srgbClr val="000000"/>
                  </a:solidFill>
                </a:uFill>
                <a:latin typeface="Arial"/>
                <a:ea typeface="Arial"/>
                <a:cs typeface="Arial"/>
                <a:sym typeface="Arial"/>
              </a:defRPr>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886"/>
                                        </p:tgtEl>
                                        <p:attrNameLst>
                                          <p:attrName>style.visibility</p:attrName>
                                        </p:attrNameLst>
                                      </p:cBhvr>
                                      <p:to>
                                        <p:strVal val="visible"/>
                                      </p:to>
                                    </p:set>
                                    <p:anim calcmode="lin" valueType="num">
                                      <p:cBhvr>
                                        <p:cTn id="7" dur="500" fill="hold"/>
                                        <p:tgtEl>
                                          <p:spTgt spid="1886"/>
                                        </p:tgtEl>
                                        <p:attrNameLst>
                                          <p:attrName>ppt_w</p:attrName>
                                        </p:attrNameLst>
                                      </p:cBhvr>
                                      <p:tavLst>
                                        <p:tav tm="0">
                                          <p:val>
                                            <p:fltVal val="0"/>
                                          </p:val>
                                        </p:tav>
                                        <p:tav tm="100000">
                                          <p:val>
                                            <p:strVal val="#ppt_w"/>
                                          </p:val>
                                        </p:tav>
                                      </p:tavLst>
                                    </p:anim>
                                    <p:anim calcmode="lin" valueType="num">
                                      <p:cBhvr>
                                        <p:cTn id="8" dur="500" fill="hold"/>
                                        <p:tgtEl>
                                          <p:spTgt spid="188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9" presetClass="entr" fill="hold" grpId="2" nodeType="afterEffect">
                                  <p:stCondLst>
                                    <p:cond delay="0"/>
                                  </p:stCondLst>
                                  <p:iterate>
                                    <p:tmAbs val="0"/>
                                  </p:iterate>
                                  <p:childTnLst>
                                    <p:set>
                                      <p:cBhvr>
                                        <p:cTn id="11" fill="hold"/>
                                        <p:tgtEl>
                                          <p:spTgt spid="1837"/>
                                        </p:tgtEl>
                                        <p:attrNameLst>
                                          <p:attrName>style.visibility</p:attrName>
                                        </p:attrNameLst>
                                      </p:cBhvr>
                                      <p:to>
                                        <p:strVal val="visible"/>
                                      </p:to>
                                    </p:set>
                                    <p:animEffect transition="in" filter="dissolve">
                                      <p:cBhvr>
                                        <p:cTn id="12" dur="500"/>
                                        <p:tgtEl>
                                          <p:spTgt spid="1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7" grpId="2" animBg="1" advAuto="0"/>
      <p:bldP spid="1886" grpId="1" animBg="1" advAuto="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2" name="Achieve Higher Executive Ranks"/>
          <p:cNvSpPr>
            <a:spLocks noGrp="1"/>
          </p:cNvSpPr>
          <p:nvPr>
            <p:ph type="title"/>
          </p:nvPr>
        </p:nvSpPr>
        <p:spPr>
          <a:xfrm>
            <a:off x="2292676" y="-210840"/>
            <a:ext cx="18948423" cy="3016253"/>
          </a:xfrm>
          <a:prstGeom prst="rect">
            <a:avLst/>
          </a:prstGeom>
        </p:spPr>
        <p:txBody>
          <a:bodyPr/>
          <a:lstStyle>
            <a:lvl1pPr>
              <a:defRPr>
                <a:solidFill>
                  <a:srgbClr val="FFFFFF"/>
                </a:solidFill>
              </a:defRPr>
            </a:lvl1pPr>
          </a:lstStyle>
          <a:p>
            <a:r>
              <a:rPr lang="th-TH" dirty="0"/>
              <a:t>การขึ้นตำแหน่งเอ็คเซคคิวทีพที่สูงขึ้น</a:t>
            </a:r>
            <a:endParaRPr dirty="0"/>
          </a:p>
        </p:txBody>
      </p:sp>
      <p:sp>
        <p:nvSpPr>
          <p:cNvPr id="1893" name="Silver : 3000 weekly lesser leg volume + 3 qualified Director 300 legs…"/>
          <p:cNvSpPr>
            <a:spLocks noGrp="1"/>
          </p:cNvSpPr>
          <p:nvPr>
            <p:ph type="body" idx="1"/>
          </p:nvPr>
        </p:nvSpPr>
        <p:spPr>
          <a:xfrm>
            <a:off x="683344" y="2799433"/>
            <a:ext cx="21845903" cy="10519173"/>
          </a:xfrm>
          <a:prstGeom prst="rect">
            <a:avLst/>
          </a:prstGeom>
        </p:spPr>
        <p:txBody>
          <a:bodyPr/>
          <a:lstStyle/>
          <a:p>
            <a:pPr>
              <a:lnSpc>
                <a:spcPct val="90000"/>
              </a:lnSpc>
              <a:spcBef>
                <a:spcPts val="2400"/>
              </a:spcBef>
              <a:buClr>
                <a:srgbClr val="FFFFFF"/>
              </a:buClr>
              <a:defRPr>
                <a:solidFill>
                  <a:srgbClr val="FFFFFF"/>
                </a:solidFill>
              </a:defRPr>
            </a:pPr>
            <a:r>
              <a:rPr lang="th-TH" dirty="0"/>
              <a:t>ซิลเวอร์</a:t>
            </a:r>
            <a:r>
              <a:rPr dirty="0"/>
              <a:t> : </a:t>
            </a:r>
            <a:r>
              <a:rPr lang="th-TH" dirty="0"/>
              <a:t>มีคะแนนขาย่อย </a:t>
            </a:r>
            <a:r>
              <a:rPr dirty="0"/>
              <a:t>3000 </a:t>
            </a:r>
            <a:r>
              <a:rPr lang="th-TH" dirty="0"/>
              <a:t>ต่อสัปดาห์ </a:t>
            </a:r>
            <a:r>
              <a:rPr dirty="0"/>
              <a:t>+ </a:t>
            </a:r>
            <a:r>
              <a:rPr lang="th-TH" dirty="0"/>
              <a:t>ไดเร็คเตอร์ </a:t>
            </a:r>
            <a:r>
              <a:rPr lang="en-US" dirty="0"/>
              <a:t>300 </a:t>
            </a:r>
            <a:r>
              <a:rPr lang="th-TH" dirty="0"/>
              <a:t>ที่ได้รับการรับรอง </a:t>
            </a:r>
            <a:r>
              <a:rPr dirty="0"/>
              <a:t>3 </a:t>
            </a:r>
            <a:r>
              <a:rPr lang="th-TH" dirty="0"/>
              <a:t>คนในขาย่อย</a:t>
            </a:r>
          </a:p>
          <a:p>
            <a:pPr>
              <a:lnSpc>
                <a:spcPct val="90000"/>
              </a:lnSpc>
              <a:spcBef>
                <a:spcPts val="2400"/>
              </a:spcBef>
              <a:buClr>
                <a:srgbClr val="FFFFFF"/>
              </a:buClr>
              <a:defRPr>
                <a:solidFill>
                  <a:srgbClr val="FFFFFF"/>
                </a:solidFill>
              </a:defRPr>
            </a:pPr>
            <a:r>
              <a:rPr lang="th-TH" dirty="0"/>
              <a:t>โกลด์ </a:t>
            </a:r>
            <a:r>
              <a:rPr dirty="0"/>
              <a:t>: </a:t>
            </a:r>
            <a:r>
              <a:rPr lang="th-TH" dirty="0"/>
              <a:t>มีคะแนนขาย่อย </a:t>
            </a:r>
            <a:r>
              <a:rPr lang="en-US" dirty="0"/>
              <a:t>5000</a:t>
            </a:r>
            <a:r>
              <a:rPr lang="th-TH" dirty="0"/>
              <a:t> ต่อสัปดาห์ + ไดเร็คเตอร์ 300 ที่ได้รับการรับรอง </a:t>
            </a:r>
            <a:r>
              <a:rPr lang="en-US" dirty="0"/>
              <a:t>4</a:t>
            </a:r>
            <a:r>
              <a:rPr lang="th-TH" dirty="0"/>
              <a:t> คนในขาย่อย </a:t>
            </a:r>
          </a:p>
          <a:p>
            <a:pPr>
              <a:lnSpc>
                <a:spcPct val="90000"/>
              </a:lnSpc>
              <a:spcBef>
                <a:spcPts val="2400"/>
              </a:spcBef>
              <a:buClr>
                <a:srgbClr val="FFFFFF"/>
              </a:buClr>
              <a:defRPr>
                <a:solidFill>
                  <a:srgbClr val="FFFFFF"/>
                </a:solidFill>
              </a:defRPr>
            </a:pPr>
            <a:r>
              <a:rPr lang="th-TH" dirty="0"/>
              <a:t>แพลตินัม </a:t>
            </a:r>
            <a:r>
              <a:rPr dirty="0"/>
              <a:t>: </a:t>
            </a:r>
            <a:r>
              <a:rPr lang="th-TH" dirty="0"/>
              <a:t>มีคะแนนขาย่อย </a:t>
            </a:r>
            <a:r>
              <a:rPr lang="en-US" dirty="0"/>
              <a:t>10</a:t>
            </a:r>
            <a:r>
              <a:rPr lang="th-TH" dirty="0"/>
              <a:t>000 ต่อสัปดาห์ + ไดเร็คเตอร์ 300 ที่ได้รับการรับรอง </a:t>
            </a:r>
            <a:r>
              <a:rPr lang="en-US" dirty="0"/>
              <a:t>5</a:t>
            </a:r>
            <a:r>
              <a:rPr lang="th-TH" dirty="0"/>
              <a:t> คนในขาย่อย</a:t>
            </a:r>
            <a:endParaRPr dirty="0"/>
          </a:p>
          <a:p>
            <a:pPr>
              <a:lnSpc>
                <a:spcPct val="90000"/>
              </a:lnSpc>
              <a:spcBef>
                <a:spcPts val="2400"/>
              </a:spcBef>
              <a:buClr>
                <a:srgbClr val="FFFFFF"/>
              </a:buClr>
              <a:defRPr>
                <a:solidFill>
                  <a:srgbClr val="FFFFFF"/>
                </a:solidFill>
              </a:defRPr>
            </a:pPr>
            <a:r>
              <a:rPr lang="th-TH" dirty="0"/>
              <a:t>ไดมอนด์ </a:t>
            </a:r>
            <a:r>
              <a:rPr dirty="0"/>
              <a:t>: </a:t>
            </a:r>
            <a:r>
              <a:rPr lang="th-TH" dirty="0"/>
              <a:t>มีคะแนนขาย่อย </a:t>
            </a:r>
            <a:r>
              <a:rPr lang="en-US" dirty="0"/>
              <a:t>15</a:t>
            </a:r>
            <a:r>
              <a:rPr lang="th-TH" dirty="0"/>
              <a:t>000 ต่อสัปดาห์ + ไดเร็คเตอร์ 300 ที่ได้รับการรับรอง </a:t>
            </a:r>
            <a:r>
              <a:rPr lang="en-US" dirty="0"/>
              <a:t>6</a:t>
            </a:r>
            <a:r>
              <a:rPr lang="th-TH" dirty="0"/>
              <a:t> คนในขาย่อย </a:t>
            </a:r>
          </a:p>
          <a:p>
            <a:pPr>
              <a:lnSpc>
                <a:spcPct val="90000"/>
              </a:lnSpc>
              <a:spcBef>
                <a:spcPts val="2400"/>
              </a:spcBef>
              <a:buClr>
                <a:srgbClr val="FFFFFF"/>
              </a:buClr>
              <a:defRPr>
                <a:solidFill>
                  <a:srgbClr val="FFFFFF"/>
                </a:solidFill>
              </a:defRPr>
            </a:pPr>
            <a:r>
              <a:rPr lang="th-TH" dirty="0"/>
              <a:t>ไดมอนด์ </a:t>
            </a:r>
            <a:r>
              <a:rPr dirty="0"/>
              <a:t>: </a:t>
            </a:r>
            <a:r>
              <a:rPr lang="th-TH" dirty="0"/>
              <a:t>ไม่เกิน 50% ของปริมาณสามารถมาจากขาย่อยที่ลงทะเบียนส่วนบุคคล</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893">
                                            <p:bg/>
                                          </p:spTgt>
                                        </p:tgtEl>
                                        <p:attrNameLst>
                                          <p:attrName>style.visibility</p:attrName>
                                        </p:attrNameLst>
                                      </p:cBhvr>
                                      <p:to>
                                        <p:strVal val="visible"/>
                                      </p:to>
                                    </p:set>
                                    <p:animEffect transition="in" filter="wipe(up)">
                                      <p:cBhvr>
                                        <p:cTn id="7" dur="1000"/>
                                        <p:tgtEl>
                                          <p:spTgt spid="1893">
                                            <p:bg/>
                                          </p:spTgt>
                                        </p:tgtEl>
                                      </p:cBhvr>
                                    </p:animEffect>
                                  </p:childTnLst>
                                </p:cTn>
                              </p:par>
                              <p:par>
                                <p:cTn id="8" presetID="22" presetClass="entr" presetSubtype="1" fill="hold" grpId="1" nodeType="withEffect">
                                  <p:stCondLst>
                                    <p:cond delay="0"/>
                                  </p:stCondLst>
                                  <p:iterate>
                                    <p:tmAbs val="0"/>
                                  </p:iterate>
                                  <p:childTnLst>
                                    <p:set>
                                      <p:cBhvr>
                                        <p:cTn id="9" fill="hold"/>
                                        <p:tgtEl>
                                          <p:spTgt spid="1893">
                                            <p:txEl>
                                              <p:pRg st="0" end="0"/>
                                            </p:txEl>
                                          </p:spTgt>
                                        </p:tgtEl>
                                        <p:attrNameLst>
                                          <p:attrName>style.visibility</p:attrName>
                                        </p:attrNameLst>
                                      </p:cBhvr>
                                      <p:to>
                                        <p:strVal val="visible"/>
                                      </p:to>
                                    </p:set>
                                    <p:animEffect transition="in" filter="wipe(up)">
                                      <p:cBhvr>
                                        <p:cTn id="10" dur="1000"/>
                                        <p:tgtEl>
                                          <p:spTgt spid="1893">
                                            <p:txEl>
                                              <p:pRg st="0" end="0"/>
                                            </p:txEl>
                                          </p:spTgt>
                                        </p:tgtEl>
                                      </p:cBhvr>
                                    </p:animEffect>
                                  </p:childTnLst>
                                </p:cTn>
                              </p:par>
                              <p:par>
                                <p:cTn id="11" presetID="22" presetClass="entr" presetSubtype="1" fill="hold" grpId="1" nodeType="withEffect">
                                  <p:stCondLst>
                                    <p:cond delay="0"/>
                                  </p:stCondLst>
                                  <p:iterate>
                                    <p:tmAbs val="0"/>
                                  </p:iterate>
                                  <p:childTnLst>
                                    <p:set>
                                      <p:cBhvr>
                                        <p:cTn id="12" fill="hold"/>
                                        <p:tgtEl>
                                          <p:spTgt spid="1893">
                                            <p:txEl>
                                              <p:pRg st="1" end="1"/>
                                            </p:txEl>
                                          </p:spTgt>
                                        </p:tgtEl>
                                        <p:attrNameLst>
                                          <p:attrName>style.visibility</p:attrName>
                                        </p:attrNameLst>
                                      </p:cBhvr>
                                      <p:to>
                                        <p:strVal val="visible"/>
                                      </p:to>
                                    </p:set>
                                    <p:animEffect transition="in" filter="wipe(up)">
                                      <p:cBhvr>
                                        <p:cTn id="13" dur="1000"/>
                                        <p:tgtEl>
                                          <p:spTgt spid="1893">
                                            <p:txEl>
                                              <p:pRg st="1" end="1"/>
                                            </p:txEl>
                                          </p:spTgt>
                                        </p:tgtEl>
                                      </p:cBhvr>
                                    </p:animEffect>
                                  </p:childTnLst>
                                </p:cTn>
                              </p:par>
                              <p:par>
                                <p:cTn id="14" presetID="22" presetClass="entr" presetSubtype="1" fill="hold" grpId="1" nodeType="withEffect">
                                  <p:stCondLst>
                                    <p:cond delay="0"/>
                                  </p:stCondLst>
                                  <p:iterate>
                                    <p:tmAbs val="0"/>
                                  </p:iterate>
                                  <p:childTnLst>
                                    <p:set>
                                      <p:cBhvr>
                                        <p:cTn id="15" fill="hold"/>
                                        <p:tgtEl>
                                          <p:spTgt spid="1893">
                                            <p:txEl>
                                              <p:pRg st="2" end="2"/>
                                            </p:txEl>
                                          </p:spTgt>
                                        </p:tgtEl>
                                        <p:attrNameLst>
                                          <p:attrName>style.visibility</p:attrName>
                                        </p:attrNameLst>
                                      </p:cBhvr>
                                      <p:to>
                                        <p:strVal val="visible"/>
                                      </p:to>
                                    </p:set>
                                    <p:animEffect transition="in" filter="wipe(up)">
                                      <p:cBhvr>
                                        <p:cTn id="16" dur="1000"/>
                                        <p:tgtEl>
                                          <p:spTgt spid="189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1" nodeType="clickEffect">
                                  <p:stCondLst>
                                    <p:cond delay="0"/>
                                  </p:stCondLst>
                                  <p:iterate>
                                    <p:tmAbs val="0"/>
                                  </p:iterate>
                                  <p:childTnLst>
                                    <p:set>
                                      <p:cBhvr>
                                        <p:cTn id="20" fill="hold"/>
                                        <p:tgtEl>
                                          <p:spTgt spid="1893">
                                            <p:txEl>
                                              <p:pRg st="3" end="3"/>
                                            </p:txEl>
                                          </p:spTgt>
                                        </p:tgtEl>
                                        <p:attrNameLst>
                                          <p:attrName>style.visibility</p:attrName>
                                        </p:attrNameLst>
                                      </p:cBhvr>
                                      <p:to>
                                        <p:strVal val="visible"/>
                                      </p:to>
                                    </p:set>
                                    <p:animEffect transition="in" filter="wipe(up)">
                                      <p:cBhvr>
                                        <p:cTn id="21" dur="1000"/>
                                        <p:tgtEl>
                                          <p:spTgt spid="189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1" nodeType="clickEffect">
                                  <p:stCondLst>
                                    <p:cond delay="0"/>
                                  </p:stCondLst>
                                  <p:iterate>
                                    <p:tmAbs val="0"/>
                                  </p:iterate>
                                  <p:childTnLst>
                                    <p:set>
                                      <p:cBhvr>
                                        <p:cTn id="25" fill="hold"/>
                                        <p:tgtEl>
                                          <p:spTgt spid="1893">
                                            <p:txEl>
                                              <p:pRg st="4" end="4"/>
                                            </p:txEl>
                                          </p:spTgt>
                                        </p:tgtEl>
                                        <p:attrNameLst>
                                          <p:attrName>style.visibility</p:attrName>
                                        </p:attrNameLst>
                                      </p:cBhvr>
                                      <p:to>
                                        <p:strVal val="visible"/>
                                      </p:to>
                                    </p:set>
                                    <p:animEffect transition="in" filter="wipe(up)">
                                      <p:cBhvr>
                                        <p:cTn id="26" dur="1000"/>
                                        <p:tgtEl>
                                          <p:spTgt spid="189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3" grpId="1" build="p" bldLvl="5" animBg="1" advAuto="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5" name="Ultimate Goal:"/>
          <p:cNvSpPr>
            <a:spLocks noGrp="1"/>
          </p:cNvSpPr>
          <p:nvPr>
            <p:ph type="title"/>
          </p:nvPr>
        </p:nvSpPr>
        <p:spPr>
          <a:xfrm>
            <a:off x="3958828" y="735"/>
            <a:ext cx="16466344" cy="3016253"/>
          </a:xfrm>
          <a:prstGeom prst="rect">
            <a:avLst/>
          </a:prstGeom>
        </p:spPr>
        <p:txBody>
          <a:bodyPr/>
          <a:lstStyle>
            <a:lvl1pPr>
              <a:defRPr>
                <a:solidFill>
                  <a:srgbClr val="FFFFFF"/>
                </a:solidFill>
              </a:defRPr>
            </a:lvl1pPr>
          </a:lstStyle>
          <a:p>
            <a:r>
              <a:rPr lang="th-TH" dirty="0"/>
              <a:t>เป้าหมายสูงสุด</a:t>
            </a:r>
            <a:r>
              <a:rPr dirty="0"/>
              <a:t>:</a:t>
            </a:r>
          </a:p>
        </p:txBody>
      </p:sp>
      <p:pic>
        <p:nvPicPr>
          <p:cNvPr id="1896" name="diamond pin.png" descr="diamond pin.png"/>
          <p:cNvPicPr>
            <a:picLocks noChangeAspect="1"/>
          </p:cNvPicPr>
          <p:nvPr/>
        </p:nvPicPr>
        <p:blipFill>
          <a:blip r:embed="rId2">
            <a:extLst/>
          </a:blip>
          <a:stretch>
            <a:fillRect/>
          </a:stretch>
        </p:blipFill>
        <p:spPr>
          <a:xfrm>
            <a:off x="13457649" y="6240712"/>
            <a:ext cx="3492501" cy="3467101"/>
          </a:xfrm>
          <a:prstGeom prst="rect">
            <a:avLst/>
          </a:prstGeom>
          <a:ln w="12700">
            <a:miter lim="400000"/>
          </a:ln>
        </p:spPr>
      </p:pic>
      <p:pic>
        <p:nvPicPr>
          <p:cNvPr id="1897" name="large_vaal-river-diamonds.jpg" descr="large_vaal-river-diamonds.jpg"/>
          <p:cNvPicPr>
            <a:picLocks noChangeAspect="1"/>
          </p:cNvPicPr>
          <p:nvPr/>
        </p:nvPicPr>
        <p:blipFill>
          <a:blip r:embed="rId3">
            <a:extLst/>
          </a:blip>
          <a:stretch>
            <a:fillRect/>
          </a:stretch>
        </p:blipFill>
        <p:spPr>
          <a:xfrm>
            <a:off x="9899592" y="4056353"/>
            <a:ext cx="10972801" cy="6172201"/>
          </a:xfrm>
          <a:prstGeom prst="rect">
            <a:avLst/>
          </a:prstGeom>
          <a:ln w="12700">
            <a:miter lim="400000"/>
          </a:ln>
          <a:effectLst>
            <a:reflection stA="50000" endPos="40000" dir="5400000" sy="-100000" algn="bl" rotWithShape="0"/>
          </a:effectLst>
        </p:spPr>
      </p:pic>
      <p:sp>
        <p:nvSpPr>
          <p:cNvPr id="1898" name="Diamond !!"/>
          <p:cNvSpPr>
            <a:spLocks noGrp="1"/>
          </p:cNvSpPr>
          <p:nvPr>
            <p:ph type="body" sz="quarter" idx="1"/>
          </p:nvPr>
        </p:nvSpPr>
        <p:spPr>
          <a:xfrm>
            <a:off x="4385508" y="3636991"/>
            <a:ext cx="7253207" cy="3877476"/>
          </a:xfrm>
          <a:prstGeom prst="rect">
            <a:avLst/>
          </a:prstGeom>
        </p:spPr>
        <p:txBody>
          <a:bodyPr/>
          <a:lstStyle>
            <a:lvl1pPr marL="0" indent="0">
              <a:lnSpc>
                <a:spcPct val="90000"/>
              </a:lnSpc>
              <a:spcBef>
                <a:spcPts val="2400"/>
              </a:spcBef>
              <a:buClrTx/>
              <a:buSzTx/>
              <a:buFontTx/>
              <a:buNone/>
              <a:defRPr sz="10900">
                <a:solidFill>
                  <a:srgbClr val="FFFFFF"/>
                </a:solidFill>
              </a:defRPr>
            </a:lvl1pPr>
          </a:lstStyle>
          <a:p>
            <a:r>
              <a:rPr lang="th-TH" dirty="0"/>
              <a:t>ไดมอนด์</a:t>
            </a:r>
            <a:r>
              <a:rPr dirty="0"/>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898"/>
                                        </p:tgtEl>
                                        <p:attrNameLst>
                                          <p:attrName>style.visibility</p:attrName>
                                        </p:attrNameLst>
                                      </p:cBhvr>
                                      <p:to>
                                        <p:strVal val="visible"/>
                                      </p:to>
                                    </p:set>
                                    <p:animEffect transition="in" filter="fade">
                                      <p:cBhvr>
                                        <p:cTn id="7" dur="2000"/>
                                        <p:tgtEl>
                                          <p:spTgt spid="18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1897"/>
                                        </p:tgtEl>
                                        <p:attrNameLst>
                                          <p:attrName>style.visibility</p:attrName>
                                        </p:attrNameLst>
                                      </p:cBhvr>
                                      <p:to>
                                        <p:strVal val="visible"/>
                                      </p:to>
                                    </p:set>
                                    <p:animEffect transition="in" filter="fade">
                                      <p:cBhvr>
                                        <p:cTn id="12" dur="1000"/>
                                        <p:tgtEl>
                                          <p:spTgt spid="189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mph" fill="hold" grpId="3" nodeType="clickEffect">
                                  <p:stCondLst>
                                    <p:cond delay="0"/>
                                  </p:stCondLst>
                                  <p:childTnLst>
                                    <p:set>
                                      <p:cBhvr>
                                        <p:cTn id="16" dur="indefinite" fill="hold"/>
                                        <p:tgtEl>
                                          <p:spTgt spid="1897"/>
                                        </p:tgtEl>
                                        <p:attrNameLst>
                                          <p:attrName>style.opacity</p:attrName>
                                        </p:attrNameLst>
                                      </p:cBhvr>
                                      <p:to>
                                        <p:strVal val="0.50"/>
                                      </p:to>
                                    </p:set>
                                    <p:animEffect filter="image" prLst="opacity: 0.50; ">
                                      <p:cBhvr>
                                        <p:cTn id="17" dur="indefinite" fill="hold"/>
                                        <p:tgtEl>
                                          <p:spTgt spid="1897"/>
                                        </p:tgtEl>
                                      </p:cBhvr>
                                    </p:animEffect>
                                  </p:childTnLst>
                                </p:cTn>
                              </p:par>
                            </p:childTnLst>
                          </p:cTn>
                        </p:par>
                        <p:par>
                          <p:cTn id="18" fill="hold">
                            <p:stCondLst>
                              <p:cond delay="1000"/>
                            </p:stCondLst>
                            <p:childTnLst>
                              <p:par>
                                <p:cTn id="19" presetID="1" presetClass="entr" presetSubtype="0" fill="hold" grpId="4" nodeType="afterEffect">
                                  <p:stCondLst>
                                    <p:cond delay="0"/>
                                  </p:stCondLst>
                                  <p:iterate>
                                    <p:tmAbs val="0"/>
                                  </p:iterate>
                                  <p:childTnLst>
                                    <p:set>
                                      <p:cBhvr>
                                        <p:cTn id="20" fill="hold"/>
                                        <p:tgtEl>
                                          <p:spTgt spid="18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6" grpId="4" animBg="1" advAuto="0"/>
      <p:bldP spid="1897" grpId="2" animBg="1" advAuto="0"/>
      <p:bldP spid="1897" grpId="3" animBg="1" advAuto="0"/>
      <p:bldP spid="1898" grpId="1" animBg="1" advAuto="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Ways to Get Paid with ASEA"/>
          <p:cNvSpPr>
            <a:spLocks noGrp="1"/>
          </p:cNvSpPr>
          <p:nvPr>
            <p:ph type="title"/>
          </p:nvPr>
        </p:nvSpPr>
        <p:spPr>
          <a:xfrm>
            <a:off x="4926884" y="1023747"/>
            <a:ext cx="15773401" cy="2246847"/>
          </a:xfrm>
          <a:prstGeom prst="rect">
            <a:avLst/>
          </a:prstGeom>
        </p:spPr>
        <p:txBody>
          <a:bodyPr>
            <a:normAutofit fontScale="90000"/>
          </a:bodyPr>
          <a:lstStyle>
            <a:lvl1pPr algn="ctr" defTabSz="1219200">
              <a:lnSpc>
                <a:spcPct val="100000"/>
              </a:lnSpc>
              <a:defRPr sz="8400"/>
            </a:lvl1pPr>
          </a:lstStyle>
          <a:p>
            <a:r>
              <a:rPr lang="th-TH" sz="8800" dirty="0"/>
              <a:t>8 วิธี การรับค่าตอบแทนจาก ASEA</a:t>
            </a:r>
            <a:endParaRPr sz="8800" dirty="0"/>
          </a:p>
        </p:txBody>
      </p:sp>
      <p:sp>
        <p:nvSpPr>
          <p:cNvPr id="368" name="Arrow"/>
          <p:cNvSpPr/>
          <p:nvPr/>
        </p:nvSpPr>
        <p:spPr>
          <a:xfrm>
            <a:off x="4131791" y="10071493"/>
            <a:ext cx="7825487" cy="1363143"/>
          </a:xfrm>
          <a:prstGeom prst="rightArrow">
            <a:avLst>
              <a:gd name="adj1" fmla="val 47201"/>
              <a:gd name="adj2" fmla="val 66952"/>
            </a:avLst>
          </a:prstGeom>
          <a:solidFill>
            <a:srgbClr val="808080"/>
          </a:solidFill>
          <a:ln w="12700">
            <a:miter lim="400000"/>
          </a:ln>
        </p:spPr>
        <p:txBody>
          <a:bodyPr lIns="101600" tIns="101600" rIns="101600" bIns="101600" anchor="ctr"/>
          <a:lstStyle/>
          <a:p>
            <a:pPr algn="ctr" defTabSz="1219200">
              <a:defRPr sz="4800">
                <a:latin typeface="Calibri"/>
                <a:ea typeface="Calibri"/>
                <a:cs typeface="Calibri"/>
                <a:sym typeface="Calibri"/>
              </a:defRPr>
            </a:pPr>
            <a:endParaRPr/>
          </a:p>
        </p:txBody>
      </p:sp>
      <p:sp>
        <p:nvSpPr>
          <p:cNvPr id="369" name="IMMEDIATE INCOME: linear income…"/>
          <p:cNvSpPr/>
          <p:nvPr/>
        </p:nvSpPr>
        <p:spPr>
          <a:xfrm>
            <a:off x="4034938" y="11460512"/>
            <a:ext cx="7467581" cy="1208144"/>
          </a:xfrm>
          <a:prstGeom prst="rect">
            <a:avLst/>
          </a:prstGeom>
          <a:ln w="25400">
            <a:miter lim="400000"/>
          </a:ln>
          <a:extLst>
            <a:ext uri="{C572A759-6A51-4108-AA02-DFA0A04FC94B}">
              <ma14:wrappingTextBoxFlag xmlns:ma14="http://schemas.microsoft.com/office/mac/drawingml/2011/main" xmlns="" val="1"/>
            </a:ext>
          </a:extLst>
        </p:spPr>
        <p:txBody>
          <a:bodyPr lIns="101600" tIns="101600" rIns="101600" bIns="101600" anchor="ctr"/>
          <a:lstStyle/>
          <a:p>
            <a:pPr algn="ctr" defTabSz="1219200">
              <a:defRPr sz="2800" b="1">
                <a:solidFill>
                  <a:srgbClr val="535353"/>
                </a:solidFill>
                <a:latin typeface="+mn-lt"/>
                <a:ea typeface="+mn-ea"/>
                <a:cs typeface="+mn-cs"/>
                <a:sym typeface="Helvetica"/>
              </a:defRPr>
            </a:pPr>
            <a:r>
              <a:rPr lang="th-TH" sz="2800" b="1" dirty="0">
                <a:sym typeface="Helvetica"/>
              </a:rPr>
              <a:t>รายได้ทันที: รายได้พาร์ทไทม์</a:t>
            </a:r>
            <a:br>
              <a:rPr lang="th-TH" sz="2800" b="1" dirty="0">
                <a:sym typeface="Helvetica"/>
              </a:rPr>
            </a:br>
            <a:r>
              <a:rPr lang="th-TH" sz="2800" b="1" dirty="0">
                <a:sym typeface="Helvetica"/>
              </a:rPr>
              <a:t>ขึ้นอยู่กับกิจกรรมส่วนตัวของคุณ</a:t>
            </a:r>
            <a:endParaRPr dirty="0"/>
          </a:p>
        </p:txBody>
      </p:sp>
      <p:sp>
        <p:nvSpPr>
          <p:cNvPr id="370" name="Arrow"/>
          <p:cNvSpPr/>
          <p:nvPr/>
        </p:nvSpPr>
        <p:spPr>
          <a:xfrm>
            <a:off x="12323429" y="10071493"/>
            <a:ext cx="7997665" cy="1475422"/>
          </a:xfrm>
          <a:prstGeom prst="rightArrow">
            <a:avLst>
              <a:gd name="adj1" fmla="val 47201"/>
              <a:gd name="adj2" fmla="val 66952"/>
            </a:avLst>
          </a:prstGeom>
          <a:solidFill>
            <a:srgbClr val="808080"/>
          </a:solidFill>
          <a:ln w="12700">
            <a:miter lim="400000"/>
          </a:ln>
        </p:spPr>
        <p:txBody>
          <a:bodyPr lIns="101600" tIns="101600" rIns="101600" bIns="101600" anchor="ctr"/>
          <a:lstStyle/>
          <a:p>
            <a:pPr algn="ctr" defTabSz="1219200">
              <a:defRPr sz="4800">
                <a:latin typeface="Calibri"/>
                <a:ea typeface="Calibri"/>
                <a:cs typeface="Calibri"/>
                <a:sym typeface="Calibri"/>
              </a:defRPr>
            </a:pPr>
            <a:endParaRPr/>
          </a:p>
        </p:txBody>
      </p:sp>
      <p:sp>
        <p:nvSpPr>
          <p:cNvPr id="371" name="RESIDUAL INCOME: developed over time…"/>
          <p:cNvSpPr/>
          <p:nvPr/>
        </p:nvSpPr>
        <p:spPr>
          <a:xfrm>
            <a:off x="12247229" y="11620526"/>
            <a:ext cx="7997666" cy="989717"/>
          </a:xfrm>
          <a:prstGeom prst="rect">
            <a:avLst/>
          </a:prstGeom>
          <a:ln w="25400">
            <a:miter lim="400000"/>
          </a:ln>
          <a:extLst>
            <a:ext uri="{C572A759-6A51-4108-AA02-DFA0A04FC94B}">
              <ma14:wrappingTextBoxFlag xmlns:ma14="http://schemas.microsoft.com/office/mac/drawingml/2011/main" xmlns="" val="1"/>
            </a:ext>
          </a:extLst>
        </p:spPr>
        <p:txBody>
          <a:bodyPr lIns="101600" tIns="101600" rIns="101600" bIns="101600" anchor="ctr"/>
          <a:lstStyle/>
          <a:p>
            <a:pPr algn="ctr" defTabSz="1219200">
              <a:defRPr sz="2800" b="1">
                <a:solidFill>
                  <a:srgbClr val="535353"/>
                </a:solidFill>
                <a:latin typeface="+mn-lt"/>
                <a:ea typeface="+mn-ea"/>
                <a:cs typeface="+mn-cs"/>
                <a:sym typeface="Helvetica"/>
              </a:defRPr>
            </a:pPr>
            <a:r>
              <a:rPr lang="th-TH" sz="2800" b="1" dirty="0">
                <a:sym typeface="Helvetica"/>
              </a:rPr>
              <a:t>รายได้ประจำ: พัฒนาขึ้นเมื่อเวลาผ่านไป</a:t>
            </a:r>
            <a:br>
              <a:rPr lang="th-TH" sz="2800" b="1" dirty="0">
                <a:sym typeface="Helvetica"/>
              </a:rPr>
            </a:br>
            <a:r>
              <a:rPr lang="th-TH" sz="2800" b="1" dirty="0">
                <a:sym typeface="Helvetica"/>
              </a:rPr>
              <a:t>ขึ้นอยู่กับกิจกรรมของทั้งองค์กร</a:t>
            </a:r>
            <a:endParaRPr b="0" dirty="0"/>
          </a:p>
        </p:txBody>
      </p:sp>
      <p:sp>
        <p:nvSpPr>
          <p:cNvPr id="372" name="8"/>
          <p:cNvSpPr/>
          <p:nvPr/>
        </p:nvSpPr>
        <p:spPr>
          <a:xfrm>
            <a:off x="3277594" y="-976883"/>
            <a:ext cx="205249" cy="4821833"/>
          </a:xfrm>
          <a:prstGeom prst="rect">
            <a:avLst/>
          </a:prstGeom>
          <a:ln w="25400">
            <a:miter lim="400000"/>
          </a:ln>
          <a:extLst>
            <a:ext uri="{C572A759-6A51-4108-AA02-DFA0A04FC94B}">
              <ma14:wrappingTextBoxFlag xmlns:ma14="http://schemas.microsoft.com/office/mac/drawingml/2011/main" xmlns="" val="1"/>
            </a:ext>
          </a:extLst>
        </p:spPr>
        <p:txBody>
          <a:bodyPr wrap="none" lIns="101600" tIns="101600" rIns="101600" bIns="101600" anchor="ctr">
            <a:spAutoFit/>
          </a:bodyPr>
          <a:lstStyle>
            <a:lvl1pPr>
              <a:defRPr sz="30000" b="1">
                <a:solidFill>
                  <a:srgbClr val="1E84BA"/>
                </a:solidFill>
                <a:latin typeface="+mn-lt"/>
                <a:ea typeface="+mn-ea"/>
                <a:cs typeface="+mn-cs"/>
                <a:sym typeface="Helvetica"/>
              </a:defRPr>
            </a:lvl1pPr>
          </a:lstStyle>
          <a:p>
            <a:endParaRPr dirty="0"/>
          </a:p>
        </p:txBody>
      </p:sp>
      <p:grpSp>
        <p:nvGrpSpPr>
          <p:cNvPr id="400" name="Group"/>
          <p:cNvGrpSpPr/>
          <p:nvPr/>
        </p:nvGrpSpPr>
        <p:grpSpPr>
          <a:xfrm>
            <a:off x="4163727" y="3755814"/>
            <a:ext cx="13950903" cy="6112004"/>
            <a:chOff x="-1" y="0"/>
            <a:chExt cx="13950902" cy="6112003"/>
          </a:xfrm>
        </p:grpSpPr>
        <p:sp>
          <p:nvSpPr>
            <p:cNvPr id="373" name="Shape"/>
            <p:cNvSpPr/>
            <p:nvPr/>
          </p:nvSpPr>
          <p:spPr>
            <a:xfrm>
              <a:off x="8163043" y="1205738"/>
              <a:ext cx="1720882" cy="4906265"/>
            </a:xfrm>
            <a:custGeom>
              <a:avLst/>
              <a:gdLst/>
              <a:ahLst/>
              <a:cxnLst>
                <a:cxn ang="0">
                  <a:pos x="wd2" y="hd2"/>
                </a:cxn>
                <a:cxn ang="5400000">
                  <a:pos x="wd2" y="hd2"/>
                </a:cxn>
                <a:cxn ang="10800000">
                  <a:pos x="wd2" y="hd2"/>
                </a:cxn>
                <a:cxn ang="16200000">
                  <a:pos x="wd2" y="hd2"/>
                </a:cxn>
              </a:cxnLst>
              <a:rect l="0" t="0" r="r" b="b"/>
              <a:pathLst>
                <a:path w="21600" h="21600" extrusionOk="0">
                  <a:moveTo>
                    <a:pt x="0" y="999"/>
                  </a:moveTo>
                  <a:cubicBezTo>
                    <a:pt x="0" y="447"/>
                    <a:pt x="4835" y="0"/>
                    <a:pt x="10800" y="0"/>
                  </a:cubicBezTo>
                  <a:cubicBezTo>
                    <a:pt x="16765" y="0"/>
                    <a:pt x="21600" y="447"/>
                    <a:pt x="21600" y="999"/>
                  </a:cubicBezTo>
                  <a:lnTo>
                    <a:pt x="21600" y="20601"/>
                  </a:lnTo>
                  <a:cubicBezTo>
                    <a:pt x="21600" y="21153"/>
                    <a:pt x="16765" y="21600"/>
                    <a:pt x="10800" y="21600"/>
                  </a:cubicBezTo>
                  <a:cubicBezTo>
                    <a:pt x="4835" y="21600"/>
                    <a:pt x="0" y="21153"/>
                    <a:pt x="0" y="20601"/>
                  </a:cubicBezTo>
                  <a:close/>
                </a:path>
              </a:pathLst>
            </a:custGeom>
            <a:solidFill>
              <a:srgbClr val="FA694E"/>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sp>
          <p:nvSpPr>
            <p:cNvPr id="374" name="Shape"/>
            <p:cNvSpPr/>
            <p:nvPr/>
          </p:nvSpPr>
          <p:spPr>
            <a:xfrm>
              <a:off x="12230020" y="0"/>
              <a:ext cx="1720881" cy="6110571"/>
            </a:xfrm>
            <a:custGeom>
              <a:avLst/>
              <a:gdLst/>
              <a:ahLst/>
              <a:cxnLst>
                <a:cxn ang="0">
                  <a:pos x="wd2" y="hd2"/>
                </a:cxn>
                <a:cxn ang="5400000">
                  <a:pos x="wd2" y="hd2"/>
                </a:cxn>
                <a:cxn ang="10800000">
                  <a:pos x="wd2" y="hd2"/>
                </a:cxn>
                <a:cxn ang="16200000">
                  <a:pos x="wd2" y="hd2"/>
                </a:cxn>
              </a:cxnLst>
              <a:rect l="0" t="0" r="r" b="b"/>
              <a:pathLst>
                <a:path w="21600" h="21600" extrusionOk="0">
                  <a:moveTo>
                    <a:pt x="0" y="999"/>
                  </a:moveTo>
                  <a:cubicBezTo>
                    <a:pt x="0" y="447"/>
                    <a:pt x="4835" y="0"/>
                    <a:pt x="10800" y="0"/>
                  </a:cubicBezTo>
                  <a:cubicBezTo>
                    <a:pt x="16765" y="0"/>
                    <a:pt x="21600" y="447"/>
                    <a:pt x="21600" y="999"/>
                  </a:cubicBezTo>
                  <a:lnTo>
                    <a:pt x="21600" y="20601"/>
                  </a:lnTo>
                  <a:cubicBezTo>
                    <a:pt x="21600" y="21153"/>
                    <a:pt x="16765" y="21600"/>
                    <a:pt x="10800" y="21600"/>
                  </a:cubicBezTo>
                  <a:cubicBezTo>
                    <a:pt x="4835" y="21600"/>
                    <a:pt x="0" y="21153"/>
                    <a:pt x="0" y="20601"/>
                  </a:cubicBezTo>
                  <a:close/>
                </a:path>
              </a:pathLst>
            </a:custGeom>
            <a:solidFill>
              <a:srgbClr val="00B0F0"/>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sp>
          <p:nvSpPr>
            <p:cNvPr id="375" name="Oval"/>
            <p:cNvSpPr/>
            <p:nvPr/>
          </p:nvSpPr>
          <p:spPr>
            <a:xfrm>
              <a:off x="12230023" y="9940"/>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nvGrpSpPr>
            <p:cNvPr id="398" name="Group"/>
            <p:cNvGrpSpPr/>
            <p:nvPr/>
          </p:nvGrpSpPr>
          <p:grpSpPr>
            <a:xfrm>
              <a:off x="-1" y="583207"/>
              <a:ext cx="13950894" cy="5499234"/>
              <a:chOff x="0" y="0"/>
              <a:chExt cx="13950892" cy="5499232"/>
            </a:xfrm>
          </p:grpSpPr>
          <p:grpSp>
            <p:nvGrpSpPr>
              <p:cNvPr id="378" name="Group"/>
              <p:cNvGrpSpPr/>
              <p:nvPr/>
            </p:nvGrpSpPr>
            <p:grpSpPr>
              <a:xfrm>
                <a:off x="0" y="3067239"/>
                <a:ext cx="1720882" cy="2431992"/>
                <a:chOff x="0" y="0"/>
                <a:chExt cx="1720881" cy="2431990"/>
              </a:xfrm>
            </p:grpSpPr>
            <p:sp>
              <p:nvSpPr>
                <p:cNvPr id="376" name="Shape"/>
                <p:cNvSpPr/>
                <p:nvPr/>
              </p:nvSpPr>
              <p:spPr>
                <a:xfrm>
                  <a:off x="0" y="-1"/>
                  <a:ext cx="1720882" cy="2431992"/>
                </a:xfrm>
                <a:custGeom>
                  <a:avLst/>
                  <a:gdLst/>
                  <a:ahLst/>
                  <a:cxnLst>
                    <a:cxn ang="0">
                      <a:pos x="wd2" y="hd2"/>
                    </a:cxn>
                    <a:cxn ang="5400000">
                      <a:pos x="wd2" y="hd2"/>
                    </a:cxn>
                    <a:cxn ang="10800000">
                      <a:pos x="wd2" y="hd2"/>
                    </a:cxn>
                    <a:cxn ang="16200000">
                      <a:pos x="wd2" y="hd2"/>
                    </a:cxn>
                  </a:cxnLst>
                  <a:rect l="0" t="0" r="r" b="b"/>
                  <a:pathLst>
                    <a:path w="21600" h="21600" extrusionOk="0">
                      <a:moveTo>
                        <a:pt x="0" y="2254"/>
                      </a:moveTo>
                      <a:cubicBezTo>
                        <a:pt x="0" y="1009"/>
                        <a:pt x="4835" y="0"/>
                        <a:pt x="10800" y="0"/>
                      </a:cubicBezTo>
                      <a:cubicBezTo>
                        <a:pt x="16765" y="0"/>
                        <a:pt x="21600" y="1009"/>
                        <a:pt x="21600" y="2254"/>
                      </a:cubicBezTo>
                      <a:lnTo>
                        <a:pt x="21600" y="19346"/>
                      </a:lnTo>
                      <a:cubicBezTo>
                        <a:pt x="21600" y="20591"/>
                        <a:pt x="16765" y="21600"/>
                        <a:pt x="10800" y="21600"/>
                      </a:cubicBezTo>
                      <a:cubicBezTo>
                        <a:pt x="4835" y="21600"/>
                        <a:pt x="0" y="20591"/>
                        <a:pt x="0" y="19346"/>
                      </a:cubicBezTo>
                      <a:close/>
                    </a:path>
                  </a:pathLst>
                </a:custGeom>
                <a:solidFill>
                  <a:srgbClr val="92D050"/>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sp>
              <p:nvSpPr>
                <p:cNvPr id="377" name="Oval"/>
                <p:cNvSpPr/>
                <p:nvPr/>
              </p:nvSpPr>
              <p:spPr>
                <a:xfrm>
                  <a:off x="3" y="-1"/>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grpSp>
            <p:nvGrpSpPr>
              <p:cNvPr id="381" name="Group"/>
              <p:cNvGrpSpPr/>
              <p:nvPr/>
            </p:nvGrpSpPr>
            <p:grpSpPr>
              <a:xfrm>
                <a:off x="2038339" y="2462803"/>
                <a:ext cx="1728590" cy="3036428"/>
                <a:chOff x="0" y="0"/>
                <a:chExt cx="1728589" cy="3036427"/>
              </a:xfrm>
            </p:grpSpPr>
            <p:sp>
              <p:nvSpPr>
                <p:cNvPr id="379" name="Shape"/>
                <p:cNvSpPr/>
                <p:nvPr/>
              </p:nvSpPr>
              <p:spPr>
                <a:xfrm>
                  <a:off x="7708" y="3"/>
                  <a:ext cx="1720882" cy="3036425"/>
                </a:xfrm>
                <a:custGeom>
                  <a:avLst/>
                  <a:gdLst/>
                  <a:ahLst/>
                  <a:cxnLst>
                    <a:cxn ang="0">
                      <a:pos x="wd2" y="hd2"/>
                    </a:cxn>
                    <a:cxn ang="5400000">
                      <a:pos x="wd2" y="hd2"/>
                    </a:cxn>
                    <a:cxn ang="10800000">
                      <a:pos x="wd2" y="hd2"/>
                    </a:cxn>
                    <a:cxn ang="16200000">
                      <a:pos x="wd2" y="hd2"/>
                    </a:cxn>
                  </a:cxnLst>
                  <a:rect l="0" t="0" r="r" b="b"/>
                  <a:pathLst>
                    <a:path w="21600" h="21600" extrusionOk="0">
                      <a:moveTo>
                        <a:pt x="0" y="1805"/>
                      </a:moveTo>
                      <a:cubicBezTo>
                        <a:pt x="0" y="808"/>
                        <a:pt x="4835" y="0"/>
                        <a:pt x="10800" y="0"/>
                      </a:cubicBezTo>
                      <a:cubicBezTo>
                        <a:pt x="16765" y="0"/>
                        <a:pt x="21600" y="808"/>
                        <a:pt x="21600" y="1805"/>
                      </a:cubicBezTo>
                      <a:lnTo>
                        <a:pt x="21600" y="19795"/>
                      </a:lnTo>
                      <a:cubicBezTo>
                        <a:pt x="21600" y="20792"/>
                        <a:pt x="16765" y="21600"/>
                        <a:pt x="10800" y="21600"/>
                      </a:cubicBezTo>
                      <a:cubicBezTo>
                        <a:pt x="4835" y="21600"/>
                        <a:pt x="0" y="20792"/>
                        <a:pt x="0" y="19795"/>
                      </a:cubicBezTo>
                      <a:close/>
                    </a:path>
                  </a:pathLst>
                </a:custGeom>
                <a:solidFill>
                  <a:srgbClr val="92D050"/>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sp>
              <p:nvSpPr>
                <p:cNvPr id="380" name="Oval"/>
                <p:cNvSpPr/>
                <p:nvPr/>
              </p:nvSpPr>
              <p:spPr>
                <a:xfrm>
                  <a:off x="-1" y="0"/>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grpSp>
            <p:nvGrpSpPr>
              <p:cNvPr id="384" name="Group"/>
              <p:cNvGrpSpPr/>
              <p:nvPr/>
            </p:nvGrpSpPr>
            <p:grpSpPr>
              <a:xfrm>
                <a:off x="4076674" y="1842870"/>
                <a:ext cx="1720882" cy="3656360"/>
                <a:chOff x="0" y="0"/>
                <a:chExt cx="1720881" cy="3656359"/>
              </a:xfrm>
            </p:grpSpPr>
            <p:sp>
              <p:nvSpPr>
                <p:cNvPr id="382" name="Shape"/>
                <p:cNvSpPr/>
                <p:nvPr/>
              </p:nvSpPr>
              <p:spPr>
                <a:xfrm>
                  <a:off x="0" y="0"/>
                  <a:ext cx="1720882" cy="3656360"/>
                </a:xfrm>
                <a:custGeom>
                  <a:avLst/>
                  <a:gdLst/>
                  <a:ahLst/>
                  <a:cxnLst>
                    <a:cxn ang="0">
                      <a:pos x="wd2" y="hd2"/>
                    </a:cxn>
                    <a:cxn ang="5400000">
                      <a:pos x="wd2" y="hd2"/>
                    </a:cxn>
                    <a:cxn ang="10800000">
                      <a:pos x="wd2" y="hd2"/>
                    </a:cxn>
                    <a:cxn ang="16200000">
                      <a:pos x="wd2" y="hd2"/>
                    </a:cxn>
                  </a:cxnLst>
                  <a:rect l="0" t="0" r="r" b="b"/>
                  <a:pathLst>
                    <a:path w="21600" h="21600" extrusionOk="0">
                      <a:moveTo>
                        <a:pt x="0" y="1499"/>
                      </a:moveTo>
                      <a:cubicBezTo>
                        <a:pt x="0" y="671"/>
                        <a:pt x="4835" y="0"/>
                        <a:pt x="10800" y="0"/>
                      </a:cubicBezTo>
                      <a:cubicBezTo>
                        <a:pt x="16765" y="0"/>
                        <a:pt x="21600" y="671"/>
                        <a:pt x="21600" y="1499"/>
                      </a:cubicBezTo>
                      <a:lnTo>
                        <a:pt x="21600" y="20101"/>
                      </a:lnTo>
                      <a:cubicBezTo>
                        <a:pt x="21600" y="20929"/>
                        <a:pt x="16765" y="21600"/>
                        <a:pt x="10800" y="21600"/>
                      </a:cubicBezTo>
                      <a:cubicBezTo>
                        <a:pt x="4835" y="21600"/>
                        <a:pt x="0" y="20929"/>
                        <a:pt x="0" y="20101"/>
                      </a:cubicBezTo>
                      <a:close/>
                    </a:path>
                  </a:pathLst>
                </a:custGeom>
                <a:solidFill>
                  <a:srgbClr val="92D050"/>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sp>
              <p:nvSpPr>
                <p:cNvPr id="383" name="Oval"/>
                <p:cNvSpPr/>
                <p:nvPr/>
              </p:nvSpPr>
              <p:spPr>
                <a:xfrm>
                  <a:off x="3" y="-1"/>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grpSp>
            <p:nvGrpSpPr>
              <p:cNvPr id="387" name="Group"/>
              <p:cNvGrpSpPr/>
              <p:nvPr/>
            </p:nvGrpSpPr>
            <p:grpSpPr>
              <a:xfrm>
                <a:off x="6115008" y="1238436"/>
                <a:ext cx="1720883" cy="4260796"/>
                <a:chOff x="0" y="0"/>
                <a:chExt cx="1720882" cy="4260794"/>
              </a:xfrm>
            </p:grpSpPr>
            <p:sp>
              <p:nvSpPr>
                <p:cNvPr id="385" name="Shape"/>
                <p:cNvSpPr/>
                <p:nvPr/>
              </p:nvSpPr>
              <p:spPr>
                <a:xfrm>
                  <a:off x="0" y="0"/>
                  <a:ext cx="1720882" cy="4260794"/>
                </a:xfrm>
                <a:custGeom>
                  <a:avLst/>
                  <a:gdLst/>
                  <a:ahLst/>
                  <a:cxnLst>
                    <a:cxn ang="0">
                      <a:pos x="wd2" y="hd2"/>
                    </a:cxn>
                    <a:cxn ang="5400000">
                      <a:pos x="wd2" y="hd2"/>
                    </a:cxn>
                    <a:cxn ang="10800000">
                      <a:pos x="wd2" y="hd2"/>
                    </a:cxn>
                    <a:cxn ang="16200000">
                      <a:pos x="wd2" y="hd2"/>
                    </a:cxn>
                  </a:cxnLst>
                  <a:rect l="0" t="0" r="r" b="b"/>
                  <a:pathLst>
                    <a:path w="21600" h="21600" extrusionOk="0">
                      <a:moveTo>
                        <a:pt x="0" y="1287"/>
                      </a:moveTo>
                      <a:cubicBezTo>
                        <a:pt x="0" y="576"/>
                        <a:pt x="4835" y="0"/>
                        <a:pt x="10800" y="0"/>
                      </a:cubicBezTo>
                      <a:cubicBezTo>
                        <a:pt x="16765" y="0"/>
                        <a:pt x="21600" y="576"/>
                        <a:pt x="21600" y="1287"/>
                      </a:cubicBezTo>
                      <a:lnTo>
                        <a:pt x="21600" y="20313"/>
                      </a:lnTo>
                      <a:cubicBezTo>
                        <a:pt x="21600" y="21024"/>
                        <a:pt x="16765" y="21600"/>
                        <a:pt x="10800" y="21600"/>
                      </a:cubicBezTo>
                      <a:cubicBezTo>
                        <a:pt x="4835" y="21600"/>
                        <a:pt x="0" y="21024"/>
                        <a:pt x="0" y="20313"/>
                      </a:cubicBezTo>
                      <a:close/>
                    </a:path>
                  </a:pathLst>
                </a:custGeom>
                <a:solidFill>
                  <a:schemeClr val="accent3"/>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dirty="0"/>
                </a:p>
              </p:txBody>
            </p:sp>
            <p:sp>
              <p:nvSpPr>
                <p:cNvPr id="386" name="Oval"/>
                <p:cNvSpPr/>
                <p:nvPr/>
              </p:nvSpPr>
              <p:spPr>
                <a:xfrm>
                  <a:off x="3" y="0"/>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grpSp>
            <p:nvGrpSpPr>
              <p:cNvPr id="390" name="Group"/>
              <p:cNvGrpSpPr/>
              <p:nvPr/>
            </p:nvGrpSpPr>
            <p:grpSpPr>
              <a:xfrm>
                <a:off x="10191681" y="0"/>
                <a:ext cx="1720882" cy="5499231"/>
                <a:chOff x="0" y="0"/>
                <a:chExt cx="1720881" cy="5499230"/>
              </a:xfrm>
            </p:grpSpPr>
            <p:sp>
              <p:nvSpPr>
                <p:cNvPr id="388" name="Shape"/>
                <p:cNvSpPr/>
                <p:nvPr/>
              </p:nvSpPr>
              <p:spPr>
                <a:xfrm>
                  <a:off x="0" y="14070"/>
                  <a:ext cx="1720882" cy="5485161"/>
                </a:xfrm>
                <a:custGeom>
                  <a:avLst/>
                  <a:gdLst/>
                  <a:ahLst/>
                  <a:cxnLst>
                    <a:cxn ang="0">
                      <a:pos x="wd2" y="hd2"/>
                    </a:cxn>
                    <a:cxn ang="5400000">
                      <a:pos x="wd2" y="hd2"/>
                    </a:cxn>
                    <a:cxn ang="10800000">
                      <a:pos x="wd2" y="hd2"/>
                    </a:cxn>
                    <a:cxn ang="16200000">
                      <a:pos x="wd2" y="hd2"/>
                    </a:cxn>
                  </a:cxnLst>
                  <a:rect l="0" t="0" r="r" b="b"/>
                  <a:pathLst>
                    <a:path w="21600" h="21600" extrusionOk="0">
                      <a:moveTo>
                        <a:pt x="0" y="999"/>
                      </a:moveTo>
                      <a:cubicBezTo>
                        <a:pt x="0" y="447"/>
                        <a:pt x="4835" y="0"/>
                        <a:pt x="10800" y="0"/>
                      </a:cubicBezTo>
                      <a:cubicBezTo>
                        <a:pt x="16765" y="0"/>
                        <a:pt x="21600" y="447"/>
                        <a:pt x="21600" y="999"/>
                      </a:cubicBezTo>
                      <a:lnTo>
                        <a:pt x="21600" y="20601"/>
                      </a:lnTo>
                      <a:cubicBezTo>
                        <a:pt x="21600" y="21153"/>
                        <a:pt x="16765" y="21600"/>
                        <a:pt x="10800" y="21600"/>
                      </a:cubicBezTo>
                      <a:cubicBezTo>
                        <a:pt x="4835" y="21600"/>
                        <a:pt x="0" y="21153"/>
                        <a:pt x="0" y="20601"/>
                      </a:cubicBezTo>
                      <a:close/>
                    </a:path>
                  </a:pathLst>
                </a:custGeom>
                <a:solidFill>
                  <a:srgbClr val="00B0F0"/>
                </a:solidFill>
                <a:ln w="25400" cap="flat">
                  <a:noFill/>
                  <a:miter lim="400000"/>
                </a:ln>
                <a:effectLst>
                  <a:outerShdw blurRad="76200" dist="50800" dir="5400000" rotWithShape="0">
                    <a:srgbClr val="000000">
                      <a:alpha val="25000"/>
                    </a:srgbClr>
                  </a:outerShdw>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sp>
              <p:nvSpPr>
                <p:cNvPr id="389" name="Oval"/>
                <p:cNvSpPr/>
                <p:nvPr/>
              </p:nvSpPr>
              <p:spPr>
                <a:xfrm>
                  <a:off x="3" y="0"/>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sp>
            <p:nvSpPr>
              <p:cNvPr id="391" name="Retail"/>
              <p:cNvSpPr/>
              <p:nvPr/>
            </p:nvSpPr>
            <p:spPr>
              <a:xfrm>
                <a:off x="3" y="4158461"/>
                <a:ext cx="1720873" cy="487677"/>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lvl1pPr algn="ctr" defTabSz="1219200">
                  <a:defRPr sz="2000" b="1">
                    <a:solidFill>
                      <a:srgbClr val="FFFFFF"/>
                    </a:solidFill>
                    <a:latin typeface="+mn-lt"/>
                    <a:ea typeface="+mn-ea"/>
                    <a:cs typeface="+mn-cs"/>
                    <a:sym typeface="Helvetica"/>
                  </a:defRPr>
                </a:lvl1pPr>
              </a:lstStyle>
              <a:p>
                <a:r>
                  <a:rPr lang="th-TH" dirty="0"/>
                  <a:t>ขายปลีก</a:t>
                </a:r>
                <a:endParaRPr dirty="0"/>
              </a:p>
            </p:txBody>
          </p:sp>
          <p:sp>
            <p:nvSpPr>
              <p:cNvPr id="392" name="Fast…"/>
              <p:cNvSpPr/>
              <p:nvPr/>
            </p:nvSpPr>
            <p:spPr>
              <a:xfrm>
                <a:off x="4089813" y="3527073"/>
                <a:ext cx="1720873" cy="492436"/>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p>
                <a:pPr algn="ctr" defTabSz="1219200">
                  <a:defRPr sz="2000" b="1">
                    <a:solidFill>
                      <a:srgbClr val="FFFFFF"/>
                    </a:solidFill>
                    <a:latin typeface="+mn-lt"/>
                    <a:ea typeface="+mn-ea"/>
                    <a:cs typeface="+mn-cs"/>
                    <a:sym typeface="Helvetica"/>
                  </a:defRPr>
                </a:pPr>
                <a:r>
                  <a:rPr lang="th-TH" sz="2000" b="1" dirty="0">
                    <a:sym typeface="Helvetica"/>
                  </a:rPr>
                  <a:t>โบนัสเริ่มต้น</a:t>
                </a:r>
                <a:endParaRPr dirty="0"/>
              </a:p>
            </p:txBody>
          </p:sp>
          <p:sp>
            <p:nvSpPr>
              <p:cNvPr id="393" name="Director Bonus"/>
              <p:cNvSpPr/>
              <p:nvPr/>
            </p:nvSpPr>
            <p:spPr>
              <a:xfrm>
                <a:off x="6117749" y="3010313"/>
                <a:ext cx="1720875" cy="800213"/>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lvl1pPr algn="ctr" defTabSz="1219200">
                  <a:defRPr sz="2000" b="1">
                    <a:solidFill>
                      <a:srgbClr val="FFFFFF"/>
                    </a:solidFill>
                    <a:latin typeface="+mn-lt"/>
                    <a:ea typeface="+mn-ea"/>
                    <a:cs typeface="+mn-cs"/>
                    <a:sym typeface="Helvetica"/>
                  </a:defRPr>
                </a:lvl1pPr>
              </a:lstStyle>
              <a:p>
                <a:r>
                  <a:rPr lang="th-TH" dirty="0"/>
                  <a:t>โบนัสไดเร็คเตอร์</a:t>
                </a:r>
                <a:endParaRPr dirty="0"/>
              </a:p>
            </p:txBody>
          </p:sp>
          <p:sp>
            <p:nvSpPr>
              <p:cNvPr id="394" name="Team…"/>
              <p:cNvSpPr/>
              <p:nvPr/>
            </p:nvSpPr>
            <p:spPr>
              <a:xfrm>
                <a:off x="8015686" y="2609409"/>
                <a:ext cx="2022467" cy="800213"/>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p>
                <a:pPr algn="ctr" defTabSz="1219200">
                  <a:defRPr sz="2000" b="1">
                    <a:solidFill>
                      <a:srgbClr val="FFFFFF"/>
                    </a:solidFill>
                    <a:latin typeface="+mn-lt"/>
                    <a:ea typeface="+mn-ea"/>
                    <a:cs typeface="+mn-cs"/>
                    <a:sym typeface="Helvetica"/>
                  </a:defRPr>
                </a:pPr>
                <a:r>
                  <a:rPr lang="th-TH" sz="2000" b="1" dirty="0">
                    <a:sym typeface="Helvetica"/>
                  </a:rPr>
                  <a:t>คอมมิชชั่นของทีม</a:t>
                </a:r>
                <a:endParaRPr dirty="0"/>
              </a:p>
            </p:txBody>
          </p:sp>
          <p:sp>
            <p:nvSpPr>
              <p:cNvPr id="395" name="Executive Momentum Pool"/>
              <p:cNvSpPr/>
              <p:nvPr/>
            </p:nvSpPr>
            <p:spPr>
              <a:xfrm>
                <a:off x="10191681" y="2131238"/>
                <a:ext cx="1720873" cy="800213"/>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lvl1pPr algn="ctr" defTabSz="1219200">
                  <a:defRPr sz="2000" b="1">
                    <a:solidFill>
                      <a:srgbClr val="FFFFFF"/>
                    </a:solidFill>
                    <a:latin typeface="+mn-lt"/>
                    <a:ea typeface="+mn-ea"/>
                    <a:cs typeface="+mn-cs"/>
                    <a:sym typeface="Helvetica"/>
                  </a:defRPr>
                </a:lvl1pPr>
              </a:lstStyle>
              <a:p>
                <a:r>
                  <a:rPr lang="th-TH" dirty="0"/>
                  <a:t>เอ็คเซคคิวทีพโมเมนตัมพูล</a:t>
                </a:r>
                <a:endParaRPr dirty="0"/>
              </a:p>
            </p:txBody>
          </p:sp>
          <p:sp>
            <p:nvSpPr>
              <p:cNvPr id="396" name="Preferred…"/>
              <p:cNvSpPr/>
              <p:nvPr/>
            </p:nvSpPr>
            <p:spPr>
              <a:xfrm>
                <a:off x="2025203" y="3671049"/>
                <a:ext cx="1720873" cy="492436"/>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p>
                <a:pPr algn="ctr" defTabSz="1219200">
                  <a:defRPr sz="2000" b="1">
                    <a:solidFill>
                      <a:srgbClr val="FFFFFF"/>
                    </a:solidFill>
                    <a:latin typeface="+mn-lt"/>
                    <a:ea typeface="+mn-ea"/>
                    <a:cs typeface="+mn-cs"/>
                    <a:sym typeface="Helvetica"/>
                  </a:defRPr>
                </a:pPr>
                <a:r>
                  <a:rPr lang="th-TH" dirty="0"/>
                  <a:t>ลูกค้าประจำ</a:t>
                </a:r>
                <a:endParaRPr dirty="0"/>
              </a:p>
            </p:txBody>
          </p:sp>
          <p:sp>
            <p:nvSpPr>
              <p:cNvPr id="397" name="Check…"/>
              <p:cNvSpPr/>
              <p:nvPr/>
            </p:nvSpPr>
            <p:spPr>
              <a:xfrm>
                <a:off x="12230019" y="1900514"/>
                <a:ext cx="1720873" cy="492436"/>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p>
                <a:pPr algn="ctr" defTabSz="1219200">
                  <a:defRPr sz="2000" b="1">
                    <a:solidFill>
                      <a:srgbClr val="FFFFFF"/>
                    </a:solidFill>
                    <a:latin typeface="+mn-lt"/>
                    <a:ea typeface="+mn-ea"/>
                    <a:cs typeface="+mn-cs"/>
                    <a:sym typeface="Helvetica"/>
                  </a:defRPr>
                </a:pPr>
                <a:r>
                  <a:rPr lang="th-TH" sz="2000" dirty="0">
                    <a:latin typeface="+mn-lt"/>
                    <a:ea typeface="+mn-ea"/>
                    <a:cs typeface="+mn-cs"/>
                    <a:sym typeface="Helvetica"/>
                  </a:rPr>
                  <a:t>เช็คจับคู่</a:t>
                </a:r>
                <a:endParaRPr sz="4800" dirty="0">
                  <a:latin typeface="Calibri"/>
                  <a:ea typeface="Calibri"/>
                  <a:cs typeface="Calibri"/>
                  <a:sym typeface="Calibri"/>
                </a:endParaRPr>
              </a:p>
            </p:txBody>
          </p:sp>
        </p:grpSp>
        <p:sp>
          <p:nvSpPr>
            <p:cNvPr id="399" name="Oval"/>
            <p:cNvSpPr/>
            <p:nvPr/>
          </p:nvSpPr>
          <p:spPr>
            <a:xfrm>
              <a:off x="8159702" y="1193544"/>
              <a:ext cx="1720877" cy="507573"/>
            </a:xfrm>
            <a:prstGeom prst="ellipse">
              <a:avLst/>
            </a:prstGeom>
            <a:solidFill>
              <a:srgbClr val="FFFFFF">
                <a:alpha val="40000"/>
              </a:srgbClr>
            </a:solidFill>
            <a:ln w="12700" cap="flat">
              <a:noFill/>
              <a:miter lim="400000"/>
            </a:ln>
            <a:effectLst/>
          </p:spPr>
          <p:txBody>
            <a:bodyPr wrap="square" lIns="101600" tIns="101600" rIns="101600" bIns="101600" numCol="1" anchor="ctr">
              <a:noAutofit/>
            </a:bodyPr>
            <a:lstStyle/>
            <a:p>
              <a:pPr algn="ctr" defTabSz="1219200">
                <a:defRPr sz="4800">
                  <a:solidFill>
                    <a:srgbClr val="FFFFFF"/>
                  </a:solidFill>
                  <a:latin typeface="Calibri"/>
                  <a:ea typeface="Calibri"/>
                  <a:cs typeface="Calibri"/>
                  <a:sym typeface="Calibri"/>
                </a:defRPr>
              </a:pPr>
              <a:endParaRPr/>
            </a:p>
          </p:txBody>
        </p:sp>
      </p:grpSp>
      <p:sp>
        <p:nvSpPr>
          <p:cNvPr id="401" name="Shape"/>
          <p:cNvSpPr/>
          <p:nvPr/>
        </p:nvSpPr>
        <p:spPr>
          <a:xfrm>
            <a:off x="18422377" y="3218364"/>
            <a:ext cx="1720881" cy="6656404"/>
          </a:xfrm>
          <a:custGeom>
            <a:avLst/>
            <a:gdLst/>
            <a:ahLst/>
            <a:cxnLst>
              <a:cxn ang="0">
                <a:pos x="wd2" y="hd2"/>
              </a:cxn>
              <a:cxn ang="5400000">
                <a:pos x="wd2" y="hd2"/>
              </a:cxn>
              <a:cxn ang="10800000">
                <a:pos x="wd2" y="hd2"/>
              </a:cxn>
              <a:cxn ang="16200000">
                <a:pos x="wd2" y="hd2"/>
              </a:cxn>
            </a:cxnLst>
            <a:rect l="0" t="0" r="r" b="b"/>
            <a:pathLst>
              <a:path w="21600" h="21600" extrusionOk="0">
                <a:moveTo>
                  <a:pt x="0" y="999"/>
                </a:moveTo>
                <a:cubicBezTo>
                  <a:pt x="0" y="447"/>
                  <a:pt x="4835" y="0"/>
                  <a:pt x="10800" y="0"/>
                </a:cubicBezTo>
                <a:cubicBezTo>
                  <a:pt x="16765" y="0"/>
                  <a:pt x="21600" y="447"/>
                  <a:pt x="21600" y="999"/>
                </a:cubicBezTo>
                <a:lnTo>
                  <a:pt x="21600" y="20601"/>
                </a:lnTo>
                <a:cubicBezTo>
                  <a:pt x="21600" y="21153"/>
                  <a:pt x="16765" y="21600"/>
                  <a:pt x="10800" y="21600"/>
                </a:cubicBezTo>
                <a:cubicBezTo>
                  <a:pt x="4835" y="21600"/>
                  <a:pt x="0" y="21153"/>
                  <a:pt x="0" y="20601"/>
                </a:cubicBezTo>
                <a:close/>
              </a:path>
            </a:pathLst>
          </a:custGeom>
          <a:solidFill>
            <a:srgbClr val="00B0F0"/>
          </a:solidFill>
          <a:ln w="25400">
            <a:miter lim="400000"/>
          </a:ln>
          <a:effectLst>
            <a:outerShdw blurRad="76200" dist="50800" dir="5400000" rotWithShape="0">
              <a:srgbClr val="000000">
                <a:alpha val="25000"/>
              </a:srgbClr>
            </a:outerShdw>
          </a:effectLst>
        </p:spPr>
        <p:txBody>
          <a:bodyPr lIns="101600" tIns="101600" rIns="101600" bIns="101600" anchor="ctr"/>
          <a:lstStyle/>
          <a:p>
            <a:pPr algn="ctr" defTabSz="1219200">
              <a:defRPr sz="4800">
                <a:solidFill>
                  <a:srgbClr val="FFFFFF"/>
                </a:solidFill>
                <a:latin typeface="Calibri"/>
                <a:ea typeface="Calibri"/>
                <a:cs typeface="Calibri"/>
                <a:sym typeface="Calibri"/>
              </a:defRPr>
            </a:pPr>
            <a:endParaRPr/>
          </a:p>
        </p:txBody>
      </p:sp>
      <p:sp>
        <p:nvSpPr>
          <p:cNvPr id="402" name="Oval"/>
          <p:cNvSpPr/>
          <p:nvPr/>
        </p:nvSpPr>
        <p:spPr>
          <a:xfrm>
            <a:off x="18422382" y="3213080"/>
            <a:ext cx="1720877" cy="507573"/>
          </a:xfrm>
          <a:prstGeom prst="ellipse">
            <a:avLst/>
          </a:prstGeom>
          <a:solidFill>
            <a:srgbClr val="FFFFFF">
              <a:alpha val="40000"/>
            </a:srgbClr>
          </a:solidFill>
          <a:ln w="12700">
            <a:miter lim="400000"/>
          </a:ln>
        </p:spPr>
        <p:txBody>
          <a:bodyPr lIns="101600" tIns="101600" rIns="101600" bIns="101600" anchor="ctr"/>
          <a:lstStyle/>
          <a:p>
            <a:pPr algn="ctr" defTabSz="1219200">
              <a:defRPr sz="4800">
                <a:solidFill>
                  <a:srgbClr val="FFFFFF"/>
                </a:solidFill>
                <a:latin typeface="Calibri"/>
                <a:ea typeface="Calibri"/>
                <a:cs typeface="Calibri"/>
                <a:sym typeface="Calibri"/>
              </a:defRPr>
            </a:pPr>
            <a:endParaRPr/>
          </a:p>
        </p:txBody>
      </p:sp>
      <p:sp>
        <p:nvSpPr>
          <p:cNvPr id="403" name="Diamond…"/>
          <p:cNvSpPr/>
          <p:nvPr/>
        </p:nvSpPr>
        <p:spPr>
          <a:xfrm>
            <a:off x="18441778" y="5836173"/>
            <a:ext cx="1720873" cy="492436"/>
          </a:xfrm>
          <a:prstGeom prst="rect">
            <a:avLst/>
          </a:prstGeom>
          <a:ln w="25400">
            <a:miter lim="400000"/>
          </a:ln>
          <a:extLst>
            <a:ext uri="{C572A759-6A51-4108-AA02-DFA0A04FC94B}">
              <ma14:wrappingTextBoxFlag xmlns:ma14="http://schemas.microsoft.com/office/mac/drawingml/2011/main" xmlns="" val="1"/>
            </a:ext>
          </a:extLst>
        </p:spPr>
        <p:txBody>
          <a:bodyPr lIns="91437" tIns="91437" rIns="91437" bIns="91437">
            <a:spAutoFit/>
          </a:bodyPr>
          <a:lstStyle/>
          <a:p>
            <a:pPr algn="ctr" defTabSz="1219200">
              <a:defRPr sz="2000" b="1">
                <a:solidFill>
                  <a:srgbClr val="FFFFFF"/>
                </a:solidFill>
                <a:latin typeface="+mn-lt"/>
                <a:ea typeface="+mn-ea"/>
                <a:cs typeface="+mn-cs"/>
                <a:sym typeface="Helvetica"/>
              </a:defRPr>
            </a:pPr>
            <a:r>
              <a:rPr lang="th-TH" dirty="0"/>
              <a:t>ไดมอนด์พูล</a:t>
            </a:r>
            <a:endParaRPr dirty="0"/>
          </a:p>
        </p:txBody>
      </p:sp>
      <p:sp>
        <p:nvSpPr>
          <p:cNvPr id="41" name="#6"/>
          <p:cNvSpPr/>
          <p:nvPr/>
        </p:nvSpPr>
        <p:spPr>
          <a:xfrm>
            <a:off x="14166192" y="3591018"/>
            <a:ext cx="2065770" cy="6533964"/>
          </a:xfrm>
          <a:prstGeom prst="roundRect">
            <a:avLst>
              <a:gd name="adj" fmla="val 27401"/>
            </a:avLst>
          </a:prstGeom>
          <a:ln w="50800">
            <a:solidFill>
              <a:schemeClr val="accent1"/>
            </a:solidFill>
          </a:ln>
          <a:extLst>
            <a:ext uri="{C572A759-6A51-4108-AA02-DFA0A04FC94B}">
              <ma14:wrappingTextBoxFlag xmlns:ma14="http://schemas.microsoft.com/office/mac/drawingml/2011/main" xmlns="" val="1"/>
            </a:ext>
          </a:extLst>
        </p:spPr>
        <p:txBody>
          <a:bodyPr lIns="101600" tIns="101600" rIns="101600" bIns="101600"/>
          <a:lstStyle>
            <a:lvl1pPr algn="ctr">
              <a:defRPr sz="3800"/>
            </a:lvl1pPr>
          </a:lstStyle>
          <a:p>
            <a:r>
              <a:rPr dirty="0"/>
              <a:t>#6</a:t>
            </a:r>
          </a:p>
        </p:txBody>
      </p:sp>
    </p:spTree>
    <p:extLst>
      <p:ext uri="{BB962C8B-B14F-4D97-AF65-F5344CB8AC3E}">
        <p14:creationId xmlns:p14="http://schemas.microsoft.com/office/powerpoint/2010/main" val="2283322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41"/>
                                        </p:tgtEl>
                                        <p:attrNameLst>
                                          <p:attrName>style.visibility</p:attrName>
                                        </p:attrNameLst>
                                      </p:cBhvr>
                                      <p:to>
                                        <p:strVal val="visible"/>
                                      </p:to>
                                    </p:set>
                                    <p:animEffect transition="in" filter="wipe(up)">
                                      <p:cBhvr>
                                        <p:cTn id="7"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 name="iStock0383088_M world.jpg" descr="iStock0383088_M world.jpg"/>
          <p:cNvPicPr>
            <a:picLocks/>
          </p:cNvPicPr>
          <p:nvPr/>
        </p:nvPicPr>
        <p:blipFill>
          <a:blip r:embed="rId3">
            <a:extLst/>
          </a:blip>
          <a:stretch>
            <a:fillRect/>
          </a:stretch>
        </p:blipFill>
        <p:spPr>
          <a:xfrm>
            <a:off x="5982" y="-78230"/>
            <a:ext cx="24372036" cy="14700806"/>
          </a:xfrm>
          <a:prstGeom prst="rect">
            <a:avLst/>
          </a:prstGeom>
          <a:ln w="12700">
            <a:miter lim="400000"/>
          </a:ln>
        </p:spPr>
      </p:pic>
      <p:sp>
        <p:nvSpPr>
          <p:cNvPr id="408" name="A network marketing business allows you to experience all of the benefits of being an entrepreneur without taking on risks of a traditional business"/>
          <p:cNvSpPr>
            <a:spLocks noGrp="1"/>
          </p:cNvSpPr>
          <p:nvPr>
            <p:ph type="title"/>
          </p:nvPr>
        </p:nvSpPr>
        <p:spPr>
          <a:xfrm>
            <a:off x="3395280" y="10210168"/>
            <a:ext cx="17593439" cy="2899045"/>
          </a:xfrm>
          <a:prstGeom prst="rect">
            <a:avLst/>
          </a:prstGeom>
          <a:solidFill>
            <a:srgbClr val="FFFFFF">
              <a:alpha val="88372"/>
            </a:srgbClr>
          </a:solidFill>
          <a:ln w="50800">
            <a:solidFill>
              <a:schemeClr val="accent1">
                <a:alpha val="88372"/>
              </a:schemeClr>
            </a:solidFill>
            <a:round/>
          </a:ln>
        </p:spPr>
        <p:txBody>
          <a:bodyPr/>
          <a:lstStyle/>
          <a:p>
            <a:pPr marL="0" marR="0" lvl="1" indent="0" defTabSz="914400">
              <a:defRPr sz="5400">
                <a:uFillTx/>
              </a:defRPr>
            </a:pPr>
            <a:r>
              <a:rPr lang="th-TH" dirty="0">
                <a:latin typeface="Calibri"/>
                <a:ea typeface="Calibri"/>
                <a:cs typeface="Calibri"/>
                <a:sym typeface="Calibri"/>
              </a:rPr>
              <a:t>ธุรกิจการตลาดแบบเครือข่ายช่วยให้คุณได้รับประโยชน์จากการเป็นผู้ประกอบการโดยไม่ต้องเสี่ยงกับธุรกิจแบบเดิม</a:t>
            </a:r>
            <a:endParaRPr dirty="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41" name="You have an opportunity…"/>
          <p:cNvSpPr>
            <a:spLocks noGrp="1"/>
          </p:cNvSpPr>
          <p:nvPr>
            <p:ph type="title"/>
          </p:nvPr>
        </p:nvSpPr>
        <p:spPr>
          <a:xfrm>
            <a:off x="1126675" y="696559"/>
            <a:ext cx="21920237" cy="3429003"/>
          </a:xfrm>
          <a:prstGeom prst="rect">
            <a:avLst/>
          </a:prstGeom>
        </p:spPr>
        <p:txBody>
          <a:bodyPr/>
          <a:lstStyle/>
          <a:p>
            <a:pPr defTabSz="1078991">
              <a:defRPr sz="6843" b="1">
                <a:solidFill>
                  <a:srgbClr val="0070C0"/>
                </a:solidFill>
                <a:latin typeface="Calibri"/>
                <a:ea typeface="Calibri"/>
                <a:cs typeface="Calibri"/>
                <a:sym typeface="Calibri"/>
              </a:defRPr>
            </a:pPr>
            <a:r>
              <a:t>You have an opportunity</a:t>
            </a:r>
          </a:p>
          <a:p>
            <a:pPr defTabSz="1078991">
              <a:defRPr sz="6843" b="1">
                <a:solidFill>
                  <a:srgbClr val="0070C0"/>
                </a:solidFill>
                <a:latin typeface="Calibri"/>
                <a:ea typeface="Calibri"/>
                <a:cs typeface="Calibri"/>
                <a:sym typeface="Calibri"/>
              </a:defRPr>
            </a:pPr>
            <a:r>
              <a:t>to earn a portion of world volume!</a:t>
            </a:r>
          </a:p>
          <a:p>
            <a:pPr defTabSz="1078991">
              <a:defRPr sz="6843" b="1">
                <a:solidFill>
                  <a:srgbClr val="0070C0"/>
                </a:solidFill>
                <a:latin typeface="Calibri"/>
                <a:ea typeface="Calibri"/>
                <a:cs typeface="Calibri"/>
                <a:sym typeface="Calibri"/>
              </a:defRPr>
            </a:pPr>
            <a:r>
              <a:t>Everybody is a winner! </a:t>
            </a:r>
          </a:p>
        </p:txBody>
      </p:sp>
      <p:grpSp>
        <p:nvGrpSpPr>
          <p:cNvPr id="3" name="Group 2">
            <a:extLst>
              <a:ext uri="{FF2B5EF4-FFF2-40B4-BE49-F238E27FC236}">
                <a16:creationId xmlns:a16="http://schemas.microsoft.com/office/drawing/2014/main" id="{81D22953-BB4C-D24F-AC1F-37DF3FFD0F4F}"/>
              </a:ext>
            </a:extLst>
          </p:cNvPr>
          <p:cNvGrpSpPr/>
          <p:nvPr/>
        </p:nvGrpSpPr>
        <p:grpSpPr>
          <a:xfrm>
            <a:off x="4708703" y="5189503"/>
            <a:ext cx="14480553" cy="6239272"/>
            <a:chOff x="4708703" y="5189503"/>
            <a:chExt cx="14480553" cy="6239272"/>
          </a:xfrm>
        </p:grpSpPr>
        <p:pic>
          <p:nvPicPr>
            <p:cNvPr id="1942" name="Screen Shot 2017-01-20 at 8.55.30 AM.png" descr="Screen Shot 2017-01-20 at 8.55.30 AM.png"/>
            <p:cNvPicPr>
              <a:picLocks noChangeAspect="1"/>
            </p:cNvPicPr>
            <p:nvPr/>
          </p:nvPicPr>
          <p:blipFill>
            <a:blip r:embed="rId3">
              <a:extLst/>
            </a:blip>
            <a:stretch>
              <a:fillRect/>
            </a:stretch>
          </p:blipFill>
          <p:spPr>
            <a:xfrm>
              <a:off x="4708703" y="5189503"/>
              <a:ext cx="14480553" cy="6239272"/>
            </a:xfrm>
            <a:prstGeom prst="rect">
              <a:avLst/>
            </a:prstGeom>
            <a:ln w="12700">
              <a:miter lim="400000"/>
            </a:ln>
          </p:spPr>
        </p:pic>
        <p:pic>
          <p:nvPicPr>
            <p:cNvPr id="2" name="Picture 1">
              <a:extLst>
                <a:ext uri="{FF2B5EF4-FFF2-40B4-BE49-F238E27FC236}">
                  <a16:creationId xmlns:a16="http://schemas.microsoft.com/office/drawing/2014/main" id="{BAD3BF46-535A-9E47-B61A-552C4BE2BFF0}"/>
                </a:ext>
              </a:extLst>
            </p:cNvPr>
            <p:cNvPicPr>
              <a:picLocks noChangeAspect="1"/>
            </p:cNvPicPr>
            <p:nvPr/>
          </p:nvPicPr>
          <p:blipFill>
            <a:blip r:embed="rId4"/>
            <a:stretch>
              <a:fillRect/>
            </a:stretch>
          </p:blipFill>
          <p:spPr>
            <a:xfrm>
              <a:off x="13300128" y="5396668"/>
              <a:ext cx="901700" cy="58420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6" name="Group"/>
          <p:cNvGrpSpPr/>
          <p:nvPr/>
        </p:nvGrpSpPr>
        <p:grpSpPr>
          <a:xfrm>
            <a:off x="4257179" y="8802711"/>
            <a:ext cx="16273817" cy="894077"/>
            <a:chOff x="-2" y="1"/>
            <a:chExt cx="16273815" cy="894076"/>
          </a:xfrm>
        </p:grpSpPr>
        <p:sp>
          <p:nvSpPr>
            <p:cNvPr id="1944" name="Rectangle"/>
            <p:cNvSpPr/>
            <p:nvPr/>
          </p:nvSpPr>
          <p:spPr>
            <a:xfrm>
              <a:off x="-3" y="81450"/>
              <a:ext cx="16273817" cy="731181"/>
            </a:xfrm>
            <a:prstGeom prst="rect">
              <a:avLst/>
            </a:prstGeom>
            <a:solidFill>
              <a:srgbClr val="132067"/>
            </a:solidFill>
            <a:ln w="12700" cap="flat">
              <a:noFill/>
              <a:miter lim="400000"/>
            </a:ln>
            <a:effectLst/>
          </p:spPr>
          <p:txBody>
            <a:bodyPr wrap="square" lIns="101600" tIns="101600" rIns="101600" bIns="101600" numCol="1" anchor="ctr">
              <a:noAutofit/>
            </a:bodyPr>
            <a:lstStyle/>
            <a:p>
              <a:pPr algn="ctr">
                <a:defRPr sz="4800">
                  <a:latin typeface="Calibri"/>
                  <a:ea typeface="Calibri"/>
                  <a:cs typeface="Calibri"/>
                  <a:sym typeface="Calibri"/>
                </a:defRPr>
              </a:pPr>
              <a:endParaRPr/>
            </a:p>
          </p:txBody>
        </p:sp>
        <p:sp>
          <p:nvSpPr>
            <p:cNvPr id="1945" name="72 Weeks"/>
            <p:cNvSpPr/>
            <p:nvPr/>
          </p:nvSpPr>
          <p:spPr>
            <a:xfrm>
              <a:off x="-3" y="1"/>
              <a:ext cx="16273817" cy="894077"/>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ctr">
              <a:spAutoFit/>
            </a:bodyPr>
            <a:lstStyle>
              <a:lvl1pPr algn="ctr">
                <a:defRPr sz="4800">
                  <a:solidFill>
                    <a:srgbClr val="FFFFFF"/>
                  </a:solidFill>
                  <a:latin typeface="Trebuchet MS"/>
                  <a:ea typeface="Trebuchet MS"/>
                  <a:cs typeface="Trebuchet MS"/>
                  <a:sym typeface="Trebuchet MS"/>
                </a:defRPr>
              </a:lvl1pPr>
            </a:lstStyle>
            <a:p>
              <a:r>
                <a:t>72 Weeks</a:t>
              </a:r>
            </a:p>
          </p:txBody>
        </p:sp>
      </p:grpSp>
      <p:grpSp>
        <p:nvGrpSpPr>
          <p:cNvPr id="1952" name="Group"/>
          <p:cNvGrpSpPr/>
          <p:nvPr/>
        </p:nvGrpSpPr>
        <p:grpSpPr>
          <a:xfrm>
            <a:off x="4263680" y="3856404"/>
            <a:ext cx="666753" cy="4953003"/>
            <a:chOff x="0" y="0"/>
            <a:chExt cx="666751" cy="4953001"/>
          </a:xfrm>
        </p:grpSpPr>
        <p:sp>
          <p:nvSpPr>
            <p:cNvPr id="1950" name="Rectangle"/>
            <p:cNvSpPr/>
            <p:nvPr/>
          </p:nvSpPr>
          <p:spPr>
            <a:xfrm>
              <a:off x="0" y="0"/>
              <a:ext cx="666752" cy="4953002"/>
            </a:xfrm>
            <a:prstGeom prst="rect">
              <a:avLst/>
            </a:prstGeom>
            <a:solidFill>
              <a:srgbClr val="8A3212"/>
            </a:solidFill>
            <a:ln w="12700" cap="flat">
              <a:noFill/>
              <a:miter lim="400000"/>
            </a:ln>
            <a:effectLst/>
          </p:spPr>
          <p:txBody>
            <a:bodyPr wrap="square" lIns="101600" tIns="101600" rIns="101600" bIns="101600" numCol="1" anchor="ctr">
              <a:noAutofit/>
            </a:bodyPr>
            <a:lstStyle/>
            <a:p>
              <a:pPr algn="ctr">
                <a:defRPr sz="2800">
                  <a:solidFill>
                    <a:srgbClr val="FFFFFF"/>
                  </a:solidFill>
                  <a:latin typeface="Trebuchet MS"/>
                  <a:ea typeface="Trebuchet MS"/>
                  <a:cs typeface="Trebuchet MS"/>
                  <a:sym typeface="Trebuchet MS"/>
                </a:defRPr>
              </a:pPr>
              <a:endParaRPr/>
            </a:p>
          </p:txBody>
        </p:sp>
        <p:sp>
          <p:nvSpPr>
            <p:cNvPr id="1951" name="Bronze 2 times consecutive"/>
            <p:cNvSpPr/>
            <p:nvPr/>
          </p:nvSpPr>
          <p:spPr>
            <a:xfrm rot="16200000">
              <a:off x="-1960323" y="2196149"/>
              <a:ext cx="4546120" cy="589277"/>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none" lIns="91437" tIns="91437" rIns="91437" bIns="91437" numCol="1" anchor="ctr">
              <a:spAutoFit/>
            </a:bodyPr>
            <a:lstStyle>
              <a:lvl1pPr algn="ctr">
                <a:defRPr sz="2800">
                  <a:solidFill>
                    <a:srgbClr val="FFFFFF"/>
                  </a:solidFill>
                  <a:latin typeface="Trebuchet MS"/>
                  <a:ea typeface="Trebuchet MS"/>
                  <a:cs typeface="Trebuchet MS"/>
                  <a:sym typeface="Trebuchet MS"/>
                </a:defRPr>
              </a:lvl1pPr>
            </a:lstStyle>
            <a:p>
              <a:r>
                <a:t>Bronze 2 times consecutive</a:t>
              </a:r>
            </a:p>
          </p:txBody>
        </p:sp>
      </p:grpSp>
      <p:grpSp>
        <p:nvGrpSpPr>
          <p:cNvPr id="1958" name="Group"/>
          <p:cNvGrpSpPr/>
          <p:nvPr/>
        </p:nvGrpSpPr>
        <p:grpSpPr>
          <a:xfrm>
            <a:off x="4905030" y="3856404"/>
            <a:ext cx="3384553" cy="4953003"/>
            <a:chOff x="0" y="0"/>
            <a:chExt cx="3384551" cy="4953001"/>
          </a:xfrm>
        </p:grpSpPr>
        <p:grpSp>
          <p:nvGrpSpPr>
            <p:cNvPr id="1955" name="Group"/>
            <p:cNvGrpSpPr/>
            <p:nvPr/>
          </p:nvGrpSpPr>
          <p:grpSpPr>
            <a:xfrm>
              <a:off x="0" y="0"/>
              <a:ext cx="3384552" cy="4953002"/>
              <a:chOff x="0" y="0"/>
              <a:chExt cx="3384551" cy="4953001"/>
            </a:xfrm>
          </p:grpSpPr>
          <p:sp>
            <p:nvSpPr>
              <p:cNvPr id="1953" name="Rectangle"/>
              <p:cNvSpPr/>
              <p:nvPr/>
            </p:nvSpPr>
            <p:spPr>
              <a:xfrm>
                <a:off x="0" y="0"/>
                <a:ext cx="3384552" cy="4953002"/>
              </a:xfrm>
              <a:prstGeom prst="rect">
                <a:avLst/>
              </a:prstGeom>
              <a:gradFill flip="none" rotWithShape="1">
                <a:gsLst>
                  <a:gs pos="0">
                    <a:srgbClr val="E2956A"/>
                  </a:gs>
                  <a:gs pos="100000">
                    <a:srgbClr val="BC5E41"/>
                  </a:gs>
                </a:gsLst>
                <a:path path="circle">
                  <a:fillToRect l="37721" t="-19636" r="62278" b="119636"/>
                </a:path>
              </a:gradFill>
              <a:ln w="12700" cap="flat">
                <a:noFill/>
                <a:miter lim="400000"/>
              </a:ln>
              <a:effectLst/>
            </p:spPr>
            <p:txBody>
              <a:bodyPr wrap="square" lIns="101600" tIns="101600" rIns="101600" bIns="101600" numCol="1" anchor="ctr">
                <a:noAutofit/>
              </a:bodyPr>
              <a:lstStyle/>
              <a:p>
                <a:pPr algn="ctr">
                  <a:defRPr sz="4800">
                    <a:latin typeface="Calibri"/>
                    <a:ea typeface="Calibri"/>
                    <a:cs typeface="Calibri"/>
                    <a:sym typeface="Calibri"/>
                  </a:defRPr>
                </a:pPr>
                <a:endParaRPr/>
              </a:p>
            </p:txBody>
          </p:sp>
          <p:sp>
            <p:nvSpPr>
              <p:cNvPr id="1954" name="12 Weeks"/>
              <p:cNvSpPr/>
              <p:nvPr/>
            </p:nvSpPr>
            <p:spPr>
              <a:xfrm>
                <a:off x="0" y="2029463"/>
                <a:ext cx="3384552" cy="894077"/>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ctr">
                <a:spAutoFit/>
              </a:bodyPr>
              <a:lstStyle>
                <a:lvl1pPr algn="ctr">
                  <a:defRPr sz="4800">
                    <a:solidFill>
                      <a:srgbClr val="FFFFFF"/>
                    </a:solidFill>
                    <a:latin typeface="Trebuchet MS"/>
                    <a:ea typeface="Trebuchet MS"/>
                    <a:cs typeface="Trebuchet MS"/>
                    <a:sym typeface="Trebuchet MS"/>
                  </a:defRPr>
                </a:lvl1pPr>
              </a:lstStyle>
              <a:p>
                <a:r>
                  <a:t>12 Weeks</a:t>
                </a:r>
              </a:p>
            </p:txBody>
          </p:sp>
        </p:grpSp>
        <p:sp>
          <p:nvSpPr>
            <p:cNvPr id="1956" name="Bronze Pool"/>
            <p:cNvSpPr/>
            <p:nvPr/>
          </p:nvSpPr>
          <p:spPr>
            <a:xfrm>
              <a:off x="266952" y="15872"/>
              <a:ext cx="2590296" cy="716277"/>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none" lIns="91437" tIns="91437" rIns="91437" bIns="91437" numCol="1" anchor="t">
              <a:spAutoFit/>
            </a:bodyPr>
            <a:lstStyle>
              <a:lvl1pPr algn="ctr">
                <a:defRPr sz="3600">
                  <a:solidFill>
                    <a:srgbClr val="8A3212"/>
                  </a:solidFill>
                  <a:latin typeface="Trebuchet MS"/>
                  <a:ea typeface="Trebuchet MS"/>
                  <a:cs typeface="Trebuchet MS"/>
                  <a:sym typeface="Trebuchet MS"/>
                </a:defRPr>
              </a:lvl1pPr>
            </a:lstStyle>
            <a:p>
              <a:r>
                <a:t>Bronze Pool</a:t>
              </a:r>
            </a:p>
          </p:txBody>
        </p:sp>
        <p:sp>
          <p:nvSpPr>
            <p:cNvPr id="1957" name="Bronze or Higher"/>
            <p:cNvSpPr/>
            <p:nvPr/>
          </p:nvSpPr>
          <p:spPr>
            <a:xfrm>
              <a:off x="318607" y="4283073"/>
              <a:ext cx="2483810" cy="538477"/>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none" lIns="91437" tIns="91437" rIns="91437" bIns="91437" numCol="1" anchor="t">
              <a:spAutoFit/>
            </a:bodyPr>
            <a:lstStyle>
              <a:lvl1pPr algn="ctr">
                <a:defRPr>
                  <a:solidFill>
                    <a:srgbClr val="8A3212"/>
                  </a:solidFill>
                  <a:latin typeface="Trebuchet MS"/>
                  <a:ea typeface="Trebuchet MS"/>
                  <a:cs typeface="Trebuchet MS"/>
                  <a:sym typeface="Trebuchet MS"/>
                </a:defRPr>
              </a:lvl1pPr>
            </a:lstStyle>
            <a:p>
              <a:r>
                <a:t>Bronze or Higher</a:t>
              </a:r>
            </a:p>
          </p:txBody>
        </p:sp>
      </p:grpSp>
      <p:grpSp>
        <p:nvGrpSpPr>
          <p:cNvPr id="1961" name="Group"/>
          <p:cNvGrpSpPr/>
          <p:nvPr/>
        </p:nvGrpSpPr>
        <p:grpSpPr>
          <a:xfrm>
            <a:off x="12404382" y="3856404"/>
            <a:ext cx="666753" cy="4953003"/>
            <a:chOff x="0" y="0"/>
            <a:chExt cx="666751" cy="4953001"/>
          </a:xfrm>
        </p:grpSpPr>
        <p:sp>
          <p:nvSpPr>
            <p:cNvPr id="1959" name="Rectangle"/>
            <p:cNvSpPr/>
            <p:nvPr/>
          </p:nvSpPr>
          <p:spPr>
            <a:xfrm>
              <a:off x="0" y="0"/>
              <a:ext cx="666752" cy="4953002"/>
            </a:xfrm>
            <a:prstGeom prst="rect">
              <a:avLst/>
            </a:prstGeom>
            <a:solidFill>
              <a:srgbClr val="F4BA00"/>
            </a:solidFill>
            <a:ln w="12700" cap="flat">
              <a:noFill/>
              <a:miter lim="400000"/>
            </a:ln>
            <a:effectLst/>
          </p:spPr>
          <p:txBody>
            <a:bodyPr wrap="square" lIns="101600" tIns="101600" rIns="101600" bIns="101600" numCol="1" anchor="ctr">
              <a:noAutofit/>
            </a:bodyPr>
            <a:lstStyle/>
            <a:p>
              <a:pPr algn="ctr">
                <a:defRPr sz="2800">
                  <a:solidFill>
                    <a:srgbClr val="FFFFFF"/>
                  </a:solidFill>
                  <a:latin typeface="Trebuchet MS"/>
                  <a:ea typeface="Trebuchet MS"/>
                  <a:cs typeface="Trebuchet MS"/>
                  <a:sym typeface="Trebuchet MS"/>
                </a:defRPr>
              </a:pPr>
              <a:endParaRPr/>
            </a:p>
          </p:txBody>
        </p:sp>
        <p:sp>
          <p:nvSpPr>
            <p:cNvPr id="1960" name="Gold 2 times consecutive"/>
            <p:cNvSpPr/>
            <p:nvPr/>
          </p:nvSpPr>
          <p:spPr>
            <a:xfrm rot="16200000">
              <a:off x="-1763187" y="2240600"/>
              <a:ext cx="4193126" cy="589277"/>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none" lIns="91437" tIns="91437" rIns="91437" bIns="91437" numCol="1" anchor="ctr">
              <a:spAutoFit/>
            </a:bodyPr>
            <a:lstStyle>
              <a:lvl1pPr algn="ctr">
                <a:defRPr sz="2800">
                  <a:solidFill>
                    <a:srgbClr val="FFFFFF"/>
                  </a:solidFill>
                  <a:latin typeface="Trebuchet MS"/>
                  <a:ea typeface="Trebuchet MS"/>
                  <a:cs typeface="Trebuchet MS"/>
                  <a:sym typeface="Trebuchet MS"/>
                </a:defRPr>
              </a:lvl1pPr>
            </a:lstStyle>
            <a:p>
              <a:r>
                <a:t>Gold 2 times consecutive</a:t>
              </a:r>
            </a:p>
          </p:txBody>
        </p:sp>
      </p:grpSp>
      <p:grpSp>
        <p:nvGrpSpPr>
          <p:cNvPr id="1967" name="Group"/>
          <p:cNvGrpSpPr/>
          <p:nvPr/>
        </p:nvGrpSpPr>
        <p:grpSpPr>
          <a:xfrm>
            <a:off x="13061608" y="3856404"/>
            <a:ext cx="3375027" cy="4953003"/>
            <a:chOff x="0" y="0"/>
            <a:chExt cx="3375026" cy="4953001"/>
          </a:xfrm>
        </p:grpSpPr>
        <p:grpSp>
          <p:nvGrpSpPr>
            <p:cNvPr id="1964" name="Group"/>
            <p:cNvGrpSpPr/>
            <p:nvPr/>
          </p:nvGrpSpPr>
          <p:grpSpPr>
            <a:xfrm>
              <a:off x="-1" y="0"/>
              <a:ext cx="3375026" cy="4953002"/>
              <a:chOff x="0" y="0"/>
              <a:chExt cx="3375024" cy="4953001"/>
            </a:xfrm>
          </p:grpSpPr>
          <p:sp>
            <p:nvSpPr>
              <p:cNvPr id="1962" name="Rectangle"/>
              <p:cNvSpPr/>
              <p:nvPr/>
            </p:nvSpPr>
            <p:spPr>
              <a:xfrm>
                <a:off x="-1" y="0"/>
                <a:ext cx="3375026" cy="4953002"/>
              </a:xfrm>
              <a:prstGeom prst="rect">
                <a:avLst/>
              </a:prstGeom>
              <a:gradFill flip="none" rotWithShape="1">
                <a:gsLst>
                  <a:gs pos="0">
                    <a:srgbClr val="FFE888"/>
                  </a:gs>
                  <a:gs pos="100000">
                    <a:srgbClr val="FFCF0D"/>
                  </a:gs>
                </a:gsLst>
                <a:path path="circle">
                  <a:fillToRect l="37721" t="-19636" r="62278" b="119636"/>
                </a:path>
              </a:gradFill>
              <a:ln w="12700" cap="flat">
                <a:noFill/>
                <a:miter lim="400000"/>
              </a:ln>
              <a:effectLst/>
            </p:spPr>
            <p:txBody>
              <a:bodyPr wrap="square" lIns="101600" tIns="101600" rIns="101600" bIns="101600" numCol="1" anchor="ctr">
                <a:noAutofit/>
              </a:bodyPr>
              <a:lstStyle/>
              <a:p>
                <a:pPr algn="ctr">
                  <a:defRPr sz="4800">
                    <a:latin typeface="Calibri"/>
                    <a:ea typeface="Calibri"/>
                    <a:cs typeface="Calibri"/>
                    <a:sym typeface="Calibri"/>
                  </a:defRPr>
                </a:pPr>
                <a:endParaRPr/>
              </a:p>
            </p:txBody>
          </p:sp>
          <p:sp>
            <p:nvSpPr>
              <p:cNvPr id="1963" name="20 Weeks"/>
              <p:cNvSpPr/>
              <p:nvPr/>
            </p:nvSpPr>
            <p:spPr>
              <a:xfrm>
                <a:off x="-1" y="2029463"/>
                <a:ext cx="3375026" cy="894077"/>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ctr">
                <a:spAutoFit/>
              </a:bodyPr>
              <a:lstStyle>
                <a:lvl1pPr algn="ctr">
                  <a:defRPr sz="4800">
                    <a:solidFill>
                      <a:srgbClr val="FFFFFF"/>
                    </a:solidFill>
                    <a:latin typeface="Trebuchet MS"/>
                    <a:ea typeface="Trebuchet MS"/>
                    <a:cs typeface="Trebuchet MS"/>
                    <a:sym typeface="Trebuchet MS"/>
                  </a:defRPr>
                </a:lvl1pPr>
              </a:lstStyle>
              <a:p>
                <a:r>
                  <a:t>20 Weeks</a:t>
                </a:r>
              </a:p>
            </p:txBody>
          </p:sp>
        </p:grpSp>
        <p:sp>
          <p:nvSpPr>
            <p:cNvPr id="1965" name="Gold Pool"/>
            <p:cNvSpPr/>
            <p:nvPr/>
          </p:nvSpPr>
          <p:spPr>
            <a:xfrm>
              <a:off x="41273" y="19048"/>
              <a:ext cx="3333753" cy="716277"/>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lvl1pPr algn="ctr">
                <a:defRPr sz="3600">
                  <a:solidFill>
                    <a:srgbClr val="836565"/>
                  </a:solidFill>
                  <a:latin typeface="Trebuchet MS"/>
                  <a:ea typeface="Trebuchet MS"/>
                  <a:cs typeface="Trebuchet MS"/>
                  <a:sym typeface="Trebuchet MS"/>
                </a:defRPr>
              </a:lvl1pPr>
            </a:lstStyle>
            <a:p>
              <a:r>
                <a:t>Gold Pool</a:t>
              </a:r>
            </a:p>
          </p:txBody>
        </p:sp>
        <p:sp>
          <p:nvSpPr>
            <p:cNvPr id="1966" name="Gold or Higher"/>
            <p:cNvSpPr/>
            <p:nvPr/>
          </p:nvSpPr>
          <p:spPr>
            <a:xfrm>
              <a:off x="63498" y="4283073"/>
              <a:ext cx="3311527" cy="538477"/>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lvl1pPr algn="ctr">
                <a:defRPr>
                  <a:solidFill>
                    <a:srgbClr val="836565"/>
                  </a:solidFill>
                  <a:latin typeface="Trebuchet MS"/>
                  <a:ea typeface="Trebuchet MS"/>
                  <a:cs typeface="Trebuchet MS"/>
                  <a:sym typeface="Trebuchet MS"/>
                </a:defRPr>
              </a:lvl1pPr>
            </a:lstStyle>
            <a:p>
              <a:r>
                <a:t>Gold or Higher</a:t>
              </a:r>
            </a:p>
          </p:txBody>
        </p:sp>
      </p:grpSp>
      <p:grpSp>
        <p:nvGrpSpPr>
          <p:cNvPr id="1973" name="Group"/>
          <p:cNvGrpSpPr/>
          <p:nvPr/>
        </p:nvGrpSpPr>
        <p:grpSpPr>
          <a:xfrm>
            <a:off x="8933650" y="3856404"/>
            <a:ext cx="3407233" cy="4953003"/>
            <a:chOff x="6350" y="0"/>
            <a:chExt cx="3407231" cy="4953001"/>
          </a:xfrm>
        </p:grpSpPr>
        <p:grpSp>
          <p:nvGrpSpPr>
            <p:cNvPr id="1970" name="Group"/>
            <p:cNvGrpSpPr/>
            <p:nvPr/>
          </p:nvGrpSpPr>
          <p:grpSpPr>
            <a:xfrm>
              <a:off x="22680" y="0"/>
              <a:ext cx="3390902" cy="4953002"/>
              <a:chOff x="0" y="0"/>
              <a:chExt cx="3390901" cy="4953001"/>
            </a:xfrm>
          </p:grpSpPr>
          <p:sp>
            <p:nvSpPr>
              <p:cNvPr id="1968" name="Rectangle"/>
              <p:cNvSpPr/>
              <p:nvPr/>
            </p:nvSpPr>
            <p:spPr>
              <a:xfrm>
                <a:off x="0" y="0"/>
                <a:ext cx="3390902" cy="4953002"/>
              </a:xfrm>
              <a:prstGeom prst="rect">
                <a:avLst/>
              </a:prstGeom>
              <a:gradFill flip="none" rotWithShape="1">
                <a:gsLst>
                  <a:gs pos="0">
                    <a:srgbClr val="D5E1F1"/>
                  </a:gs>
                  <a:gs pos="100000">
                    <a:srgbClr val="8BA1B5"/>
                  </a:gs>
                </a:gsLst>
                <a:path path="circle">
                  <a:fillToRect l="37721" t="-19636" r="62278" b="119636"/>
                </a:path>
              </a:gradFill>
              <a:ln w="12700" cap="flat">
                <a:noFill/>
                <a:miter lim="400000"/>
              </a:ln>
              <a:effectLst/>
            </p:spPr>
            <p:txBody>
              <a:bodyPr wrap="square" lIns="101600" tIns="101600" rIns="101600" bIns="101600" numCol="1" anchor="ctr">
                <a:noAutofit/>
              </a:bodyPr>
              <a:lstStyle/>
              <a:p>
                <a:pPr algn="ctr">
                  <a:defRPr sz="4800">
                    <a:latin typeface="Calibri"/>
                    <a:ea typeface="Calibri"/>
                    <a:cs typeface="Calibri"/>
                    <a:sym typeface="Calibri"/>
                  </a:defRPr>
                </a:pPr>
                <a:endParaRPr/>
              </a:p>
            </p:txBody>
          </p:sp>
          <p:sp>
            <p:nvSpPr>
              <p:cNvPr id="1969" name="16 Weeks"/>
              <p:cNvSpPr/>
              <p:nvPr/>
            </p:nvSpPr>
            <p:spPr>
              <a:xfrm>
                <a:off x="0" y="2029463"/>
                <a:ext cx="3390902" cy="894077"/>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ctr">
                <a:spAutoFit/>
              </a:bodyPr>
              <a:lstStyle>
                <a:lvl1pPr algn="ctr">
                  <a:defRPr sz="4800">
                    <a:solidFill>
                      <a:srgbClr val="FFFFFF"/>
                    </a:solidFill>
                    <a:latin typeface="Trebuchet MS"/>
                    <a:ea typeface="Trebuchet MS"/>
                    <a:cs typeface="Trebuchet MS"/>
                    <a:sym typeface="Trebuchet MS"/>
                  </a:defRPr>
                </a:lvl1pPr>
              </a:lstStyle>
              <a:p>
                <a:r>
                  <a:t>16 Weeks</a:t>
                </a:r>
              </a:p>
            </p:txBody>
          </p:sp>
        </p:grpSp>
        <p:sp>
          <p:nvSpPr>
            <p:cNvPr id="1971" name="Silver Pool"/>
            <p:cNvSpPr/>
            <p:nvPr/>
          </p:nvSpPr>
          <p:spPr>
            <a:xfrm>
              <a:off x="6350" y="19048"/>
              <a:ext cx="3039384" cy="894077"/>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none" lIns="91437" tIns="91437" rIns="91437" bIns="91437" numCol="1" anchor="t">
              <a:spAutoFit/>
            </a:bodyPr>
            <a:lstStyle>
              <a:lvl1pPr algn="ctr">
                <a:defRPr sz="4800">
                  <a:solidFill>
                    <a:srgbClr val="595959"/>
                  </a:solidFill>
                  <a:latin typeface="Trebuchet MS"/>
                  <a:ea typeface="Trebuchet MS"/>
                  <a:cs typeface="Trebuchet MS"/>
                  <a:sym typeface="Trebuchet MS"/>
                </a:defRPr>
              </a:lvl1pPr>
            </a:lstStyle>
            <a:p>
              <a:r>
                <a:t>Silver Pool</a:t>
              </a:r>
            </a:p>
          </p:txBody>
        </p:sp>
        <p:sp>
          <p:nvSpPr>
            <p:cNvPr id="1972" name="Silver or Higher"/>
            <p:cNvSpPr/>
            <p:nvPr/>
          </p:nvSpPr>
          <p:spPr>
            <a:xfrm>
              <a:off x="371424" y="4283073"/>
              <a:ext cx="2309234" cy="538477"/>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none" lIns="91437" tIns="91437" rIns="91437" bIns="91437" numCol="1" anchor="t">
              <a:spAutoFit/>
            </a:bodyPr>
            <a:lstStyle>
              <a:lvl1pPr algn="ctr">
                <a:defRPr>
                  <a:solidFill>
                    <a:srgbClr val="595959"/>
                  </a:solidFill>
                  <a:latin typeface="Trebuchet MS"/>
                  <a:ea typeface="Trebuchet MS"/>
                  <a:cs typeface="Trebuchet MS"/>
                  <a:sym typeface="Trebuchet MS"/>
                </a:defRPr>
              </a:lvl1pPr>
            </a:lstStyle>
            <a:p>
              <a:r>
                <a:t>Silver or Higher</a:t>
              </a:r>
            </a:p>
          </p:txBody>
        </p:sp>
      </p:grpSp>
      <p:grpSp>
        <p:nvGrpSpPr>
          <p:cNvPr id="1976" name="Group"/>
          <p:cNvGrpSpPr/>
          <p:nvPr/>
        </p:nvGrpSpPr>
        <p:grpSpPr>
          <a:xfrm>
            <a:off x="8334030" y="3856404"/>
            <a:ext cx="666753" cy="4953003"/>
            <a:chOff x="0" y="0"/>
            <a:chExt cx="666751" cy="4953001"/>
          </a:xfrm>
        </p:grpSpPr>
        <p:sp>
          <p:nvSpPr>
            <p:cNvPr id="1974" name="Rectangle"/>
            <p:cNvSpPr/>
            <p:nvPr/>
          </p:nvSpPr>
          <p:spPr>
            <a:xfrm>
              <a:off x="0" y="0"/>
              <a:ext cx="666752" cy="4953002"/>
            </a:xfrm>
            <a:prstGeom prst="rect">
              <a:avLst/>
            </a:prstGeom>
            <a:solidFill>
              <a:srgbClr val="6A7A8A"/>
            </a:solidFill>
            <a:ln w="12700" cap="flat">
              <a:noFill/>
              <a:miter lim="400000"/>
            </a:ln>
            <a:effectLst/>
          </p:spPr>
          <p:txBody>
            <a:bodyPr wrap="square" lIns="101600" tIns="101600" rIns="101600" bIns="101600" numCol="1" anchor="ctr">
              <a:noAutofit/>
            </a:bodyPr>
            <a:lstStyle/>
            <a:p>
              <a:pPr algn="ctr">
                <a:defRPr sz="2800">
                  <a:solidFill>
                    <a:srgbClr val="808080"/>
                  </a:solidFill>
                  <a:latin typeface="Trebuchet MS"/>
                  <a:ea typeface="Trebuchet MS"/>
                  <a:cs typeface="Trebuchet MS"/>
                  <a:sym typeface="Trebuchet MS"/>
                </a:defRPr>
              </a:pPr>
              <a:endParaRPr/>
            </a:p>
          </p:txBody>
        </p:sp>
        <p:sp>
          <p:nvSpPr>
            <p:cNvPr id="1975" name="Silver 2 times consecutive"/>
            <p:cNvSpPr/>
            <p:nvPr/>
          </p:nvSpPr>
          <p:spPr>
            <a:xfrm rot="16200000">
              <a:off x="-1837849" y="2242187"/>
              <a:ext cx="4342450" cy="589277"/>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none" lIns="91437" tIns="91437" rIns="91437" bIns="91437" numCol="1" anchor="ctr">
              <a:spAutoFit/>
            </a:bodyPr>
            <a:lstStyle>
              <a:lvl1pPr algn="ctr">
                <a:defRPr sz="2800">
                  <a:solidFill>
                    <a:srgbClr val="FFFFFF"/>
                  </a:solidFill>
                  <a:latin typeface="Trebuchet MS"/>
                  <a:ea typeface="Trebuchet MS"/>
                  <a:cs typeface="Trebuchet MS"/>
                  <a:sym typeface="Trebuchet MS"/>
                </a:defRPr>
              </a:lvl1pPr>
            </a:lstStyle>
            <a:p>
              <a:r>
                <a:t>Silver 2 times consecutive</a:t>
              </a:r>
            </a:p>
          </p:txBody>
        </p:sp>
      </p:grpSp>
      <p:grpSp>
        <p:nvGrpSpPr>
          <p:cNvPr id="1982" name="Group"/>
          <p:cNvGrpSpPr/>
          <p:nvPr/>
        </p:nvGrpSpPr>
        <p:grpSpPr>
          <a:xfrm>
            <a:off x="17074805" y="3856404"/>
            <a:ext cx="3454405" cy="4953003"/>
            <a:chOff x="0" y="0"/>
            <a:chExt cx="3454403" cy="4953001"/>
          </a:xfrm>
        </p:grpSpPr>
        <p:grpSp>
          <p:nvGrpSpPr>
            <p:cNvPr id="1979" name="Group"/>
            <p:cNvGrpSpPr/>
            <p:nvPr/>
          </p:nvGrpSpPr>
          <p:grpSpPr>
            <a:xfrm>
              <a:off x="72346" y="0"/>
              <a:ext cx="3382058" cy="4953002"/>
              <a:chOff x="0" y="0"/>
              <a:chExt cx="3382057" cy="4953001"/>
            </a:xfrm>
          </p:grpSpPr>
          <p:sp>
            <p:nvSpPr>
              <p:cNvPr id="1977" name="Rectangle"/>
              <p:cNvSpPr/>
              <p:nvPr/>
            </p:nvSpPr>
            <p:spPr>
              <a:xfrm>
                <a:off x="0" y="0"/>
                <a:ext cx="3382058" cy="4953002"/>
              </a:xfrm>
              <a:prstGeom prst="rect">
                <a:avLst/>
              </a:prstGeom>
              <a:gradFill flip="none" rotWithShape="1">
                <a:gsLst>
                  <a:gs pos="0">
                    <a:srgbClr val="A1A7AC"/>
                  </a:gs>
                  <a:gs pos="100000">
                    <a:srgbClr val="6D757E"/>
                  </a:gs>
                </a:gsLst>
                <a:path path="circle">
                  <a:fillToRect l="37721" t="-19636" r="62278" b="119636"/>
                </a:path>
              </a:gradFill>
              <a:ln w="12700" cap="flat">
                <a:noFill/>
                <a:miter lim="400000"/>
              </a:ln>
              <a:effectLst/>
            </p:spPr>
            <p:txBody>
              <a:bodyPr wrap="square" lIns="101600" tIns="101600" rIns="101600" bIns="101600" numCol="1" anchor="ctr">
                <a:noAutofit/>
              </a:bodyPr>
              <a:lstStyle/>
              <a:p>
                <a:pPr algn="ctr">
                  <a:defRPr sz="4800">
                    <a:latin typeface="Calibri"/>
                    <a:ea typeface="Calibri"/>
                    <a:cs typeface="Calibri"/>
                    <a:sym typeface="Calibri"/>
                  </a:defRPr>
                </a:pPr>
                <a:endParaRPr/>
              </a:p>
            </p:txBody>
          </p:sp>
          <p:sp>
            <p:nvSpPr>
              <p:cNvPr id="1978" name="24 Weeks"/>
              <p:cNvSpPr/>
              <p:nvPr/>
            </p:nvSpPr>
            <p:spPr>
              <a:xfrm>
                <a:off x="0" y="2029463"/>
                <a:ext cx="3382058" cy="894077"/>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ctr">
                <a:spAutoFit/>
              </a:bodyPr>
              <a:lstStyle>
                <a:lvl1pPr algn="ctr">
                  <a:defRPr sz="4800">
                    <a:solidFill>
                      <a:srgbClr val="FFFFFF"/>
                    </a:solidFill>
                    <a:latin typeface="Trebuchet MS"/>
                    <a:ea typeface="Trebuchet MS"/>
                    <a:cs typeface="Trebuchet MS"/>
                    <a:sym typeface="Trebuchet MS"/>
                  </a:defRPr>
                </a:lvl1pPr>
              </a:lstStyle>
              <a:p>
                <a:r>
                  <a:t>24 Weeks</a:t>
                </a:r>
              </a:p>
            </p:txBody>
          </p:sp>
        </p:grpSp>
        <p:sp>
          <p:nvSpPr>
            <p:cNvPr id="1980" name="Platinum Pool"/>
            <p:cNvSpPr/>
            <p:nvPr/>
          </p:nvSpPr>
          <p:spPr>
            <a:xfrm>
              <a:off x="0" y="25397"/>
              <a:ext cx="3454402" cy="1605277"/>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lvl1pPr algn="ctr">
                <a:defRPr sz="4800">
                  <a:solidFill>
                    <a:srgbClr val="404040"/>
                  </a:solidFill>
                  <a:latin typeface="Trebuchet MS"/>
                  <a:ea typeface="Trebuchet MS"/>
                  <a:cs typeface="Trebuchet MS"/>
                  <a:sym typeface="Trebuchet MS"/>
                </a:defRPr>
              </a:lvl1pPr>
            </a:lstStyle>
            <a:p>
              <a:r>
                <a:t>Platinum Pool</a:t>
              </a:r>
            </a:p>
          </p:txBody>
        </p:sp>
        <p:sp>
          <p:nvSpPr>
            <p:cNvPr id="1981" name="Platinum or Higher"/>
            <p:cNvSpPr/>
            <p:nvPr/>
          </p:nvSpPr>
          <p:spPr>
            <a:xfrm>
              <a:off x="142871" y="4283073"/>
              <a:ext cx="3311532" cy="538477"/>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t">
              <a:spAutoFit/>
            </a:bodyPr>
            <a:lstStyle>
              <a:lvl1pPr algn="ctr">
                <a:defRPr>
                  <a:latin typeface="Trebuchet MS"/>
                  <a:ea typeface="Trebuchet MS"/>
                  <a:cs typeface="Trebuchet MS"/>
                  <a:sym typeface="Trebuchet MS"/>
                </a:defRPr>
              </a:lvl1pPr>
            </a:lstStyle>
            <a:p>
              <a:r>
                <a:t>Platinum or Higher</a:t>
              </a:r>
            </a:p>
          </p:txBody>
        </p:sp>
      </p:grpSp>
      <p:grpSp>
        <p:nvGrpSpPr>
          <p:cNvPr id="1985" name="Group"/>
          <p:cNvGrpSpPr/>
          <p:nvPr/>
        </p:nvGrpSpPr>
        <p:grpSpPr>
          <a:xfrm>
            <a:off x="16496955" y="3857002"/>
            <a:ext cx="669929" cy="4950601"/>
            <a:chOff x="0" y="0"/>
            <a:chExt cx="669928" cy="4950599"/>
          </a:xfrm>
        </p:grpSpPr>
        <p:sp>
          <p:nvSpPr>
            <p:cNvPr id="1983" name="Rectangle"/>
            <p:cNvSpPr/>
            <p:nvPr/>
          </p:nvSpPr>
          <p:spPr>
            <a:xfrm>
              <a:off x="0" y="0"/>
              <a:ext cx="669929" cy="4950600"/>
            </a:xfrm>
            <a:prstGeom prst="rect">
              <a:avLst/>
            </a:prstGeom>
            <a:solidFill>
              <a:srgbClr val="404040"/>
            </a:solidFill>
            <a:ln w="12700" cap="flat">
              <a:noFill/>
              <a:miter lim="400000"/>
            </a:ln>
            <a:effectLst/>
          </p:spPr>
          <p:txBody>
            <a:bodyPr wrap="square" lIns="101600" tIns="101600" rIns="101600" bIns="101600" numCol="1" anchor="ctr">
              <a:noAutofit/>
            </a:bodyPr>
            <a:lstStyle/>
            <a:p>
              <a:pPr algn="ctr">
                <a:defRPr sz="2800">
                  <a:solidFill>
                    <a:srgbClr val="FFFFFF"/>
                  </a:solidFill>
                  <a:latin typeface="Trebuchet MS"/>
                  <a:ea typeface="Trebuchet MS"/>
                  <a:cs typeface="Trebuchet MS"/>
                  <a:sym typeface="Trebuchet MS"/>
                </a:defRPr>
              </a:pPr>
              <a:endParaRPr/>
            </a:p>
          </p:txBody>
        </p:sp>
        <p:sp>
          <p:nvSpPr>
            <p:cNvPr id="1984" name="Platinum 2 times consecutive"/>
            <p:cNvSpPr/>
            <p:nvPr/>
          </p:nvSpPr>
          <p:spPr>
            <a:xfrm rot="16200000">
              <a:off x="-2117455" y="2187614"/>
              <a:ext cx="4874982" cy="589277"/>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none" lIns="91437" tIns="91437" rIns="91437" bIns="91437" numCol="1" anchor="t">
              <a:spAutoFit/>
            </a:bodyPr>
            <a:lstStyle>
              <a:lvl1pPr algn="ctr">
                <a:defRPr sz="2800">
                  <a:solidFill>
                    <a:srgbClr val="FFFFFF"/>
                  </a:solidFill>
                  <a:latin typeface="Trebuchet MS"/>
                  <a:ea typeface="Trebuchet MS"/>
                  <a:cs typeface="Trebuchet MS"/>
                  <a:sym typeface="Trebuchet MS"/>
                </a:defRPr>
              </a:lvl1pPr>
            </a:lstStyle>
            <a:p>
              <a:r>
                <a:t>Platinum 2 times consecutive</a:t>
              </a:r>
            </a:p>
          </p:txBody>
        </p:sp>
      </p:grpSp>
      <p:grpSp>
        <p:nvGrpSpPr>
          <p:cNvPr id="3" name="Group 2">
            <a:extLst>
              <a:ext uri="{FF2B5EF4-FFF2-40B4-BE49-F238E27FC236}">
                <a16:creationId xmlns:a16="http://schemas.microsoft.com/office/drawing/2014/main" id="{91308D02-62A8-6149-BB06-E26A7646F1DC}"/>
              </a:ext>
            </a:extLst>
          </p:cNvPr>
          <p:cNvGrpSpPr/>
          <p:nvPr/>
        </p:nvGrpSpPr>
        <p:grpSpPr>
          <a:xfrm>
            <a:off x="4257179" y="2702567"/>
            <a:ext cx="16273817" cy="1053395"/>
            <a:chOff x="4257179" y="2702567"/>
            <a:chExt cx="16273817" cy="1053395"/>
          </a:xfrm>
        </p:grpSpPr>
        <p:grpSp>
          <p:nvGrpSpPr>
            <p:cNvPr id="1949" name="Group"/>
            <p:cNvGrpSpPr/>
            <p:nvPr/>
          </p:nvGrpSpPr>
          <p:grpSpPr>
            <a:xfrm>
              <a:off x="4257179" y="2702567"/>
              <a:ext cx="16273817" cy="1053395"/>
              <a:chOff x="-2" y="-1"/>
              <a:chExt cx="16273815" cy="1053393"/>
            </a:xfrm>
          </p:grpSpPr>
          <p:sp>
            <p:nvSpPr>
              <p:cNvPr id="1947" name="Rectangle"/>
              <p:cNvSpPr/>
              <p:nvPr/>
            </p:nvSpPr>
            <p:spPr>
              <a:xfrm>
                <a:off x="-3" y="-2"/>
                <a:ext cx="16273817" cy="1053394"/>
              </a:xfrm>
              <a:prstGeom prst="rect">
                <a:avLst/>
              </a:prstGeom>
              <a:solidFill>
                <a:srgbClr val="0071CE"/>
              </a:solidFill>
              <a:ln w="12700" cap="flat">
                <a:noFill/>
                <a:miter lim="400000"/>
              </a:ln>
              <a:effectLst/>
            </p:spPr>
            <p:txBody>
              <a:bodyPr wrap="square" lIns="101600" tIns="101600" rIns="101600" bIns="101600" numCol="1" anchor="ctr">
                <a:noAutofit/>
              </a:bodyPr>
              <a:lstStyle/>
              <a:p>
                <a:pPr algn="ctr">
                  <a:defRPr sz="4800">
                    <a:latin typeface="Calibri"/>
                    <a:ea typeface="Calibri"/>
                    <a:cs typeface="Calibri"/>
                    <a:sym typeface="Calibri"/>
                  </a:defRPr>
                </a:pPr>
                <a:endParaRPr/>
              </a:p>
            </p:txBody>
          </p:sp>
          <p:sp>
            <p:nvSpPr>
              <p:cNvPr id="1948" name="Executive Momentum Pool - 3% of Global Sales"/>
              <p:cNvSpPr/>
              <p:nvPr/>
            </p:nvSpPr>
            <p:spPr>
              <a:xfrm>
                <a:off x="-3" y="79657"/>
                <a:ext cx="16273817" cy="894077"/>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91437" tIns="91437" rIns="91437" bIns="91437" numCol="1" anchor="ctr">
                <a:spAutoFit/>
              </a:bodyPr>
              <a:lstStyle/>
              <a:p>
                <a:pPr algn="ctr">
                  <a:defRPr sz="4800" b="1">
                    <a:solidFill>
                      <a:srgbClr val="FFFFFF"/>
                    </a:solidFill>
                    <a:latin typeface="Trebuchet MS"/>
                    <a:ea typeface="Trebuchet MS"/>
                    <a:cs typeface="Trebuchet MS"/>
                    <a:sym typeface="Trebuchet MS"/>
                  </a:defRPr>
                </a:pPr>
                <a:r>
                  <a:t>Executive Momentum Pool - 3% </a:t>
                </a:r>
                <a:r>
                  <a:rPr b="0"/>
                  <a:t>of Global Sales</a:t>
                </a:r>
              </a:p>
            </p:txBody>
          </p:sp>
        </p:grpSp>
        <p:pic>
          <p:nvPicPr>
            <p:cNvPr id="2" name="Picture 1">
              <a:extLst>
                <a:ext uri="{FF2B5EF4-FFF2-40B4-BE49-F238E27FC236}">
                  <a16:creationId xmlns:a16="http://schemas.microsoft.com/office/drawing/2014/main" id="{9A148327-9D7E-984D-8CE5-492E0F026645}"/>
                </a:ext>
              </a:extLst>
            </p:cNvPr>
            <p:cNvPicPr>
              <a:picLocks noChangeAspect="1"/>
            </p:cNvPicPr>
            <p:nvPr/>
          </p:nvPicPr>
          <p:blipFill>
            <a:blip r:embed="rId3"/>
            <a:stretch>
              <a:fillRect/>
            </a:stretch>
          </p:blipFill>
          <p:spPr>
            <a:xfrm>
              <a:off x="13883048" y="2952154"/>
              <a:ext cx="901700" cy="58420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952"/>
                                        </p:tgtEl>
                                        <p:attrNameLst>
                                          <p:attrName>style.visibility</p:attrName>
                                        </p:attrNameLst>
                                      </p:cBhvr>
                                      <p:to>
                                        <p:strVal val="visible"/>
                                      </p:to>
                                    </p:set>
                                    <p:animEffect transition="in" filter="dissolve">
                                      <p:cBhvr>
                                        <p:cTn id="7" dur="500"/>
                                        <p:tgtEl>
                                          <p:spTgt spid="195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958"/>
                                        </p:tgtEl>
                                        <p:attrNameLst>
                                          <p:attrName>style.visibility</p:attrName>
                                        </p:attrNameLst>
                                      </p:cBhvr>
                                      <p:to>
                                        <p:strVal val="visible"/>
                                      </p:to>
                                    </p:set>
                                    <p:animEffect transition="in" filter="dissolve">
                                      <p:cBhvr>
                                        <p:cTn id="12" dur="500"/>
                                        <p:tgtEl>
                                          <p:spTgt spid="195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1976"/>
                                        </p:tgtEl>
                                        <p:attrNameLst>
                                          <p:attrName>style.visibility</p:attrName>
                                        </p:attrNameLst>
                                      </p:cBhvr>
                                      <p:to>
                                        <p:strVal val="visible"/>
                                      </p:to>
                                    </p:set>
                                    <p:animEffect transition="in" filter="dissolve">
                                      <p:cBhvr>
                                        <p:cTn id="17" dur="500"/>
                                        <p:tgtEl>
                                          <p:spTgt spid="197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4" nodeType="clickEffect">
                                  <p:stCondLst>
                                    <p:cond delay="0"/>
                                  </p:stCondLst>
                                  <p:iterate>
                                    <p:tmAbs val="0"/>
                                  </p:iterate>
                                  <p:childTnLst>
                                    <p:set>
                                      <p:cBhvr>
                                        <p:cTn id="21" fill="hold"/>
                                        <p:tgtEl>
                                          <p:spTgt spid="1973"/>
                                        </p:tgtEl>
                                        <p:attrNameLst>
                                          <p:attrName>style.visibility</p:attrName>
                                        </p:attrNameLst>
                                      </p:cBhvr>
                                      <p:to>
                                        <p:strVal val="visible"/>
                                      </p:to>
                                    </p:set>
                                    <p:animEffect transition="in" filter="dissolve">
                                      <p:cBhvr>
                                        <p:cTn id="22" dur="500"/>
                                        <p:tgtEl>
                                          <p:spTgt spid="197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5" nodeType="clickEffect">
                                  <p:stCondLst>
                                    <p:cond delay="0"/>
                                  </p:stCondLst>
                                  <p:iterate>
                                    <p:tmAbs val="0"/>
                                  </p:iterate>
                                  <p:childTnLst>
                                    <p:set>
                                      <p:cBhvr>
                                        <p:cTn id="26" fill="hold"/>
                                        <p:tgtEl>
                                          <p:spTgt spid="1961"/>
                                        </p:tgtEl>
                                        <p:attrNameLst>
                                          <p:attrName>style.visibility</p:attrName>
                                        </p:attrNameLst>
                                      </p:cBhvr>
                                      <p:to>
                                        <p:strVal val="visible"/>
                                      </p:to>
                                    </p:set>
                                    <p:animEffect transition="in" filter="dissolve">
                                      <p:cBhvr>
                                        <p:cTn id="27" dur="500"/>
                                        <p:tgtEl>
                                          <p:spTgt spid="196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fill="hold" grpId="6" nodeType="clickEffect">
                                  <p:stCondLst>
                                    <p:cond delay="0"/>
                                  </p:stCondLst>
                                  <p:iterate>
                                    <p:tmAbs val="0"/>
                                  </p:iterate>
                                  <p:childTnLst>
                                    <p:set>
                                      <p:cBhvr>
                                        <p:cTn id="31" fill="hold"/>
                                        <p:tgtEl>
                                          <p:spTgt spid="1967"/>
                                        </p:tgtEl>
                                        <p:attrNameLst>
                                          <p:attrName>style.visibility</p:attrName>
                                        </p:attrNameLst>
                                      </p:cBhvr>
                                      <p:to>
                                        <p:strVal val="visible"/>
                                      </p:to>
                                    </p:set>
                                    <p:animEffect transition="in" filter="dissolve">
                                      <p:cBhvr>
                                        <p:cTn id="32" dur="500"/>
                                        <p:tgtEl>
                                          <p:spTgt spid="1967"/>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fill="hold" grpId="7" nodeType="clickEffect">
                                  <p:stCondLst>
                                    <p:cond delay="0"/>
                                  </p:stCondLst>
                                  <p:iterate>
                                    <p:tmAbs val="0"/>
                                  </p:iterate>
                                  <p:childTnLst>
                                    <p:set>
                                      <p:cBhvr>
                                        <p:cTn id="36" fill="hold"/>
                                        <p:tgtEl>
                                          <p:spTgt spid="1985"/>
                                        </p:tgtEl>
                                        <p:attrNameLst>
                                          <p:attrName>style.visibility</p:attrName>
                                        </p:attrNameLst>
                                      </p:cBhvr>
                                      <p:to>
                                        <p:strVal val="visible"/>
                                      </p:to>
                                    </p:set>
                                    <p:animEffect transition="in" filter="dissolve">
                                      <p:cBhvr>
                                        <p:cTn id="37" dur="500"/>
                                        <p:tgtEl>
                                          <p:spTgt spid="1985"/>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fill="hold" grpId="8" nodeType="clickEffect">
                                  <p:stCondLst>
                                    <p:cond delay="0"/>
                                  </p:stCondLst>
                                  <p:iterate>
                                    <p:tmAbs val="0"/>
                                  </p:iterate>
                                  <p:childTnLst>
                                    <p:set>
                                      <p:cBhvr>
                                        <p:cTn id="41" fill="hold"/>
                                        <p:tgtEl>
                                          <p:spTgt spid="1982"/>
                                        </p:tgtEl>
                                        <p:attrNameLst>
                                          <p:attrName>style.visibility</p:attrName>
                                        </p:attrNameLst>
                                      </p:cBhvr>
                                      <p:to>
                                        <p:strVal val="visible"/>
                                      </p:to>
                                    </p:set>
                                    <p:animEffect transition="in" filter="dissolve">
                                      <p:cBhvr>
                                        <p:cTn id="42" dur="500"/>
                                        <p:tgtEl>
                                          <p:spTgt spid="19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2" grpId="1" animBg="1" advAuto="0"/>
      <p:bldP spid="1958" grpId="2" animBg="1" advAuto="0"/>
      <p:bldP spid="1961" grpId="5" animBg="1" advAuto="0"/>
      <p:bldP spid="1967" grpId="6" animBg="1" advAuto="0"/>
      <p:bldP spid="1973" grpId="4" animBg="1" advAuto="0"/>
      <p:bldP spid="1976" grpId="3" animBg="1" advAuto="0"/>
      <p:bldP spid="1982" grpId="8" animBg="1" advAuto="0"/>
      <p:bldP spid="1985" grpId="7" animBg="1" advAuto="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9" name="EMP"/>
          <p:cNvSpPr/>
          <p:nvPr/>
        </p:nvSpPr>
        <p:spPr>
          <a:xfrm>
            <a:off x="3821459" y="6303260"/>
            <a:ext cx="17147541" cy="9278568"/>
          </a:xfrm>
          <a:prstGeom prst="rect">
            <a:avLst/>
          </a:prstGeom>
          <a:ln w="25400">
            <a:miter lim="400000"/>
          </a:ln>
          <a:extLst>
            <a:ext uri="{C572A759-6A51-4108-AA02-DFA0A04FC94B}">
              <ma14:wrappingTextBoxFlag xmlns:ma14="http://schemas.microsoft.com/office/mac/drawingml/2011/main" xmlns="" val="1"/>
            </a:ext>
          </a:extLst>
        </p:spPr>
        <p:txBody>
          <a:bodyPr wrap="none" lIns="101600" tIns="101600" rIns="101600" bIns="101600" anchor="ctr">
            <a:spAutoFit/>
          </a:bodyPr>
          <a:lstStyle>
            <a:lvl1pPr>
              <a:defRPr sz="60000" b="1">
                <a:solidFill>
                  <a:srgbClr val="F3F2F4"/>
                </a:solidFill>
                <a:latin typeface="Helvetica Neue"/>
                <a:ea typeface="Helvetica Neue"/>
                <a:cs typeface="Helvetica Neue"/>
                <a:sym typeface="Helvetica Neue"/>
              </a:defRPr>
            </a:lvl1pPr>
          </a:lstStyle>
          <a:p>
            <a:r>
              <a:t>EMP</a:t>
            </a:r>
          </a:p>
        </p:txBody>
      </p:sp>
      <p:sp>
        <p:nvSpPr>
          <p:cNvPr id="1990" name="Executive Momentum Pool (EMP)"/>
          <p:cNvSpPr>
            <a:spLocks noGrp="1"/>
          </p:cNvSpPr>
          <p:nvPr>
            <p:ph type="title"/>
          </p:nvPr>
        </p:nvSpPr>
        <p:spPr>
          <a:prstGeom prst="rect">
            <a:avLst/>
          </a:prstGeom>
        </p:spPr>
        <p:txBody>
          <a:bodyPr/>
          <a:lstStyle>
            <a:lvl1pPr>
              <a:lnSpc>
                <a:spcPct val="80000"/>
              </a:lnSpc>
              <a:defRPr sz="10000" b="1">
                <a:solidFill>
                  <a:srgbClr val="0070C0"/>
                </a:solidFill>
                <a:latin typeface="Calibri"/>
                <a:ea typeface="Calibri"/>
                <a:cs typeface="Calibri"/>
                <a:sym typeface="Calibri"/>
              </a:defRPr>
            </a:lvl1pPr>
          </a:lstStyle>
          <a:p>
            <a:pPr>
              <a:defRPr sz="8400" b="0">
                <a:solidFill>
                  <a:srgbClr val="000000"/>
                </a:solidFill>
                <a:latin typeface="+mj-lt"/>
                <a:ea typeface="+mj-ea"/>
                <a:cs typeface="+mj-cs"/>
                <a:sym typeface="Lucida Grande"/>
              </a:defRPr>
            </a:pPr>
            <a:r>
              <a:rPr sz="10000" b="1">
                <a:solidFill>
                  <a:srgbClr val="0070C0"/>
                </a:solidFill>
                <a:latin typeface="Calibri"/>
                <a:ea typeface="Calibri"/>
                <a:cs typeface="Calibri"/>
                <a:sym typeface="Calibri"/>
              </a:rPr>
              <a:t>Executive Momentum Pool (EMP) </a:t>
            </a:r>
          </a:p>
        </p:txBody>
      </p:sp>
      <p:sp>
        <p:nvSpPr>
          <p:cNvPr id="1991" name="How to activate your EMP: Qualify 2 consecutive weeks as Bronze, Silver, Gold, Platinum…"/>
          <p:cNvSpPr>
            <a:spLocks noGrp="1"/>
          </p:cNvSpPr>
          <p:nvPr>
            <p:ph type="body" idx="1"/>
          </p:nvPr>
        </p:nvSpPr>
        <p:spPr>
          <a:xfrm>
            <a:off x="2602090" y="3196827"/>
            <a:ext cx="20579204" cy="9347201"/>
          </a:xfrm>
          <a:prstGeom prst="rect">
            <a:avLst/>
          </a:prstGeom>
        </p:spPr>
        <p:txBody>
          <a:bodyPr/>
          <a:lstStyle/>
          <a:p>
            <a:pPr marL="360843" marR="82074" indent="-331988" defTabSz="919733">
              <a:spcBef>
                <a:spcPts val="1400"/>
              </a:spcBef>
              <a:buClr>
                <a:srgbClr val="535353"/>
              </a:buClr>
              <a:defRPr sz="4260">
                <a:solidFill>
                  <a:srgbClr val="535353"/>
                </a:solidFill>
                <a:latin typeface="Calibri"/>
                <a:ea typeface="Calibri"/>
                <a:cs typeface="Calibri"/>
                <a:sym typeface="Calibri"/>
              </a:defRPr>
            </a:pPr>
            <a:r>
              <a:t>How to activate your EMP: Qualify 2 consecutive weeks as Bronze, Silver, Gold, Platinum </a:t>
            </a:r>
          </a:p>
          <a:p>
            <a:pPr marL="360843" marR="82074" indent="-331988" defTabSz="919733">
              <a:spcBef>
                <a:spcPts val="1400"/>
              </a:spcBef>
              <a:buClr>
                <a:srgbClr val="535353"/>
              </a:buClr>
              <a:defRPr sz="4260">
                <a:solidFill>
                  <a:srgbClr val="535353"/>
                </a:solidFill>
                <a:latin typeface="Calibri"/>
                <a:ea typeface="Calibri"/>
                <a:cs typeface="Calibri"/>
                <a:sym typeface="Calibri"/>
              </a:defRPr>
            </a:pPr>
            <a:r>
              <a:t>Don’t qualify twice until your rank is stable</a:t>
            </a:r>
          </a:p>
          <a:p>
            <a:pPr marL="685455" marR="82074" lvl="1" indent="-331988" defTabSz="919733">
              <a:spcBef>
                <a:spcPts val="1400"/>
              </a:spcBef>
              <a:buClr>
                <a:srgbClr val="535353"/>
              </a:buClr>
              <a:buChar char="•"/>
              <a:defRPr sz="4260">
                <a:solidFill>
                  <a:srgbClr val="535353"/>
                </a:solidFill>
                <a:latin typeface="Calibri"/>
                <a:ea typeface="Calibri"/>
                <a:cs typeface="Calibri"/>
                <a:sym typeface="Calibri"/>
              </a:defRPr>
            </a:pPr>
            <a:r>
              <a:t>Don’t throw money out the window</a:t>
            </a:r>
          </a:p>
          <a:p>
            <a:pPr marL="360843" marR="82074" indent="-331988" defTabSz="919733">
              <a:spcBef>
                <a:spcPts val="1400"/>
              </a:spcBef>
              <a:buClr>
                <a:srgbClr val="535353"/>
              </a:buClr>
              <a:defRPr sz="4260">
                <a:solidFill>
                  <a:srgbClr val="535353"/>
                </a:solidFill>
                <a:latin typeface="Calibri"/>
                <a:ea typeface="Calibri"/>
                <a:cs typeface="Calibri"/>
                <a:sym typeface="Calibri"/>
              </a:defRPr>
            </a:pPr>
            <a:r>
              <a:t>72 weeks total payout </a:t>
            </a:r>
          </a:p>
          <a:p>
            <a:pPr marL="685455" marR="82074" lvl="1" indent="-331988" defTabSz="919733">
              <a:spcBef>
                <a:spcPts val="1400"/>
              </a:spcBef>
              <a:buClr>
                <a:srgbClr val="535353"/>
              </a:buClr>
              <a:buChar char="•"/>
              <a:defRPr sz="4260">
                <a:solidFill>
                  <a:srgbClr val="535353"/>
                </a:solidFill>
                <a:latin typeface="Calibri"/>
                <a:ea typeface="Calibri"/>
                <a:cs typeface="Calibri"/>
                <a:sym typeface="Calibri"/>
              </a:defRPr>
            </a:pPr>
            <a:r>
              <a:t>The time in between ranks doesn’t count for the total 72 weeks </a:t>
            </a:r>
          </a:p>
          <a:p>
            <a:pPr marL="685455" marR="82074" lvl="1" indent="-331988" defTabSz="919733">
              <a:spcBef>
                <a:spcPts val="1400"/>
              </a:spcBef>
              <a:buClr>
                <a:srgbClr val="535353"/>
              </a:buClr>
              <a:buChar char="•"/>
              <a:defRPr sz="4260">
                <a:solidFill>
                  <a:srgbClr val="535353"/>
                </a:solidFill>
                <a:latin typeface="Calibri"/>
                <a:ea typeface="Calibri"/>
                <a:cs typeface="Calibri"/>
                <a:sym typeface="Calibri"/>
              </a:defRPr>
            </a:pPr>
            <a:r>
              <a:t>Bronze: 12 weeks</a:t>
            </a:r>
          </a:p>
          <a:p>
            <a:pPr marL="685455" marR="82074" lvl="1" indent="-331988" defTabSz="919733">
              <a:spcBef>
                <a:spcPts val="1400"/>
              </a:spcBef>
              <a:buClr>
                <a:srgbClr val="535353"/>
              </a:buClr>
              <a:buChar char="•"/>
              <a:defRPr sz="4260">
                <a:solidFill>
                  <a:srgbClr val="535353"/>
                </a:solidFill>
                <a:latin typeface="Calibri"/>
                <a:ea typeface="Calibri"/>
                <a:cs typeface="Calibri"/>
                <a:sym typeface="Calibri"/>
              </a:defRPr>
            </a:pPr>
            <a:r>
              <a:t>Silver: 16 weeks</a:t>
            </a:r>
          </a:p>
          <a:p>
            <a:pPr marL="685455" marR="82074" lvl="1" indent="-331988" defTabSz="919733">
              <a:spcBef>
                <a:spcPts val="1400"/>
              </a:spcBef>
              <a:buClr>
                <a:srgbClr val="535353"/>
              </a:buClr>
              <a:buChar char="•"/>
              <a:defRPr sz="4260">
                <a:solidFill>
                  <a:srgbClr val="535353"/>
                </a:solidFill>
                <a:latin typeface="Calibri"/>
                <a:ea typeface="Calibri"/>
                <a:cs typeface="Calibri"/>
                <a:sym typeface="Calibri"/>
              </a:defRPr>
            </a:pPr>
            <a:r>
              <a:t>Gold 20 weeks</a:t>
            </a:r>
          </a:p>
          <a:p>
            <a:pPr marL="685455" marR="82074" lvl="1" indent="-331988" defTabSz="919733">
              <a:spcBef>
                <a:spcPts val="1400"/>
              </a:spcBef>
              <a:buClr>
                <a:srgbClr val="535353"/>
              </a:buClr>
              <a:buChar char="•"/>
              <a:defRPr sz="4260">
                <a:solidFill>
                  <a:srgbClr val="535353"/>
                </a:solidFill>
                <a:latin typeface="Calibri"/>
                <a:ea typeface="Calibri"/>
                <a:cs typeface="Calibri"/>
                <a:sym typeface="Calibri"/>
              </a:defRPr>
            </a:pPr>
            <a:r>
              <a:t>Platinum 24 weeks</a:t>
            </a:r>
          </a:p>
          <a:p>
            <a:pPr marL="685455" marR="82074" lvl="1" indent="-331988" defTabSz="919733">
              <a:spcBef>
                <a:spcPts val="1400"/>
              </a:spcBef>
              <a:buClr>
                <a:srgbClr val="535353"/>
              </a:buClr>
              <a:buChar char="•"/>
              <a:defRPr sz="4260">
                <a:solidFill>
                  <a:srgbClr val="535353"/>
                </a:solidFill>
                <a:latin typeface="Calibri"/>
                <a:ea typeface="Calibri"/>
                <a:cs typeface="Calibri"/>
                <a:sym typeface="Calibri"/>
              </a:defRPr>
            </a:pPr>
            <a:r>
              <a:t>Total 72 weeks</a:t>
            </a:r>
          </a:p>
          <a:p>
            <a:pPr marL="360843" marR="82074" indent="-331988" defTabSz="919733">
              <a:spcBef>
                <a:spcPts val="1400"/>
              </a:spcBef>
              <a:buClr>
                <a:srgbClr val="535353"/>
              </a:buClr>
              <a:defRPr sz="4260">
                <a:solidFill>
                  <a:srgbClr val="535353"/>
                </a:solidFill>
                <a:latin typeface="Calibri"/>
                <a:ea typeface="Calibri"/>
                <a:cs typeface="Calibri"/>
                <a:sym typeface="Calibri"/>
              </a:defRPr>
            </a:pPr>
            <a:r>
              <a:t>You can participate in the  EMP one time for each rank during your ASEA career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9" name="EMP"/>
          <p:cNvSpPr/>
          <p:nvPr/>
        </p:nvSpPr>
        <p:spPr>
          <a:xfrm>
            <a:off x="3821459" y="6303260"/>
            <a:ext cx="17147541" cy="9278568"/>
          </a:xfrm>
          <a:prstGeom prst="rect">
            <a:avLst/>
          </a:prstGeom>
          <a:ln w="25400">
            <a:miter lim="400000"/>
          </a:ln>
          <a:extLst>
            <a:ext uri="{C572A759-6A51-4108-AA02-DFA0A04FC94B}">
              <ma14:wrappingTextBoxFlag xmlns:ma14="http://schemas.microsoft.com/office/mac/drawingml/2011/main" xmlns="" val="1"/>
            </a:ext>
          </a:extLst>
        </p:spPr>
        <p:txBody>
          <a:bodyPr wrap="none" lIns="101600" tIns="101600" rIns="101600" bIns="101600" anchor="ctr">
            <a:spAutoFit/>
          </a:bodyPr>
          <a:lstStyle>
            <a:lvl1pPr>
              <a:defRPr sz="60000" b="1">
                <a:solidFill>
                  <a:srgbClr val="F3F2F4"/>
                </a:solidFill>
                <a:latin typeface="Helvetica Neue"/>
                <a:ea typeface="Helvetica Neue"/>
                <a:cs typeface="Helvetica Neue"/>
                <a:sym typeface="Helvetica Neue"/>
              </a:defRPr>
            </a:lvl1pPr>
          </a:lstStyle>
          <a:p>
            <a:r>
              <a:t>EMP</a:t>
            </a:r>
          </a:p>
        </p:txBody>
      </p:sp>
      <p:sp>
        <p:nvSpPr>
          <p:cNvPr id="2000" name="Recommended EMP video"/>
          <p:cNvSpPr>
            <a:spLocks noGrp="1"/>
          </p:cNvSpPr>
          <p:nvPr>
            <p:ph type="title"/>
          </p:nvPr>
        </p:nvSpPr>
        <p:spPr>
          <a:xfrm>
            <a:off x="3958828" y="-452555"/>
            <a:ext cx="16466344" cy="3016253"/>
          </a:xfrm>
          <a:prstGeom prst="rect">
            <a:avLst/>
          </a:prstGeom>
        </p:spPr>
        <p:txBody>
          <a:bodyPr/>
          <a:lstStyle>
            <a:lvl1pPr>
              <a:defRPr sz="10000" b="1">
                <a:solidFill>
                  <a:srgbClr val="0070C0"/>
                </a:solidFill>
                <a:latin typeface="Calibri"/>
                <a:ea typeface="Calibri"/>
                <a:cs typeface="Calibri"/>
                <a:sym typeface="Calibri"/>
              </a:defRPr>
            </a:lvl1pPr>
          </a:lstStyle>
          <a:p>
            <a:r>
              <a:t>Recommended EMP video</a:t>
            </a:r>
          </a:p>
        </p:txBody>
      </p:sp>
      <p:sp>
        <p:nvSpPr>
          <p:cNvPr id="2002" name="Watch this on front page of ATeamSupport.com Getting Paid"/>
          <p:cNvSpPr/>
          <p:nvPr/>
        </p:nvSpPr>
        <p:spPr>
          <a:xfrm>
            <a:off x="1648996" y="10271438"/>
            <a:ext cx="21086007" cy="2174954"/>
          </a:xfrm>
          <a:prstGeom prst="rect">
            <a:avLst/>
          </a:prstGeom>
          <a:ln w="25400">
            <a:miter lim="400000"/>
          </a:ln>
          <a:extLst>
            <a:ext uri="{C572A759-6A51-4108-AA02-DFA0A04FC94B}">
              <ma14:wrappingTextBoxFlag xmlns:ma14="http://schemas.microsoft.com/office/mac/drawingml/2011/main" xmlns="" val="1"/>
            </a:ext>
          </a:extLst>
        </p:spPr>
        <p:txBody>
          <a:bodyPr lIns="101600" tIns="101600" rIns="101600" bIns="101600" anchor="ctr">
            <a:spAutoFit/>
          </a:bodyPr>
          <a:lstStyle/>
          <a:p>
            <a:pPr marL="725487" marR="81278" indent="-685800" defTabSz="1828800">
              <a:spcBef>
                <a:spcPts val="1400"/>
              </a:spcBef>
              <a:buClr>
                <a:srgbClr val="000000"/>
              </a:buClr>
              <a:buSzPct val="100000"/>
              <a:buFont typeface="Arial"/>
              <a:buChar char="•"/>
              <a:defRPr sz="6400">
                <a:uFill>
                  <a:solidFill>
                    <a:srgbClr val="000000"/>
                  </a:solidFill>
                </a:uFill>
              </a:defRPr>
            </a:pPr>
            <a:r>
              <a:rPr dirty="0"/>
              <a:t>Watch this </a:t>
            </a:r>
            <a:r>
              <a:rPr lang="en-US" dirty="0"/>
              <a:t>video- on </a:t>
            </a:r>
            <a:r>
              <a:rPr dirty="0"/>
              <a:t>front page of </a:t>
            </a:r>
            <a:r>
              <a:rPr u="sng" dirty="0">
                <a:solidFill>
                  <a:srgbClr val="82C2FD"/>
                </a:solidFill>
                <a:uFill>
                  <a:solidFill>
                    <a:srgbClr val="82C2FD"/>
                  </a:solidFill>
                </a:uFill>
                <a:hlinkClick r:id="rId2"/>
              </a:rPr>
              <a:t>ATeamSupport.com</a:t>
            </a:r>
            <a:r>
              <a:rPr dirty="0"/>
              <a:t> </a:t>
            </a:r>
            <a:r>
              <a:rPr lang="en-US" dirty="0"/>
              <a:t>click the box Understanding the Comp Plan</a:t>
            </a:r>
            <a:endParaRPr dirty="0"/>
          </a:p>
        </p:txBody>
      </p:sp>
      <p:pic>
        <p:nvPicPr>
          <p:cNvPr id="2" name="Picture 1"/>
          <p:cNvPicPr>
            <a:picLocks noChangeAspect="1"/>
          </p:cNvPicPr>
          <p:nvPr/>
        </p:nvPicPr>
        <p:blipFill>
          <a:blip r:embed="rId3"/>
          <a:stretch>
            <a:fillRect/>
          </a:stretch>
        </p:blipFill>
        <p:spPr>
          <a:xfrm>
            <a:off x="5181600" y="2563698"/>
            <a:ext cx="12513686" cy="67472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04" name="EMP based on PGV3…"/>
          <p:cNvSpPr>
            <a:spLocks noGrp="1"/>
          </p:cNvSpPr>
          <p:nvPr>
            <p:ph type="title"/>
          </p:nvPr>
        </p:nvSpPr>
        <p:spPr>
          <a:xfrm>
            <a:off x="4594661" y="696559"/>
            <a:ext cx="14706602" cy="3429003"/>
          </a:xfrm>
          <a:prstGeom prst="rect">
            <a:avLst/>
          </a:prstGeom>
        </p:spPr>
        <p:txBody>
          <a:bodyPr/>
          <a:lstStyle/>
          <a:p>
            <a:pPr>
              <a:defRPr b="1">
                <a:solidFill>
                  <a:srgbClr val="0070C0"/>
                </a:solidFill>
                <a:latin typeface="Calibri"/>
                <a:ea typeface="Calibri"/>
                <a:cs typeface="Calibri"/>
                <a:sym typeface="Calibri"/>
              </a:defRPr>
            </a:pPr>
            <a:r>
              <a:t>EMP based on PGV3</a:t>
            </a:r>
          </a:p>
          <a:p>
            <a:pPr>
              <a:defRPr sz="8400" b="1">
                <a:solidFill>
                  <a:srgbClr val="0070C0"/>
                </a:solidFill>
                <a:latin typeface="Calibri"/>
                <a:ea typeface="Calibri"/>
                <a:cs typeface="Calibri"/>
                <a:sym typeface="Calibri"/>
              </a:defRPr>
            </a:pPr>
            <a:r>
              <a:t>“Sponsorship Tree” Volume</a:t>
            </a:r>
          </a:p>
        </p:txBody>
      </p:sp>
      <p:grpSp>
        <p:nvGrpSpPr>
          <p:cNvPr id="2112" name="Group"/>
          <p:cNvGrpSpPr/>
          <p:nvPr/>
        </p:nvGrpSpPr>
        <p:grpSpPr>
          <a:xfrm>
            <a:off x="4402673" y="5235033"/>
            <a:ext cx="16341344" cy="5942141"/>
            <a:chOff x="0" y="0"/>
            <a:chExt cx="16341342" cy="5942140"/>
          </a:xfrm>
        </p:grpSpPr>
        <p:grpSp>
          <p:nvGrpSpPr>
            <p:cNvPr id="2007" name="Group"/>
            <p:cNvGrpSpPr/>
            <p:nvPr/>
          </p:nvGrpSpPr>
          <p:grpSpPr>
            <a:xfrm>
              <a:off x="5447101" y="0"/>
              <a:ext cx="1247265" cy="615773"/>
              <a:chOff x="-2" y="-2"/>
              <a:chExt cx="1247263" cy="615772"/>
            </a:xfrm>
          </p:grpSpPr>
          <p:sp>
            <p:nvSpPr>
              <p:cNvPr id="2005" name="Oval"/>
              <p:cNvSpPr/>
              <p:nvPr/>
            </p:nvSpPr>
            <p:spPr>
              <a:xfrm>
                <a:off x="-3" y="-3"/>
                <a:ext cx="1247265" cy="615773"/>
              </a:xfrm>
              <a:prstGeom prst="ellipse">
                <a:avLst/>
              </a:prstGeom>
              <a:solidFill>
                <a:srgbClr val="0070C0"/>
              </a:solidFill>
              <a:ln w="3175" cap="flat">
                <a:solidFill>
                  <a:srgbClr val="9EC2E9"/>
                </a:solidFill>
                <a:prstDash val="solid"/>
                <a:round/>
              </a:ln>
              <a:effectLst/>
            </p:spPr>
            <p:txBody>
              <a:bodyPr wrap="square" lIns="101600" tIns="101600" rIns="101600" bIns="101600" numCol="1" anchor="t">
                <a:noAutofit/>
              </a:bodyPr>
              <a:lstStyle/>
              <a:p>
                <a:pPr defTabSz="1285874">
                  <a:defRPr>
                    <a:uFill>
                      <a:solidFill>
                        <a:srgbClr val="000000"/>
                      </a:solidFill>
                    </a:uFill>
                    <a:latin typeface="Calibri"/>
                    <a:ea typeface="Calibri"/>
                    <a:cs typeface="Calibri"/>
                    <a:sym typeface="Calibri"/>
                  </a:defRPr>
                </a:pPr>
                <a:endParaRPr/>
              </a:p>
            </p:txBody>
          </p:sp>
          <p:sp>
            <p:nvSpPr>
              <p:cNvPr id="2006" name="YOU"/>
              <p:cNvSpPr/>
              <p:nvPr/>
            </p:nvSpPr>
            <p:spPr>
              <a:xfrm>
                <a:off x="182674" y="91993"/>
                <a:ext cx="881969" cy="4318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indent="79374" algn="ctr" defTabSz="1285874">
                  <a:defRPr sz="2800" b="1">
                    <a:solidFill>
                      <a:srgbClr val="EBEBEB"/>
                    </a:solidFill>
                    <a:uFill>
                      <a:solidFill>
                        <a:srgbClr val="EBEBEB"/>
                      </a:solidFill>
                    </a:uFill>
                    <a:latin typeface="+mn-lt"/>
                    <a:ea typeface="+mn-ea"/>
                    <a:cs typeface="+mn-cs"/>
                    <a:sym typeface="Helvetica"/>
                  </a:defRPr>
                </a:lvl1pPr>
              </a:lstStyle>
              <a:p>
                <a:r>
                  <a:t>YOU</a:t>
                </a:r>
              </a:p>
            </p:txBody>
          </p:sp>
        </p:grpSp>
        <p:sp>
          <p:nvSpPr>
            <p:cNvPr id="2008" name="Line"/>
            <p:cNvSpPr/>
            <p:nvPr/>
          </p:nvSpPr>
          <p:spPr>
            <a:xfrm>
              <a:off x="6090059" y="615783"/>
              <a:ext cx="5" cy="428629"/>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sp>
          <p:nvSpPr>
            <p:cNvPr id="2009" name="Line"/>
            <p:cNvSpPr/>
            <p:nvPr/>
          </p:nvSpPr>
          <p:spPr>
            <a:xfrm>
              <a:off x="2018121" y="1044411"/>
              <a:ext cx="8465350" cy="1"/>
            </a:xfrm>
            <a:prstGeom prst="line">
              <a:avLst/>
            </a:prstGeom>
            <a:noFill/>
            <a:ln w="25400" cap="flat">
              <a:solidFill>
                <a:srgbClr val="6095C9"/>
              </a:solidFill>
              <a:prstDash val="solid"/>
              <a:round/>
            </a:ln>
            <a:effectLst>
              <a:outerShdw blurRad="101600" dist="101600" dir="5400000" rotWithShape="0">
                <a:srgbClr val="000000">
                  <a:alpha val="43137"/>
                </a:srgbClr>
              </a:outerShdw>
            </a:effectLst>
          </p:spPr>
          <p:txBody>
            <a:bodyPr wrap="square" lIns="91437" tIns="91437" rIns="91437" bIns="91437" numCol="1" anchor="t">
              <a:noAutofit/>
            </a:bodyPr>
            <a:lstStyle/>
            <a:p>
              <a:endParaRPr/>
            </a:p>
          </p:txBody>
        </p:sp>
        <p:sp>
          <p:nvSpPr>
            <p:cNvPr id="2010" name="Line"/>
            <p:cNvSpPr/>
            <p:nvPr/>
          </p:nvSpPr>
          <p:spPr>
            <a:xfrm>
              <a:off x="2018121" y="1044408"/>
              <a:ext cx="1" cy="520615"/>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sp>
          <p:nvSpPr>
            <p:cNvPr id="2011" name="Line"/>
            <p:cNvSpPr/>
            <p:nvPr/>
          </p:nvSpPr>
          <p:spPr>
            <a:xfrm>
              <a:off x="10483465" y="1044408"/>
              <a:ext cx="6" cy="428631"/>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sp>
          <p:nvSpPr>
            <p:cNvPr id="2012" name="Line"/>
            <p:cNvSpPr/>
            <p:nvPr/>
          </p:nvSpPr>
          <p:spPr>
            <a:xfrm>
              <a:off x="4804182" y="1044408"/>
              <a:ext cx="7" cy="428631"/>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sp>
          <p:nvSpPr>
            <p:cNvPr id="2013" name="Line"/>
            <p:cNvSpPr/>
            <p:nvPr/>
          </p:nvSpPr>
          <p:spPr>
            <a:xfrm>
              <a:off x="7590244" y="1044408"/>
              <a:ext cx="5" cy="428631"/>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grpSp>
          <p:nvGrpSpPr>
            <p:cNvPr id="2016" name="Group"/>
            <p:cNvGrpSpPr/>
            <p:nvPr/>
          </p:nvGrpSpPr>
          <p:grpSpPr>
            <a:xfrm>
              <a:off x="1375166" y="1546292"/>
              <a:ext cx="1247264" cy="615773"/>
              <a:chOff x="-1" y="-2"/>
              <a:chExt cx="1247263" cy="615772"/>
            </a:xfrm>
          </p:grpSpPr>
          <p:sp>
            <p:nvSpPr>
              <p:cNvPr id="2014" name="Oval"/>
              <p:cNvSpPr/>
              <p:nvPr/>
            </p:nvSpPr>
            <p:spPr>
              <a:xfrm>
                <a:off x="-2" y="-3"/>
                <a:ext cx="1247264" cy="615773"/>
              </a:xfrm>
              <a:prstGeom prst="ellipse">
                <a:avLst/>
              </a:prstGeom>
              <a:solidFill>
                <a:srgbClr val="00B0F0"/>
              </a:solidFill>
              <a:ln w="3175" cap="flat">
                <a:solidFill>
                  <a:srgbClr val="9EC2E9"/>
                </a:solidFill>
                <a:prstDash val="solid"/>
                <a:round/>
              </a:ln>
              <a:effectLst/>
            </p:spPr>
            <p:txBody>
              <a:bodyPr wrap="square" lIns="101600" tIns="101600" rIns="101600" bIns="101600" numCol="1" anchor="t">
                <a:noAutofit/>
              </a:bodyPr>
              <a:lstStyle/>
              <a:p>
                <a:pPr defTabSz="1285874">
                  <a:defRPr>
                    <a:uFill>
                      <a:solidFill>
                        <a:srgbClr val="000000"/>
                      </a:solidFill>
                    </a:uFill>
                    <a:latin typeface="Calibri"/>
                    <a:ea typeface="Calibri"/>
                    <a:cs typeface="Calibri"/>
                    <a:sym typeface="Calibri"/>
                  </a:defRPr>
                </a:pPr>
                <a:endParaRPr/>
              </a:p>
            </p:txBody>
          </p:sp>
          <p:sp>
            <p:nvSpPr>
              <p:cNvPr id="2015" name="Ann"/>
              <p:cNvSpPr/>
              <p:nvPr/>
            </p:nvSpPr>
            <p:spPr>
              <a:xfrm>
                <a:off x="182674" y="91995"/>
                <a:ext cx="881969" cy="431801"/>
              </a:xfrm>
              <a:prstGeom prst="rect">
                <a:avLst/>
              </a:prstGeom>
              <a:solidFill>
                <a:srgbClr val="00B0F0"/>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indent="79374" algn="ctr" defTabSz="1285874">
                  <a:defRPr sz="2800" b="1">
                    <a:solidFill>
                      <a:srgbClr val="FFFFFF"/>
                    </a:solidFill>
                    <a:uFill>
                      <a:solidFill>
                        <a:srgbClr val="000000"/>
                      </a:solidFill>
                    </a:uFill>
                    <a:latin typeface="+mn-lt"/>
                    <a:ea typeface="+mn-ea"/>
                    <a:cs typeface="+mn-cs"/>
                    <a:sym typeface="Helvetica"/>
                  </a:defRPr>
                </a:lvl1pPr>
              </a:lstStyle>
              <a:p>
                <a:r>
                  <a:t>Ann</a:t>
                </a:r>
              </a:p>
            </p:txBody>
          </p:sp>
        </p:grpSp>
        <p:grpSp>
          <p:nvGrpSpPr>
            <p:cNvPr id="2019" name="Group"/>
            <p:cNvGrpSpPr/>
            <p:nvPr/>
          </p:nvGrpSpPr>
          <p:grpSpPr>
            <a:xfrm>
              <a:off x="4199822" y="1519130"/>
              <a:ext cx="1247261" cy="615773"/>
              <a:chOff x="-2" y="-2"/>
              <a:chExt cx="1247260" cy="615772"/>
            </a:xfrm>
          </p:grpSpPr>
          <p:sp>
            <p:nvSpPr>
              <p:cNvPr id="2017" name="Oval"/>
              <p:cNvSpPr/>
              <p:nvPr/>
            </p:nvSpPr>
            <p:spPr>
              <a:xfrm>
                <a:off x="-3" y="-3"/>
                <a:ext cx="1247261" cy="615773"/>
              </a:xfrm>
              <a:prstGeom prst="ellipse">
                <a:avLst/>
              </a:prstGeom>
              <a:solidFill>
                <a:srgbClr val="00B0F0"/>
              </a:solidFill>
              <a:ln w="3175" cap="flat">
                <a:solidFill>
                  <a:srgbClr val="9EC2E9"/>
                </a:solidFill>
                <a:prstDash val="solid"/>
                <a:round/>
              </a:ln>
              <a:effectLst/>
            </p:spPr>
            <p:txBody>
              <a:bodyPr wrap="square" lIns="101600" tIns="101600" rIns="101600" bIns="101600" numCol="1" anchor="t">
                <a:noAutofit/>
              </a:bodyPr>
              <a:lstStyle/>
              <a:p>
                <a:pPr defTabSz="1285874">
                  <a:defRPr>
                    <a:uFill>
                      <a:solidFill>
                        <a:srgbClr val="000000"/>
                      </a:solidFill>
                    </a:uFill>
                    <a:latin typeface="Calibri"/>
                    <a:ea typeface="Calibri"/>
                    <a:cs typeface="Calibri"/>
                    <a:sym typeface="Calibri"/>
                  </a:defRPr>
                </a:pPr>
                <a:endParaRPr/>
              </a:p>
            </p:txBody>
          </p:sp>
          <p:sp>
            <p:nvSpPr>
              <p:cNvPr id="2018" name="Bob"/>
              <p:cNvSpPr/>
              <p:nvPr/>
            </p:nvSpPr>
            <p:spPr>
              <a:xfrm>
                <a:off x="182674" y="91995"/>
                <a:ext cx="881967" cy="431801"/>
              </a:xfrm>
              <a:prstGeom prst="rect">
                <a:avLst/>
              </a:prstGeom>
              <a:solidFill>
                <a:srgbClr val="00B0F0"/>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indent="79374" algn="ctr" defTabSz="1285874">
                  <a:defRPr sz="2800" b="1">
                    <a:solidFill>
                      <a:srgbClr val="FFFFFF"/>
                    </a:solidFill>
                    <a:uFill>
                      <a:solidFill>
                        <a:srgbClr val="000000"/>
                      </a:solidFill>
                    </a:uFill>
                    <a:latin typeface="+mn-lt"/>
                    <a:ea typeface="+mn-ea"/>
                    <a:cs typeface="+mn-cs"/>
                    <a:sym typeface="Helvetica"/>
                  </a:defRPr>
                </a:lvl1pPr>
              </a:lstStyle>
              <a:p>
                <a:r>
                  <a:t>Bob</a:t>
                </a:r>
              </a:p>
            </p:txBody>
          </p:sp>
        </p:grpSp>
        <p:grpSp>
          <p:nvGrpSpPr>
            <p:cNvPr id="2022" name="Group"/>
            <p:cNvGrpSpPr/>
            <p:nvPr/>
          </p:nvGrpSpPr>
          <p:grpSpPr>
            <a:xfrm>
              <a:off x="6975866" y="1519130"/>
              <a:ext cx="1247265" cy="615773"/>
              <a:chOff x="0" y="0"/>
              <a:chExt cx="1247263" cy="615772"/>
            </a:xfrm>
          </p:grpSpPr>
          <p:sp>
            <p:nvSpPr>
              <p:cNvPr id="2020" name="Oval"/>
              <p:cNvSpPr/>
              <p:nvPr/>
            </p:nvSpPr>
            <p:spPr>
              <a:xfrm>
                <a:off x="0" y="-1"/>
                <a:ext cx="1247264" cy="615774"/>
              </a:xfrm>
              <a:prstGeom prst="ellipse">
                <a:avLst/>
              </a:prstGeom>
              <a:solidFill>
                <a:srgbClr val="00B0F0"/>
              </a:solidFill>
              <a:ln w="3175" cap="flat">
                <a:solidFill>
                  <a:srgbClr val="9EC2E9"/>
                </a:solidFill>
                <a:prstDash val="solid"/>
                <a:round/>
              </a:ln>
              <a:effectLst/>
            </p:spPr>
            <p:txBody>
              <a:bodyPr wrap="square" lIns="101600" tIns="101600" rIns="101600" bIns="101600" numCol="1" anchor="t">
                <a:noAutofit/>
              </a:bodyPr>
              <a:lstStyle/>
              <a:p>
                <a:pPr defTabSz="1285874">
                  <a:defRPr>
                    <a:uFill>
                      <a:solidFill>
                        <a:srgbClr val="000000"/>
                      </a:solidFill>
                    </a:uFill>
                    <a:latin typeface="Calibri"/>
                    <a:ea typeface="Calibri"/>
                    <a:cs typeface="Calibri"/>
                    <a:sym typeface="Calibri"/>
                  </a:defRPr>
                </a:pPr>
                <a:endParaRPr/>
              </a:p>
            </p:txBody>
          </p:sp>
          <p:sp>
            <p:nvSpPr>
              <p:cNvPr id="2021" name="Curt"/>
              <p:cNvSpPr/>
              <p:nvPr/>
            </p:nvSpPr>
            <p:spPr>
              <a:xfrm>
                <a:off x="126388" y="91997"/>
                <a:ext cx="881969" cy="4318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indent="79374" algn="ctr" defTabSz="1285874">
                  <a:defRPr sz="2800" b="1">
                    <a:solidFill>
                      <a:srgbClr val="FFFFFF"/>
                    </a:solidFill>
                    <a:uFill>
                      <a:solidFill>
                        <a:srgbClr val="000000"/>
                      </a:solidFill>
                    </a:uFill>
                    <a:latin typeface="+mn-lt"/>
                    <a:ea typeface="+mn-ea"/>
                    <a:cs typeface="+mn-cs"/>
                    <a:sym typeface="Helvetica"/>
                  </a:defRPr>
                </a:lvl1pPr>
              </a:lstStyle>
              <a:p>
                <a:r>
                  <a:t>Curt</a:t>
                </a:r>
              </a:p>
            </p:txBody>
          </p:sp>
        </p:grpSp>
        <p:grpSp>
          <p:nvGrpSpPr>
            <p:cNvPr id="2025" name="Group"/>
            <p:cNvGrpSpPr/>
            <p:nvPr/>
          </p:nvGrpSpPr>
          <p:grpSpPr>
            <a:xfrm>
              <a:off x="9879102" y="1519130"/>
              <a:ext cx="1247261" cy="615773"/>
              <a:chOff x="0" y="0"/>
              <a:chExt cx="1247260" cy="615772"/>
            </a:xfrm>
          </p:grpSpPr>
          <p:sp>
            <p:nvSpPr>
              <p:cNvPr id="2023" name="Oval"/>
              <p:cNvSpPr/>
              <p:nvPr/>
            </p:nvSpPr>
            <p:spPr>
              <a:xfrm>
                <a:off x="-1" y="-1"/>
                <a:ext cx="1247262" cy="615774"/>
              </a:xfrm>
              <a:prstGeom prst="ellipse">
                <a:avLst/>
              </a:prstGeom>
              <a:solidFill>
                <a:srgbClr val="00B0F0"/>
              </a:solidFill>
              <a:ln w="3175" cap="flat">
                <a:solidFill>
                  <a:srgbClr val="9EC2E9"/>
                </a:solidFill>
                <a:prstDash val="solid"/>
                <a:round/>
              </a:ln>
              <a:effectLst/>
            </p:spPr>
            <p:txBody>
              <a:bodyPr wrap="square" lIns="101600" tIns="101600" rIns="101600" bIns="101600" numCol="1" anchor="t">
                <a:noAutofit/>
              </a:bodyPr>
              <a:lstStyle/>
              <a:p>
                <a:pPr defTabSz="1285874">
                  <a:defRPr>
                    <a:uFill>
                      <a:solidFill>
                        <a:srgbClr val="000000"/>
                      </a:solidFill>
                    </a:uFill>
                    <a:latin typeface="Calibri"/>
                    <a:ea typeface="Calibri"/>
                    <a:cs typeface="Calibri"/>
                    <a:sym typeface="Calibri"/>
                  </a:defRPr>
                </a:pPr>
                <a:endParaRPr/>
              </a:p>
            </p:txBody>
          </p:sp>
          <p:sp>
            <p:nvSpPr>
              <p:cNvPr id="2024" name="Dave"/>
              <p:cNvSpPr/>
              <p:nvPr/>
            </p:nvSpPr>
            <p:spPr>
              <a:xfrm>
                <a:off x="40844" y="78452"/>
                <a:ext cx="1064583" cy="4318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indent="79374" algn="ctr" defTabSz="1285874">
                  <a:defRPr sz="2800" b="1">
                    <a:solidFill>
                      <a:srgbClr val="FFFFFF"/>
                    </a:solidFill>
                    <a:uFill>
                      <a:solidFill>
                        <a:srgbClr val="000000"/>
                      </a:solidFill>
                    </a:uFill>
                    <a:latin typeface="+mn-lt"/>
                    <a:ea typeface="+mn-ea"/>
                    <a:cs typeface="+mn-cs"/>
                    <a:sym typeface="Helvetica"/>
                  </a:defRPr>
                </a:lvl1pPr>
              </a:lstStyle>
              <a:p>
                <a:r>
                  <a:t>Dave</a:t>
                </a:r>
              </a:p>
            </p:txBody>
          </p:sp>
        </p:grpSp>
        <p:sp>
          <p:nvSpPr>
            <p:cNvPr id="2026" name="Oval"/>
            <p:cNvSpPr/>
            <p:nvPr/>
          </p:nvSpPr>
          <p:spPr>
            <a:xfrm>
              <a:off x="339334" y="4367508"/>
              <a:ext cx="428621" cy="294309"/>
            </a:xfrm>
            <a:prstGeom prst="ellipse">
              <a:avLst/>
            </a:prstGeom>
            <a:solidFill>
              <a:srgbClr val="FA694E"/>
            </a:solidFill>
            <a:ln w="12700" cap="flat">
              <a:noFill/>
              <a:miter lim="400000"/>
            </a:ln>
            <a:effectLst/>
          </p:spPr>
          <p:txBody>
            <a:bodyPr wrap="square" lIns="101600" tIns="101600" rIns="101600" bIns="101600" numCol="1" anchor="t">
              <a:noAutofit/>
            </a:bodyPr>
            <a:lstStyle/>
            <a:p>
              <a:pPr defTabSz="642934">
                <a:defRPr sz="1600">
                  <a:latin typeface="+mn-lt"/>
                  <a:ea typeface="+mn-ea"/>
                  <a:cs typeface="+mn-cs"/>
                  <a:sym typeface="Helvetica"/>
                </a:defRPr>
              </a:pPr>
              <a:endParaRPr/>
            </a:p>
          </p:txBody>
        </p:sp>
        <p:sp>
          <p:nvSpPr>
            <p:cNvPr id="2027" name="Oval"/>
            <p:cNvSpPr/>
            <p:nvPr/>
          </p:nvSpPr>
          <p:spPr>
            <a:xfrm>
              <a:off x="875116" y="4367508"/>
              <a:ext cx="428617" cy="294309"/>
            </a:xfrm>
            <a:prstGeom prst="ellipse">
              <a:avLst/>
            </a:prstGeom>
            <a:solidFill>
              <a:srgbClr val="FA694E"/>
            </a:solidFill>
            <a:ln w="12700" cap="flat">
              <a:noFill/>
              <a:miter lim="400000"/>
            </a:ln>
            <a:effectLst/>
          </p:spPr>
          <p:txBody>
            <a:bodyPr wrap="square" lIns="101600" tIns="101600" rIns="101600" bIns="101600" numCol="1" anchor="t">
              <a:noAutofit/>
            </a:bodyPr>
            <a:lstStyle/>
            <a:p>
              <a:pPr defTabSz="642934">
                <a:defRPr sz="1600">
                  <a:latin typeface="+mn-lt"/>
                  <a:ea typeface="+mn-ea"/>
                  <a:cs typeface="+mn-cs"/>
                  <a:sym typeface="Helvetica"/>
                </a:defRPr>
              </a:pPr>
              <a:endParaRPr/>
            </a:p>
          </p:txBody>
        </p:sp>
        <p:sp>
          <p:nvSpPr>
            <p:cNvPr id="2028" name="Oval"/>
            <p:cNvSpPr/>
            <p:nvPr/>
          </p:nvSpPr>
          <p:spPr>
            <a:xfrm>
              <a:off x="1518054" y="4367508"/>
              <a:ext cx="428617" cy="294309"/>
            </a:xfrm>
            <a:prstGeom prst="ellipse">
              <a:avLst/>
            </a:prstGeom>
            <a:solidFill>
              <a:srgbClr val="FA694E"/>
            </a:solidFill>
            <a:ln w="12700" cap="flat">
              <a:noFill/>
              <a:miter lim="400000"/>
            </a:ln>
            <a:effectLst/>
          </p:spPr>
          <p:txBody>
            <a:bodyPr wrap="square" lIns="101600" tIns="101600" rIns="101600" bIns="101600" numCol="1" anchor="t">
              <a:noAutofit/>
            </a:bodyPr>
            <a:lstStyle/>
            <a:p>
              <a:pPr defTabSz="642934">
                <a:defRPr sz="1600">
                  <a:latin typeface="+mn-lt"/>
                  <a:ea typeface="+mn-ea"/>
                  <a:cs typeface="+mn-cs"/>
                  <a:sym typeface="Helvetica"/>
                </a:defRPr>
              </a:pPr>
              <a:endParaRPr/>
            </a:p>
          </p:txBody>
        </p:sp>
        <p:sp>
          <p:nvSpPr>
            <p:cNvPr id="2029" name="Oval"/>
            <p:cNvSpPr/>
            <p:nvPr/>
          </p:nvSpPr>
          <p:spPr>
            <a:xfrm>
              <a:off x="2053833" y="4367508"/>
              <a:ext cx="428621" cy="294309"/>
            </a:xfrm>
            <a:prstGeom prst="ellipse">
              <a:avLst/>
            </a:prstGeom>
            <a:solidFill>
              <a:srgbClr val="FA694E"/>
            </a:solidFill>
            <a:ln w="12700" cap="flat">
              <a:noFill/>
              <a:miter lim="400000"/>
            </a:ln>
            <a:effectLst/>
          </p:spPr>
          <p:txBody>
            <a:bodyPr wrap="square" lIns="101600" tIns="101600" rIns="101600" bIns="101600" numCol="1" anchor="t">
              <a:noAutofit/>
            </a:bodyPr>
            <a:lstStyle/>
            <a:p>
              <a:pPr defTabSz="642934">
                <a:defRPr sz="1600">
                  <a:latin typeface="+mn-lt"/>
                  <a:ea typeface="+mn-ea"/>
                  <a:cs typeface="+mn-cs"/>
                  <a:sym typeface="Helvetica"/>
                </a:defRPr>
              </a:pPr>
              <a:endParaRPr/>
            </a:p>
          </p:txBody>
        </p:sp>
        <p:sp>
          <p:nvSpPr>
            <p:cNvPr id="2030" name="Oval"/>
            <p:cNvSpPr/>
            <p:nvPr/>
          </p:nvSpPr>
          <p:spPr>
            <a:xfrm>
              <a:off x="2696772" y="4367508"/>
              <a:ext cx="428621" cy="294309"/>
            </a:xfrm>
            <a:prstGeom prst="ellipse">
              <a:avLst/>
            </a:prstGeom>
            <a:solidFill>
              <a:srgbClr val="FA694E"/>
            </a:solidFill>
            <a:ln w="12700" cap="flat">
              <a:noFill/>
              <a:miter lim="400000"/>
            </a:ln>
            <a:effectLst/>
          </p:spPr>
          <p:txBody>
            <a:bodyPr wrap="square" lIns="101600" tIns="101600" rIns="101600" bIns="101600" numCol="1" anchor="t">
              <a:noAutofit/>
            </a:bodyPr>
            <a:lstStyle/>
            <a:p>
              <a:pPr defTabSz="642934">
                <a:defRPr sz="1600">
                  <a:latin typeface="+mn-lt"/>
                  <a:ea typeface="+mn-ea"/>
                  <a:cs typeface="+mn-cs"/>
                  <a:sym typeface="Helvetica"/>
                </a:defRPr>
              </a:pPr>
              <a:endParaRPr/>
            </a:p>
          </p:txBody>
        </p:sp>
        <p:sp>
          <p:nvSpPr>
            <p:cNvPr id="2031" name="Oval"/>
            <p:cNvSpPr/>
            <p:nvPr/>
          </p:nvSpPr>
          <p:spPr>
            <a:xfrm>
              <a:off x="3232554" y="4367508"/>
              <a:ext cx="428617" cy="294309"/>
            </a:xfrm>
            <a:prstGeom prst="ellipse">
              <a:avLst/>
            </a:prstGeom>
            <a:solidFill>
              <a:srgbClr val="FA694E"/>
            </a:solidFill>
            <a:ln w="12700" cap="flat">
              <a:noFill/>
              <a:miter lim="400000"/>
            </a:ln>
            <a:effectLst/>
          </p:spPr>
          <p:txBody>
            <a:bodyPr wrap="square" lIns="101600" tIns="101600" rIns="101600" bIns="101600" numCol="1" anchor="t">
              <a:noAutofit/>
            </a:bodyPr>
            <a:lstStyle/>
            <a:p>
              <a:pPr defTabSz="642934">
                <a:defRPr sz="1600">
                  <a:latin typeface="+mn-lt"/>
                  <a:ea typeface="+mn-ea"/>
                  <a:cs typeface="+mn-cs"/>
                  <a:sym typeface="Helvetica"/>
                </a:defRPr>
              </a:pPr>
              <a:endParaRPr/>
            </a:p>
          </p:txBody>
        </p:sp>
        <p:sp>
          <p:nvSpPr>
            <p:cNvPr id="2032" name="Oval"/>
            <p:cNvSpPr/>
            <p:nvPr/>
          </p:nvSpPr>
          <p:spPr>
            <a:xfrm>
              <a:off x="3875490" y="4367508"/>
              <a:ext cx="428621" cy="294309"/>
            </a:xfrm>
            <a:prstGeom prst="ellipse">
              <a:avLst/>
            </a:prstGeom>
            <a:solidFill>
              <a:srgbClr val="FA694E"/>
            </a:solidFill>
            <a:ln w="12700" cap="flat">
              <a:noFill/>
              <a:miter lim="400000"/>
            </a:ln>
            <a:effectLst/>
          </p:spPr>
          <p:txBody>
            <a:bodyPr wrap="square" lIns="101600" tIns="101600" rIns="101600" bIns="101600" numCol="1" anchor="t">
              <a:noAutofit/>
            </a:bodyPr>
            <a:lstStyle/>
            <a:p>
              <a:pPr defTabSz="642934">
                <a:defRPr sz="1600">
                  <a:latin typeface="+mn-lt"/>
                  <a:ea typeface="+mn-ea"/>
                  <a:cs typeface="+mn-cs"/>
                  <a:sym typeface="Helvetica"/>
                </a:defRPr>
              </a:pPr>
              <a:endParaRPr/>
            </a:p>
          </p:txBody>
        </p:sp>
        <p:sp>
          <p:nvSpPr>
            <p:cNvPr id="2033" name="Oval"/>
            <p:cNvSpPr/>
            <p:nvPr/>
          </p:nvSpPr>
          <p:spPr>
            <a:xfrm>
              <a:off x="4411272" y="4367508"/>
              <a:ext cx="428621" cy="294309"/>
            </a:xfrm>
            <a:prstGeom prst="ellipse">
              <a:avLst/>
            </a:prstGeom>
            <a:solidFill>
              <a:srgbClr val="FA694E"/>
            </a:solidFill>
            <a:ln w="12700" cap="flat">
              <a:noFill/>
              <a:miter lim="400000"/>
            </a:ln>
            <a:effectLst/>
          </p:spPr>
          <p:txBody>
            <a:bodyPr wrap="square" lIns="101600" tIns="101600" rIns="101600" bIns="101600" numCol="1" anchor="t">
              <a:noAutofit/>
            </a:bodyPr>
            <a:lstStyle/>
            <a:p>
              <a:pPr defTabSz="642934">
                <a:defRPr sz="1600">
                  <a:latin typeface="+mn-lt"/>
                  <a:ea typeface="+mn-ea"/>
                  <a:cs typeface="+mn-cs"/>
                  <a:sym typeface="Helvetica"/>
                </a:defRPr>
              </a:pPr>
              <a:endParaRPr/>
            </a:p>
          </p:txBody>
        </p:sp>
        <p:sp>
          <p:nvSpPr>
            <p:cNvPr id="2034" name="Oval"/>
            <p:cNvSpPr/>
            <p:nvPr/>
          </p:nvSpPr>
          <p:spPr>
            <a:xfrm>
              <a:off x="6179349" y="4344487"/>
              <a:ext cx="428621" cy="294305"/>
            </a:xfrm>
            <a:prstGeom prst="ellipse">
              <a:avLst/>
            </a:prstGeom>
            <a:solidFill>
              <a:srgbClr val="FA694E"/>
            </a:solidFill>
            <a:ln w="12700" cap="flat">
              <a:noFill/>
              <a:miter lim="400000"/>
            </a:ln>
            <a:effectLst/>
          </p:spPr>
          <p:txBody>
            <a:bodyPr wrap="square" lIns="101600" tIns="101600" rIns="101600" bIns="101600" numCol="1" anchor="t">
              <a:noAutofit/>
            </a:bodyPr>
            <a:lstStyle/>
            <a:p>
              <a:pPr defTabSz="642934">
                <a:defRPr sz="1600">
                  <a:latin typeface="+mn-lt"/>
                  <a:ea typeface="+mn-ea"/>
                  <a:cs typeface="+mn-cs"/>
                  <a:sym typeface="Helvetica"/>
                </a:defRPr>
              </a:pPr>
              <a:endParaRPr/>
            </a:p>
          </p:txBody>
        </p:sp>
        <p:sp>
          <p:nvSpPr>
            <p:cNvPr id="2035" name="Oval"/>
            <p:cNvSpPr/>
            <p:nvPr/>
          </p:nvSpPr>
          <p:spPr>
            <a:xfrm>
              <a:off x="6715131" y="4344487"/>
              <a:ext cx="428617" cy="294305"/>
            </a:xfrm>
            <a:prstGeom prst="ellipse">
              <a:avLst/>
            </a:prstGeom>
            <a:solidFill>
              <a:srgbClr val="FA694E"/>
            </a:solidFill>
            <a:ln w="12700" cap="flat">
              <a:noFill/>
              <a:miter lim="400000"/>
            </a:ln>
            <a:effectLst/>
          </p:spPr>
          <p:txBody>
            <a:bodyPr wrap="square" lIns="101600" tIns="101600" rIns="101600" bIns="101600" numCol="1" anchor="t">
              <a:noAutofit/>
            </a:bodyPr>
            <a:lstStyle/>
            <a:p>
              <a:pPr defTabSz="642934">
                <a:defRPr sz="1600">
                  <a:latin typeface="+mn-lt"/>
                  <a:ea typeface="+mn-ea"/>
                  <a:cs typeface="+mn-cs"/>
                  <a:sym typeface="Helvetica"/>
                </a:defRPr>
              </a:pPr>
              <a:endParaRPr/>
            </a:p>
          </p:txBody>
        </p:sp>
        <p:sp>
          <p:nvSpPr>
            <p:cNvPr id="2036" name="Oval"/>
            <p:cNvSpPr/>
            <p:nvPr/>
          </p:nvSpPr>
          <p:spPr>
            <a:xfrm>
              <a:off x="7358067" y="4344487"/>
              <a:ext cx="428621" cy="294305"/>
            </a:xfrm>
            <a:prstGeom prst="ellipse">
              <a:avLst/>
            </a:prstGeom>
            <a:solidFill>
              <a:srgbClr val="FA694E"/>
            </a:solidFill>
            <a:ln w="12700" cap="flat">
              <a:noFill/>
              <a:miter lim="400000"/>
            </a:ln>
            <a:effectLst/>
          </p:spPr>
          <p:txBody>
            <a:bodyPr wrap="square" lIns="101600" tIns="101600" rIns="101600" bIns="101600" numCol="1" anchor="t">
              <a:noAutofit/>
            </a:bodyPr>
            <a:lstStyle/>
            <a:p>
              <a:pPr defTabSz="642934">
                <a:defRPr sz="1600">
                  <a:latin typeface="+mn-lt"/>
                  <a:ea typeface="+mn-ea"/>
                  <a:cs typeface="+mn-cs"/>
                  <a:sym typeface="Helvetica"/>
                </a:defRPr>
              </a:pPr>
              <a:endParaRPr/>
            </a:p>
          </p:txBody>
        </p:sp>
        <p:sp>
          <p:nvSpPr>
            <p:cNvPr id="2037" name="Oval"/>
            <p:cNvSpPr/>
            <p:nvPr/>
          </p:nvSpPr>
          <p:spPr>
            <a:xfrm>
              <a:off x="7893849" y="4344487"/>
              <a:ext cx="428621" cy="294305"/>
            </a:xfrm>
            <a:prstGeom prst="ellipse">
              <a:avLst/>
            </a:prstGeom>
            <a:solidFill>
              <a:srgbClr val="FA694E"/>
            </a:solidFill>
            <a:ln w="12700" cap="flat">
              <a:noFill/>
              <a:miter lim="400000"/>
            </a:ln>
            <a:effectLst/>
          </p:spPr>
          <p:txBody>
            <a:bodyPr wrap="square" lIns="101600" tIns="101600" rIns="101600" bIns="101600" numCol="1" anchor="t">
              <a:noAutofit/>
            </a:bodyPr>
            <a:lstStyle/>
            <a:p>
              <a:pPr defTabSz="642934">
                <a:defRPr sz="1600">
                  <a:latin typeface="+mn-lt"/>
                  <a:ea typeface="+mn-ea"/>
                  <a:cs typeface="+mn-cs"/>
                  <a:sym typeface="Helvetica"/>
                </a:defRPr>
              </a:pPr>
              <a:endParaRPr/>
            </a:p>
          </p:txBody>
        </p:sp>
        <p:sp>
          <p:nvSpPr>
            <p:cNvPr id="2038" name="Oval"/>
            <p:cNvSpPr/>
            <p:nvPr/>
          </p:nvSpPr>
          <p:spPr>
            <a:xfrm>
              <a:off x="8518928" y="4344487"/>
              <a:ext cx="428621" cy="294305"/>
            </a:xfrm>
            <a:prstGeom prst="ellipse">
              <a:avLst/>
            </a:prstGeom>
            <a:solidFill>
              <a:srgbClr val="FA694E"/>
            </a:solidFill>
            <a:ln w="12700" cap="flat">
              <a:noFill/>
              <a:miter lim="400000"/>
            </a:ln>
            <a:effectLst/>
          </p:spPr>
          <p:txBody>
            <a:bodyPr wrap="square" lIns="101600" tIns="101600" rIns="101600" bIns="101600" numCol="1" anchor="t">
              <a:noAutofit/>
            </a:bodyPr>
            <a:lstStyle/>
            <a:p>
              <a:pPr defTabSz="642934">
                <a:defRPr sz="1600">
                  <a:latin typeface="+mn-lt"/>
                  <a:ea typeface="+mn-ea"/>
                  <a:cs typeface="+mn-cs"/>
                  <a:sym typeface="Helvetica"/>
                </a:defRPr>
              </a:pPr>
              <a:endParaRPr/>
            </a:p>
          </p:txBody>
        </p:sp>
        <p:sp>
          <p:nvSpPr>
            <p:cNvPr id="2039" name="Oval"/>
            <p:cNvSpPr/>
            <p:nvPr/>
          </p:nvSpPr>
          <p:spPr>
            <a:xfrm>
              <a:off x="9054710" y="4344487"/>
              <a:ext cx="428617" cy="294305"/>
            </a:xfrm>
            <a:prstGeom prst="ellipse">
              <a:avLst/>
            </a:prstGeom>
            <a:solidFill>
              <a:srgbClr val="FA694E"/>
            </a:solidFill>
            <a:ln w="12700" cap="flat">
              <a:noFill/>
              <a:miter lim="400000"/>
            </a:ln>
            <a:effectLst/>
          </p:spPr>
          <p:txBody>
            <a:bodyPr wrap="square" lIns="101600" tIns="101600" rIns="101600" bIns="101600" numCol="1" anchor="t">
              <a:noAutofit/>
            </a:bodyPr>
            <a:lstStyle/>
            <a:p>
              <a:pPr defTabSz="642934">
                <a:defRPr sz="1600">
                  <a:latin typeface="+mn-lt"/>
                  <a:ea typeface="+mn-ea"/>
                  <a:cs typeface="+mn-cs"/>
                  <a:sym typeface="Helvetica"/>
                </a:defRPr>
              </a:pPr>
              <a:endParaRPr/>
            </a:p>
          </p:txBody>
        </p:sp>
        <p:sp>
          <p:nvSpPr>
            <p:cNvPr id="2040" name="Oval"/>
            <p:cNvSpPr/>
            <p:nvPr/>
          </p:nvSpPr>
          <p:spPr>
            <a:xfrm>
              <a:off x="9697648" y="4344487"/>
              <a:ext cx="428617" cy="294305"/>
            </a:xfrm>
            <a:prstGeom prst="ellipse">
              <a:avLst/>
            </a:prstGeom>
            <a:solidFill>
              <a:srgbClr val="FA694E"/>
            </a:solidFill>
            <a:ln w="12700" cap="flat">
              <a:noFill/>
              <a:miter lim="400000"/>
            </a:ln>
            <a:effectLst/>
          </p:spPr>
          <p:txBody>
            <a:bodyPr wrap="square" lIns="101600" tIns="101600" rIns="101600" bIns="101600" numCol="1" anchor="t">
              <a:noAutofit/>
            </a:bodyPr>
            <a:lstStyle/>
            <a:p>
              <a:pPr defTabSz="642934">
                <a:defRPr sz="1600">
                  <a:latin typeface="+mn-lt"/>
                  <a:ea typeface="+mn-ea"/>
                  <a:cs typeface="+mn-cs"/>
                  <a:sym typeface="Helvetica"/>
                </a:defRPr>
              </a:pPr>
              <a:endParaRPr/>
            </a:p>
          </p:txBody>
        </p:sp>
        <p:sp>
          <p:nvSpPr>
            <p:cNvPr id="2041" name="Oval"/>
            <p:cNvSpPr/>
            <p:nvPr/>
          </p:nvSpPr>
          <p:spPr>
            <a:xfrm>
              <a:off x="10233428" y="4344487"/>
              <a:ext cx="428621" cy="294305"/>
            </a:xfrm>
            <a:prstGeom prst="ellipse">
              <a:avLst/>
            </a:prstGeom>
            <a:solidFill>
              <a:srgbClr val="FA694E"/>
            </a:solidFill>
            <a:ln w="12700" cap="flat">
              <a:noFill/>
              <a:miter lim="400000"/>
            </a:ln>
            <a:effectLst/>
          </p:spPr>
          <p:txBody>
            <a:bodyPr wrap="square" lIns="101600" tIns="101600" rIns="101600" bIns="101600" numCol="1" anchor="t">
              <a:noAutofit/>
            </a:bodyPr>
            <a:lstStyle/>
            <a:p>
              <a:pPr defTabSz="642934">
                <a:defRPr sz="1600">
                  <a:latin typeface="+mn-lt"/>
                  <a:ea typeface="+mn-ea"/>
                  <a:cs typeface="+mn-cs"/>
                  <a:sym typeface="Helvetica"/>
                </a:defRPr>
              </a:pPr>
              <a:endParaRPr/>
            </a:p>
          </p:txBody>
        </p:sp>
        <p:sp>
          <p:nvSpPr>
            <p:cNvPr id="2042" name="Level 1…"/>
            <p:cNvSpPr/>
            <p:nvPr/>
          </p:nvSpPr>
          <p:spPr>
            <a:xfrm>
              <a:off x="13162370" y="302849"/>
              <a:ext cx="2053833" cy="11176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marR="81278" indent="79374" defTabSz="1285874">
                <a:defRPr sz="4800" b="1">
                  <a:solidFill>
                    <a:srgbClr val="808080"/>
                  </a:solidFill>
                  <a:uFill>
                    <a:solidFill>
                      <a:srgbClr val="000000"/>
                    </a:solidFill>
                  </a:uFill>
                  <a:latin typeface="Calibri"/>
                  <a:ea typeface="Calibri"/>
                  <a:cs typeface="Calibri"/>
                  <a:sym typeface="Calibri"/>
                </a:defRPr>
              </a:pPr>
              <a:r>
                <a:t>Level 1</a:t>
              </a:r>
              <a:endParaRPr sz="3600">
                <a:latin typeface="+mn-lt"/>
                <a:ea typeface="+mn-ea"/>
                <a:cs typeface="+mn-cs"/>
                <a:sym typeface="Helvetica"/>
              </a:endParaRPr>
            </a:p>
            <a:p>
              <a:pPr marR="81278" indent="79374" defTabSz="1285874">
                <a:defRPr b="1">
                  <a:solidFill>
                    <a:srgbClr val="808080"/>
                  </a:solidFill>
                  <a:uFill>
                    <a:solidFill>
                      <a:srgbClr val="000000"/>
                    </a:solidFill>
                  </a:uFill>
                  <a:latin typeface="Calibri"/>
                  <a:ea typeface="Calibri"/>
                  <a:cs typeface="Calibri"/>
                  <a:sym typeface="Calibri"/>
                </a:defRPr>
              </a:pPr>
              <a:r>
                <a:t>“Children”</a:t>
              </a:r>
            </a:p>
          </p:txBody>
        </p:sp>
        <p:sp>
          <p:nvSpPr>
            <p:cNvPr id="2043" name="Level 2…"/>
            <p:cNvSpPr/>
            <p:nvPr/>
          </p:nvSpPr>
          <p:spPr>
            <a:xfrm>
              <a:off x="13162370" y="2515270"/>
              <a:ext cx="2589615" cy="11176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marR="81278" indent="79374" defTabSz="1285874">
                <a:defRPr sz="4800" b="1">
                  <a:solidFill>
                    <a:srgbClr val="808080"/>
                  </a:solidFill>
                  <a:uFill>
                    <a:solidFill>
                      <a:srgbClr val="000000"/>
                    </a:solidFill>
                  </a:uFill>
                  <a:latin typeface="Calibri"/>
                  <a:ea typeface="Calibri"/>
                  <a:cs typeface="Calibri"/>
                  <a:sym typeface="Calibri"/>
                </a:defRPr>
              </a:pPr>
              <a:r>
                <a:t>Level 2</a:t>
              </a:r>
              <a:endParaRPr sz="3600">
                <a:latin typeface="+mn-lt"/>
                <a:ea typeface="+mn-ea"/>
                <a:cs typeface="+mn-cs"/>
                <a:sym typeface="Helvetica"/>
              </a:endParaRPr>
            </a:p>
            <a:p>
              <a:pPr marR="81278" indent="79374" defTabSz="1285874">
                <a:defRPr b="1">
                  <a:solidFill>
                    <a:srgbClr val="808080"/>
                  </a:solidFill>
                  <a:uFill>
                    <a:solidFill>
                      <a:srgbClr val="000000"/>
                    </a:solidFill>
                  </a:uFill>
                  <a:latin typeface="Calibri"/>
                  <a:ea typeface="Calibri"/>
                  <a:cs typeface="Calibri"/>
                  <a:sym typeface="Calibri"/>
                </a:defRPr>
              </a:pPr>
              <a:r>
                <a:t>“GrandChildren”</a:t>
              </a:r>
            </a:p>
          </p:txBody>
        </p:sp>
        <p:sp>
          <p:nvSpPr>
            <p:cNvPr id="2044" name="Level 3…"/>
            <p:cNvSpPr/>
            <p:nvPr/>
          </p:nvSpPr>
          <p:spPr>
            <a:xfrm>
              <a:off x="13162370" y="4824540"/>
              <a:ext cx="3178973" cy="11176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marR="81278" indent="79374" defTabSz="1285874">
                <a:defRPr sz="4800" b="1">
                  <a:solidFill>
                    <a:srgbClr val="808080"/>
                  </a:solidFill>
                  <a:uFill>
                    <a:solidFill>
                      <a:srgbClr val="000000"/>
                    </a:solidFill>
                  </a:uFill>
                  <a:latin typeface="Calibri"/>
                  <a:ea typeface="Calibri"/>
                  <a:cs typeface="Calibri"/>
                  <a:sym typeface="Calibri"/>
                </a:defRPr>
              </a:pPr>
              <a:r>
                <a:t>Level 3</a:t>
              </a:r>
              <a:endParaRPr sz="3600">
                <a:latin typeface="+mn-lt"/>
                <a:ea typeface="+mn-ea"/>
                <a:cs typeface="+mn-cs"/>
                <a:sym typeface="Helvetica"/>
              </a:endParaRPr>
            </a:p>
            <a:p>
              <a:pPr marR="81278" indent="79374" defTabSz="1285874">
                <a:defRPr b="1">
                  <a:solidFill>
                    <a:srgbClr val="808080"/>
                  </a:solidFill>
                  <a:uFill>
                    <a:solidFill>
                      <a:srgbClr val="000000"/>
                    </a:solidFill>
                  </a:uFill>
                  <a:latin typeface="Calibri"/>
                  <a:ea typeface="Calibri"/>
                  <a:cs typeface="Calibri"/>
                  <a:sym typeface="Calibri"/>
                </a:defRPr>
              </a:pPr>
              <a:r>
                <a:t>“Great G Children”</a:t>
              </a:r>
            </a:p>
          </p:txBody>
        </p:sp>
        <p:sp>
          <p:nvSpPr>
            <p:cNvPr id="2045" name="Line"/>
            <p:cNvSpPr/>
            <p:nvPr/>
          </p:nvSpPr>
          <p:spPr>
            <a:xfrm flipV="1">
              <a:off x="11548049" y="868848"/>
              <a:ext cx="1150021" cy="631339"/>
            </a:xfrm>
            <a:prstGeom prst="line">
              <a:avLst/>
            </a:prstGeom>
            <a:noFill/>
            <a:ln w="25400" cap="flat">
              <a:solidFill>
                <a:srgbClr val="606060"/>
              </a:solidFill>
              <a:prstDash val="solid"/>
              <a:miter lim="400000"/>
              <a:headEnd type="stealth" w="med" len="med"/>
            </a:ln>
            <a:effectLst/>
          </p:spPr>
          <p:txBody>
            <a:bodyPr wrap="square" lIns="91437" tIns="91437" rIns="91437" bIns="91437" numCol="1" anchor="t">
              <a:noAutofit/>
            </a:bodyPr>
            <a:lstStyle/>
            <a:p>
              <a:endParaRPr/>
            </a:p>
          </p:txBody>
        </p:sp>
        <p:sp>
          <p:nvSpPr>
            <p:cNvPr id="2046" name="Line"/>
            <p:cNvSpPr/>
            <p:nvPr/>
          </p:nvSpPr>
          <p:spPr>
            <a:xfrm>
              <a:off x="10442194" y="3126628"/>
              <a:ext cx="2255877" cy="1"/>
            </a:xfrm>
            <a:prstGeom prst="line">
              <a:avLst/>
            </a:prstGeom>
            <a:noFill/>
            <a:ln w="25400" cap="flat">
              <a:solidFill>
                <a:srgbClr val="606060"/>
              </a:solidFill>
              <a:prstDash val="solid"/>
              <a:miter lim="400000"/>
              <a:headEnd type="stealth" w="med" len="med"/>
            </a:ln>
            <a:effectLst/>
          </p:spPr>
          <p:txBody>
            <a:bodyPr wrap="square" lIns="91437" tIns="91437" rIns="91437" bIns="91437" numCol="1" anchor="t">
              <a:noAutofit/>
            </a:bodyPr>
            <a:lstStyle/>
            <a:p>
              <a:endParaRPr/>
            </a:p>
          </p:txBody>
        </p:sp>
        <p:sp>
          <p:nvSpPr>
            <p:cNvPr id="2047" name="Line"/>
            <p:cNvSpPr/>
            <p:nvPr/>
          </p:nvSpPr>
          <p:spPr>
            <a:xfrm>
              <a:off x="11126361" y="4339084"/>
              <a:ext cx="1571709" cy="971074"/>
            </a:xfrm>
            <a:prstGeom prst="line">
              <a:avLst/>
            </a:prstGeom>
            <a:noFill/>
            <a:ln w="25400" cap="flat">
              <a:solidFill>
                <a:srgbClr val="606060"/>
              </a:solidFill>
              <a:prstDash val="solid"/>
              <a:miter lim="400000"/>
              <a:headEnd type="stealth" w="med" len="med"/>
            </a:ln>
            <a:effectLst/>
          </p:spPr>
          <p:txBody>
            <a:bodyPr wrap="square" lIns="91437" tIns="91437" rIns="91437" bIns="91437" numCol="1" anchor="t">
              <a:noAutofit/>
            </a:bodyPr>
            <a:lstStyle/>
            <a:p>
              <a:endParaRPr/>
            </a:p>
          </p:txBody>
        </p:sp>
        <p:grpSp>
          <p:nvGrpSpPr>
            <p:cNvPr id="2050" name="Group"/>
            <p:cNvGrpSpPr/>
            <p:nvPr/>
          </p:nvGrpSpPr>
          <p:grpSpPr>
            <a:xfrm>
              <a:off x="0" y="3088019"/>
              <a:ext cx="785833" cy="517921"/>
              <a:chOff x="-2" y="-2"/>
              <a:chExt cx="785832" cy="517919"/>
            </a:xfrm>
          </p:grpSpPr>
          <p:sp>
            <p:nvSpPr>
              <p:cNvPr id="2048" name="Oval"/>
              <p:cNvSpPr/>
              <p:nvPr/>
            </p:nvSpPr>
            <p:spPr>
              <a:xfrm>
                <a:off x="-3" y="-3"/>
                <a:ext cx="785806" cy="517921"/>
              </a:xfrm>
              <a:prstGeom prst="ellipse">
                <a:avLst/>
              </a:prstGeom>
              <a:solidFill>
                <a:srgbClr val="00B050"/>
              </a:solidFill>
              <a:ln w="12700" cap="flat">
                <a:noFill/>
                <a:miter lim="400000"/>
              </a:ln>
              <a:effectLst/>
            </p:spPr>
            <p:txBody>
              <a:bodyPr wrap="square" lIns="101600" tIns="101600" rIns="101600" bIns="101600" numCol="1" anchor="ctr">
                <a:noAutofit/>
              </a:bodyPr>
              <a:lstStyle/>
              <a:p>
                <a:pPr algn="ctr" defTabSz="1168400">
                  <a:defRPr sz="3600">
                    <a:latin typeface="Gill Sans SemiBold"/>
                    <a:ea typeface="Gill Sans SemiBold"/>
                    <a:cs typeface="Gill Sans SemiBold"/>
                    <a:sym typeface="Gill Sans SemiBold"/>
                  </a:defRPr>
                </a:pPr>
                <a:endParaRPr/>
              </a:p>
            </p:txBody>
          </p:sp>
          <p:sp>
            <p:nvSpPr>
              <p:cNvPr id="2049" name="E"/>
              <p:cNvSpPr/>
              <p:nvPr/>
            </p:nvSpPr>
            <p:spPr>
              <a:xfrm>
                <a:off x="9" y="49420"/>
                <a:ext cx="785822" cy="4191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defTabSz="1168400">
                  <a:defRPr sz="2800">
                    <a:solidFill>
                      <a:srgbClr val="FFFFFF"/>
                    </a:solidFill>
                    <a:effectLst>
                      <a:outerShdw blurRad="25400" dist="23998" dir="2700000" rotWithShape="0">
                        <a:srgbClr val="000000">
                          <a:alpha val="31033"/>
                        </a:srgbClr>
                      </a:outerShdw>
                    </a:effectLst>
                    <a:latin typeface="Gill Sans SemiBold"/>
                    <a:ea typeface="Gill Sans SemiBold"/>
                    <a:cs typeface="Gill Sans SemiBold"/>
                    <a:sym typeface="Gill Sans SemiBold"/>
                  </a:defRPr>
                </a:lvl1pPr>
              </a:lstStyle>
              <a:p>
                <a:r>
                  <a:t>E</a:t>
                </a:r>
              </a:p>
            </p:txBody>
          </p:sp>
        </p:grpSp>
        <p:grpSp>
          <p:nvGrpSpPr>
            <p:cNvPr id="2053" name="Group"/>
            <p:cNvGrpSpPr/>
            <p:nvPr/>
          </p:nvGrpSpPr>
          <p:grpSpPr>
            <a:xfrm>
              <a:off x="1017984" y="3088019"/>
              <a:ext cx="785833" cy="517921"/>
              <a:chOff x="-2" y="-2"/>
              <a:chExt cx="785832" cy="517919"/>
            </a:xfrm>
          </p:grpSpPr>
          <p:sp>
            <p:nvSpPr>
              <p:cNvPr id="2051" name="Oval"/>
              <p:cNvSpPr/>
              <p:nvPr/>
            </p:nvSpPr>
            <p:spPr>
              <a:xfrm>
                <a:off x="-3" y="-3"/>
                <a:ext cx="785806" cy="517921"/>
              </a:xfrm>
              <a:prstGeom prst="ellipse">
                <a:avLst/>
              </a:prstGeom>
              <a:solidFill>
                <a:srgbClr val="00B050"/>
              </a:solidFill>
              <a:ln w="12700" cap="flat">
                <a:noFill/>
                <a:miter lim="400000"/>
              </a:ln>
              <a:effectLst/>
            </p:spPr>
            <p:txBody>
              <a:bodyPr wrap="square" lIns="101600" tIns="101600" rIns="101600" bIns="101600" numCol="1" anchor="ctr">
                <a:noAutofit/>
              </a:bodyPr>
              <a:lstStyle/>
              <a:p>
                <a:pPr algn="ctr" defTabSz="1168400">
                  <a:defRPr sz="3600">
                    <a:latin typeface="Gill Sans SemiBold"/>
                    <a:ea typeface="Gill Sans SemiBold"/>
                    <a:cs typeface="Gill Sans SemiBold"/>
                    <a:sym typeface="Gill Sans SemiBold"/>
                  </a:defRPr>
                </a:pPr>
                <a:endParaRPr/>
              </a:p>
            </p:txBody>
          </p:sp>
          <p:sp>
            <p:nvSpPr>
              <p:cNvPr id="2052" name="F"/>
              <p:cNvSpPr/>
              <p:nvPr/>
            </p:nvSpPr>
            <p:spPr>
              <a:xfrm>
                <a:off x="9" y="49420"/>
                <a:ext cx="785822" cy="4191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defTabSz="1168400">
                  <a:defRPr sz="2800">
                    <a:solidFill>
                      <a:srgbClr val="FFFFFF"/>
                    </a:solidFill>
                    <a:effectLst>
                      <a:outerShdw blurRad="25400" dist="23998" dir="2700000" rotWithShape="0">
                        <a:srgbClr val="000000">
                          <a:alpha val="31033"/>
                        </a:srgbClr>
                      </a:outerShdw>
                    </a:effectLst>
                    <a:latin typeface="Gill Sans SemiBold"/>
                    <a:ea typeface="Gill Sans SemiBold"/>
                    <a:cs typeface="Gill Sans SemiBold"/>
                    <a:sym typeface="Gill Sans SemiBold"/>
                  </a:defRPr>
                </a:lvl1pPr>
              </a:lstStyle>
              <a:p>
                <a:r>
                  <a:t>F</a:t>
                </a:r>
              </a:p>
            </p:txBody>
          </p:sp>
        </p:grpSp>
        <p:grpSp>
          <p:nvGrpSpPr>
            <p:cNvPr id="2056" name="Group"/>
            <p:cNvGrpSpPr/>
            <p:nvPr/>
          </p:nvGrpSpPr>
          <p:grpSpPr>
            <a:xfrm>
              <a:off x="2286000" y="3088019"/>
              <a:ext cx="785833" cy="517921"/>
              <a:chOff x="-2" y="-2"/>
              <a:chExt cx="785832" cy="517919"/>
            </a:xfrm>
          </p:grpSpPr>
          <p:sp>
            <p:nvSpPr>
              <p:cNvPr id="2054" name="Oval"/>
              <p:cNvSpPr/>
              <p:nvPr/>
            </p:nvSpPr>
            <p:spPr>
              <a:xfrm>
                <a:off x="-3" y="-3"/>
                <a:ext cx="785806" cy="517921"/>
              </a:xfrm>
              <a:prstGeom prst="ellipse">
                <a:avLst/>
              </a:prstGeom>
              <a:solidFill>
                <a:srgbClr val="00B050"/>
              </a:solidFill>
              <a:ln w="12700" cap="flat">
                <a:noFill/>
                <a:miter lim="400000"/>
              </a:ln>
              <a:effectLst/>
            </p:spPr>
            <p:txBody>
              <a:bodyPr wrap="square" lIns="101600" tIns="101600" rIns="101600" bIns="101600" numCol="1" anchor="ctr">
                <a:noAutofit/>
              </a:bodyPr>
              <a:lstStyle/>
              <a:p>
                <a:pPr algn="ctr" defTabSz="1168400">
                  <a:defRPr sz="3600">
                    <a:latin typeface="Gill Sans SemiBold"/>
                    <a:ea typeface="Gill Sans SemiBold"/>
                    <a:cs typeface="Gill Sans SemiBold"/>
                    <a:sym typeface="Gill Sans SemiBold"/>
                  </a:defRPr>
                </a:pPr>
                <a:endParaRPr/>
              </a:p>
            </p:txBody>
          </p:sp>
          <p:sp>
            <p:nvSpPr>
              <p:cNvPr id="2055" name="G"/>
              <p:cNvSpPr/>
              <p:nvPr/>
            </p:nvSpPr>
            <p:spPr>
              <a:xfrm>
                <a:off x="9" y="49420"/>
                <a:ext cx="785822" cy="4191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defTabSz="1168400">
                  <a:defRPr sz="2800">
                    <a:solidFill>
                      <a:srgbClr val="FFFFFF"/>
                    </a:solidFill>
                    <a:effectLst>
                      <a:outerShdw blurRad="25400" dist="23998" dir="2700000" rotWithShape="0">
                        <a:srgbClr val="000000">
                          <a:alpha val="31033"/>
                        </a:srgbClr>
                      </a:outerShdw>
                    </a:effectLst>
                    <a:latin typeface="Gill Sans SemiBold"/>
                    <a:ea typeface="Gill Sans SemiBold"/>
                    <a:cs typeface="Gill Sans SemiBold"/>
                    <a:sym typeface="Gill Sans SemiBold"/>
                  </a:defRPr>
                </a:lvl1pPr>
              </a:lstStyle>
              <a:p>
                <a:r>
                  <a:t>G</a:t>
                </a:r>
              </a:p>
            </p:txBody>
          </p:sp>
        </p:grpSp>
        <p:grpSp>
          <p:nvGrpSpPr>
            <p:cNvPr id="2059" name="Group"/>
            <p:cNvGrpSpPr/>
            <p:nvPr/>
          </p:nvGrpSpPr>
          <p:grpSpPr>
            <a:xfrm>
              <a:off x="3375419" y="3088019"/>
              <a:ext cx="785831" cy="517921"/>
              <a:chOff x="-2" y="-2"/>
              <a:chExt cx="785830" cy="517919"/>
            </a:xfrm>
          </p:grpSpPr>
          <p:sp>
            <p:nvSpPr>
              <p:cNvPr id="2057" name="Oval"/>
              <p:cNvSpPr/>
              <p:nvPr/>
            </p:nvSpPr>
            <p:spPr>
              <a:xfrm>
                <a:off x="-3" y="-3"/>
                <a:ext cx="785801" cy="517921"/>
              </a:xfrm>
              <a:prstGeom prst="ellipse">
                <a:avLst/>
              </a:prstGeom>
              <a:solidFill>
                <a:srgbClr val="00B050"/>
              </a:solidFill>
              <a:ln w="12700" cap="flat">
                <a:noFill/>
                <a:miter lim="400000"/>
              </a:ln>
              <a:effectLst/>
            </p:spPr>
            <p:txBody>
              <a:bodyPr wrap="square" lIns="101600" tIns="101600" rIns="101600" bIns="101600" numCol="1" anchor="ctr">
                <a:noAutofit/>
              </a:bodyPr>
              <a:lstStyle/>
              <a:p>
                <a:pPr algn="ctr" defTabSz="1168400">
                  <a:defRPr sz="3600">
                    <a:latin typeface="Gill Sans SemiBold"/>
                    <a:ea typeface="Gill Sans SemiBold"/>
                    <a:cs typeface="Gill Sans SemiBold"/>
                    <a:sym typeface="Gill Sans SemiBold"/>
                  </a:defRPr>
                </a:pPr>
                <a:endParaRPr/>
              </a:p>
            </p:txBody>
          </p:sp>
          <p:sp>
            <p:nvSpPr>
              <p:cNvPr id="2058" name="H"/>
              <p:cNvSpPr/>
              <p:nvPr/>
            </p:nvSpPr>
            <p:spPr>
              <a:xfrm>
                <a:off x="7" y="49420"/>
                <a:ext cx="785821" cy="4191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defTabSz="1168400">
                  <a:defRPr sz="2800">
                    <a:solidFill>
                      <a:srgbClr val="FFFFFF"/>
                    </a:solidFill>
                    <a:effectLst>
                      <a:outerShdw blurRad="25400" dist="23998" dir="2700000" rotWithShape="0">
                        <a:srgbClr val="000000">
                          <a:alpha val="31033"/>
                        </a:srgbClr>
                      </a:outerShdw>
                    </a:effectLst>
                    <a:latin typeface="Gill Sans SemiBold"/>
                    <a:ea typeface="Gill Sans SemiBold"/>
                    <a:cs typeface="Gill Sans SemiBold"/>
                    <a:sym typeface="Gill Sans SemiBold"/>
                  </a:defRPr>
                </a:lvl1pPr>
              </a:lstStyle>
              <a:p>
                <a:r>
                  <a:t>H</a:t>
                </a:r>
              </a:p>
            </p:txBody>
          </p:sp>
        </p:grpSp>
        <p:grpSp>
          <p:nvGrpSpPr>
            <p:cNvPr id="2062" name="Group"/>
            <p:cNvGrpSpPr/>
            <p:nvPr/>
          </p:nvGrpSpPr>
          <p:grpSpPr>
            <a:xfrm>
              <a:off x="5840015" y="3093002"/>
              <a:ext cx="785831" cy="517921"/>
              <a:chOff x="-2" y="-2"/>
              <a:chExt cx="785830" cy="517919"/>
            </a:xfrm>
          </p:grpSpPr>
          <p:sp>
            <p:nvSpPr>
              <p:cNvPr id="2060" name="Oval"/>
              <p:cNvSpPr/>
              <p:nvPr/>
            </p:nvSpPr>
            <p:spPr>
              <a:xfrm>
                <a:off x="-3" y="-3"/>
                <a:ext cx="785801" cy="517921"/>
              </a:xfrm>
              <a:prstGeom prst="ellipse">
                <a:avLst/>
              </a:prstGeom>
              <a:solidFill>
                <a:srgbClr val="00B050"/>
              </a:solidFill>
              <a:ln w="12700" cap="flat">
                <a:noFill/>
                <a:miter lim="400000"/>
              </a:ln>
              <a:effectLst/>
            </p:spPr>
            <p:txBody>
              <a:bodyPr wrap="square" lIns="101600" tIns="101600" rIns="101600" bIns="101600" numCol="1" anchor="ctr">
                <a:noAutofit/>
              </a:bodyPr>
              <a:lstStyle/>
              <a:p>
                <a:pPr algn="ctr" defTabSz="1168400">
                  <a:defRPr sz="3600">
                    <a:latin typeface="Gill Sans SemiBold"/>
                    <a:ea typeface="Gill Sans SemiBold"/>
                    <a:cs typeface="Gill Sans SemiBold"/>
                    <a:sym typeface="Gill Sans SemiBold"/>
                  </a:defRPr>
                </a:pPr>
                <a:endParaRPr/>
              </a:p>
            </p:txBody>
          </p:sp>
          <p:sp>
            <p:nvSpPr>
              <p:cNvPr id="2061" name="I"/>
              <p:cNvSpPr/>
              <p:nvPr/>
            </p:nvSpPr>
            <p:spPr>
              <a:xfrm>
                <a:off x="7" y="49420"/>
                <a:ext cx="785821" cy="4191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defTabSz="1168400">
                  <a:defRPr sz="2800">
                    <a:solidFill>
                      <a:srgbClr val="FFFFFF"/>
                    </a:solidFill>
                    <a:effectLst>
                      <a:outerShdw blurRad="25400" dist="23998" dir="2700000" rotWithShape="0">
                        <a:srgbClr val="000000">
                          <a:alpha val="31033"/>
                        </a:srgbClr>
                      </a:outerShdw>
                    </a:effectLst>
                    <a:latin typeface="Gill Sans SemiBold"/>
                    <a:ea typeface="Gill Sans SemiBold"/>
                    <a:cs typeface="Gill Sans SemiBold"/>
                    <a:sym typeface="Gill Sans SemiBold"/>
                  </a:defRPr>
                </a:lvl1pPr>
              </a:lstStyle>
              <a:p>
                <a:r>
                  <a:t>I</a:t>
                </a:r>
              </a:p>
            </p:txBody>
          </p:sp>
        </p:grpSp>
        <p:grpSp>
          <p:nvGrpSpPr>
            <p:cNvPr id="2065" name="Group"/>
            <p:cNvGrpSpPr/>
            <p:nvPr/>
          </p:nvGrpSpPr>
          <p:grpSpPr>
            <a:xfrm>
              <a:off x="6857997" y="3093002"/>
              <a:ext cx="785834" cy="517921"/>
              <a:chOff x="-2" y="-2"/>
              <a:chExt cx="785832" cy="517919"/>
            </a:xfrm>
          </p:grpSpPr>
          <p:sp>
            <p:nvSpPr>
              <p:cNvPr id="2063" name="Oval"/>
              <p:cNvSpPr/>
              <p:nvPr/>
            </p:nvSpPr>
            <p:spPr>
              <a:xfrm>
                <a:off x="-3" y="-3"/>
                <a:ext cx="785806" cy="517921"/>
              </a:xfrm>
              <a:prstGeom prst="ellipse">
                <a:avLst/>
              </a:prstGeom>
              <a:solidFill>
                <a:srgbClr val="00B050"/>
              </a:solidFill>
              <a:ln w="12700" cap="flat">
                <a:noFill/>
                <a:miter lim="400000"/>
              </a:ln>
              <a:effectLst/>
            </p:spPr>
            <p:txBody>
              <a:bodyPr wrap="square" lIns="101600" tIns="101600" rIns="101600" bIns="101600" numCol="1" anchor="ctr">
                <a:noAutofit/>
              </a:bodyPr>
              <a:lstStyle/>
              <a:p>
                <a:pPr algn="ctr" defTabSz="1168400">
                  <a:defRPr sz="3600">
                    <a:latin typeface="Gill Sans SemiBold"/>
                    <a:ea typeface="Gill Sans SemiBold"/>
                    <a:cs typeface="Gill Sans SemiBold"/>
                    <a:sym typeface="Gill Sans SemiBold"/>
                  </a:defRPr>
                </a:pPr>
                <a:endParaRPr/>
              </a:p>
            </p:txBody>
          </p:sp>
          <p:sp>
            <p:nvSpPr>
              <p:cNvPr id="2064" name="J"/>
              <p:cNvSpPr/>
              <p:nvPr/>
            </p:nvSpPr>
            <p:spPr>
              <a:xfrm>
                <a:off x="9" y="49420"/>
                <a:ext cx="785822" cy="4191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defTabSz="1168400">
                  <a:defRPr sz="2800">
                    <a:solidFill>
                      <a:srgbClr val="FFFFFF"/>
                    </a:solidFill>
                    <a:effectLst>
                      <a:outerShdw blurRad="25400" dist="23998" dir="2700000" rotWithShape="0">
                        <a:srgbClr val="000000">
                          <a:alpha val="31033"/>
                        </a:srgbClr>
                      </a:outerShdw>
                    </a:effectLst>
                    <a:latin typeface="Gill Sans SemiBold"/>
                    <a:ea typeface="Gill Sans SemiBold"/>
                    <a:cs typeface="Gill Sans SemiBold"/>
                    <a:sym typeface="Gill Sans SemiBold"/>
                  </a:defRPr>
                </a:lvl1pPr>
              </a:lstStyle>
              <a:p>
                <a:r>
                  <a:t>J</a:t>
                </a:r>
              </a:p>
            </p:txBody>
          </p:sp>
        </p:grpSp>
        <p:grpSp>
          <p:nvGrpSpPr>
            <p:cNvPr id="2068" name="Group"/>
            <p:cNvGrpSpPr/>
            <p:nvPr/>
          </p:nvGrpSpPr>
          <p:grpSpPr>
            <a:xfrm>
              <a:off x="8143876" y="3093002"/>
              <a:ext cx="785831" cy="517921"/>
              <a:chOff x="-2" y="-2"/>
              <a:chExt cx="785830" cy="517919"/>
            </a:xfrm>
          </p:grpSpPr>
          <p:sp>
            <p:nvSpPr>
              <p:cNvPr id="2066" name="Oval"/>
              <p:cNvSpPr/>
              <p:nvPr/>
            </p:nvSpPr>
            <p:spPr>
              <a:xfrm>
                <a:off x="-3" y="-3"/>
                <a:ext cx="785801" cy="517921"/>
              </a:xfrm>
              <a:prstGeom prst="ellipse">
                <a:avLst/>
              </a:prstGeom>
              <a:solidFill>
                <a:srgbClr val="00B050"/>
              </a:solidFill>
              <a:ln w="12700" cap="flat">
                <a:noFill/>
                <a:miter lim="400000"/>
              </a:ln>
              <a:effectLst/>
            </p:spPr>
            <p:txBody>
              <a:bodyPr wrap="square" lIns="101600" tIns="101600" rIns="101600" bIns="101600" numCol="1" anchor="ctr">
                <a:noAutofit/>
              </a:bodyPr>
              <a:lstStyle/>
              <a:p>
                <a:pPr algn="ctr" defTabSz="1168400">
                  <a:defRPr sz="3600">
                    <a:latin typeface="Gill Sans SemiBold"/>
                    <a:ea typeface="Gill Sans SemiBold"/>
                    <a:cs typeface="Gill Sans SemiBold"/>
                    <a:sym typeface="Gill Sans SemiBold"/>
                  </a:defRPr>
                </a:pPr>
                <a:endParaRPr/>
              </a:p>
            </p:txBody>
          </p:sp>
          <p:sp>
            <p:nvSpPr>
              <p:cNvPr id="2067" name="K"/>
              <p:cNvSpPr/>
              <p:nvPr/>
            </p:nvSpPr>
            <p:spPr>
              <a:xfrm>
                <a:off x="7" y="49420"/>
                <a:ext cx="785821" cy="4191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defTabSz="1168400">
                  <a:defRPr sz="2800">
                    <a:solidFill>
                      <a:srgbClr val="FFFFFF"/>
                    </a:solidFill>
                    <a:effectLst>
                      <a:outerShdw blurRad="25400" dist="23998" dir="2700000" rotWithShape="0">
                        <a:srgbClr val="000000">
                          <a:alpha val="31033"/>
                        </a:srgbClr>
                      </a:outerShdw>
                    </a:effectLst>
                    <a:latin typeface="Gill Sans SemiBold"/>
                    <a:ea typeface="Gill Sans SemiBold"/>
                    <a:cs typeface="Gill Sans SemiBold"/>
                    <a:sym typeface="Gill Sans SemiBold"/>
                  </a:defRPr>
                </a:lvl1pPr>
              </a:lstStyle>
              <a:p>
                <a:r>
                  <a:t>K</a:t>
                </a:r>
              </a:p>
            </p:txBody>
          </p:sp>
        </p:grpSp>
        <p:grpSp>
          <p:nvGrpSpPr>
            <p:cNvPr id="2071" name="Group"/>
            <p:cNvGrpSpPr/>
            <p:nvPr/>
          </p:nvGrpSpPr>
          <p:grpSpPr>
            <a:xfrm>
              <a:off x="9161858" y="3093002"/>
              <a:ext cx="785831" cy="517921"/>
              <a:chOff x="-2" y="-2"/>
              <a:chExt cx="785830" cy="517919"/>
            </a:xfrm>
          </p:grpSpPr>
          <p:sp>
            <p:nvSpPr>
              <p:cNvPr id="2069" name="Oval"/>
              <p:cNvSpPr/>
              <p:nvPr/>
            </p:nvSpPr>
            <p:spPr>
              <a:xfrm>
                <a:off x="-3" y="-3"/>
                <a:ext cx="785801" cy="517921"/>
              </a:xfrm>
              <a:prstGeom prst="ellipse">
                <a:avLst/>
              </a:prstGeom>
              <a:solidFill>
                <a:srgbClr val="00B050"/>
              </a:solidFill>
              <a:ln w="12700" cap="flat">
                <a:noFill/>
                <a:miter lim="400000"/>
              </a:ln>
              <a:effectLst/>
            </p:spPr>
            <p:txBody>
              <a:bodyPr wrap="square" lIns="101600" tIns="101600" rIns="101600" bIns="101600" numCol="1" anchor="ctr">
                <a:noAutofit/>
              </a:bodyPr>
              <a:lstStyle/>
              <a:p>
                <a:pPr algn="ctr" defTabSz="1168400">
                  <a:defRPr sz="3600">
                    <a:latin typeface="Gill Sans SemiBold"/>
                    <a:ea typeface="Gill Sans SemiBold"/>
                    <a:cs typeface="Gill Sans SemiBold"/>
                    <a:sym typeface="Gill Sans SemiBold"/>
                  </a:defRPr>
                </a:pPr>
                <a:endParaRPr/>
              </a:p>
            </p:txBody>
          </p:sp>
          <p:sp>
            <p:nvSpPr>
              <p:cNvPr id="2070" name="L"/>
              <p:cNvSpPr/>
              <p:nvPr/>
            </p:nvSpPr>
            <p:spPr>
              <a:xfrm>
                <a:off x="7" y="49420"/>
                <a:ext cx="785821" cy="41910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defTabSz="1168400">
                  <a:defRPr sz="2800">
                    <a:solidFill>
                      <a:srgbClr val="FFFFFF"/>
                    </a:solidFill>
                    <a:effectLst>
                      <a:outerShdw blurRad="25400" dist="23998" dir="2700000" rotWithShape="0">
                        <a:srgbClr val="000000">
                          <a:alpha val="31033"/>
                        </a:srgbClr>
                      </a:outerShdw>
                    </a:effectLst>
                    <a:latin typeface="Gill Sans SemiBold"/>
                    <a:ea typeface="Gill Sans SemiBold"/>
                    <a:cs typeface="Gill Sans SemiBold"/>
                    <a:sym typeface="Gill Sans SemiBold"/>
                  </a:defRPr>
                </a:lvl1pPr>
              </a:lstStyle>
              <a:p>
                <a:r>
                  <a:t>L</a:t>
                </a:r>
              </a:p>
            </p:txBody>
          </p:sp>
        </p:grpSp>
        <p:sp>
          <p:nvSpPr>
            <p:cNvPr id="2072" name="Line"/>
            <p:cNvSpPr/>
            <p:nvPr/>
          </p:nvSpPr>
          <p:spPr>
            <a:xfrm>
              <a:off x="6227978" y="2586580"/>
              <a:ext cx="3326781" cy="1"/>
            </a:xfrm>
            <a:prstGeom prst="line">
              <a:avLst/>
            </a:prstGeom>
            <a:noFill/>
            <a:ln w="25400" cap="flat">
              <a:solidFill>
                <a:srgbClr val="6095C9"/>
              </a:solidFill>
              <a:prstDash val="solid"/>
              <a:round/>
            </a:ln>
            <a:effectLst>
              <a:outerShdw blurRad="101600" dist="101600" dir="5400000" rotWithShape="0">
                <a:srgbClr val="000000">
                  <a:alpha val="43137"/>
                </a:srgbClr>
              </a:outerShdw>
            </a:effectLst>
          </p:spPr>
          <p:txBody>
            <a:bodyPr wrap="square" lIns="91437" tIns="91437" rIns="91437" bIns="91437" numCol="1" anchor="t">
              <a:noAutofit/>
            </a:bodyPr>
            <a:lstStyle/>
            <a:p>
              <a:endParaRPr/>
            </a:p>
          </p:txBody>
        </p:sp>
        <p:sp>
          <p:nvSpPr>
            <p:cNvPr id="2073" name="Line"/>
            <p:cNvSpPr/>
            <p:nvPr/>
          </p:nvSpPr>
          <p:spPr>
            <a:xfrm>
              <a:off x="7604254" y="2211739"/>
              <a:ext cx="1" cy="372221"/>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sp>
          <p:nvSpPr>
            <p:cNvPr id="2074" name="Line"/>
            <p:cNvSpPr/>
            <p:nvPr/>
          </p:nvSpPr>
          <p:spPr>
            <a:xfrm>
              <a:off x="8536772" y="2598479"/>
              <a:ext cx="5" cy="428631"/>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sp>
          <p:nvSpPr>
            <p:cNvPr id="2075" name="Line"/>
            <p:cNvSpPr/>
            <p:nvPr/>
          </p:nvSpPr>
          <p:spPr>
            <a:xfrm>
              <a:off x="9559694" y="2574682"/>
              <a:ext cx="1" cy="443151"/>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sp>
          <p:nvSpPr>
            <p:cNvPr id="2076" name="Line"/>
            <p:cNvSpPr/>
            <p:nvPr/>
          </p:nvSpPr>
          <p:spPr>
            <a:xfrm>
              <a:off x="7250895" y="2597510"/>
              <a:ext cx="5" cy="428631"/>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sp>
          <p:nvSpPr>
            <p:cNvPr id="2077" name="Line"/>
            <p:cNvSpPr/>
            <p:nvPr/>
          </p:nvSpPr>
          <p:spPr>
            <a:xfrm>
              <a:off x="6227978" y="2587519"/>
              <a:ext cx="5" cy="428631"/>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sp>
          <p:nvSpPr>
            <p:cNvPr id="2078" name="Line"/>
            <p:cNvSpPr/>
            <p:nvPr/>
          </p:nvSpPr>
          <p:spPr>
            <a:xfrm>
              <a:off x="405810" y="2614836"/>
              <a:ext cx="3326781" cy="1"/>
            </a:xfrm>
            <a:prstGeom prst="line">
              <a:avLst/>
            </a:prstGeom>
            <a:noFill/>
            <a:ln w="25400" cap="flat">
              <a:solidFill>
                <a:srgbClr val="6095C9"/>
              </a:solidFill>
              <a:prstDash val="solid"/>
              <a:round/>
            </a:ln>
            <a:effectLst>
              <a:outerShdw blurRad="101600" dist="101600" dir="5400000" rotWithShape="0">
                <a:srgbClr val="000000">
                  <a:alpha val="43137"/>
                </a:srgbClr>
              </a:outerShdw>
            </a:effectLst>
          </p:spPr>
          <p:txBody>
            <a:bodyPr wrap="square" lIns="91437" tIns="91437" rIns="91437" bIns="91437" numCol="1" anchor="t">
              <a:noAutofit/>
            </a:bodyPr>
            <a:lstStyle/>
            <a:p>
              <a:endParaRPr/>
            </a:p>
          </p:txBody>
        </p:sp>
        <p:sp>
          <p:nvSpPr>
            <p:cNvPr id="2079" name="Line"/>
            <p:cNvSpPr/>
            <p:nvPr/>
          </p:nvSpPr>
          <p:spPr>
            <a:xfrm>
              <a:off x="2012047" y="2239995"/>
              <a:ext cx="1" cy="372221"/>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sp>
          <p:nvSpPr>
            <p:cNvPr id="2080" name="Line"/>
            <p:cNvSpPr/>
            <p:nvPr/>
          </p:nvSpPr>
          <p:spPr>
            <a:xfrm>
              <a:off x="2714603" y="2626736"/>
              <a:ext cx="6" cy="428630"/>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sp>
          <p:nvSpPr>
            <p:cNvPr id="2081" name="Line"/>
            <p:cNvSpPr/>
            <p:nvPr/>
          </p:nvSpPr>
          <p:spPr>
            <a:xfrm>
              <a:off x="3737526" y="2602938"/>
              <a:ext cx="1" cy="443151"/>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sp>
          <p:nvSpPr>
            <p:cNvPr id="2082" name="Line"/>
            <p:cNvSpPr/>
            <p:nvPr/>
          </p:nvSpPr>
          <p:spPr>
            <a:xfrm>
              <a:off x="1428727" y="2625766"/>
              <a:ext cx="6" cy="428631"/>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sp>
          <p:nvSpPr>
            <p:cNvPr id="2083" name="Line"/>
            <p:cNvSpPr/>
            <p:nvPr/>
          </p:nvSpPr>
          <p:spPr>
            <a:xfrm>
              <a:off x="405809" y="2615776"/>
              <a:ext cx="6" cy="428631"/>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grpSp>
          <p:nvGrpSpPr>
            <p:cNvPr id="2090" name="Group"/>
            <p:cNvGrpSpPr/>
            <p:nvPr/>
          </p:nvGrpSpPr>
          <p:grpSpPr>
            <a:xfrm>
              <a:off x="553642" y="3644718"/>
              <a:ext cx="1735511" cy="671522"/>
              <a:chOff x="0" y="0"/>
              <a:chExt cx="1735509" cy="671521"/>
            </a:xfrm>
          </p:grpSpPr>
          <p:sp>
            <p:nvSpPr>
              <p:cNvPr id="2084" name="Line"/>
              <p:cNvSpPr/>
              <p:nvPr/>
            </p:nvSpPr>
            <p:spPr>
              <a:xfrm>
                <a:off x="-1" y="308710"/>
                <a:ext cx="1732358" cy="1"/>
              </a:xfrm>
              <a:prstGeom prst="line">
                <a:avLst/>
              </a:prstGeom>
              <a:noFill/>
              <a:ln w="25400" cap="flat">
                <a:solidFill>
                  <a:srgbClr val="6095C9"/>
                </a:solidFill>
                <a:prstDash val="solid"/>
                <a:round/>
              </a:ln>
              <a:effectLst>
                <a:outerShdw blurRad="101600" dist="101600" dir="5400000" rotWithShape="0">
                  <a:srgbClr val="000000">
                    <a:alpha val="43137"/>
                  </a:srgbClr>
                </a:outerShdw>
              </a:effectLst>
            </p:spPr>
            <p:txBody>
              <a:bodyPr wrap="square" lIns="91437" tIns="91437" rIns="91437" bIns="91437" numCol="1" anchor="t">
                <a:noAutofit/>
              </a:bodyPr>
              <a:lstStyle/>
              <a:p>
                <a:endParaRPr/>
              </a:p>
            </p:txBody>
          </p:sp>
          <p:sp>
            <p:nvSpPr>
              <p:cNvPr id="2085" name="Line"/>
              <p:cNvSpPr/>
              <p:nvPr/>
            </p:nvSpPr>
            <p:spPr>
              <a:xfrm>
                <a:off x="850181" y="0"/>
                <a:ext cx="1" cy="306553"/>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sp>
            <p:nvSpPr>
              <p:cNvPr id="2086" name="Line"/>
              <p:cNvSpPr/>
              <p:nvPr/>
            </p:nvSpPr>
            <p:spPr>
              <a:xfrm>
                <a:off x="1197309" y="318511"/>
                <a:ext cx="3" cy="353011"/>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sp>
            <p:nvSpPr>
              <p:cNvPr id="2087" name="Line"/>
              <p:cNvSpPr/>
              <p:nvPr/>
            </p:nvSpPr>
            <p:spPr>
              <a:xfrm>
                <a:off x="1735509" y="301627"/>
                <a:ext cx="1" cy="364969"/>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sp>
            <p:nvSpPr>
              <p:cNvPr id="2088" name="Line"/>
              <p:cNvSpPr/>
              <p:nvPr/>
            </p:nvSpPr>
            <p:spPr>
              <a:xfrm>
                <a:off x="546291" y="317712"/>
                <a:ext cx="3" cy="353011"/>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sp>
            <p:nvSpPr>
              <p:cNvPr id="2089" name="Line"/>
              <p:cNvSpPr/>
              <p:nvPr/>
            </p:nvSpPr>
            <p:spPr>
              <a:xfrm>
                <a:off x="10047" y="313587"/>
                <a:ext cx="3" cy="353009"/>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grpSp>
        <p:grpSp>
          <p:nvGrpSpPr>
            <p:cNvPr id="2097" name="Group"/>
            <p:cNvGrpSpPr/>
            <p:nvPr/>
          </p:nvGrpSpPr>
          <p:grpSpPr>
            <a:xfrm>
              <a:off x="2914964" y="3639794"/>
              <a:ext cx="1735511" cy="671522"/>
              <a:chOff x="0" y="0"/>
              <a:chExt cx="1735509" cy="671521"/>
            </a:xfrm>
          </p:grpSpPr>
          <p:sp>
            <p:nvSpPr>
              <p:cNvPr id="2091" name="Line"/>
              <p:cNvSpPr/>
              <p:nvPr/>
            </p:nvSpPr>
            <p:spPr>
              <a:xfrm>
                <a:off x="-1" y="308710"/>
                <a:ext cx="1732358" cy="1"/>
              </a:xfrm>
              <a:prstGeom prst="line">
                <a:avLst/>
              </a:prstGeom>
              <a:noFill/>
              <a:ln w="25400" cap="flat">
                <a:solidFill>
                  <a:srgbClr val="6095C9"/>
                </a:solidFill>
                <a:prstDash val="solid"/>
                <a:round/>
              </a:ln>
              <a:effectLst>
                <a:outerShdw blurRad="101600" dist="101600" dir="5400000" rotWithShape="0">
                  <a:srgbClr val="000000">
                    <a:alpha val="43137"/>
                  </a:srgbClr>
                </a:outerShdw>
              </a:effectLst>
            </p:spPr>
            <p:txBody>
              <a:bodyPr wrap="square" lIns="91437" tIns="91437" rIns="91437" bIns="91437" numCol="1" anchor="t">
                <a:noAutofit/>
              </a:bodyPr>
              <a:lstStyle/>
              <a:p>
                <a:endParaRPr/>
              </a:p>
            </p:txBody>
          </p:sp>
          <p:sp>
            <p:nvSpPr>
              <p:cNvPr id="2092" name="Line"/>
              <p:cNvSpPr/>
              <p:nvPr/>
            </p:nvSpPr>
            <p:spPr>
              <a:xfrm>
                <a:off x="850181" y="0"/>
                <a:ext cx="1" cy="306553"/>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sp>
            <p:nvSpPr>
              <p:cNvPr id="2093" name="Line"/>
              <p:cNvSpPr/>
              <p:nvPr/>
            </p:nvSpPr>
            <p:spPr>
              <a:xfrm>
                <a:off x="1197309" y="318511"/>
                <a:ext cx="3" cy="353011"/>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sp>
            <p:nvSpPr>
              <p:cNvPr id="2094" name="Line"/>
              <p:cNvSpPr/>
              <p:nvPr/>
            </p:nvSpPr>
            <p:spPr>
              <a:xfrm>
                <a:off x="1735509" y="301627"/>
                <a:ext cx="1" cy="364969"/>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sp>
            <p:nvSpPr>
              <p:cNvPr id="2095" name="Line"/>
              <p:cNvSpPr/>
              <p:nvPr/>
            </p:nvSpPr>
            <p:spPr>
              <a:xfrm>
                <a:off x="546291" y="317712"/>
                <a:ext cx="3" cy="353011"/>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sp>
            <p:nvSpPr>
              <p:cNvPr id="2096" name="Line"/>
              <p:cNvSpPr/>
              <p:nvPr/>
            </p:nvSpPr>
            <p:spPr>
              <a:xfrm>
                <a:off x="10047" y="313587"/>
                <a:ext cx="3" cy="353009"/>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grpSp>
        <p:grpSp>
          <p:nvGrpSpPr>
            <p:cNvPr id="2104" name="Group"/>
            <p:cNvGrpSpPr/>
            <p:nvPr/>
          </p:nvGrpSpPr>
          <p:grpSpPr>
            <a:xfrm>
              <a:off x="6400032" y="3638127"/>
              <a:ext cx="1735511" cy="671523"/>
              <a:chOff x="0" y="0"/>
              <a:chExt cx="1735509" cy="671521"/>
            </a:xfrm>
          </p:grpSpPr>
          <p:sp>
            <p:nvSpPr>
              <p:cNvPr id="2098" name="Line"/>
              <p:cNvSpPr/>
              <p:nvPr/>
            </p:nvSpPr>
            <p:spPr>
              <a:xfrm>
                <a:off x="-1" y="308710"/>
                <a:ext cx="1732358" cy="1"/>
              </a:xfrm>
              <a:prstGeom prst="line">
                <a:avLst/>
              </a:prstGeom>
              <a:noFill/>
              <a:ln w="25400" cap="flat">
                <a:solidFill>
                  <a:srgbClr val="6095C9"/>
                </a:solidFill>
                <a:prstDash val="solid"/>
                <a:round/>
              </a:ln>
              <a:effectLst>
                <a:outerShdw blurRad="101600" dist="101600" dir="5400000" rotWithShape="0">
                  <a:srgbClr val="000000">
                    <a:alpha val="43137"/>
                  </a:srgbClr>
                </a:outerShdw>
              </a:effectLst>
            </p:spPr>
            <p:txBody>
              <a:bodyPr wrap="square" lIns="91437" tIns="91437" rIns="91437" bIns="91437" numCol="1" anchor="t">
                <a:noAutofit/>
              </a:bodyPr>
              <a:lstStyle/>
              <a:p>
                <a:endParaRPr/>
              </a:p>
            </p:txBody>
          </p:sp>
          <p:sp>
            <p:nvSpPr>
              <p:cNvPr id="2099" name="Line"/>
              <p:cNvSpPr/>
              <p:nvPr/>
            </p:nvSpPr>
            <p:spPr>
              <a:xfrm>
                <a:off x="850181" y="0"/>
                <a:ext cx="1" cy="306553"/>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sp>
            <p:nvSpPr>
              <p:cNvPr id="2100" name="Line"/>
              <p:cNvSpPr/>
              <p:nvPr/>
            </p:nvSpPr>
            <p:spPr>
              <a:xfrm>
                <a:off x="1197309" y="318511"/>
                <a:ext cx="3" cy="353011"/>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sp>
            <p:nvSpPr>
              <p:cNvPr id="2101" name="Line"/>
              <p:cNvSpPr/>
              <p:nvPr/>
            </p:nvSpPr>
            <p:spPr>
              <a:xfrm>
                <a:off x="1735509" y="301627"/>
                <a:ext cx="1" cy="364969"/>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sp>
            <p:nvSpPr>
              <p:cNvPr id="2102" name="Line"/>
              <p:cNvSpPr/>
              <p:nvPr/>
            </p:nvSpPr>
            <p:spPr>
              <a:xfrm>
                <a:off x="546291" y="317712"/>
                <a:ext cx="3" cy="353011"/>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sp>
            <p:nvSpPr>
              <p:cNvPr id="2103" name="Line"/>
              <p:cNvSpPr/>
              <p:nvPr/>
            </p:nvSpPr>
            <p:spPr>
              <a:xfrm>
                <a:off x="10047" y="313587"/>
                <a:ext cx="3" cy="353009"/>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grpSp>
        <p:grpSp>
          <p:nvGrpSpPr>
            <p:cNvPr id="2111" name="Group"/>
            <p:cNvGrpSpPr/>
            <p:nvPr/>
          </p:nvGrpSpPr>
          <p:grpSpPr>
            <a:xfrm>
              <a:off x="8709448" y="3563332"/>
              <a:ext cx="1735511" cy="671522"/>
              <a:chOff x="0" y="0"/>
              <a:chExt cx="1735509" cy="671521"/>
            </a:xfrm>
          </p:grpSpPr>
          <p:sp>
            <p:nvSpPr>
              <p:cNvPr id="2105" name="Line"/>
              <p:cNvSpPr/>
              <p:nvPr/>
            </p:nvSpPr>
            <p:spPr>
              <a:xfrm>
                <a:off x="-1" y="308710"/>
                <a:ext cx="1732358" cy="1"/>
              </a:xfrm>
              <a:prstGeom prst="line">
                <a:avLst/>
              </a:prstGeom>
              <a:noFill/>
              <a:ln w="25400" cap="flat">
                <a:solidFill>
                  <a:srgbClr val="6095C9"/>
                </a:solidFill>
                <a:prstDash val="solid"/>
                <a:round/>
              </a:ln>
              <a:effectLst>
                <a:outerShdw blurRad="101600" dist="101600" dir="5400000" rotWithShape="0">
                  <a:srgbClr val="000000">
                    <a:alpha val="43137"/>
                  </a:srgbClr>
                </a:outerShdw>
              </a:effectLst>
            </p:spPr>
            <p:txBody>
              <a:bodyPr wrap="square" lIns="91437" tIns="91437" rIns="91437" bIns="91437" numCol="1" anchor="t">
                <a:noAutofit/>
              </a:bodyPr>
              <a:lstStyle/>
              <a:p>
                <a:endParaRPr/>
              </a:p>
            </p:txBody>
          </p:sp>
          <p:sp>
            <p:nvSpPr>
              <p:cNvPr id="2106" name="Line"/>
              <p:cNvSpPr/>
              <p:nvPr/>
            </p:nvSpPr>
            <p:spPr>
              <a:xfrm>
                <a:off x="850181" y="0"/>
                <a:ext cx="1" cy="306553"/>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sp>
            <p:nvSpPr>
              <p:cNvPr id="2107" name="Line"/>
              <p:cNvSpPr/>
              <p:nvPr/>
            </p:nvSpPr>
            <p:spPr>
              <a:xfrm>
                <a:off x="1197309" y="318511"/>
                <a:ext cx="3" cy="353011"/>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sp>
            <p:nvSpPr>
              <p:cNvPr id="2108" name="Line"/>
              <p:cNvSpPr/>
              <p:nvPr/>
            </p:nvSpPr>
            <p:spPr>
              <a:xfrm>
                <a:off x="1735509" y="301627"/>
                <a:ext cx="1" cy="364969"/>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sp>
            <p:nvSpPr>
              <p:cNvPr id="2109" name="Line"/>
              <p:cNvSpPr/>
              <p:nvPr/>
            </p:nvSpPr>
            <p:spPr>
              <a:xfrm>
                <a:off x="546291" y="317712"/>
                <a:ext cx="3" cy="353011"/>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sp>
            <p:nvSpPr>
              <p:cNvPr id="2110" name="Line"/>
              <p:cNvSpPr/>
              <p:nvPr/>
            </p:nvSpPr>
            <p:spPr>
              <a:xfrm>
                <a:off x="10047" y="313587"/>
                <a:ext cx="3" cy="353009"/>
              </a:xfrm>
              <a:prstGeom prst="line">
                <a:avLst/>
              </a:prstGeom>
              <a:noFill/>
              <a:ln w="25400" cap="flat">
                <a:solidFill>
                  <a:srgbClr val="6095C9"/>
                </a:solidFill>
                <a:prstDash val="solid"/>
                <a:round/>
              </a:ln>
              <a:effectLst/>
            </p:spPr>
            <p:txBody>
              <a:bodyPr wrap="square" lIns="91437" tIns="91437" rIns="91437" bIns="91437" numCol="1" anchor="t">
                <a:noAutofit/>
              </a:bodyPr>
              <a:lstStyle/>
              <a:p>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2112"/>
                                        </p:tgtEl>
                                        <p:attrNameLst>
                                          <p:attrName>style.visibility</p:attrName>
                                        </p:attrNameLst>
                                      </p:cBhvr>
                                      <p:to>
                                        <p:strVal val="visible"/>
                                      </p:to>
                                    </p:set>
                                    <p:animEffect transition="in" filter="wipe(up)">
                                      <p:cBhvr>
                                        <p:cTn id="7" dur="500"/>
                                        <p:tgtEl>
                                          <p:spTgt spid="2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2" grpId="1" animBg="1" advAuto="0"/>
    </p:bld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14" name="Title"/>
          <p:cNvSpPr>
            <a:spLocks noGrp="1"/>
          </p:cNvSpPr>
          <p:nvPr>
            <p:ph type="title"/>
          </p:nvPr>
        </p:nvSpPr>
        <p:spPr>
          <a:prstGeom prst="rect">
            <a:avLst/>
          </a:prstGeom>
        </p:spPr>
        <p:txBody>
          <a:bodyPr/>
          <a:lstStyle/>
          <a:p>
            <a:endParaRPr/>
          </a:p>
        </p:txBody>
      </p:sp>
      <p:pic>
        <p:nvPicPr>
          <p:cNvPr id="2115" name="pasted-image.png" descr="pasted-image.png"/>
          <p:cNvPicPr>
            <a:picLocks noChangeAspect="1"/>
          </p:cNvPicPr>
          <p:nvPr/>
        </p:nvPicPr>
        <p:blipFill>
          <a:blip r:embed="rId2">
            <a:extLst/>
          </a:blip>
          <a:stretch>
            <a:fillRect/>
          </a:stretch>
        </p:blipFill>
        <p:spPr>
          <a:xfrm>
            <a:off x="4036080" y="985163"/>
            <a:ext cx="16311840" cy="11745674"/>
          </a:xfrm>
          <a:prstGeom prst="rect">
            <a:avLst/>
          </a:prstGeom>
          <a:ln w="12700">
            <a:miter lim="400000"/>
          </a:ln>
        </p:spPr>
      </p:pic>
      <p:sp>
        <p:nvSpPr>
          <p:cNvPr id="2116" name="Arrow"/>
          <p:cNvSpPr/>
          <p:nvPr/>
        </p:nvSpPr>
        <p:spPr>
          <a:xfrm>
            <a:off x="5957956" y="9151730"/>
            <a:ext cx="2540001" cy="2540001"/>
          </a:xfrm>
          <a:prstGeom prst="rightArrow">
            <a:avLst>
              <a:gd name="adj1" fmla="val 32000"/>
              <a:gd name="adj2" fmla="val 64000"/>
            </a:avLst>
          </a:prstGeom>
          <a:solidFill>
            <a:srgbClr val="AB1802"/>
          </a:solidFill>
          <a:ln w="25400">
            <a:miter lim="400000"/>
          </a:ln>
        </p:spPr>
        <p:txBody>
          <a:bodyPr lIns="101600" tIns="101600" rIns="101600" bIns="101600" anchor="ctr"/>
          <a:lstStyle/>
          <a:p>
            <a:pPr algn="ctr" defTabSz="812800">
              <a:defRPr sz="4800">
                <a:solidFill>
                  <a:srgbClr val="FFFFFF"/>
                </a:solidFill>
                <a:latin typeface="Gill Sans Light"/>
                <a:ea typeface="Gill Sans Light"/>
                <a:cs typeface="Gill Sans Light"/>
                <a:sym typeface="Gill Sans Light"/>
              </a:defRPr>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18" name="Current EMP Weekly Average Pay"/>
          <p:cNvSpPr>
            <a:spLocks noGrp="1"/>
          </p:cNvSpPr>
          <p:nvPr>
            <p:ph type="title"/>
          </p:nvPr>
        </p:nvSpPr>
        <p:spPr>
          <a:prstGeom prst="rect">
            <a:avLst/>
          </a:prstGeom>
        </p:spPr>
        <p:txBody>
          <a:bodyPr/>
          <a:lstStyle/>
          <a:p>
            <a:r>
              <a:t>Current EMP Weekly Average Pay</a:t>
            </a:r>
          </a:p>
        </p:txBody>
      </p:sp>
      <p:sp>
        <p:nvSpPr>
          <p:cNvPr id="2119" name="Body"/>
          <p:cNvSpPr>
            <a:spLocks noGrp="1"/>
          </p:cNvSpPr>
          <p:nvPr>
            <p:ph type="body" idx="1"/>
          </p:nvPr>
        </p:nvSpPr>
        <p:spPr>
          <a:prstGeom prst="rect">
            <a:avLst/>
          </a:prstGeom>
        </p:spPr>
        <p:txBody>
          <a:bodyPr/>
          <a:lstStyle/>
          <a:p>
            <a:endParaRPr/>
          </a:p>
        </p:txBody>
      </p:sp>
      <p:sp>
        <p:nvSpPr>
          <p:cNvPr id="2120" name="Slide Number"/>
          <p:cNvSpPr>
            <a:spLocks noGrp="1"/>
          </p:cNvSpPr>
          <p:nvPr>
            <p:ph type="sldNum" sz="quarter" idx="2"/>
          </p:nvPr>
        </p:nvSpPr>
        <p:spPr>
          <a:xfrm>
            <a:off x="18015818" y="12792075"/>
            <a:ext cx="544364" cy="5715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96</a:t>
            </a:fld>
            <a:endParaRPr/>
          </a:p>
        </p:txBody>
      </p:sp>
      <p:pic>
        <p:nvPicPr>
          <p:cNvPr id="2121" name="Screen Shot 2016-07-19 at 12.12.55 PM.png" descr="Screen Shot 2016-07-19 at 12.12.55 PM.png"/>
          <p:cNvPicPr>
            <a:picLocks noChangeAspect="1"/>
          </p:cNvPicPr>
          <p:nvPr/>
        </p:nvPicPr>
        <p:blipFill>
          <a:blip r:embed="rId2">
            <a:extLst/>
          </a:blip>
          <a:stretch>
            <a:fillRect/>
          </a:stretch>
        </p:blipFill>
        <p:spPr>
          <a:xfrm>
            <a:off x="3385932" y="5163025"/>
            <a:ext cx="17237441" cy="645014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3" name="iStock72861469_L lead.jpg" descr="iStock72861469_L lead.jpg"/>
          <p:cNvPicPr>
            <a:picLocks noChangeAspect="1"/>
          </p:cNvPicPr>
          <p:nvPr/>
        </p:nvPicPr>
        <p:blipFill>
          <a:blip r:embed="rId2">
            <a:extLst/>
          </a:blip>
          <a:stretch>
            <a:fillRect/>
          </a:stretch>
        </p:blipFill>
        <p:spPr>
          <a:xfrm flipH="1">
            <a:off x="2858159" y="-928111"/>
            <a:ext cx="18288001" cy="13716001"/>
          </a:xfrm>
          <a:prstGeom prst="rect">
            <a:avLst/>
          </a:prstGeom>
          <a:ln w="12700">
            <a:miter lim="400000"/>
          </a:ln>
        </p:spPr>
      </p:pic>
      <p:sp>
        <p:nvSpPr>
          <p:cNvPr id="2124" name="Clarity-Focus-Duplication-Team Building"/>
          <p:cNvSpPr>
            <a:spLocks noGrp="1"/>
          </p:cNvSpPr>
          <p:nvPr>
            <p:ph type="title"/>
          </p:nvPr>
        </p:nvSpPr>
        <p:spPr>
          <a:xfrm>
            <a:off x="5026941" y="10045700"/>
            <a:ext cx="17287876" cy="3429000"/>
          </a:xfrm>
          <a:prstGeom prst="rect">
            <a:avLst/>
          </a:prstGeom>
        </p:spPr>
        <p:txBody>
          <a:bodyPr/>
          <a:lstStyle>
            <a:lvl1pPr>
              <a:defRPr cap="small">
                <a:solidFill>
                  <a:srgbClr val="EB3D44"/>
                </a:solidFill>
                <a:latin typeface="Gill Sans"/>
                <a:ea typeface="Gill Sans"/>
                <a:cs typeface="Gill Sans"/>
                <a:sym typeface="Gill Sans"/>
              </a:defRPr>
            </a:lvl1pPr>
          </a:lstStyle>
          <a:p>
            <a:r>
              <a:t>Clarity-Focus-Duplication-Team Building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6" name="ASEA_Slide5.jpg" descr="ASEA_Slide5.jpg"/>
          <p:cNvPicPr>
            <a:picLocks/>
          </p:cNvPicPr>
          <p:nvPr/>
        </p:nvPicPr>
        <p:blipFill>
          <a:blip r:embed="rId2">
            <a:extLst/>
          </a:blip>
          <a:stretch>
            <a:fillRect/>
          </a:stretch>
        </p:blipFill>
        <p:spPr>
          <a:xfrm>
            <a:off x="3048000" y="0"/>
            <a:ext cx="18288000" cy="13716000"/>
          </a:xfrm>
          <a:prstGeom prst="rect">
            <a:avLst/>
          </a:prstGeom>
          <a:ln w="12700">
            <a:miter lim="400000"/>
          </a:ln>
        </p:spPr>
      </p:pic>
      <p:sp>
        <p:nvSpPr>
          <p:cNvPr id="2127" name="Who is next to earn the EMP Bonuses??"/>
          <p:cNvSpPr>
            <a:spLocks noGrp="1"/>
          </p:cNvSpPr>
          <p:nvPr>
            <p:ph type="title"/>
          </p:nvPr>
        </p:nvSpPr>
        <p:spPr>
          <a:prstGeom prst="rect">
            <a:avLst/>
          </a:prstGeom>
        </p:spPr>
        <p:txBody>
          <a:bodyPr/>
          <a:lstStyle/>
          <a:p>
            <a:r>
              <a:t>Who is next to earn the EMP Bonuses??</a:t>
            </a:r>
          </a:p>
        </p:txBody>
      </p:sp>
      <p:pic>
        <p:nvPicPr>
          <p:cNvPr id="2128" name="pasted-image.tiff" descr="pasted-image.tiff"/>
          <p:cNvPicPr>
            <a:picLocks noChangeAspect="1"/>
          </p:cNvPicPr>
          <p:nvPr/>
        </p:nvPicPr>
        <p:blipFill>
          <a:blip r:embed="rId3">
            <a:extLst/>
          </a:blip>
          <a:stretch>
            <a:fillRect/>
          </a:stretch>
        </p:blipFill>
        <p:spPr>
          <a:xfrm>
            <a:off x="7448098" y="4803878"/>
            <a:ext cx="9487804" cy="700803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30" name="Bronze: Approximate Monthly / Total…"/>
          <p:cNvSpPr>
            <a:spLocks noGrp="1"/>
          </p:cNvSpPr>
          <p:nvPr>
            <p:ph type="title"/>
          </p:nvPr>
        </p:nvSpPr>
        <p:spPr>
          <a:xfrm>
            <a:off x="4348162" y="798597"/>
            <a:ext cx="15673388" cy="2586039"/>
          </a:xfrm>
          <a:prstGeom prst="rect">
            <a:avLst/>
          </a:prstGeom>
        </p:spPr>
        <p:txBody>
          <a:bodyPr>
            <a:normAutofit fontScale="90000"/>
          </a:bodyPr>
          <a:lstStyle/>
          <a:p>
            <a:pPr defTabSz="633475">
              <a:defRPr sz="7656"/>
            </a:pPr>
            <a:r>
              <a:t>Bronze: Approximate Monthly / Total</a:t>
            </a:r>
          </a:p>
          <a:p>
            <a:pPr defTabSz="633475">
              <a:defRPr sz="7656"/>
            </a:pPr>
            <a:r>
              <a:t>EMP Earnings </a:t>
            </a:r>
          </a:p>
        </p:txBody>
      </p:sp>
      <p:sp>
        <p:nvSpPr>
          <p:cNvPr id="2131" name="Bronze $1200…"/>
          <p:cNvSpPr>
            <a:spLocks noGrp="1"/>
          </p:cNvSpPr>
          <p:nvPr>
            <p:ph type="body" sz="half" idx="1"/>
          </p:nvPr>
        </p:nvSpPr>
        <p:spPr>
          <a:prstGeom prst="rect">
            <a:avLst/>
          </a:prstGeom>
        </p:spPr>
        <p:txBody>
          <a:bodyPr>
            <a:normAutofit lnSpcReduction="10000"/>
          </a:bodyPr>
          <a:lstStyle/>
          <a:p>
            <a:pPr marL="935650" indent="-662600" defTabSz="939291">
              <a:spcBef>
                <a:spcPts val="6000"/>
              </a:spcBef>
              <a:defRPr sz="4472"/>
            </a:pPr>
            <a:r>
              <a:t>Bronze $1200</a:t>
            </a:r>
          </a:p>
          <a:p>
            <a:pPr marL="935650" indent="-662600" defTabSz="939291">
              <a:spcBef>
                <a:spcPts val="6000"/>
              </a:spcBef>
              <a:defRPr sz="4472"/>
            </a:pPr>
            <a:r>
              <a:t>Bronze Fast Track $1800</a:t>
            </a:r>
          </a:p>
          <a:p>
            <a:pPr marL="935650" indent="-662600" defTabSz="939291">
              <a:spcBef>
                <a:spcPts val="6000"/>
              </a:spcBef>
              <a:defRPr sz="4472"/>
            </a:pPr>
            <a:endParaRPr/>
          </a:p>
          <a:p>
            <a:pPr marL="935650" indent="-662600" defTabSz="939291">
              <a:spcBef>
                <a:spcPts val="6000"/>
              </a:spcBef>
              <a:defRPr sz="4472"/>
            </a:pPr>
            <a:r>
              <a:t>Total 12 weeks (3 months)  = $3600</a:t>
            </a:r>
          </a:p>
          <a:p>
            <a:pPr marL="935650" indent="-662600" defTabSz="939291">
              <a:spcBef>
                <a:spcPts val="6000"/>
              </a:spcBef>
              <a:defRPr sz="4472"/>
            </a:pPr>
            <a:r>
              <a:t>Total 12 weeks (3 months) Fast Track = $5400</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Lucida Grande"/>
        <a:ea typeface="Lucida Grande"/>
        <a:cs typeface="Lucida Grand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0800" cap="flat">
          <a:solidFill>
            <a:schemeClr val="accent1"/>
          </a:solidFill>
          <a:prstDash val="solid"/>
          <a:round/>
        </a:ln>
        <a:effectLst/>
        <a:sp3d/>
      </a:spPr>
      <a:bodyPr rot="0" spcFirstLastPara="1" vertOverflow="overflow" horzOverflow="overflow" vert="horz" wrap="square" lIns="101600" tIns="101600" rIns="101600" bIns="10160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101600" tIns="101600" rIns="101600" bIns="10160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Lucida Grande"/>
        <a:ea typeface="Lucida Grande"/>
        <a:cs typeface="Lucida Grand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0800" cap="flat">
          <a:solidFill>
            <a:schemeClr val="accent1"/>
          </a:solidFill>
          <a:prstDash val="solid"/>
          <a:round/>
        </a:ln>
        <a:effectLst/>
        <a:sp3d/>
      </a:spPr>
      <a:bodyPr rot="0" spcFirstLastPara="1" vertOverflow="overflow" horzOverflow="overflow" vert="horz" wrap="square" lIns="101600" tIns="101600" rIns="101600" bIns="10160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101600" tIns="101600" rIns="101600" bIns="10160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8132</TotalTime>
  <Words>6064</Words>
  <Application>Microsoft Macintosh PowerPoint</Application>
  <PresentationFormat>Custom</PresentationFormat>
  <Paragraphs>1038</Paragraphs>
  <Slides>117</Slides>
  <Notes>73</Notes>
  <HiddenSlides>27</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117</vt:i4>
      </vt:variant>
    </vt:vector>
  </HeadingPairs>
  <TitlesOfParts>
    <vt:vector size="136" baseType="lpstr">
      <vt:lpstr>Arial</vt:lpstr>
      <vt:lpstr>Calibri</vt:lpstr>
      <vt:lpstr>Calibri Light</vt:lpstr>
      <vt:lpstr>Cochin</vt:lpstr>
      <vt:lpstr>Constantia</vt:lpstr>
      <vt:lpstr>Frobisher</vt:lpstr>
      <vt:lpstr>Gill Sans</vt:lpstr>
      <vt:lpstr>Gill Sans Light</vt:lpstr>
      <vt:lpstr>Gill Sans SemiBold</vt:lpstr>
      <vt:lpstr>Helvetica</vt:lpstr>
      <vt:lpstr>Helvetica Light</vt:lpstr>
      <vt:lpstr>Helvetica Neue</vt:lpstr>
      <vt:lpstr>Lucida Grande</vt:lpstr>
      <vt:lpstr>Palatino</vt:lpstr>
      <vt:lpstr>Times</vt:lpstr>
      <vt:lpstr>Times New Roman</vt:lpstr>
      <vt:lpstr>Trebuchet MS</vt:lpstr>
      <vt:lpstr>Verdana</vt:lpstr>
      <vt:lpstr>White</vt:lpstr>
      <vt:lpstr>PowerPoint Presentation</vt:lpstr>
      <vt:lpstr>PowerPoint Presentation</vt:lpstr>
      <vt:lpstr>PowerPoint Presentation</vt:lpstr>
      <vt:lpstr>PowerPoint Presentation</vt:lpstr>
      <vt:lpstr>ASEA 2015 ตัวเลขจำนวน (ดอลล่าห์สหรัฐ) (ไม่รวม EMP)</vt:lpstr>
      <vt:lpstr>PowerPoint Presentation</vt:lpstr>
      <vt:lpstr>PowerPoint Presentation</vt:lpstr>
      <vt:lpstr>8 วิธี การรับค่าตอบแทนจาก ASEA</vt:lpstr>
      <vt:lpstr>ธุรกิจการตลาดแบบเครือข่ายช่วยให้คุณได้รับประโยชน์จากการเป็นผู้ประกอบการโดยไม่ต้องเสี่ยงกับธุรกิจแบบเดิม</vt:lpstr>
      <vt:lpstr>ASEA คืนให้</vt:lpstr>
      <vt:lpstr>PowerPoint Presentation</vt:lpstr>
      <vt:lpstr>PowerPoint Presentation</vt:lpstr>
      <vt:lpstr>PowerPoint Presentation</vt:lpstr>
      <vt:lpstr>ดูข้อมูลเพิ่มเติมได้จากหน้าแรกของเอกสาร ASEA ของคุณ</vt:lpstr>
      <vt:lpstr>PowerPoint Presentation</vt:lpstr>
      <vt:lpstr>สโมสรเศรษฐี ASeA</vt:lpstr>
      <vt:lpstr>แผนการจ่ายผลตอบแทนแบบผสมผสาน</vt:lpstr>
      <vt:lpstr>ASEA: แผนค่าตอบแทนรายสัปดาห์</vt:lpstr>
      <vt:lpstr>เอกสารแผนการจ่ายค่าตอบแทน</vt:lpstr>
      <vt:lpstr>PowerPoint Presentation</vt:lpstr>
      <vt:lpstr>PowerPoint Presentation</vt:lpstr>
      <vt:lpstr>8 วิธี การรับค่าตอบแทนจาก ASEA</vt:lpstr>
      <vt:lpstr>กลุ่มลูกค้า การขายผลิตภัณฑ์คือวิธีพื้นฐานที่สุดในการสร้างกำไร</vt:lpstr>
      <vt:lpstr>ขายปลีกหรือลูกค้าประจำ</vt:lpstr>
      <vt:lpstr>ขายปลีกหรือลูกค้าประจำ</vt:lpstr>
      <vt:lpstr>คะแนนยอดซื้อผลิตภัณฑ์ (ลูกค้าบุริมสิทธิ 1/2 คะแนน)</vt:lpstr>
      <vt:lpstr>ลูกค้าประจำมีสิทธิ์ เข้าร่วมโปรแกรมรางวัล ความภักดีของ ASEA</vt:lpstr>
      <vt:lpstr>วิดีโอการใช้งานผลิตภัณฑ์</vt:lpstr>
      <vt:lpstr>8 วิธี การรับค่าตอบแทนจาก ASEA</vt:lpstr>
      <vt:lpstr>คุณได้รับโบนัสเริ่มต้น ทันทีทุกครั้งที่คุณสนับสนุนบุคคลในการซื้อผลิตภัณฑ์ ASEA ในระหว่างขั้นตอนการลงทะเบียน</vt:lpstr>
      <vt:lpstr>ลงทะเบียนสมาชิกใหม่</vt:lpstr>
      <vt:lpstr>แบบฟอร์มการลงทะเบียนออนไลน์</vt:lpstr>
      <vt:lpstr> ประโยชน์ของการเป็นสมาชิก ได้รับผลประโยชน์ทั้งหมด ราคาขายส่ง คะแนนโลยัลตี้รีวอร์ด ได้รับค่าคอมมิชชั่น ลูกค้าประจำไม่สามารถรับ Promo Packs ได้ สุขภาพรวม 150 ใช้ได้สำหรับลูกค้าประจำหรือไม่?</vt:lpstr>
      <vt:lpstr>Enrollment Packs</vt:lpstr>
      <vt:lpstr>Enrollment Packs</vt:lpstr>
      <vt:lpstr>Autoship </vt:lpstr>
      <vt:lpstr>PowerPoint Presentation</vt:lpstr>
      <vt:lpstr>โบนัสเริ่มต้น</vt:lpstr>
      <vt:lpstr>คะแนนโลยัลตี้รีวอร์ด</vt:lpstr>
      <vt:lpstr>คุณจะได้รับเท่าไหร?</vt:lpstr>
      <vt:lpstr>คุณสามารถเพิ่มรายได้ของคุณด้วย การสนับสนุนคนอื่น!!!</vt:lpstr>
      <vt:lpstr>โบนัสเริ่มต้น ขึ้นอยู่กับ “Sponsorship Tree” อะไรคือ sponsorship tree?                Sponsorship Tree</vt:lpstr>
      <vt:lpstr>เมื่อคนที่สนับสนุนเริ่มสนับสนุนคนอื่น, sponsorship tree ของคุณก็จะเริ่มมีลักษณะแบบนี้</vt:lpstr>
      <vt:lpstr>“ฉันอยากจะได้รับ 1% ของความพยายามของคน 100 คนมากกว่า 100% ของความพยายามของตัวเอง”</vt:lpstr>
      <vt:lpstr>PowerPoint Presentation</vt:lpstr>
      <vt:lpstr>รางวัลโลยัลตี้คือเครื่องมือในสำนักงานเสมือนจริงของคุณ</vt:lpstr>
      <vt:lpstr>ทำไมต้อง Autoship? เป็นผลิตภัณฑ์แห่งผลิตภัณฑ์!</vt:lpstr>
      <vt:lpstr>วิดีโอการใช้งานผลิตภัณฑ์</vt:lpstr>
      <vt:lpstr>โบนัสเริ่มต้น</vt:lpstr>
      <vt:lpstr>8 วิธี การรับค่าตอบแทนจาก ASEA</vt:lpstr>
      <vt:lpstr>โบนัสไดเร็คเตอร์</vt:lpstr>
      <vt:lpstr>Sponsor Tree              Binary Tree</vt:lpstr>
      <vt:lpstr>8 วิธี การรับค่าตอบแทนจาก ASEA</vt:lpstr>
      <vt:lpstr>PowerPoint Presentation</vt:lpstr>
      <vt:lpstr>PowerPoint Presentation</vt:lpstr>
      <vt:lpstr>Sponsor tree                    Binary tree</vt:lpstr>
      <vt:lpstr>ข้อสำคัญ: คุณต้องเป็น “Binary” ที่ได้รับการรับรองในการรับคอมมิชชั่นทีม</vt:lpstr>
      <vt:lpstr>PowerPoint Presentation</vt:lpstr>
      <vt:lpstr>คอมพิวเตอร์จะจัดตำแหน่งสมาชิกแต่ละคนในองค์กรโดยอัตโนมัติใน "Personal Enrollment Tree" และ "Binary Tree"</vt:lpstr>
      <vt:lpstr>แบบฟอร์มการลงทะเบียนออนไลน์</vt:lpstr>
      <vt:lpstr>หรือ</vt:lpstr>
      <vt:lpstr>ฉันจะได้คอมมิชชั่นจาก binary tree ของฉันได้อย่างไร ?</vt:lpstr>
      <vt:lpstr>มีคุณสมบัติ “Binary”</vt:lpstr>
      <vt:lpstr>คอมมิชชั่นทีม</vt:lpstr>
      <vt:lpstr>คอมมิชชั่นทีม</vt:lpstr>
      <vt:lpstr>ทบทวนเกี่ยวกับ Binary</vt:lpstr>
      <vt:lpstr>คอมมิชชั่นทีม</vt:lpstr>
      <vt:lpstr>วัตถุประสงค์: สร้างปริมาณที่สมดุลด้านขาซ้ายและขวาของ binary</vt:lpstr>
      <vt:lpstr>PowerPoint Presentation</vt:lpstr>
      <vt:lpstr>ข้อดีของ Binary</vt:lpstr>
      <vt:lpstr>วิธีการเพื่อความก้าวหน้าในตำแหน่งขึ้นอยู่กับ Binary สร้างเป็นระดับบรอนซ์ (หรือมากกว่านั้น):</vt:lpstr>
      <vt:lpstr>PowerPoint Presentation</vt:lpstr>
      <vt:lpstr>ไดเร็คเตอร์</vt:lpstr>
      <vt:lpstr>ไดเร็คเตอร์ 300</vt:lpstr>
      <vt:lpstr>ไดเร็คเตอร์ 700</vt:lpstr>
      <vt:lpstr>แดชบอร์ดสำนักงานเสมือนจริง</vt:lpstr>
      <vt:lpstr>อันดับวิดเจ็ตบนหน้าแรกของสำนักงานเสมือนจริง</vt:lpstr>
      <vt:lpstr>แดชบอร์ด</vt:lpstr>
      <vt:lpstr>โบนัสเริ่มต้น</vt:lpstr>
      <vt:lpstr>โบนัสเริ่มต้น</vt:lpstr>
      <vt:lpstr>เป้าหมาย</vt:lpstr>
      <vt:lpstr>การขึ้นสู่ตำแหน่งบรอนซ์เอ็คเซคคิวทีพและสูงกว่า</vt:lpstr>
      <vt:lpstr>บรอนซ์เอ็คเซคคิวทีพ</vt:lpstr>
      <vt:lpstr>บรอนซ์เอ็คเซคคิวทีพ</vt:lpstr>
      <vt:lpstr>บรอนซ์เอ็คเซคคิวทีพ</vt:lpstr>
      <vt:lpstr>บรอนซ์เอ็คเซคคิวทีพ</vt:lpstr>
      <vt:lpstr>การขึ้นตำแหน่งเอ็คเซคคิวทีพที่สูงขึ้น</vt:lpstr>
      <vt:lpstr>เป้าหมายสูงสุด:</vt:lpstr>
      <vt:lpstr>8 วิธี การรับค่าตอบแทนจาก ASEA</vt:lpstr>
      <vt:lpstr>You have an opportunity to earn a portion of world volume! Everybody is a winner! </vt:lpstr>
      <vt:lpstr>PowerPoint Presentation</vt:lpstr>
      <vt:lpstr>Executive Momentum Pool (EMP) </vt:lpstr>
      <vt:lpstr>Recommended EMP video</vt:lpstr>
      <vt:lpstr>EMP based on PGV3 “Sponsorship Tree” Volume</vt:lpstr>
      <vt:lpstr>PowerPoint Presentation</vt:lpstr>
      <vt:lpstr>Current EMP Weekly Average Pay</vt:lpstr>
      <vt:lpstr>Clarity-Focus-Duplication-Team Building</vt:lpstr>
      <vt:lpstr>Who is next to earn the EMP Bonuses??</vt:lpstr>
      <vt:lpstr>Bronze: Approximate Monthly / Total EMP Earnings </vt:lpstr>
      <vt:lpstr>Silver Approximate Monthly / Total EMP Earnings </vt:lpstr>
      <vt:lpstr>PowerPoint Presentation</vt:lpstr>
      <vt:lpstr>EMP Average Payout 2016 (USD) Qualify weekly but Paid every 4 weeks</vt:lpstr>
      <vt:lpstr>8 วิธี การรับค่าตอบแทน</vt:lpstr>
      <vt:lpstr>8 วิธี การรับค่าตอบแทนจาก ASEA</vt:lpstr>
      <vt:lpstr>เช็คจับคู่ : ศักยภาพรายได้ไร้ขีดจำกัด</vt:lpstr>
      <vt:lpstr>ตัวอย่างการเช็คจับคู่: ศักยภาพรายได้ไร้ขีดจำกัด</vt:lpstr>
      <vt:lpstr>ตัวอย่างเช็คจับคู่:</vt:lpstr>
      <vt:lpstr>ตัวอย่างเช็คจับคู่:</vt:lpstr>
      <vt:lpstr>PowerPoint Presentation</vt:lpstr>
      <vt:lpstr>PowerPoint Presentation</vt:lpstr>
      <vt:lpstr>PowerPoint Presentation</vt:lpstr>
      <vt:lpstr>Win - Win</vt:lpstr>
      <vt:lpstr>“ฉันอยากจะได้รับ 1% ของความพยายามของคน 100 คนมากกว่า 100% ของความพยายามของตัวเอง”</vt:lpstr>
      <vt:lpstr>8 วิธี การรับค่าตอบแทน</vt:lpstr>
      <vt:lpstr>8 วิธี การรับค่าตอบแทนจาก ASEA</vt:lpstr>
      <vt:lpstr>3% ของยอดขายทั่วโลกแจกจ่ายให้กับ ระดับไดมอนด์ที่ผ่านการรับรองแบบไตรมาส</vt:lpstr>
      <vt:lpstr>PowerPoint Presentation</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ASEA 2015 US $ Figures (excludes EMP)</dc:title>
  <dc:creator>Aphisara Saeli</dc:creator>
  <cp:lastModifiedBy>bob swenk</cp:lastModifiedBy>
  <cp:revision>114</cp:revision>
  <dcterms:modified xsi:type="dcterms:W3CDTF">2018-03-21T20:32:51Z</dcterms:modified>
</cp:coreProperties>
</file>