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xml" ContentType="application/vnd.openxmlformats-officedocument.drawingml.chart+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52" r:id="rId18"/>
    <p:sldMasterId id="2147483864" r:id="rId19"/>
    <p:sldMasterId id="2147483876" r:id="rId20"/>
    <p:sldMasterId id="2147483888" r:id="rId21"/>
    <p:sldMasterId id="2147483900" r:id="rId22"/>
    <p:sldMasterId id="2147483912" r:id="rId23"/>
    <p:sldMasterId id="2147483924" r:id="rId24"/>
    <p:sldMasterId id="2147483936" r:id="rId25"/>
    <p:sldMasterId id="2147483948" r:id="rId26"/>
    <p:sldMasterId id="2147483960" r:id="rId27"/>
    <p:sldMasterId id="2147483972" r:id="rId28"/>
    <p:sldMasterId id="2147483984" r:id="rId29"/>
    <p:sldMasterId id="2147483996" r:id="rId30"/>
    <p:sldMasterId id="2147484008" r:id="rId31"/>
  </p:sldMasterIdLst>
  <p:notesMasterIdLst>
    <p:notesMasterId r:id="rId94"/>
  </p:notesMasterIdLst>
  <p:handoutMasterIdLst>
    <p:handoutMasterId r:id="rId95"/>
  </p:handoutMasterIdLst>
  <p:sldIdLst>
    <p:sldId id="256" r:id="rId32"/>
    <p:sldId id="257" r:id="rId33"/>
    <p:sldId id="258" r:id="rId34"/>
    <p:sldId id="259" r:id="rId35"/>
    <p:sldId id="260" r:id="rId36"/>
    <p:sldId id="261" r:id="rId37"/>
    <p:sldId id="262" r:id="rId38"/>
    <p:sldId id="263" r:id="rId39"/>
    <p:sldId id="264" r:id="rId40"/>
    <p:sldId id="265" r:id="rId41"/>
    <p:sldId id="266" r:id="rId42"/>
    <p:sldId id="267" r:id="rId43"/>
    <p:sldId id="268" r:id="rId44"/>
    <p:sldId id="269" r:id="rId45"/>
    <p:sldId id="270" r:id="rId46"/>
    <p:sldId id="271" r:id="rId47"/>
    <p:sldId id="272" r:id="rId48"/>
    <p:sldId id="273" r:id="rId49"/>
    <p:sldId id="274" r:id="rId50"/>
    <p:sldId id="275" r:id="rId51"/>
    <p:sldId id="276" r:id="rId52"/>
    <p:sldId id="277" r:id="rId53"/>
    <p:sldId id="278" r:id="rId54"/>
    <p:sldId id="279" r:id="rId55"/>
    <p:sldId id="280" r:id="rId56"/>
    <p:sldId id="281" r:id="rId57"/>
    <p:sldId id="282" r:id="rId58"/>
    <p:sldId id="283" r:id="rId59"/>
    <p:sldId id="284" r:id="rId60"/>
    <p:sldId id="285" r:id="rId61"/>
    <p:sldId id="286" r:id="rId62"/>
    <p:sldId id="287" r:id="rId63"/>
    <p:sldId id="288" r:id="rId64"/>
    <p:sldId id="289" r:id="rId65"/>
    <p:sldId id="290" r:id="rId66"/>
    <p:sldId id="291" r:id="rId67"/>
    <p:sldId id="292" r:id="rId68"/>
    <p:sldId id="293" r:id="rId69"/>
    <p:sldId id="294" r:id="rId70"/>
    <p:sldId id="295" r:id="rId71"/>
    <p:sldId id="296" r:id="rId72"/>
    <p:sldId id="297" r:id="rId73"/>
    <p:sldId id="298" r:id="rId74"/>
    <p:sldId id="299" r:id="rId75"/>
    <p:sldId id="300" r:id="rId76"/>
    <p:sldId id="301" r:id="rId77"/>
    <p:sldId id="302" r:id="rId78"/>
    <p:sldId id="303" r:id="rId79"/>
    <p:sldId id="304" r:id="rId80"/>
    <p:sldId id="305" r:id="rId81"/>
    <p:sldId id="306" r:id="rId82"/>
    <p:sldId id="307" r:id="rId83"/>
    <p:sldId id="308" r:id="rId84"/>
    <p:sldId id="309" r:id="rId85"/>
    <p:sldId id="310" r:id="rId86"/>
    <p:sldId id="311" r:id="rId87"/>
    <p:sldId id="312" r:id="rId88"/>
    <p:sldId id="313" r:id="rId89"/>
    <p:sldId id="314" r:id="rId90"/>
    <p:sldId id="315" r:id="rId91"/>
    <p:sldId id="316" r:id="rId92"/>
    <p:sldId id="317" r:id="rId93"/>
  </p:sldIdLst>
  <p:sldSz cx="13004800" cy="97536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6" d="100"/>
          <a:sy n="56" d="100"/>
        </p:scale>
        <p:origin x="-245" y="-77"/>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34" Type="http://schemas.openxmlformats.org/officeDocument/2006/relationships/slide" Target="slides/slide3.xml"/><Relationship Id="rId42" Type="http://schemas.openxmlformats.org/officeDocument/2006/relationships/slide" Target="slides/slide11.xml"/><Relationship Id="rId47" Type="http://schemas.openxmlformats.org/officeDocument/2006/relationships/slide" Target="slides/slide16.xml"/><Relationship Id="rId50" Type="http://schemas.openxmlformats.org/officeDocument/2006/relationships/slide" Target="slides/slide19.xml"/><Relationship Id="rId55" Type="http://schemas.openxmlformats.org/officeDocument/2006/relationships/slide" Target="slides/slide24.xml"/><Relationship Id="rId63" Type="http://schemas.openxmlformats.org/officeDocument/2006/relationships/slide" Target="slides/slide32.xml"/><Relationship Id="rId68" Type="http://schemas.openxmlformats.org/officeDocument/2006/relationships/slide" Target="slides/slide37.xml"/><Relationship Id="rId76" Type="http://schemas.openxmlformats.org/officeDocument/2006/relationships/slide" Target="slides/slide45.xml"/><Relationship Id="rId84" Type="http://schemas.openxmlformats.org/officeDocument/2006/relationships/slide" Target="slides/slide53.xml"/><Relationship Id="rId89" Type="http://schemas.openxmlformats.org/officeDocument/2006/relationships/slide" Target="slides/slide58.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slide" Target="slides/slide22.xml"/><Relationship Id="rId58" Type="http://schemas.openxmlformats.org/officeDocument/2006/relationships/slide" Target="slides/slide27.xml"/><Relationship Id="rId66" Type="http://schemas.openxmlformats.org/officeDocument/2006/relationships/slide" Target="slides/slide35.xml"/><Relationship Id="rId74" Type="http://schemas.openxmlformats.org/officeDocument/2006/relationships/slide" Target="slides/slide43.xml"/><Relationship Id="rId79" Type="http://schemas.openxmlformats.org/officeDocument/2006/relationships/slide" Target="slides/slide48.xml"/><Relationship Id="rId87" Type="http://schemas.openxmlformats.org/officeDocument/2006/relationships/slide" Target="slides/slide56.xml"/><Relationship Id="rId5" Type="http://schemas.openxmlformats.org/officeDocument/2006/relationships/slideMaster" Target="slideMasters/slideMaster5.xml"/><Relationship Id="rId61" Type="http://schemas.openxmlformats.org/officeDocument/2006/relationships/slide" Target="slides/slide30.xml"/><Relationship Id="rId82" Type="http://schemas.openxmlformats.org/officeDocument/2006/relationships/slide" Target="slides/slide51.xml"/><Relationship Id="rId90" Type="http://schemas.openxmlformats.org/officeDocument/2006/relationships/slide" Target="slides/slide59.xml"/><Relationship Id="rId95" Type="http://schemas.openxmlformats.org/officeDocument/2006/relationships/handoutMaster" Target="handoutMasters/handout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slide" Target="slides/slide38.xml"/><Relationship Id="rId77"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80" Type="http://schemas.openxmlformats.org/officeDocument/2006/relationships/slide" Target="slides/slide49.xml"/><Relationship Id="rId85" Type="http://schemas.openxmlformats.org/officeDocument/2006/relationships/slide" Target="slides/slide54.xml"/><Relationship Id="rId93" Type="http://schemas.openxmlformats.org/officeDocument/2006/relationships/slide" Target="slides/slide62.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slide" Target="slides/slide57.xml"/><Relationship Id="rId91" Type="http://schemas.openxmlformats.org/officeDocument/2006/relationships/slide" Target="slides/slide6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CA"/>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10"/>
      <c:rotY val="353"/>
      <c:rAngAx val="0"/>
      <c:perspective val="34"/>
    </c:view3D>
    <c:floor>
      <c:thickness val="0"/>
    </c:floor>
    <c:sideWall>
      <c:thickness val="0"/>
    </c:sideWall>
    <c:backWall>
      <c:thickness val="0"/>
    </c:backWall>
    <c:plotArea>
      <c:layout>
        <c:manualLayout>
          <c:xMode val="edge"/>
          <c:yMode val="edge"/>
          <c:x val="3.9736670422869345E-3"/>
          <c:y val="6.7462726843419001E-5"/>
          <c:w val="0.99208232014708508"/>
          <c:h val="0.99993253727315656"/>
        </c:manualLayout>
      </c:layout>
      <c:bar3DChart>
        <c:barDir val="col"/>
        <c:grouping val="clustered"/>
        <c:varyColors val="0"/>
        <c:dLbls>
          <c:showLegendKey val="0"/>
          <c:showVal val="0"/>
          <c:showCatName val="0"/>
          <c:showSerName val="0"/>
          <c:showPercent val="0"/>
          <c:showBubbleSize val="0"/>
        </c:dLbls>
        <c:gapWidth val="150"/>
        <c:shape val="box"/>
        <c:axId val="134555520"/>
        <c:axId val="134553984"/>
        <c:axId val="0"/>
      </c:bar3DChart>
      <c:valAx>
        <c:axId val="134553984"/>
        <c:scaling>
          <c:orientation val="minMax"/>
        </c:scaling>
        <c:delete val="1"/>
        <c:axPos val="l"/>
        <c:numFmt formatCode="General" sourceLinked="0"/>
        <c:majorTickMark val="none"/>
        <c:minorTickMark val="none"/>
        <c:tickLblPos val="nextTo"/>
        <c:crossAx val="134555520"/>
        <c:crosses val="autoZero"/>
        <c:crossBetween val="between"/>
      </c:valAx>
      <c:catAx>
        <c:axId val="134555520"/>
        <c:scaling>
          <c:orientation val="minMax"/>
        </c:scaling>
        <c:delete val="0"/>
        <c:axPos val="b"/>
        <c:numFmt formatCode="[$-1001009]yyyy\-mm\-dd" sourceLinked="0"/>
        <c:majorTickMark val="none"/>
        <c:minorTickMark val="none"/>
        <c:tickLblPos val="nextTo"/>
        <c:crossAx val="134553984"/>
        <c:crosses val="autoZero"/>
        <c:auto val="1"/>
        <c:lblAlgn val="ctr"/>
        <c:lblOffset val="100"/>
        <c:noMultiLvlLbl val="0"/>
      </c:catAx>
    </c:plotArea>
    <c:plotVisOnly val="1"/>
    <c:dispBlanksAs val="gap"/>
    <c:showDLblsOverMax val="0"/>
  </c:chart>
  <c:txPr>
    <a:bodyPr/>
    <a:lstStyle/>
    <a:p>
      <a:pPr>
        <a:defRPr sz="1800"/>
      </a:pPr>
      <a:endParaRPr lang="fr-FR"/>
    </a:p>
  </c:txPr>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CA"/>
  <c:roundedCorners val="0"/>
  <c:style val="2"/>
  <c:chart>
    <c:title>
      <c:tx>
        <c:rich>
          <a:bodyPr/>
          <a:lstStyle/>
          <a:p>
            <a:pPr>
              <a:defRPr sz="1422" b="0">
                <a:solidFill>
                  <a:srgbClr val="535353"/>
                </a:solidFill>
                <a:latin typeface="Gill Sans Light"/>
                <a:ea typeface="Gill Sans Light"/>
                <a:cs typeface="Gill Sans Light"/>
              </a:defRPr>
            </a:pPr>
            <a:r>
              <a:rPr lang="fr-CA"/>
              <a:t>Series 1</a:t>
            </a:r>
          </a:p>
        </c:rich>
      </c:tx>
      <c:layout>
        <c:manualLayout>
          <c:xMode val="edge"/>
          <c:yMode val="edge"/>
          <c:x val="0.47001802099418583"/>
          <c:y val="5.2356030831129325E-3"/>
        </c:manualLayout>
      </c:layout>
      <c:overlay val="0"/>
    </c:title>
    <c:autoTitleDeleted val="0"/>
    <c:plotArea>
      <c:layout>
        <c:manualLayout>
          <c:xMode val="edge"/>
          <c:yMode val="edge"/>
          <c:x val="0.12462019101377735"/>
          <c:y val="6.7110723372604764E-2"/>
          <c:w val="0.87245661932046747"/>
          <c:h val="0.80539894181133354"/>
        </c:manualLayout>
      </c:layout>
      <c:barChart>
        <c:barDir val="col"/>
        <c:grouping val="clustered"/>
        <c:varyColors val="0"/>
        <c:dLbls>
          <c:showLegendKey val="0"/>
          <c:showVal val="0"/>
          <c:showCatName val="0"/>
          <c:showSerName val="0"/>
          <c:showPercent val="0"/>
          <c:showBubbleSize val="0"/>
        </c:dLbls>
        <c:gapWidth val="150"/>
        <c:axId val="134813568"/>
        <c:axId val="134812032"/>
      </c:barChart>
      <c:valAx>
        <c:axId val="134812032"/>
        <c:scaling>
          <c:orientation val="minMax"/>
        </c:scaling>
        <c:delete val="1"/>
        <c:axPos val="l"/>
        <c:numFmt formatCode="General" sourceLinked="0"/>
        <c:majorTickMark val="none"/>
        <c:minorTickMark val="none"/>
        <c:tickLblPos val="nextTo"/>
        <c:crossAx val="134813568"/>
        <c:crosses val="autoZero"/>
        <c:crossBetween val="between"/>
      </c:valAx>
      <c:catAx>
        <c:axId val="134813568"/>
        <c:scaling>
          <c:orientation val="minMax"/>
        </c:scaling>
        <c:delete val="1"/>
        <c:axPos val="b"/>
        <c:numFmt formatCode="[$-1001009]yyyy\-mm\-dd" sourceLinked="0"/>
        <c:majorTickMark val="none"/>
        <c:minorTickMark val="none"/>
        <c:tickLblPos val="nextTo"/>
        <c:crossAx val="134812032"/>
        <c:crosses val="autoZero"/>
        <c:auto val="1"/>
        <c:lblAlgn val="ctr"/>
        <c:lblOffset val="100"/>
        <c:noMultiLvlLbl val="0"/>
      </c:catAx>
      <c:spPr>
        <a:solidFill>
          <a:srgbClr val="FFFFFF">
            <a:alpha val="26000"/>
          </a:srgbClr>
        </a:solidFill>
        <a:ln w="12600">
          <a:solidFill>
            <a:srgbClr val="000000"/>
          </a:solidFill>
        </a:ln>
      </c:spPr>
    </c:plotArea>
    <c:plotVisOnly val="1"/>
    <c:dispBlanksAs val="gap"/>
    <c:showDLblsOverMax val="0"/>
  </c:chart>
  <c:spPr>
    <a:noFill/>
    <a:ln>
      <a:noFill/>
    </a:ln>
  </c:spPr>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e l'en-tête 1"/>
          <p:cNvSpPr txBox="1">
            <a:spLocks noGrp="1"/>
          </p:cNvSpPr>
          <p:nvPr>
            <p:ph type="hdr" sz="quarter"/>
          </p:nvPr>
        </p:nvSpPr>
        <p:spPr>
          <a:xfrm>
            <a:off x="0" y="0"/>
            <a:ext cx="2976035" cy="456873"/>
          </a:xfrm>
          <a:prstGeom prst="rect">
            <a:avLst/>
          </a:prstGeom>
          <a:noFill/>
          <a:ln>
            <a:noFill/>
          </a:ln>
        </p:spPr>
        <p:txBody>
          <a:bodyPr vert="horz" wrap="none" lIns="80766" tIns="40383" rIns="80766" bIns="40383" anchorCtr="0" compatLnSpc="0"/>
          <a:lstStyle/>
          <a:p>
            <a:pPr hangingPunct="0">
              <a:defRPr sz="1400"/>
            </a:pPr>
            <a:endParaRPr lang="en-CA" sz="1300">
              <a:latin typeface="Arial" pitchFamily="18"/>
              <a:ea typeface="Microsoft YaHei" pitchFamily="2"/>
              <a:cs typeface="Mangal" pitchFamily="2"/>
            </a:endParaRPr>
          </a:p>
        </p:txBody>
      </p:sp>
      <p:sp>
        <p:nvSpPr>
          <p:cNvPr id="3" name="Espace réservé de la date 2"/>
          <p:cNvSpPr txBox="1">
            <a:spLocks noGrp="1"/>
          </p:cNvSpPr>
          <p:nvPr>
            <p:ph type="dt" sz="quarter" idx="1"/>
          </p:nvPr>
        </p:nvSpPr>
        <p:spPr>
          <a:xfrm>
            <a:off x="3881647" y="0"/>
            <a:ext cx="2976035" cy="456873"/>
          </a:xfrm>
          <a:prstGeom prst="rect">
            <a:avLst/>
          </a:prstGeom>
          <a:noFill/>
          <a:ln>
            <a:noFill/>
          </a:ln>
        </p:spPr>
        <p:txBody>
          <a:bodyPr vert="horz" wrap="none" lIns="80766" tIns="40383" rIns="80766" bIns="40383" anchorCtr="0" compatLnSpc="0"/>
          <a:lstStyle/>
          <a:p>
            <a:pPr algn="r" hangingPunct="0">
              <a:defRPr sz="1400"/>
            </a:pPr>
            <a:fld id="{CCD6A412-5AF5-4517-A3D4-B83ADF43F920}" type="datetimeFigureOut">
              <a:t>16/07/2017</a:t>
            </a:fld>
            <a:endParaRPr lang="en-CA" sz="1300">
              <a:latin typeface="Arial" pitchFamily="18"/>
              <a:ea typeface="Microsoft YaHei" pitchFamily="2"/>
              <a:cs typeface="Mangal" pitchFamily="2"/>
            </a:endParaRPr>
          </a:p>
        </p:txBody>
      </p:sp>
      <p:sp>
        <p:nvSpPr>
          <p:cNvPr id="4" name="Espace réservé du pied de page 3"/>
          <p:cNvSpPr txBox="1">
            <a:spLocks noGrp="1"/>
          </p:cNvSpPr>
          <p:nvPr>
            <p:ph type="ftr" sz="quarter" idx="2"/>
          </p:nvPr>
        </p:nvSpPr>
        <p:spPr>
          <a:xfrm>
            <a:off x="0" y="8686800"/>
            <a:ext cx="2976035" cy="456873"/>
          </a:xfrm>
          <a:prstGeom prst="rect">
            <a:avLst/>
          </a:prstGeom>
          <a:noFill/>
          <a:ln>
            <a:noFill/>
          </a:ln>
        </p:spPr>
        <p:txBody>
          <a:bodyPr vert="horz" wrap="none" lIns="80766" tIns="40383" rIns="80766" bIns="40383" anchor="b" anchorCtr="0" compatLnSpc="0"/>
          <a:lstStyle/>
          <a:p>
            <a:pPr hangingPunct="0">
              <a:defRPr sz="1400"/>
            </a:pPr>
            <a:endParaRPr lang="en-CA" sz="1300">
              <a:latin typeface="Arial" pitchFamily="18"/>
              <a:ea typeface="Microsoft YaHei" pitchFamily="2"/>
              <a:cs typeface="Mangal" pitchFamily="2"/>
            </a:endParaRPr>
          </a:p>
        </p:txBody>
      </p:sp>
      <p:sp>
        <p:nvSpPr>
          <p:cNvPr id="5" name="Espace réservé du numéro de diapositive 4"/>
          <p:cNvSpPr txBox="1">
            <a:spLocks noGrp="1"/>
          </p:cNvSpPr>
          <p:nvPr>
            <p:ph type="sldNum" sz="quarter" idx="3"/>
          </p:nvPr>
        </p:nvSpPr>
        <p:spPr>
          <a:xfrm>
            <a:off x="3881647" y="8686800"/>
            <a:ext cx="2976035" cy="456873"/>
          </a:xfrm>
          <a:prstGeom prst="rect">
            <a:avLst/>
          </a:prstGeom>
          <a:noFill/>
          <a:ln>
            <a:noFill/>
          </a:ln>
        </p:spPr>
        <p:txBody>
          <a:bodyPr vert="horz" wrap="none" lIns="80766" tIns="40383" rIns="80766" bIns="40383" anchor="b" anchorCtr="0" compatLnSpc="0"/>
          <a:lstStyle/>
          <a:p>
            <a:pPr algn="r" hangingPunct="0">
              <a:defRPr sz="1400"/>
            </a:pPr>
            <a:fld id="{33FC6769-5BA0-415E-8056-2922399A47BB}" type="slidenum">
              <a:t>‹N°›</a:t>
            </a:fld>
            <a:endParaRPr lang="en-CA" sz="1300">
              <a:latin typeface="Arial" pitchFamily="18"/>
              <a:ea typeface="Microsoft YaHei" pitchFamily="2"/>
              <a:cs typeface="Mangal" pitchFamily="2"/>
            </a:endParaRPr>
          </a:p>
        </p:txBody>
      </p:sp>
    </p:spTree>
    <p:extLst>
      <p:ext uri="{BB962C8B-B14F-4D97-AF65-F5344CB8AC3E}">
        <p14:creationId xmlns:p14="http://schemas.microsoft.com/office/powerpoint/2010/main" val="1895951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idx="2"/>
          </p:nvPr>
        </p:nvSpPr>
        <p:spPr>
          <a:xfrm>
            <a:off x="1371599" y="764280"/>
            <a:ext cx="5028480" cy="3771360"/>
          </a:xfrm>
          <a:prstGeom prst="rect">
            <a:avLst/>
          </a:prstGeom>
          <a:noFill/>
          <a:ln>
            <a:noFill/>
            <a:prstDash val="solid"/>
          </a:ln>
        </p:spPr>
      </p:sp>
      <p:sp>
        <p:nvSpPr>
          <p:cNvPr id="3" name="Espace réservé des commentaires 2"/>
          <p:cNvSpPr txBox="1">
            <a:spLocks noGrp="1"/>
          </p:cNvSpPr>
          <p:nvPr>
            <p:ph type="body" sz="quarter" idx="3"/>
          </p:nvPr>
        </p:nvSpPr>
        <p:spPr>
          <a:xfrm>
            <a:off x="777239" y="4777560"/>
            <a:ext cx="6217560" cy="4525920"/>
          </a:xfrm>
          <a:prstGeom prst="rect">
            <a:avLst/>
          </a:prstGeom>
          <a:noFill/>
          <a:ln>
            <a:noFill/>
          </a:ln>
        </p:spPr>
        <p:txBody>
          <a:bodyPr lIns="0" tIns="0" rIns="0" bIns="0"/>
          <a:lstStyle/>
          <a:p>
            <a:endParaRPr lang="en-CA"/>
          </a:p>
        </p:txBody>
      </p:sp>
      <p:sp>
        <p:nvSpPr>
          <p:cNvPr id="4" name="Espace réservé de l'en-tête 3"/>
          <p:cNvSpPr txBox="1">
            <a:spLocks noGrp="1"/>
          </p:cNvSpPr>
          <p:nvPr>
            <p:ph type="hdr" sz="quarter"/>
          </p:nvPr>
        </p:nvSpPr>
        <p:spPr>
          <a:xfrm>
            <a:off x="0" y="0"/>
            <a:ext cx="3372840" cy="502560"/>
          </a:xfrm>
          <a:prstGeom prst="rect">
            <a:avLst/>
          </a:prstGeom>
          <a:noFill/>
          <a:ln>
            <a:noFill/>
          </a:ln>
        </p:spPr>
        <p:txBody>
          <a:bodyPr lIns="0" tIns="0" rIns="0" bIns="0" anchorCtr="0"/>
          <a:lstStyle>
            <a:lvl1pPr lvl="0" rtl="0" hangingPunct="0">
              <a:buNone/>
              <a:tabLst/>
              <a:defRPr lang="en-CA" sz="1400" kern="1200">
                <a:latin typeface="Times New Roman" pitchFamily="18"/>
                <a:ea typeface="Lucida Sans Unicode" pitchFamily="2"/>
                <a:cs typeface="Tahoma" pitchFamily="2"/>
              </a:defRPr>
            </a:lvl1pPr>
          </a:lstStyle>
          <a:p>
            <a:pPr lvl="0"/>
            <a:endParaRPr lang="en-CA"/>
          </a:p>
        </p:txBody>
      </p:sp>
      <p:sp>
        <p:nvSpPr>
          <p:cNvPr id="5" name="Espace réservé de la date 4"/>
          <p:cNvSpPr txBox="1">
            <a:spLocks noGrp="1"/>
          </p:cNvSpPr>
          <p:nvPr>
            <p:ph type="dt" idx="1"/>
          </p:nvPr>
        </p:nvSpPr>
        <p:spPr>
          <a:xfrm>
            <a:off x="4399200" y="0"/>
            <a:ext cx="3372840" cy="502560"/>
          </a:xfrm>
          <a:prstGeom prst="rect">
            <a:avLst/>
          </a:prstGeom>
          <a:noFill/>
          <a:ln>
            <a:noFill/>
          </a:ln>
        </p:spPr>
        <p:txBody>
          <a:bodyPr lIns="0" tIns="0" rIns="0" bIns="0" anchorCtr="0"/>
          <a:lstStyle>
            <a:lvl1pPr lvl="0" algn="r" rtl="0" hangingPunct="0">
              <a:buNone/>
              <a:tabLst/>
              <a:defRPr lang="en-CA" sz="1400" kern="1200">
                <a:latin typeface="Times New Roman" pitchFamily="18"/>
                <a:ea typeface="Lucida Sans Unicode" pitchFamily="2"/>
                <a:cs typeface="Tahoma" pitchFamily="2"/>
              </a:defRPr>
            </a:lvl1pPr>
          </a:lstStyle>
          <a:p>
            <a:pPr lvl="0"/>
            <a:fld id="{D4B3DE7C-6AE0-4738-8E7E-B0E2B4EB0B3E}" type="datetimeFigureOut">
              <a:t>16/07/2017</a:t>
            </a:fld>
            <a:endParaRPr lang="en-CA"/>
          </a:p>
        </p:txBody>
      </p:sp>
      <p:sp>
        <p:nvSpPr>
          <p:cNvPr id="6" name="Espace réservé du pied de page 5"/>
          <p:cNvSpPr txBox="1">
            <a:spLocks noGrp="1"/>
          </p:cNvSpPr>
          <p:nvPr>
            <p:ph type="ftr" sz="quarter" idx="4"/>
          </p:nvPr>
        </p:nvSpPr>
        <p:spPr>
          <a:xfrm>
            <a:off x="0" y="9555480"/>
            <a:ext cx="3372840" cy="502560"/>
          </a:xfrm>
          <a:prstGeom prst="rect">
            <a:avLst/>
          </a:prstGeom>
          <a:noFill/>
          <a:ln>
            <a:noFill/>
          </a:ln>
        </p:spPr>
        <p:txBody>
          <a:bodyPr lIns="0" tIns="0" rIns="0" bIns="0" anchor="b" anchorCtr="0"/>
          <a:lstStyle>
            <a:lvl1pPr lvl="0" rtl="0" hangingPunct="0">
              <a:buNone/>
              <a:tabLst/>
              <a:defRPr lang="en-CA" sz="1400" kern="1200">
                <a:latin typeface="Times New Roman" pitchFamily="18"/>
                <a:ea typeface="Lucida Sans Unicode" pitchFamily="2"/>
                <a:cs typeface="Tahoma" pitchFamily="2"/>
              </a:defRPr>
            </a:lvl1pPr>
          </a:lstStyle>
          <a:p>
            <a:pPr lvl="0"/>
            <a:endParaRPr lang="en-CA"/>
          </a:p>
        </p:txBody>
      </p:sp>
      <p:sp>
        <p:nvSpPr>
          <p:cNvPr id="7" name="Espace réservé du numéro de diapositive 6"/>
          <p:cNvSpPr txBox="1">
            <a:spLocks noGrp="1"/>
          </p:cNvSpPr>
          <p:nvPr>
            <p:ph type="sldNum" sz="quarter" idx="5"/>
          </p:nvPr>
        </p:nvSpPr>
        <p:spPr>
          <a:xfrm>
            <a:off x="4399200" y="9555480"/>
            <a:ext cx="3372840" cy="502560"/>
          </a:xfrm>
          <a:prstGeom prst="rect">
            <a:avLst/>
          </a:prstGeom>
          <a:noFill/>
          <a:ln>
            <a:noFill/>
          </a:ln>
        </p:spPr>
        <p:txBody>
          <a:bodyPr lIns="0" tIns="0" rIns="0" bIns="0" anchor="b" anchorCtr="0"/>
          <a:lstStyle>
            <a:lvl1pPr lvl="0" algn="r" rtl="0" hangingPunct="0">
              <a:buNone/>
              <a:tabLst/>
              <a:defRPr lang="en-CA" sz="1400" kern="1200">
                <a:latin typeface="Times New Roman" pitchFamily="18"/>
                <a:ea typeface="Lucida Sans Unicode" pitchFamily="2"/>
                <a:cs typeface="Tahoma" pitchFamily="2"/>
              </a:defRPr>
            </a:lvl1pPr>
          </a:lstStyle>
          <a:p>
            <a:pPr lvl="0"/>
            <a:fld id="{0CFC39CE-D4D5-4C53-8C64-A7E72118456D}" type="slidenum">
              <a:t>‹N°›</a:t>
            </a:fld>
            <a:endParaRPr lang="en-CA"/>
          </a:p>
        </p:txBody>
      </p:sp>
    </p:spTree>
    <p:extLst>
      <p:ext uri="{BB962C8B-B14F-4D97-AF65-F5344CB8AC3E}">
        <p14:creationId xmlns:p14="http://schemas.microsoft.com/office/powerpoint/2010/main" val="2741934869"/>
      </p:ext>
    </p:extLst>
  </p:cSld>
  <p:clrMap bg1="lt1" tx1="dk1" bg2="lt2" tx2="dk2" accent1="accent1" accent2="accent2" accent3="accent3" accent4="accent4" accent5="accent5" accent6="accent6" hlink="hlink" folHlink="folHlink"/>
  <p:notesStyle>
    <a:lvl1pPr marL="216000" marR="0" indent="-216000" rtl="0" hangingPunct="0">
      <a:tabLst/>
      <a:defRPr lang="en-CA" sz="2000" b="0" i="0" u="none" strike="noStrike" kern="1200">
        <a:ln>
          <a:noFill/>
        </a:ln>
        <a:latin typeface="Arial" pitchFamily="18"/>
        <a:ea typeface="Microsoft YaHei"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mlmrankings.com/"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24"/>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425"/>
          <p:cNvSpPr txBox="1">
            <a:spLocks noGrp="1"/>
          </p:cNvSpPr>
          <p:nvPr>
            <p:ph type="body" sz="quarter" idx="1"/>
          </p:nvPr>
        </p:nvSpPr>
        <p:spPr>
          <a:xfrm>
            <a:off x="914400" y="4343400"/>
            <a:ext cx="5028840" cy="4114440"/>
          </a:xfrm>
        </p:spPr>
        <p:txBody>
          <a:bodyPr wrap="square" lIns="90000" tIns="45000" rIns="90000" bIns="45000" anchor="t"/>
          <a:lstStyle/>
          <a:p>
            <a:pPr lvl="0">
              <a:lnSpc>
                <a:spcPct val="117000"/>
              </a:lnSpc>
            </a:pPr>
            <a:r>
              <a:rPr lang="en-CA" sz="4000" dirty="0">
                <a:latin typeface="Helvetica Neue" pitchFamily="18"/>
              </a:rPr>
              <a:t>Welcome to our ASEA presentation. What is ASEA? ASEA is a Cellular Health Company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18"/>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519"/>
          <p:cNvSpPr txBox="1">
            <a:spLocks noGrp="1"/>
          </p:cNvSpPr>
          <p:nvPr>
            <p:ph type="body" sz="quarter" idx="1"/>
          </p:nvPr>
        </p:nvSpPr>
        <p:spPr>
          <a:xfrm>
            <a:off x="914400" y="4343400"/>
            <a:ext cx="5028840" cy="4114440"/>
          </a:xfrm>
        </p:spPr>
        <p:txBody>
          <a:bodyPr wrap="square" lIns="90000" tIns="45000" rIns="90000" bIns="45000" anchor="t"/>
          <a:lstStyle/>
          <a:p>
            <a:pPr lvl="0">
              <a:lnSpc>
                <a:spcPct val="117000"/>
              </a:lnSpc>
            </a:pPr>
            <a:r>
              <a:rPr lang="en-CA" sz="4000">
                <a:latin typeface="Helvetica Neue" pitchFamily="18"/>
              </a:rPr>
              <a:t>Welcome to our ASEA presentation. What is ASEA? ASEA is a Cellular Health Company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26"/>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Shape 527"/>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So, for the first time in history, Verdis and Gary were able to harness the power of these important Redox Signalling Molecules.  They turned down a huge offer from a pharmaceutical company to purchase these molecules because they believe that people around the world deserve to benefit from the molecules.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39"/>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540"/>
          <p:cNvSpPr txBox="1">
            <a:spLocks noGrp="1"/>
          </p:cNvSpPr>
          <p:nvPr>
            <p:ph type="body" sz="quarter" idx="1"/>
          </p:nvPr>
        </p:nvSpPr>
        <p:spPr>
          <a:xfrm>
            <a:off x="914400" y="4343400"/>
            <a:ext cx="5028840" cy="4114440"/>
          </a:xfrm>
        </p:spPr>
        <p:txBody>
          <a:bodyPr wrap="square" lIns="90000" tIns="45000" rIns="90000" bIns="45000" anchor="t"/>
          <a:lstStyle/>
          <a:p>
            <a:pPr marL="57960" marR="57960" lvl="0">
              <a:spcBef>
                <a:spcPts val="499"/>
              </a:spcBef>
            </a:pPr>
            <a:r>
              <a:rPr lang="en-CA" sz="1600"/>
              <a:t>ASEA takes pure salt and water (the same basic ingredients your cells are made of), passes   them through a heavily patented 3 day process that splits apart the sodium and chloride atoms; splits apart the hydrogen and oxygen atoms, rearranges them into 8 sets of perfectly balanced “redox signalling molecules”.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50"/>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551"/>
          <p:cNvSpPr txBox="1">
            <a:spLocks noGrp="1"/>
          </p:cNvSpPr>
          <p:nvPr>
            <p:ph type="body" sz="quarter" idx="1"/>
          </p:nvPr>
        </p:nvSpPr>
        <p:spPr>
          <a:xfrm>
            <a:off x="914400" y="4343400"/>
            <a:ext cx="5028840" cy="4114440"/>
          </a:xfrm>
        </p:spPr>
        <p:txBody>
          <a:bodyPr wrap="square" lIns="90000" tIns="45000" rIns="90000" bIns="45000" anchor="t"/>
          <a:lstStyle/>
          <a:p>
            <a:pPr marL="57960" marR="57960" lvl="0">
              <a:spcBef>
                <a:spcPts val="499"/>
              </a:spcBef>
            </a:pPr>
            <a:r>
              <a:rPr lang="en-CA" sz="1600"/>
              <a:t>There is  17 years of foundational research behind this process, multilple layered international and US patents,. These molecules empower your 75 trillion cells to heal themselves.  There is nothing in ASEA that is not already inside of your cells. If you could un-zip one of your cells, and pour into a glass, that would be the essence of what ASEA is!!</a:t>
            </a:r>
          </a:p>
          <a:p>
            <a:pPr marL="57960" marR="57960" lvl="0">
              <a:spcBef>
                <a:spcPts val="499"/>
              </a:spcBef>
            </a:pPr>
            <a:r>
              <a:rPr lang="en-CA" sz="1600"/>
              <a:t>Many studies have shown that ASEA is 100% safe. It is safer to drink than a bottle of bottled water no matter the amount. Even though ASEA is made from salt and water, by the time the whole process is finished, there is almost no salt left in ASEA . 1 serving of ASEA contains about as much sodium as a carrot. ASEA also has done studies showing that there are no banned substances for athletes.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56"/>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Shape 557"/>
          <p:cNvSpPr txBox="1">
            <a:spLocks noGrp="1"/>
          </p:cNvSpPr>
          <p:nvPr>
            <p:ph type="body" sz="quarter" idx="1"/>
          </p:nvPr>
        </p:nvSpPr>
        <p:spPr>
          <a:xfrm>
            <a:off x="914400" y="4343400"/>
            <a:ext cx="5028840" cy="4114440"/>
          </a:xfrm>
        </p:spPr>
        <p:txBody>
          <a:bodyPr wrap="square" lIns="90000" tIns="45000" rIns="90000" bIns="45000" anchor="t"/>
          <a:lstStyle/>
          <a:p>
            <a:pPr lvl="0"/>
            <a:endParaRPr lang="en-CA" sz="1600"/>
          </a:p>
          <a:p>
            <a:pPr lvl="0"/>
            <a:r>
              <a:rPr lang="en-CA" sz="1600"/>
              <a:t>so , now for the first time in history, we can feed out bodies these amazing molecules from the outside in with Renu 28 and from the inside out with ASEA!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73"/>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Shape 574"/>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Redox Molecules are not like anything you have ever heard of before. they don’t fit into any category that you are familiar with. They are not vitamins, they are not minerals, they are not anitoxidants, this is not another type of Exotic juice, or structured water. ASEA and REnu 28 can do things that nothing else can do because they contain things that nothing else contains.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80"/>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581"/>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There are only a few places in the world that redox molecules exist: 1 place is inside of living cells: plants , animals, and humans. The other place is inside of every bottle of ASEA and inside of every tube of Renu 28!</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33"/>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434"/>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ASEA’s products use a technology that is based on a new area of science called “Redox Biochemistry” . Even though  you may not have heard of redox biochemistry before now, it is one of the fastest growing areas of science in the world. Numerous mainstream medical journals are devoted to the study of redox biochemistry .. Thousands of studies on redox signaling have been published in peer reviewed scientific and medical journals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89"/>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Shape 590"/>
          <p:cNvSpPr txBox="1">
            <a:spLocks noGrp="1"/>
          </p:cNvSpPr>
          <p:nvPr>
            <p:ph type="body" sz="quarter" idx="1"/>
          </p:nvPr>
        </p:nvSpPr>
        <p:spPr>
          <a:xfrm>
            <a:off x="914400" y="4343400"/>
            <a:ext cx="5028840" cy="4114440"/>
          </a:xfrm>
        </p:spPr>
        <p:txBody>
          <a:bodyPr wrap="square" lIns="90000" tIns="45000" rIns="90000" bIns="45000" anchor="t"/>
          <a:lstStyle/>
          <a:p>
            <a:pPr lvl="0">
              <a:lnSpc>
                <a:spcPct val="117000"/>
              </a:lnSpc>
            </a:pPr>
            <a:r>
              <a:rPr lang="en-CA" sz="1800">
                <a:latin typeface="Helvetica Neue" pitchFamily="18"/>
              </a:rPr>
              <a:t>Stephens and Associates, Inc. ensures the successful testing of pharmaceutical, devices, cosmetics, and personal care products for safety, efficacy, and substantiation of product performance claims in clinical research Texas, Colorado, Japan</a:t>
            </a:r>
          </a:p>
          <a:p>
            <a:pPr lvl="0">
              <a:lnSpc>
                <a:spcPct val="117000"/>
              </a:lnSpc>
            </a:pPr>
            <a:r>
              <a:rPr lang="en-CA" sz="1800">
                <a:latin typeface="Helvetica Neue" pitchFamily="18"/>
              </a:rPr>
              <a:t>Dermatest:  Results you can rely on – by a team that takes a personal interest in your success.  germany</a:t>
            </a:r>
          </a:p>
          <a:p>
            <a:pPr lvl="0">
              <a:lnSpc>
                <a:spcPct val="117000"/>
              </a:lnSpc>
            </a:pPr>
            <a:r>
              <a:rPr lang="en-CA" sz="1800">
                <a:latin typeface="Helvetica Neue" pitchFamily="18"/>
              </a:rPr>
              <a:t>BioAgilytix We’re the scientific experts enabling scientific innovators to successfully develop, prove, and deliver life-saving, game-changing large molecule therapeutics.  N Carolina</a:t>
            </a:r>
          </a:p>
          <a:p>
            <a:pPr lvl="0">
              <a:lnSpc>
                <a:spcPct val="117000"/>
              </a:lnSpc>
            </a:pPr>
            <a:r>
              <a:rPr lang="en-CA" sz="1800">
                <a:latin typeface="Helvetica Neue" pitchFamily="18"/>
              </a:rPr>
              <a:t>Human Perf Lab  national leader in the area of nutrition and exercise immunology. exercise-induced changes in immune function, oxidative stress, and inflammation.  N Carolina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en-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endParaRPr lang="en-C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en-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12"/>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613"/>
          <p:cNvSpPr txBox="1">
            <a:spLocks noGrp="1"/>
          </p:cNvSpPr>
          <p:nvPr>
            <p:ph type="body" sz="quarter" idx="1"/>
          </p:nvPr>
        </p:nvSpPr>
        <p:spPr>
          <a:xfrm>
            <a:off x="914400" y="4343400"/>
            <a:ext cx="5028840" cy="4114440"/>
          </a:xfrm>
        </p:spPr>
        <p:txBody>
          <a:bodyPr wrap="square" lIns="90000" tIns="45000" rIns="90000" bIns="45000" anchor="t"/>
          <a:lstStyle/>
          <a:p>
            <a:pPr lvl="0">
              <a:lnSpc>
                <a:spcPct val="117000"/>
              </a:lnSpc>
            </a:pPr>
            <a:r>
              <a:rPr lang="en-CA" sz="4000">
                <a:latin typeface="Helvetica Neue" pitchFamily="18"/>
              </a:rPr>
              <a:t>1/2 way thru 12 week tests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19"/>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620"/>
          <p:cNvSpPr txBox="1">
            <a:spLocks noGrp="1"/>
          </p:cNvSpPr>
          <p:nvPr>
            <p:ph type="body" sz="quarter" idx="1"/>
          </p:nvPr>
        </p:nvSpPr>
        <p:spPr>
          <a:xfrm>
            <a:off x="914400" y="4343400"/>
            <a:ext cx="5028840" cy="4114440"/>
          </a:xfrm>
        </p:spPr>
        <p:txBody>
          <a:bodyPr wrap="square" lIns="90000" tIns="45000" rIns="90000" bIns="45000" anchor="t"/>
          <a:lstStyle/>
          <a:p>
            <a:pPr lvl="0">
              <a:lnSpc>
                <a:spcPct val="117000"/>
              </a:lnSpc>
            </a:pPr>
            <a:r>
              <a:rPr lang="en-CA" sz="4000">
                <a:latin typeface="Helvetica Neue" pitchFamily="18"/>
              </a:rPr>
              <a:t>1/2 way thru 12 week tests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27"/>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628"/>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Who would like to lessen the visible signs of aging? we all would! Look at this man after only a few weeks of using Renu 28. If Redox molecules can erase the visible signs of aging, what might they do for the </a:t>
            </a:r>
            <a:r>
              <a:rPr lang="en-CA" sz="1600" u="sng"/>
              <a:t>invisible</a:t>
            </a:r>
            <a:r>
              <a:rPr lang="en-CA" sz="1600"/>
              <a:t> signs of aging?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34"/>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635"/>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Who would like to lessen the visible signs of aging? we all would! Look at this man after only a few weeks of using Renu 28. If Redox molecules can erase the visible signs of aging, what might they do for the </a:t>
            </a:r>
            <a:r>
              <a:rPr lang="en-CA" sz="1600" u="sng"/>
              <a:t>invisible</a:t>
            </a:r>
            <a:r>
              <a:rPr lang="en-CA" sz="1600"/>
              <a:t> signs of aging?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914400" y="4343400"/>
            <a:ext cx="5028840" cy="4114440"/>
          </a:xfrm>
        </p:spPr>
        <p:txBody>
          <a:bodyPr wrap="square" lIns="90000" tIns="45000" rIns="90000" bIns="45000" anchor="t"/>
          <a:lstStyle/>
          <a:p>
            <a:pPr lvl="0"/>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3"/>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444"/>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Over 1200 books on Redox BioChemistry have been published.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914400" y="4343400"/>
            <a:ext cx="5028840" cy="4114440"/>
          </a:xfrm>
        </p:spPr>
        <p:txBody>
          <a:bodyPr wrap="square" lIns="90000" tIns="45000" rIns="90000" bIns="45000" anchor="t"/>
          <a:lstStyle/>
          <a:p>
            <a:pPr lvl="0"/>
            <a:endParaRPr lang="en-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5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Shape 652"/>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Younger people with skin issues: renu 28 can change their whole life, not just their appearance!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en-C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en-C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en-CA"/>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73"/>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674"/>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This woman had some type of growth on her cheek. after using Renu 28 for a few weeks, healthy tissue was restored. Redox Molecules repaired and replaced the damaged cells. Some people have growths on the outside of their body. Others have growths that they may or may not be aware of on the inside of their body.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en-CA"/>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en-CA"/>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en-CA"/>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50"/>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451"/>
          <p:cNvSpPr txBox="1">
            <a:spLocks noGrp="1"/>
          </p:cNvSpPr>
          <p:nvPr>
            <p:ph type="body" sz="quarter" idx="1"/>
          </p:nvPr>
        </p:nvSpPr>
        <p:spPr>
          <a:xfrm>
            <a:off x="914400" y="4343400"/>
            <a:ext cx="5028840" cy="4114440"/>
          </a:xfrm>
        </p:spPr>
        <p:txBody>
          <a:bodyPr wrap="square" lIns="90000" tIns="45000" rIns="90000" bIns="45000" anchor="t"/>
          <a:lstStyle/>
          <a:p>
            <a:pPr lvl="0">
              <a:lnSpc>
                <a:spcPct val="117000"/>
              </a:lnSpc>
            </a:pPr>
            <a:r>
              <a:rPr lang="en-CA" sz="4000">
                <a:latin typeface="Helvetica Neue" pitchFamily="18"/>
              </a:rPr>
              <a:t> a website called the redox doc .com explains how redox molecules affect the various systems of the body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95"/>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696"/>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-Lives changed   </a:t>
            </a:r>
          </a:p>
          <a:p>
            <a:pPr lvl="0"/>
            <a:r>
              <a:rPr lang="en-CA" sz="1600"/>
              <a:t>-Global commissions</a:t>
            </a:r>
          </a:p>
          <a:p>
            <a:pPr lvl="0"/>
            <a:r>
              <a:rPr lang="en-CA" sz="1600"/>
              <a:t>-Examples of who connected me to peeps here at this meeting</a:t>
            </a:r>
          </a:p>
          <a:p>
            <a:pPr lvl="0"/>
            <a:endParaRPr lang="en-CA" sz="16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00"/>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701"/>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Compliant testimonies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865"/>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Shape 866"/>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Be sure to set correct expectations. sometimes we hear about people who have had major miracles very quickly and sometimes that  happens to a small percentage of people, but always let people know that they need to make a commitment to use the products correctly and consistently for at least 90-120 days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18"/>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719"/>
          <p:cNvSpPr txBox="1">
            <a:spLocks noGrp="1"/>
          </p:cNvSpPr>
          <p:nvPr>
            <p:ph type="body" sz="quarter" idx="1"/>
          </p:nvPr>
        </p:nvSpPr>
        <p:spPr>
          <a:xfrm>
            <a:off x="914400" y="4343400"/>
            <a:ext cx="5028840" cy="4114440"/>
          </a:xfrm>
        </p:spPr>
        <p:txBody>
          <a:bodyPr wrap="square" lIns="90000" tIns="45000" rIns="90000" bIns="45000" anchor="t"/>
          <a:lstStyle/>
          <a:p>
            <a:pPr lvl="0"/>
            <a:r>
              <a:rPr lang="en-CA" sz="2400"/>
              <a:t>The long term success of any product or company depends on a combination of 3 critical elements: it must be truly different, that difference must be sustainable, and that difference must provide an obvious advantage to the consumer. ASEA has all 3 of these in abundance.</a:t>
            </a:r>
          </a:p>
          <a:p>
            <a:pPr lvl="0"/>
            <a:r>
              <a:rPr lang="en-CA" sz="2400"/>
              <a:t>ASEA’s Redox Signaling Technology is based a new frontier of science. It is heavily patented, with multiple US and international patents. ASEA has zero completion, no copy cats. There is now where in the world you can get redox signalling products except from ASEA. And last but not least, ASEA products deliver meaningful results.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en-CA"/>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33"/>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734"/>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ASEA was Founded by Verdis Norton , a Fortune  50 Executive who was the head of strategy and corporate re-engineering during his career with Kraft foods, a 36 billion dollar company.  Verdis had the opportunity to sell Redox Signalling technology to a pharmaceutical company, but realized the technology would not reach it’s full potential in the pharmaceutical realm, so he made the decision, from a sense of principles and purpose,  to bring redox signaling technology  to the world through a network distribution channel.</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14"/>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Shape 715"/>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dirty="0"/>
              <a:t>ASEA pre-launched in 2009, a very challenging time for global economy.  Because of </a:t>
            </a:r>
            <a:r>
              <a:rPr lang="en-CA" sz="1600" dirty="0" err="1"/>
              <a:t>Verdis</a:t>
            </a:r>
            <a:r>
              <a:rPr lang="en-CA" sz="1600" dirty="0"/>
              <a:t> Norton’s influence, ASEA has been managed with Fortune 50 business disciplines. ASEA was debt free after 9 months, and has enjoyed significant growth every single year. ASEA’s  objective is to become a long term, sustainable, legacy company, and to provide stability year after year for those who wish to enjoy ASEA’s products, and for the Associates who choose to engage in ASEA’s unprecedented  business opportunity, and  for those who enjoy the opportunity for personal growth and the opportunity to live a purpose filled life.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55"/>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Shape 756"/>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ASEA’s 2015 Strategic Plan is to become the Recognized Global Leader in Redox Based Cellular Health Technologies. Many people have never heard the term “redox based cellular health technologies” before. This is a new technology that  will be explained in detail in upcoming slides.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62"/>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763"/>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ASEA’s one-of-a-kind, in-house manufacturing plant it located in Pleasant Grove UT. This is the only place in the world where balanced, stabilized redox signaling molecules are manufactured</a:t>
            </a:r>
          </a:p>
          <a:p>
            <a:pPr lvl="0"/>
            <a:r>
              <a:rPr lang="en-CA" sz="1600"/>
              <a:t>http://aseaglobal.com/en-us/science/production.aspx</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84"/>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Shape 785"/>
          <p:cNvSpPr txBox="1">
            <a:spLocks noGrp="1"/>
          </p:cNvSpPr>
          <p:nvPr>
            <p:ph type="body" sz="quarter" idx="1"/>
          </p:nvPr>
        </p:nvSpPr>
        <p:spPr>
          <a:xfrm>
            <a:off x="914400" y="4343400"/>
            <a:ext cx="5028840" cy="4114440"/>
          </a:xfrm>
        </p:spPr>
        <p:txBody>
          <a:bodyPr wrap="square" lIns="90000" tIns="45000" rIns="90000" bIns="45000" anchor="t"/>
          <a:lstStyle/>
          <a:p>
            <a:pPr lvl="0">
              <a:lnSpc>
                <a:spcPct val="117000"/>
              </a:lnSpc>
            </a:pPr>
            <a:r>
              <a:rPr lang="en-CA" sz="1900">
                <a:latin typeface="Helvetica Neue" pitchFamily="18"/>
              </a:rPr>
              <a:t>Then ASEA ships the product by boat to 12 distribution centers around the world: (Aus/NZ off the map)</a:t>
            </a:r>
          </a:p>
          <a:p>
            <a:pPr lvl="0">
              <a:lnSpc>
                <a:spcPct val="117000"/>
              </a:lnSpc>
            </a:pPr>
            <a:r>
              <a:rPr lang="en-CA" sz="1900">
                <a:latin typeface="Helvetica Neue" pitchFamily="18"/>
              </a:rPr>
              <a:t>6 in North America : Salt Lake City UT,  Memphis TN,</a:t>
            </a:r>
          </a:p>
          <a:p>
            <a:pPr lvl="0">
              <a:lnSpc>
                <a:spcPct val="117000"/>
              </a:lnSpc>
            </a:pPr>
            <a:r>
              <a:rPr lang="en-CA" sz="1900">
                <a:latin typeface="Helvetica Neue" pitchFamily="18"/>
              </a:rPr>
              <a:t>San Juan PR,  Honolulu HI,   Toronto Canada,   Guadalajara Mexico</a:t>
            </a:r>
          </a:p>
          <a:p>
            <a:pPr lvl="0">
              <a:lnSpc>
                <a:spcPct val="117000"/>
              </a:lnSpc>
            </a:pPr>
            <a:r>
              <a:rPr lang="en-CA" sz="1900">
                <a:latin typeface="Helvetica Neue" pitchFamily="18"/>
              </a:rPr>
              <a:t>4 in Europe: Budapest , Oslo, London, Netherlands Oslo Norway</a:t>
            </a:r>
          </a:p>
          <a:p>
            <a:pPr lvl="0">
              <a:lnSpc>
                <a:spcPct val="117000"/>
              </a:lnSpc>
            </a:pPr>
            <a:r>
              <a:rPr lang="en-CA" sz="1900">
                <a:latin typeface="Helvetica Neue" pitchFamily="18"/>
              </a:rPr>
              <a:t>1  in Sydney Australia  . 1 in Auckland New Zealand</a:t>
            </a:r>
          </a:p>
          <a:p>
            <a:pPr lvl="0">
              <a:lnSpc>
                <a:spcPct val="117000"/>
              </a:lnSpc>
            </a:pPr>
            <a:endParaRPr lang="en-CA" sz="1900">
              <a:latin typeface="Helvetica Neue" pitchFamily="18"/>
            </a:endParaRPr>
          </a:p>
          <a:p>
            <a:pPr lvl="0">
              <a:lnSpc>
                <a:spcPct val="117000"/>
              </a:lnSpc>
            </a:pPr>
            <a:endParaRPr lang="en-CA" sz="1900">
              <a:latin typeface="Helvetica Neue" pitchFamily="1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58"/>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459"/>
          <p:cNvSpPr txBox="1">
            <a:spLocks noGrp="1"/>
          </p:cNvSpPr>
          <p:nvPr>
            <p:ph type="body" sz="quarter" idx="1"/>
          </p:nvPr>
        </p:nvSpPr>
        <p:spPr>
          <a:xfrm>
            <a:off x="914400" y="4343400"/>
            <a:ext cx="5028840" cy="4114440"/>
          </a:xfrm>
        </p:spPr>
        <p:txBody>
          <a:bodyPr wrap="square" lIns="90000" tIns="45000" rIns="90000" bIns="45000" anchor="t"/>
          <a:lstStyle/>
          <a:p>
            <a:pPr lvl="0">
              <a:lnSpc>
                <a:spcPct val="117000"/>
              </a:lnSpc>
            </a:pPr>
            <a:r>
              <a:rPr lang="en-CA" sz="4000">
                <a:latin typeface="Helvetica Neue" pitchFamily="18"/>
              </a:rPr>
              <a:t>An article written by James Lancet, a Nobel award winner, was recently published in one of the most prestigious medical journals in the world, called the Lancet. In this article, James Lancet suggested</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89"/>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Shape 790"/>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ASEA has 2 corporate headquarters: one in SLC UT, one in Munich Germany</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815"/>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816"/>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latin typeface="Helvetica" pitchFamily="18"/>
                <a:cs typeface="Helvetica" pitchFamily="2"/>
              </a:rPr>
              <a:t>ASEA manufactures the product. Their goal is to get it to customers.  Instead of spending money on traditional forms of advertising, ASEA depends on  us to share with others. Word of mouth is still the most powerful form of advertising. who heard about ASEA from someone you have a relationship with?  a relative, a friend, a co-worker? (almost everyone raises their hand)</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821"/>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822"/>
          <p:cNvSpPr txBox="1">
            <a:spLocks noGrp="1"/>
          </p:cNvSpPr>
          <p:nvPr>
            <p:ph type="body" sz="quarter" idx="1"/>
          </p:nvPr>
        </p:nvSpPr>
        <p:spPr>
          <a:xfrm>
            <a:off x="914400" y="4343400"/>
            <a:ext cx="5028840" cy="4114440"/>
          </a:xfrm>
        </p:spPr>
        <p:txBody>
          <a:bodyPr wrap="square" lIns="90000" tIns="45000" rIns="90000" bIns="45000" anchor="t"/>
          <a:lstStyle/>
          <a:p>
            <a:pPr lvl="0"/>
            <a:r>
              <a:rPr lang="en-CA" sz="1100"/>
              <a:t>One of the reasons ASEA chose this form of distribution is because of the “Global Censorship of Health Information”. You can google the title of this book to purchase it , or simply to get a summary of what it says. Essentially the multi billion dollar pharmaceutical companies around the world lobby governments to make laws that are favorable to them, so that even if a natural product , like a prune, is know to help people stay regular, it is against the law for a prune company to do studies or publish information showing that prunes have medical benefits. By law, only  pharmaceutical companies are allowed to do studies and claim that their products have medical benefits.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871"/>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872"/>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Our Vision is to take ASEA around the world. This all started in July 2009 when one person in SLC started telling her friends about ASEA. Today , 5 1/2 years later, ASEA is in 25 countries, has done over 200 million in cumulative sales, and almost 200,000 people have used our products. all by word of mouth. all based on Zig Ziglar’s famous statement “you can have everything you want if you just help enough other people get what they want.”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880"/>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881"/>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latin typeface="Helvetica" pitchFamily="18"/>
                <a:cs typeface="Helvetica" pitchFamily="2"/>
              </a:rPr>
              <a:t>ASEA is changing lives around the world! Currently  in 25 countries , ASEA is committed to Global Expansion</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885"/>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Shape 886"/>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According to </a:t>
            </a:r>
            <a:r>
              <a:rPr lang="en-CA" sz="1600" u="sng">
                <a:hlinkClick r:id="rId3"/>
              </a:rPr>
              <a:t>www.mlmrankings.com</a:t>
            </a:r>
            <a:r>
              <a:rPr lang="en-CA" sz="1600"/>
              <a:t>  ASEA is now one of the  top 100 Networkwork Marketing companies worldwide out of 2800 companies after only 5 years.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p:txBody>
          <a:bodyPr/>
          <a:lstStyle/>
          <a:p>
            <a:endParaRPr lang="en-CA"/>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898"/>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Shape 899"/>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If you’re like most people, you’re used to relying on a regular paycheck from an employer. But that norm is becoming less and less normal as more and more people are looking for—and creating—multiple income streams.</a:t>
            </a:r>
          </a:p>
          <a:p>
            <a:pPr lvl="0"/>
            <a:r>
              <a:rPr lang="en-CA" sz="1600"/>
              <a:t>ASEA’s generous compensation plan gives you multiple ways to earn. It’s a great way to put your residual income plan into place, relying on ASEA’s remarkably high retention rate, more than triple the 15–20% industry average.</a:t>
            </a:r>
          </a:p>
          <a:p>
            <a:pPr lvl="0"/>
            <a:r>
              <a:rPr lang="en-CA" sz="1600"/>
              <a:t>At every level of ASEA’s compensation plan, you can bring in extra income, from a few hundred to a few thousand dollars a month. Average commissions* at ASEA’s executive ranks look something like this:</a:t>
            </a:r>
          </a:p>
          <a:p>
            <a:pPr lvl="0"/>
            <a:r>
              <a:rPr lang="en-CA" sz="1600"/>
              <a:t>The ASEA compensation plan has also supported and rewarded many individuals who have committed themselves full-time to business-building, and as a result, have achieved financial independence. ASEA has even created an elite Million-Dollar Earners Club.</a:t>
            </a:r>
          </a:p>
          <a:p>
            <a:pPr lvl="0"/>
            <a:r>
              <a:rPr lang="en-CA" sz="1600"/>
              <a:t>The customer base is unlimited, and the powerful, generous commission and bonus structure rewards Associates every step of the way.</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96"/>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997"/>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JP Getty said “ I’d rather earn 1% of the efforts of 100 people rather than 100 % of my own efforts. “  Most people don’t know how to create leverage. they just go and get a job. when they are done working, they are done getting paid. leverage is the magic ingredient! build a team so that everything doesn’t depend only on your own efforts!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002"/>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1003"/>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Ask: how can the average person create a lucrative network?</a:t>
            </a:r>
          </a:p>
          <a:p>
            <a:pPr lvl="0"/>
            <a:r>
              <a:rPr lang="en-CA" sz="1600"/>
              <a:t>Most of us could never afford to build a TV network , or a radio network.</a:t>
            </a:r>
          </a:p>
          <a:p>
            <a:pPr lvl="0"/>
            <a:r>
              <a:rPr lang="en-CA" sz="1600"/>
              <a:t>Answer: Network Marketing!  ASEA!!!</a:t>
            </a:r>
          </a:p>
          <a:p>
            <a:pPr lvl="0"/>
            <a:r>
              <a:rPr lang="en-CA" sz="1600"/>
              <a:t>What is needed?  A small investment, small monthly overhead (autoship, attend events) + “sweat equity”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87"/>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488"/>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Several years ago scientist learned about the redox discovery. Here is what it is: our cells are made of salt and water. Inside of the cell is a power plant called the mitochondria that produces energy. (that’s why we’re alive. all of our cells are always producing energy.)</a:t>
            </a:r>
          </a:p>
          <a:p>
            <a:pPr lvl="0"/>
            <a:r>
              <a:rPr lang="en-CA" sz="1600"/>
              <a:t>In the process of producing energy, the mitochondria also produces Redox Signalling Molecules </a:t>
            </a:r>
            <a:r>
              <a:rPr lang="en-CA" sz="1600" u="sng"/>
              <a:t>using only salt and water</a:t>
            </a:r>
            <a:r>
              <a:rPr lang="en-CA" sz="1600"/>
              <a:t> . These very important Redox Molecules control virtually every major body system and function: the immune system, the endocrine system, the nervous system, the digestive system, etc.  These molecules are foundational to the health of every one of our 75 trillion cells.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en-CA"/>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3000" y="694800"/>
            <a:ext cx="4571640" cy="3428639"/>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685799" y="4343400"/>
            <a:ext cx="5486040" cy="4114440"/>
          </a:xfrm>
        </p:spPr>
        <p:txBody>
          <a:bodyPr/>
          <a:lstStyle/>
          <a:p>
            <a:endParaRPr lang="en-CA"/>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014"/>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Shape 1015"/>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We invite you to join our ASEA family! We need everyone to join us in this great cause, this great mission. By changing other’s lives, you can significantly change your own. Get with the person who invited you to this presentation. They will go over the cost of purchasing the product at retail and wholesale pricing, and/or becoming an Associate.   Thank you very much for investing your time with us today!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98"/>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499"/>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Redox molecules allow our cells to repair and replace themselves . They are our best defense against disease and aging . they help us live longer , healthier and younger! Who would like to live longer, healthier , and younger? (everyone raises their hands.)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04"/>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Shape 505"/>
          <p:cNvSpPr txBox="1">
            <a:spLocks noGrp="1"/>
          </p:cNvSpPr>
          <p:nvPr>
            <p:ph type="body" sz="quarter" idx="1"/>
          </p:nvPr>
        </p:nvSpPr>
        <p:spPr>
          <a:xfrm>
            <a:off x="914400" y="4343400"/>
            <a:ext cx="5028840" cy="4114440"/>
          </a:xfrm>
        </p:spPr>
        <p:txBody>
          <a:bodyPr wrap="square" lIns="90000" tIns="45000" rIns="90000" bIns="45000" anchor="t"/>
          <a:lstStyle/>
          <a:p>
            <a:pPr lvl="0"/>
            <a:r>
              <a:rPr lang="en-CA" sz="1600"/>
              <a:t>Please raise your hand if you are getting older every day! (everyone laughs and raises their hand). Ok, Because we are all getting older every day, and because of poor diet and stress like I mentioned on the previous slide, as we age, our body makes less and less of these very important redox molecules. A brand new healthy baby makes lot of redox molecules. Little children typically have alot of energy and they heal very quickly. The fall out of trees, skin their knees ,and just get up and start running around again. But as we age, year by year, we produce less and less redox molecules. That is why as we get older, we get more tired, we have less energy, we get wrinkles, our hair turns grey, we don’t see as well, we don’t heal as quickly.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14"/>
          <p:cNvSpPr>
            <a:spLocks noGrp="1" noRot="1" noChangeAspect="1" noResize="1"/>
          </p:cNvSpPr>
          <p:nvPr>
            <p:ph type="sldImg"/>
          </p:nvPr>
        </p:nvSpPr>
        <p:spPr>
          <a:xfrm>
            <a:off x="1143000" y="685799"/>
            <a:ext cx="4571640" cy="3428639"/>
          </a:xfrm>
          <a:solidFill>
            <a:schemeClr val="accent1"/>
          </a:solidFill>
          <a:ln w="25400">
            <a:solidFill>
              <a:schemeClr val="accent1">
                <a:shade val="50000"/>
              </a:schemeClr>
            </a:solidFill>
            <a:prstDash val="solid"/>
          </a:ln>
        </p:spPr>
      </p:sp>
      <p:sp>
        <p:nvSpPr>
          <p:cNvPr id="3" name="Shape 515"/>
          <p:cNvSpPr txBox="1">
            <a:spLocks noGrp="1"/>
          </p:cNvSpPr>
          <p:nvPr>
            <p:ph type="body" sz="quarter" idx="1"/>
          </p:nvPr>
        </p:nvSpPr>
        <p:spPr>
          <a:xfrm>
            <a:off x="914400" y="4343400"/>
            <a:ext cx="5028840" cy="4114440"/>
          </a:xfrm>
        </p:spPr>
        <p:txBody>
          <a:bodyPr wrap="square" lIns="90000" tIns="45000" rIns="90000" bIns="45000" anchor="t"/>
          <a:lstStyle/>
          <a:p>
            <a:pPr lvl="0">
              <a:lnSpc>
                <a:spcPct val="125000"/>
              </a:lnSpc>
            </a:pPr>
            <a:r>
              <a:rPr lang="en-CA" sz="1800">
                <a:latin typeface="Avenir Book" pitchFamily="18"/>
              </a:rPr>
              <a:t>So , this is what our bodies look like, depleted in their supply of redox molecules. But what if there was a way to replenish these signaling molecules that are made inside of our cells so that we could look and feel the way we did 5-10-15 -20 years ago??</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Tree>
    <p:extLst>
      <p:ext uri="{BB962C8B-B14F-4D97-AF65-F5344CB8AC3E}">
        <p14:creationId xmlns:p14="http://schemas.microsoft.com/office/powerpoint/2010/main" val="1707114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100683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Tree>
    <p:extLst>
      <p:ext uri="{BB962C8B-B14F-4D97-AF65-F5344CB8AC3E}">
        <p14:creationId xmlns:p14="http://schemas.microsoft.com/office/powerpoint/2010/main" val="865357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207101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Tree>
    <p:extLst>
      <p:ext uri="{BB962C8B-B14F-4D97-AF65-F5344CB8AC3E}">
        <p14:creationId xmlns:p14="http://schemas.microsoft.com/office/powerpoint/2010/main" val="1019505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50875"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574994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572372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2631719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933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841183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995507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109275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266238" y="3492500"/>
            <a:ext cx="2762250" cy="5041900"/>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974725" y="3492500"/>
            <a:ext cx="8139113" cy="50419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92281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254000"/>
            <a:ext cx="2925762" cy="8464550"/>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50875" y="254000"/>
            <a:ext cx="8624888" cy="84645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76466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
        <p:nvSpPr>
          <p:cNvPr id="4" name="Espace réservé du numéro de diapositive 3"/>
          <p:cNvSpPr>
            <a:spLocks noGrp="1"/>
          </p:cNvSpPr>
          <p:nvPr>
            <p:ph type="sldNum" sz="quarter" idx="10"/>
          </p:nvPr>
        </p:nvSpPr>
        <p:spPr/>
        <p:txBody>
          <a:bodyPr/>
          <a:lstStyle/>
          <a:p>
            <a:pPr lvl="0"/>
            <a:fld id="{9090E736-8A88-4A72-B4C0-515F07158198}" type="slidenum">
              <a:t>‹N°›</a:t>
            </a:fld>
            <a:endParaRPr lang="en-CA"/>
          </a:p>
        </p:txBody>
      </p:sp>
    </p:spTree>
    <p:extLst>
      <p:ext uri="{BB962C8B-B14F-4D97-AF65-F5344CB8AC3E}">
        <p14:creationId xmlns:p14="http://schemas.microsoft.com/office/powerpoint/2010/main" val="3032483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EFE4F051-080E-4B77-B63D-6046FB6E9FDD}" type="slidenum">
              <a:t>‹N°›</a:t>
            </a:fld>
            <a:endParaRPr lang="en-CA"/>
          </a:p>
        </p:txBody>
      </p:sp>
    </p:spTree>
    <p:extLst>
      <p:ext uri="{BB962C8B-B14F-4D97-AF65-F5344CB8AC3E}">
        <p14:creationId xmlns:p14="http://schemas.microsoft.com/office/powerpoint/2010/main" val="1700460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u numéro de diapositive 3"/>
          <p:cNvSpPr>
            <a:spLocks noGrp="1"/>
          </p:cNvSpPr>
          <p:nvPr>
            <p:ph type="sldNum" sz="quarter" idx="10"/>
          </p:nvPr>
        </p:nvSpPr>
        <p:spPr/>
        <p:txBody>
          <a:bodyPr/>
          <a:lstStyle/>
          <a:p>
            <a:pPr lvl="0"/>
            <a:fld id="{6CA633FD-6778-485D-A349-9EE054F63F01}" type="slidenum">
              <a:t>‹N°›</a:t>
            </a:fld>
            <a:endParaRPr lang="en-CA"/>
          </a:p>
        </p:txBody>
      </p:sp>
    </p:spTree>
    <p:extLst>
      <p:ext uri="{BB962C8B-B14F-4D97-AF65-F5344CB8AC3E}">
        <p14:creationId xmlns:p14="http://schemas.microsoft.com/office/powerpoint/2010/main" val="2774071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50875"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numéro de diapositive 4"/>
          <p:cNvSpPr>
            <a:spLocks noGrp="1"/>
          </p:cNvSpPr>
          <p:nvPr>
            <p:ph type="sldNum" sz="quarter" idx="10"/>
          </p:nvPr>
        </p:nvSpPr>
        <p:spPr/>
        <p:txBody>
          <a:bodyPr/>
          <a:lstStyle/>
          <a:p>
            <a:pPr lvl="0"/>
            <a:fld id="{60CE3DAD-7794-43F6-AC98-7E73C31D28B3}" type="slidenum">
              <a:t>‹N°›</a:t>
            </a:fld>
            <a:endParaRPr lang="en-CA"/>
          </a:p>
        </p:txBody>
      </p:sp>
    </p:spTree>
    <p:extLst>
      <p:ext uri="{BB962C8B-B14F-4D97-AF65-F5344CB8AC3E}">
        <p14:creationId xmlns:p14="http://schemas.microsoft.com/office/powerpoint/2010/main" val="3269685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u numéro de diapositive 6"/>
          <p:cNvSpPr>
            <a:spLocks noGrp="1"/>
          </p:cNvSpPr>
          <p:nvPr>
            <p:ph type="sldNum" sz="quarter" idx="10"/>
          </p:nvPr>
        </p:nvSpPr>
        <p:spPr/>
        <p:txBody>
          <a:bodyPr/>
          <a:lstStyle/>
          <a:p>
            <a:pPr lvl="0"/>
            <a:fld id="{107B46A4-B111-4DDD-B7F2-ECD5E4FC58FC}" type="slidenum">
              <a:t>‹N°›</a:t>
            </a:fld>
            <a:endParaRPr lang="en-CA"/>
          </a:p>
        </p:txBody>
      </p:sp>
    </p:spTree>
    <p:extLst>
      <p:ext uri="{BB962C8B-B14F-4D97-AF65-F5344CB8AC3E}">
        <p14:creationId xmlns:p14="http://schemas.microsoft.com/office/powerpoint/2010/main" val="2217726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numéro de diapositive 2"/>
          <p:cNvSpPr>
            <a:spLocks noGrp="1"/>
          </p:cNvSpPr>
          <p:nvPr>
            <p:ph type="sldNum" sz="quarter" idx="10"/>
          </p:nvPr>
        </p:nvSpPr>
        <p:spPr/>
        <p:txBody>
          <a:bodyPr/>
          <a:lstStyle/>
          <a:p>
            <a:pPr lvl="0"/>
            <a:fld id="{143D6631-709B-45E6-9216-23E7DFF34350}" type="slidenum">
              <a:t>‹N°›</a:t>
            </a:fld>
            <a:endParaRPr lang="en-CA"/>
          </a:p>
        </p:txBody>
      </p:sp>
    </p:spTree>
    <p:extLst>
      <p:ext uri="{BB962C8B-B14F-4D97-AF65-F5344CB8AC3E}">
        <p14:creationId xmlns:p14="http://schemas.microsoft.com/office/powerpoint/2010/main" val="2014352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lvl="0"/>
            <a:fld id="{6D5E5BDC-7535-47B9-B84C-65ED69CAB88F}" type="slidenum">
              <a:t>‹N°›</a:t>
            </a:fld>
            <a:endParaRPr lang="en-CA"/>
          </a:p>
        </p:txBody>
      </p:sp>
    </p:spTree>
    <p:extLst>
      <p:ext uri="{BB962C8B-B14F-4D97-AF65-F5344CB8AC3E}">
        <p14:creationId xmlns:p14="http://schemas.microsoft.com/office/powerpoint/2010/main" val="642459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5E7A654B-B842-4B81-A0BD-0F984F3EDDAF}" type="slidenum">
              <a:t>‹N°›</a:t>
            </a:fld>
            <a:endParaRPr lang="en-CA"/>
          </a:p>
        </p:txBody>
      </p:sp>
    </p:spTree>
    <p:extLst>
      <p:ext uri="{BB962C8B-B14F-4D97-AF65-F5344CB8AC3E}">
        <p14:creationId xmlns:p14="http://schemas.microsoft.com/office/powerpoint/2010/main" val="3027117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E4220165-A2DE-4F48-80C4-14B0DA9C9949}" type="slidenum">
              <a:t>‹N°›</a:t>
            </a:fld>
            <a:endParaRPr lang="en-CA"/>
          </a:p>
        </p:txBody>
      </p:sp>
    </p:spTree>
    <p:extLst>
      <p:ext uri="{BB962C8B-B14F-4D97-AF65-F5344CB8AC3E}">
        <p14:creationId xmlns:p14="http://schemas.microsoft.com/office/powerpoint/2010/main" val="3505361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
        <p:nvSpPr>
          <p:cNvPr id="4" name="Espace réservé du numéro de diapositive 3"/>
          <p:cNvSpPr>
            <a:spLocks noGrp="1"/>
          </p:cNvSpPr>
          <p:nvPr>
            <p:ph type="sldNum" sz="quarter" idx="10"/>
          </p:nvPr>
        </p:nvSpPr>
        <p:spPr/>
        <p:txBody>
          <a:bodyPr/>
          <a:lstStyle/>
          <a:p>
            <a:pPr lvl="0"/>
            <a:fld id="{B662C81F-6954-4756-9777-75EC4DDD431A}" type="slidenum">
              <a:t>‹N°›</a:t>
            </a:fld>
            <a:endParaRPr lang="en-CA"/>
          </a:p>
        </p:txBody>
      </p:sp>
    </p:spTree>
    <p:extLst>
      <p:ext uri="{BB962C8B-B14F-4D97-AF65-F5344CB8AC3E}">
        <p14:creationId xmlns:p14="http://schemas.microsoft.com/office/powerpoint/2010/main" val="3633447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CC7A3867-5D6F-46CA-9652-7138D6AB4B24}" type="slidenum">
              <a:t>‹N°›</a:t>
            </a:fld>
            <a:endParaRPr lang="en-CA"/>
          </a:p>
        </p:txBody>
      </p:sp>
    </p:spTree>
    <p:extLst>
      <p:ext uri="{BB962C8B-B14F-4D97-AF65-F5344CB8AC3E}">
        <p14:creationId xmlns:p14="http://schemas.microsoft.com/office/powerpoint/2010/main" val="832038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388938"/>
            <a:ext cx="2925762" cy="8329612"/>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50875" y="388938"/>
            <a:ext cx="8624888" cy="832961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F5A5343C-4456-4314-AF7C-9E94F329516B}" type="slidenum">
              <a:t>‹N°›</a:t>
            </a:fld>
            <a:endParaRPr lang="en-CA"/>
          </a:p>
        </p:txBody>
      </p:sp>
    </p:spTree>
    <p:extLst>
      <p:ext uri="{BB962C8B-B14F-4D97-AF65-F5344CB8AC3E}">
        <p14:creationId xmlns:p14="http://schemas.microsoft.com/office/powerpoint/2010/main" val="3223437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
        <p:nvSpPr>
          <p:cNvPr id="4" name="Espace réservé du numéro de diapositive 3"/>
          <p:cNvSpPr>
            <a:spLocks noGrp="1"/>
          </p:cNvSpPr>
          <p:nvPr>
            <p:ph type="sldNum" sz="quarter" idx="10"/>
          </p:nvPr>
        </p:nvSpPr>
        <p:spPr/>
        <p:txBody>
          <a:bodyPr/>
          <a:lstStyle/>
          <a:p>
            <a:pPr lvl="0"/>
            <a:fld id="{AB7EA06D-8345-4C41-B165-B3B3B0416753}" type="slidenum">
              <a:t>‹N°›</a:t>
            </a:fld>
            <a:endParaRPr lang="en-CA"/>
          </a:p>
        </p:txBody>
      </p:sp>
    </p:spTree>
    <p:extLst>
      <p:ext uri="{BB962C8B-B14F-4D97-AF65-F5344CB8AC3E}">
        <p14:creationId xmlns:p14="http://schemas.microsoft.com/office/powerpoint/2010/main" val="2995778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F413B7E4-660C-47F3-A0F0-75B0CBC210FD}" type="slidenum">
              <a:t>‹N°›</a:t>
            </a:fld>
            <a:endParaRPr lang="en-CA"/>
          </a:p>
        </p:txBody>
      </p:sp>
    </p:spTree>
    <p:extLst>
      <p:ext uri="{BB962C8B-B14F-4D97-AF65-F5344CB8AC3E}">
        <p14:creationId xmlns:p14="http://schemas.microsoft.com/office/powerpoint/2010/main" val="2428281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u numéro de diapositive 3"/>
          <p:cNvSpPr>
            <a:spLocks noGrp="1"/>
          </p:cNvSpPr>
          <p:nvPr>
            <p:ph type="sldNum" sz="quarter" idx="10"/>
          </p:nvPr>
        </p:nvSpPr>
        <p:spPr/>
        <p:txBody>
          <a:bodyPr/>
          <a:lstStyle/>
          <a:p>
            <a:pPr lvl="0"/>
            <a:fld id="{394B147A-8410-4F1C-B376-CEB968E77F78}" type="slidenum">
              <a:t>‹N°›</a:t>
            </a:fld>
            <a:endParaRPr lang="en-CA"/>
          </a:p>
        </p:txBody>
      </p:sp>
    </p:spTree>
    <p:extLst>
      <p:ext uri="{BB962C8B-B14F-4D97-AF65-F5344CB8AC3E}">
        <p14:creationId xmlns:p14="http://schemas.microsoft.com/office/powerpoint/2010/main" val="3161488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50875"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numéro de diapositive 4"/>
          <p:cNvSpPr>
            <a:spLocks noGrp="1"/>
          </p:cNvSpPr>
          <p:nvPr>
            <p:ph type="sldNum" sz="quarter" idx="10"/>
          </p:nvPr>
        </p:nvSpPr>
        <p:spPr/>
        <p:txBody>
          <a:bodyPr/>
          <a:lstStyle/>
          <a:p>
            <a:pPr lvl="0"/>
            <a:fld id="{8E76AF82-DC0A-4FEC-910D-C0A1D16F0F3E}" type="slidenum">
              <a:t>‹N°›</a:t>
            </a:fld>
            <a:endParaRPr lang="en-CA"/>
          </a:p>
        </p:txBody>
      </p:sp>
    </p:spTree>
    <p:extLst>
      <p:ext uri="{BB962C8B-B14F-4D97-AF65-F5344CB8AC3E}">
        <p14:creationId xmlns:p14="http://schemas.microsoft.com/office/powerpoint/2010/main" val="3118038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u numéro de diapositive 6"/>
          <p:cNvSpPr>
            <a:spLocks noGrp="1"/>
          </p:cNvSpPr>
          <p:nvPr>
            <p:ph type="sldNum" sz="quarter" idx="10"/>
          </p:nvPr>
        </p:nvSpPr>
        <p:spPr/>
        <p:txBody>
          <a:bodyPr/>
          <a:lstStyle/>
          <a:p>
            <a:pPr lvl="0"/>
            <a:fld id="{E5F36BDE-5F64-4A6D-B4C4-BF75A818C6C2}" type="slidenum">
              <a:t>‹N°›</a:t>
            </a:fld>
            <a:endParaRPr lang="en-CA"/>
          </a:p>
        </p:txBody>
      </p:sp>
    </p:spTree>
    <p:extLst>
      <p:ext uri="{BB962C8B-B14F-4D97-AF65-F5344CB8AC3E}">
        <p14:creationId xmlns:p14="http://schemas.microsoft.com/office/powerpoint/2010/main" val="3383313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numéro de diapositive 2"/>
          <p:cNvSpPr>
            <a:spLocks noGrp="1"/>
          </p:cNvSpPr>
          <p:nvPr>
            <p:ph type="sldNum" sz="quarter" idx="10"/>
          </p:nvPr>
        </p:nvSpPr>
        <p:spPr/>
        <p:txBody>
          <a:bodyPr/>
          <a:lstStyle/>
          <a:p>
            <a:pPr lvl="0"/>
            <a:fld id="{E7FFEF2C-DF5D-4FD5-842C-0627353BF581}" type="slidenum">
              <a:t>‹N°›</a:t>
            </a:fld>
            <a:endParaRPr lang="en-CA"/>
          </a:p>
        </p:txBody>
      </p:sp>
    </p:spTree>
    <p:extLst>
      <p:ext uri="{BB962C8B-B14F-4D97-AF65-F5344CB8AC3E}">
        <p14:creationId xmlns:p14="http://schemas.microsoft.com/office/powerpoint/2010/main" val="423100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lvl="0"/>
            <a:fld id="{ED829AEE-1659-4BE1-9DCD-3F0345E7814D}" type="slidenum">
              <a:t>‹N°›</a:t>
            </a:fld>
            <a:endParaRPr lang="en-CA"/>
          </a:p>
        </p:txBody>
      </p:sp>
    </p:spTree>
    <p:extLst>
      <p:ext uri="{BB962C8B-B14F-4D97-AF65-F5344CB8AC3E}">
        <p14:creationId xmlns:p14="http://schemas.microsoft.com/office/powerpoint/2010/main" val="2668087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124E435A-1C9B-47D1-8DB2-B2539A82FF6C}" type="slidenum">
              <a:t>‹N°›</a:t>
            </a:fld>
            <a:endParaRPr lang="en-CA"/>
          </a:p>
        </p:txBody>
      </p:sp>
    </p:spTree>
    <p:extLst>
      <p:ext uri="{BB962C8B-B14F-4D97-AF65-F5344CB8AC3E}">
        <p14:creationId xmlns:p14="http://schemas.microsoft.com/office/powerpoint/2010/main" val="2942733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C0A67894-842E-42EA-BC40-6B4EAEE81EE6}" type="slidenum">
              <a:t>‹N°›</a:t>
            </a:fld>
            <a:endParaRPr lang="en-CA"/>
          </a:p>
        </p:txBody>
      </p:sp>
    </p:spTree>
    <p:extLst>
      <p:ext uri="{BB962C8B-B14F-4D97-AF65-F5344CB8AC3E}">
        <p14:creationId xmlns:p14="http://schemas.microsoft.com/office/powerpoint/2010/main" val="1072161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6E60A70C-F763-4642-847F-1232A87FDC80}" type="slidenum">
              <a:t>‹N°›</a:t>
            </a:fld>
            <a:endParaRPr lang="en-CA"/>
          </a:p>
        </p:txBody>
      </p:sp>
    </p:spTree>
    <p:extLst>
      <p:ext uri="{BB962C8B-B14F-4D97-AF65-F5344CB8AC3E}">
        <p14:creationId xmlns:p14="http://schemas.microsoft.com/office/powerpoint/2010/main" val="3950317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47994C70-94F1-4157-A01E-FD8133DCD74C}" type="slidenum">
              <a:t>‹N°›</a:t>
            </a:fld>
            <a:endParaRPr lang="en-CA"/>
          </a:p>
        </p:txBody>
      </p:sp>
    </p:spTree>
    <p:extLst>
      <p:ext uri="{BB962C8B-B14F-4D97-AF65-F5344CB8AC3E}">
        <p14:creationId xmlns:p14="http://schemas.microsoft.com/office/powerpoint/2010/main" val="2043235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388938"/>
            <a:ext cx="2925762" cy="8329612"/>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50875" y="388938"/>
            <a:ext cx="8624888" cy="832961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F3DA9F36-92E1-4991-BB9C-47C9355D5CB6}" type="slidenum">
              <a:t>‹N°›</a:t>
            </a:fld>
            <a:endParaRPr lang="en-CA"/>
          </a:p>
        </p:txBody>
      </p:sp>
    </p:spTree>
    <p:extLst>
      <p:ext uri="{BB962C8B-B14F-4D97-AF65-F5344CB8AC3E}">
        <p14:creationId xmlns:p14="http://schemas.microsoft.com/office/powerpoint/2010/main" val="3126404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Tree>
    <p:extLst>
      <p:ext uri="{BB962C8B-B14F-4D97-AF65-F5344CB8AC3E}">
        <p14:creationId xmlns:p14="http://schemas.microsoft.com/office/powerpoint/2010/main" val="655443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853293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Tree>
    <p:extLst>
      <p:ext uri="{BB962C8B-B14F-4D97-AF65-F5344CB8AC3E}">
        <p14:creationId xmlns:p14="http://schemas.microsoft.com/office/powerpoint/2010/main" val="180628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55600" y="3187700"/>
            <a:ext cx="60706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3187700"/>
            <a:ext cx="60706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249055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979100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3825583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595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u numéro de diapositive 3"/>
          <p:cNvSpPr>
            <a:spLocks noGrp="1"/>
          </p:cNvSpPr>
          <p:nvPr>
            <p:ph type="sldNum" sz="quarter" idx="10"/>
          </p:nvPr>
        </p:nvSpPr>
        <p:spPr/>
        <p:txBody>
          <a:bodyPr/>
          <a:lstStyle/>
          <a:p>
            <a:pPr lvl="0"/>
            <a:fld id="{8A29BB6D-E5A4-4FF5-8B3B-13CC741F40C0}" type="slidenum">
              <a:t>‹N°›</a:t>
            </a:fld>
            <a:endParaRPr lang="en-CA"/>
          </a:p>
        </p:txBody>
      </p:sp>
    </p:spTree>
    <p:extLst>
      <p:ext uri="{BB962C8B-B14F-4D97-AF65-F5344CB8AC3E}">
        <p14:creationId xmlns:p14="http://schemas.microsoft.com/office/powerpoint/2010/main" val="3880997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807053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543416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195373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575800" y="254000"/>
            <a:ext cx="3073400" cy="8775700"/>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55600" y="254000"/>
            <a:ext cx="9067800" cy="87757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712146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Tree>
    <p:extLst>
      <p:ext uri="{BB962C8B-B14F-4D97-AF65-F5344CB8AC3E}">
        <p14:creationId xmlns:p14="http://schemas.microsoft.com/office/powerpoint/2010/main" val="170311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434669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Tree>
    <p:extLst>
      <p:ext uri="{BB962C8B-B14F-4D97-AF65-F5344CB8AC3E}">
        <p14:creationId xmlns:p14="http://schemas.microsoft.com/office/powerpoint/2010/main" val="1565890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50875"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065779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458591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1257939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50875"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numéro de diapositive 4"/>
          <p:cNvSpPr>
            <a:spLocks noGrp="1"/>
          </p:cNvSpPr>
          <p:nvPr>
            <p:ph type="sldNum" sz="quarter" idx="10"/>
          </p:nvPr>
        </p:nvSpPr>
        <p:spPr/>
        <p:txBody>
          <a:bodyPr/>
          <a:lstStyle/>
          <a:p>
            <a:pPr lvl="0"/>
            <a:fld id="{D9080D01-2715-41D1-83A8-1B903BFAB952}" type="slidenum">
              <a:t>‹N°›</a:t>
            </a:fld>
            <a:endParaRPr lang="en-CA"/>
          </a:p>
        </p:txBody>
      </p:sp>
    </p:spTree>
    <p:extLst>
      <p:ext uri="{BB962C8B-B14F-4D97-AF65-F5344CB8AC3E}">
        <p14:creationId xmlns:p14="http://schemas.microsoft.com/office/powerpoint/2010/main" val="2760090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63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026458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135944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450462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388938"/>
            <a:ext cx="2925762" cy="8329612"/>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50875" y="388938"/>
            <a:ext cx="8624888" cy="832961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992602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Tree>
    <p:extLst>
      <p:ext uri="{BB962C8B-B14F-4D97-AF65-F5344CB8AC3E}">
        <p14:creationId xmlns:p14="http://schemas.microsoft.com/office/powerpoint/2010/main" val="2739073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551814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Tree>
    <p:extLst>
      <p:ext uri="{BB962C8B-B14F-4D97-AF65-F5344CB8AC3E}">
        <p14:creationId xmlns:p14="http://schemas.microsoft.com/office/powerpoint/2010/main" val="679088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50875"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974521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948613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u numéro de diapositive 6"/>
          <p:cNvSpPr>
            <a:spLocks noGrp="1"/>
          </p:cNvSpPr>
          <p:nvPr>
            <p:ph type="sldNum" sz="quarter" idx="10"/>
          </p:nvPr>
        </p:nvSpPr>
        <p:spPr/>
        <p:txBody>
          <a:bodyPr/>
          <a:lstStyle/>
          <a:p>
            <a:pPr lvl="0"/>
            <a:fld id="{85C9F80F-156D-4A9A-9438-68284A97BBBF}" type="slidenum">
              <a:t>‹N°›</a:t>
            </a:fld>
            <a:endParaRPr lang="en-CA"/>
          </a:p>
        </p:txBody>
      </p:sp>
    </p:spTree>
    <p:extLst>
      <p:ext uri="{BB962C8B-B14F-4D97-AF65-F5344CB8AC3E}">
        <p14:creationId xmlns:p14="http://schemas.microsoft.com/office/powerpoint/2010/main" val="1303028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2732270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868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474683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15412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049279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575800" y="254000"/>
            <a:ext cx="3073400" cy="8464550"/>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55600" y="254000"/>
            <a:ext cx="9067800" cy="84645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604368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Tree>
    <p:extLst>
      <p:ext uri="{BB962C8B-B14F-4D97-AF65-F5344CB8AC3E}">
        <p14:creationId xmlns:p14="http://schemas.microsoft.com/office/powerpoint/2010/main" val="2045614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293443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Tree>
    <p:extLst>
      <p:ext uri="{BB962C8B-B14F-4D97-AF65-F5344CB8AC3E}">
        <p14:creationId xmlns:p14="http://schemas.microsoft.com/office/powerpoint/2010/main" val="3808985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50875"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969489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numéro de diapositive 2"/>
          <p:cNvSpPr>
            <a:spLocks noGrp="1"/>
          </p:cNvSpPr>
          <p:nvPr>
            <p:ph type="sldNum" sz="quarter" idx="10"/>
          </p:nvPr>
        </p:nvSpPr>
        <p:spPr/>
        <p:txBody>
          <a:bodyPr/>
          <a:lstStyle/>
          <a:p>
            <a:pPr lvl="0"/>
            <a:fld id="{66E1175F-D7D7-4E6D-91B2-63CCC91D845A}" type="slidenum">
              <a:t>‹N°›</a:t>
            </a:fld>
            <a:endParaRPr lang="en-CA"/>
          </a:p>
        </p:txBody>
      </p:sp>
    </p:spTree>
    <p:extLst>
      <p:ext uri="{BB962C8B-B14F-4D97-AF65-F5344CB8AC3E}">
        <p14:creationId xmlns:p14="http://schemas.microsoft.com/office/powerpoint/2010/main" val="2711840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316067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896885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784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741528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833881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577632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2282825"/>
            <a:ext cx="2925762" cy="6435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50875" y="2282825"/>
            <a:ext cx="8624888" cy="6435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128590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Tree>
    <p:extLst>
      <p:ext uri="{BB962C8B-B14F-4D97-AF65-F5344CB8AC3E}">
        <p14:creationId xmlns:p14="http://schemas.microsoft.com/office/powerpoint/2010/main" val="394979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128089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Tree>
    <p:extLst>
      <p:ext uri="{BB962C8B-B14F-4D97-AF65-F5344CB8AC3E}">
        <p14:creationId xmlns:p14="http://schemas.microsoft.com/office/powerpoint/2010/main" val="2014876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lvl="0"/>
            <a:fld id="{3F47D7A8-60D8-4C0A-8516-0293B6DF18B0}" type="slidenum">
              <a:t>‹N°›</a:t>
            </a:fld>
            <a:endParaRPr lang="en-CA"/>
          </a:p>
        </p:txBody>
      </p:sp>
    </p:spTree>
    <p:extLst>
      <p:ext uri="{BB962C8B-B14F-4D97-AF65-F5344CB8AC3E}">
        <p14:creationId xmlns:p14="http://schemas.microsoft.com/office/powerpoint/2010/main" val="2836523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50875"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104332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959640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1382742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64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07421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111748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605472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575800" y="254000"/>
            <a:ext cx="3073400" cy="8464550"/>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55600" y="254000"/>
            <a:ext cx="9067800" cy="84645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4019511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
        <p:nvSpPr>
          <p:cNvPr id="4" name="Espace réservé du numéro de diapositive 3"/>
          <p:cNvSpPr>
            <a:spLocks noGrp="1"/>
          </p:cNvSpPr>
          <p:nvPr>
            <p:ph type="sldNum" sz="quarter" idx="10"/>
          </p:nvPr>
        </p:nvSpPr>
        <p:spPr/>
        <p:txBody>
          <a:bodyPr/>
          <a:lstStyle/>
          <a:p>
            <a:pPr lvl="0"/>
            <a:fld id="{E7AC9A9F-782F-49D7-94FD-2AF88941C606}" type="slidenum">
              <a:t>‹N°›</a:t>
            </a:fld>
            <a:endParaRPr lang="en-CA"/>
          </a:p>
        </p:txBody>
      </p:sp>
    </p:spTree>
    <p:extLst>
      <p:ext uri="{BB962C8B-B14F-4D97-AF65-F5344CB8AC3E}">
        <p14:creationId xmlns:p14="http://schemas.microsoft.com/office/powerpoint/2010/main" val="574012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E343DD17-B691-4A00-93E7-BADAEA91C54C}" type="slidenum">
              <a:t>‹N°›</a:t>
            </a:fld>
            <a:endParaRPr lang="en-CA"/>
          </a:p>
        </p:txBody>
      </p:sp>
    </p:spTree>
    <p:extLst>
      <p:ext uri="{BB962C8B-B14F-4D97-AF65-F5344CB8AC3E}">
        <p14:creationId xmlns:p14="http://schemas.microsoft.com/office/powerpoint/2010/main" val="156811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D38B6346-350D-4A2B-928B-9BD56ED99217}" type="slidenum">
              <a:t>‹N°›</a:t>
            </a:fld>
            <a:endParaRPr lang="en-CA"/>
          </a:p>
        </p:txBody>
      </p:sp>
    </p:spTree>
    <p:extLst>
      <p:ext uri="{BB962C8B-B14F-4D97-AF65-F5344CB8AC3E}">
        <p14:creationId xmlns:p14="http://schemas.microsoft.com/office/powerpoint/2010/main" val="1689365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u numéro de diapositive 3"/>
          <p:cNvSpPr>
            <a:spLocks noGrp="1"/>
          </p:cNvSpPr>
          <p:nvPr>
            <p:ph type="sldNum" sz="quarter" idx="10"/>
          </p:nvPr>
        </p:nvSpPr>
        <p:spPr/>
        <p:txBody>
          <a:bodyPr/>
          <a:lstStyle/>
          <a:p>
            <a:pPr lvl="0"/>
            <a:fld id="{88D615D9-E897-4837-AA65-2758FDA9A50D}" type="slidenum">
              <a:t>‹N°›</a:t>
            </a:fld>
            <a:endParaRPr lang="en-CA"/>
          </a:p>
        </p:txBody>
      </p:sp>
    </p:spTree>
    <p:extLst>
      <p:ext uri="{BB962C8B-B14F-4D97-AF65-F5344CB8AC3E}">
        <p14:creationId xmlns:p14="http://schemas.microsoft.com/office/powerpoint/2010/main" val="1707557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numéro de diapositive 4"/>
          <p:cNvSpPr>
            <a:spLocks noGrp="1"/>
          </p:cNvSpPr>
          <p:nvPr>
            <p:ph type="sldNum" sz="quarter" idx="10"/>
          </p:nvPr>
        </p:nvSpPr>
        <p:spPr/>
        <p:txBody>
          <a:bodyPr/>
          <a:lstStyle/>
          <a:p>
            <a:pPr lvl="0"/>
            <a:fld id="{5DC05E08-0AB4-41BD-81C3-B811D201C0B4}" type="slidenum">
              <a:t>‹N°›</a:t>
            </a:fld>
            <a:endParaRPr lang="en-CA"/>
          </a:p>
        </p:txBody>
      </p:sp>
    </p:spTree>
    <p:extLst>
      <p:ext uri="{BB962C8B-B14F-4D97-AF65-F5344CB8AC3E}">
        <p14:creationId xmlns:p14="http://schemas.microsoft.com/office/powerpoint/2010/main" val="1351669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u numéro de diapositive 6"/>
          <p:cNvSpPr>
            <a:spLocks noGrp="1"/>
          </p:cNvSpPr>
          <p:nvPr>
            <p:ph type="sldNum" sz="quarter" idx="10"/>
          </p:nvPr>
        </p:nvSpPr>
        <p:spPr/>
        <p:txBody>
          <a:bodyPr/>
          <a:lstStyle/>
          <a:p>
            <a:pPr lvl="0"/>
            <a:fld id="{9562D91E-DF11-4FBB-A4F8-08EDA7AC2C95}" type="slidenum">
              <a:t>‹N°›</a:t>
            </a:fld>
            <a:endParaRPr lang="en-CA"/>
          </a:p>
        </p:txBody>
      </p:sp>
    </p:spTree>
    <p:extLst>
      <p:ext uri="{BB962C8B-B14F-4D97-AF65-F5344CB8AC3E}">
        <p14:creationId xmlns:p14="http://schemas.microsoft.com/office/powerpoint/2010/main" val="4203898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numéro de diapositive 2"/>
          <p:cNvSpPr>
            <a:spLocks noGrp="1"/>
          </p:cNvSpPr>
          <p:nvPr>
            <p:ph type="sldNum" sz="quarter" idx="10"/>
          </p:nvPr>
        </p:nvSpPr>
        <p:spPr/>
        <p:txBody>
          <a:bodyPr/>
          <a:lstStyle/>
          <a:p>
            <a:pPr lvl="0"/>
            <a:fld id="{219BD91C-BF47-4831-A8FE-28EDCE56ECAA}" type="slidenum">
              <a:t>‹N°›</a:t>
            </a:fld>
            <a:endParaRPr lang="en-CA"/>
          </a:p>
        </p:txBody>
      </p:sp>
    </p:spTree>
    <p:extLst>
      <p:ext uri="{BB962C8B-B14F-4D97-AF65-F5344CB8AC3E}">
        <p14:creationId xmlns:p14="http://schemas.microsoft.com/office/powerpoint/2010/main" val="859114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lvl="0"/>
            <a:fld id="{FC3F405C-3018-448B-BC94-B74976FBC7CB}" type="slidenum">
              <a:t>‹N°›</a:t>
            </a:fld>
            <a:endParaRPr lang="en-CA"/>
          </a:p>
        </p:txBody>
      </p:sp>
    </p:spTree>
    <p:extLst>
      <p:ext uri="{BB962C8B-B14F-4D97-AF65-F5344CB8AC3E}">
        <p14:creationId xmlns:p14="http://schemas.microsoft.com/office/powerpoint/2010/main" val="1092441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3D3DE41E-D03E-4B29-94FA-FE6930CC91E4}" type="slidenum">
              <a:t>‹N°›</a:t>
            </a:fld>
            <a:endParaRPr lang="en-CA"/>
          </a:p>
        </p:txBody>
      </p:sp>
    </p:spTree>
    <p:extLst>
      <p:ext uri="{BB962C8B-B14F-4D97-AF65-F5344CB8AC3E}">
        <p14:creationId xmlns:p14="http://schemas.microsoft.com/office/powerpoint/2010/main" val="1456584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8AF7F740-D92D-47FD-A332-D9E626CD9858}" type="slidenum">
              <a:t>‹N°›</a:t>
            </a:fld>
            <a:endParaRPr lang="en-CA"/>
          </a:p>
        </p:txBody>
      </p:sp>
    </p:spTree>
    <p:extLst>
      <p:ext uri="{BB962C8B-B14F-4D97-AF65-F5344CB8AC3E}">
        <p14:creationId xmlns:p14="http://schemas.microsoft.com/office/powerpoint/2010/main" val="2156962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26DE46D8-62FC-4A97-B106-45C13B495591}" type="slidenum">
              <a:t>‹N°›</a:t>
            </a:fld>
            <a:endParaRPr lang="en-CA"/>
          </a:p>
        </p:txBody>
      </p:sp>
    </p:spTree>
    <p:extLst>
      <p:ext uri="{BB962C8B-B14F-4D97-AF65-F5344CB8AC3E}">
        <p14:creationId xmlns:p14="http://schemas.microsoft.com/office/powerpoint/2010/main" val="2900515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9750" y="130175"/>
            <a:ext cx="2927350" cy="96234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47700" y="130175"/>
            <a:ext cx="8629650" cy="96234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6D0C45C0-0BC0-4E9B-8547-0854CB7EF11A}" type="slidenum">
              <a:t>‹N°›</a:t>
            </a:fld>
            <a:endParaRPr lang="en-CA"/>
          </a:p>
        </p:txBody>
      </p:sp>
    </p:spTree>
    <p:extLst>
      <p:ext uri="{BB962C8B-B14F-4D97-AF65-F5344CB8AC3E}">
        <p14:creationId xmlns:p14="http://schemas.microsoft.com/office/powerpoint/2010/main" val="2089805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Tree>
    <p:extLst>
      <p:ext uri="{BB962C8B-B14F-4D97-AF65-F5344CB8AC3E}">
        <p14:creationId xmlns:p14="http://schemas.microsoft.com/office/powerpoint/2010/main" val="65957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055699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2EF0FE76-6256-4CA6-8488-540B3EE2E929}" type="slidenum">
              <a:t>‹N°›</a:t>
            </a:fld>
            <a:endParaRPr lang="en-CA"/>
          </a:p>
        </p:txBody>
      </p:sp>
    </p:spTree>
    <p:extLst>
      <p:ext uri="{BB962C8B-B14F-4D97-AF65-F5344CB8AC3E}">
        <p14:creationId xmlns:p14="http://schemas.microsoft.com/office/powerpoint/2010/main" val="3028076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68132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Tree>
    <p:extLst>
      <p:ext uri="{BB962C8B-B14F-4D97-AF65-F5344CB8AC3E}">
        <p14:creationId xmlns:p14="http://schemas.microsoft.com/office/powerpoint/2010/main" val="1019800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50875"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87568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282139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1958345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376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351207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895550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684278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388938"/>
            <a:ext cx="2925762" cy="8329612"/>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50875" y="388938"/>
            <a:ext cx="8624888" cy="832961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481724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7BA80579-DB00-43DC-B76A-8CFD4582A750}" type="slidenum">
              <a:t>‹N°›</a:t>
            </a:fld>
            <a:endParaRPr lang="en-CA"/>
          </a:p>
        </p:txBody>
      </p:sp>
    </p:spTree>
    <p:extLst>
      <p:ext uri="{BB962C8B-B14F-4D97-AF65-F5344CB8AC3E}">
        <p14:creationId xmlns:p14="http://schemas.microsoft.com/office/powerpoint/2010/main" val="1060770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
        <p:nvSpPr>
          <p:cNvPr id="4" name="Espace réservé du numéro de diapositive 3"/>
          <p:cNvSpPr>
            <a:spLocks noGrp="1"/>
          </p:cNvSpPr>
          <p:nvPr>
            <p:ph type="sldNum" sz="quarter" idx="10"/>
          </p:nvPr>
        </p:nvSpPr>
        <p:spPr/>
        <p:txBody>
          <a:bodyPr/>
          <a:lstStyle/>
          <a:p>
            <a:pPr lvl="0"/>
            <a:fld id="{35B6E4D8-63C3-4613-9B75-4C528C46A008}" type="slidenum">
              <a:t>‹N°›</a:t>
            </a:fld>
            <a:endParaRPr lang="en-CA"/>
          </a:p>
        </p:txBody>
      </p:sp>
    </p:spTree>
    <p:extLst>
      <p:ext uri="{BB962C8B-B14F-4D97-AF65-F5344CB8AC3E}">
        <p14:creationId xmlns:p14="http://schemas.microsoft.com/office/powerpoint/2010/main" val="335906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00F1E506-9190-46E2-B6B0-5A8365F2FD4F}" type="slidenum">
              <a:t>‹N°›</a:t>
            </a:fld>
            <a:endParaRPr lang="en-CA"/>
          </a:p>
        </p:txBody>
      </p:sp>
    </p:spTree>
    <p:extLst>
      <p:ext uri="{BB962C8B-B14F-4D97-AF65-F5344CB8AC3E}">
        <p14:creationId xmlns:p14="http://schemas.microsoft.com/office/powerpoint/2010/main" val="2336550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u numéro de diapositive 3"/>
          <p:cNvSpPr>
            <a:spLocks noGrp="1"/>
          </p:cNvSpPr>
          <p:nvPr>
            <p:ph type="sldNum" sz="quarter" idx="10"/>
          </p:nvPr>
        </p:nvSpPr>
        <p:spPr/>
        <p:txBody>
          <a:bodyPr/>
          <a:lstStyle/>
          <a:p>
            <a:pPr lvl="0"/>
            <a:fld id="{D77F73BE-CFD5-4CB1-9D42-3057172959F1}" type="slidenum">
              <a:t>‹N°›</a:t>
            </a:fld>
            <a:endParaRPr lang="en-CA"/>
          </a:p>
        </p:txBody>
      </p:sp>
    </p:spTree>
    <p:extLst>
      <p:ext uri="{BB962C8B-B14F-4D97-AF65-F5344CB8AC3E}">
        <p14:creationId xmlns:p14="http://schemas.microsoft.com/office/powerpoint/2010/main" val="2061458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50875" y="2276475"/>
            <a:ext cx="5775325" cy="747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76475"/>
            <a:ext cx="5775325" cy="747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numéro de diapositive 4"/>
          <p:cNvSpPr>
            <a:spLocks noGrp="1"/>
          </p:cNvSpPr>
          <p:nvPr>
            <p:ph type="sldNum" sz="quarter" idx="10"/>
          </p:nvPr>
        </p:nvSpPr>
        <p:spPr/>
        <p:txBody>
          <a:bodyPr/>
          <a:lstStyle/>
          <a:p>
            <a:pPr lvl="0"/>
            <a:fld id="{EBDEEBD2-4A61-4836-B54E-624DE8C5A3EF}" type="slidenum">
              <a:t>‹N°›</a:t>
            </a:fld>
            <a:endParaRPr lang="en-CA"/>
          </a:p>
        </p:txBody>
      </p:sp>
    </p:spTree>
    <p:extLst>
      <p:ext uri="{BB962C8B-B14F-4D97-AF65-F5344CB8AC3E}">
        <p14:creationId xmlns:p14="http://schemas.microsoft.com/office/powerpoint/2010/main" val="3871592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u numéro de diapositive 6"/>
          <p:cNvSpPr>
            <a:spLocks noGrp="1"/>
          </p:cNvSpPr>
          <p:nvPr>
            <p:ph type="sldNum" sz="quarter" idx="10"/>
          </p:nvPr>
        </p:nvSpPr>
        <p:spPr/>
        <p:txBody>
          <a:bodyPr/>
          <a:lstStyle/>
          <a:p>
            <a:pPr lvl="0"/>
            <a:fld id="{D9A0D469-3759-4A8B-8E37-052142116C62}" type="slidenum">
              <a:t>‹N°›</a:t>
            </a:fld>
            <a:endParaRPr lang="en-CA"/>
          </a:p>
        </p:txBody>
      </p:sp>
    </p:spTree>
    <p:extLst>
      <p:ext uri="{BB962C8B-B14F-4D97-AF65-F5344CB8AC3E}">
        <p14:creationId xmlns:p14="http://schemas.microsoft.com/office/powerpoint/2010/main" val="227125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numéro de diapositive 2"/>
          <p:cNvSpPr>
            <a:spLocks noGrp="1"/>
          </p:cNvSpPr>
          <p:nvPr>
            <p:ph type="sldNum" sz="quarter" idx="10"/>
          </p:nvPr>
        </p:nvSpPr>
        <p:spPr/>
        <p:txBody>
          <a:bodyPr/>
          <a:lstStyle/>
          <a:p>
            <a:pPr lvl="0"/>
            <a:fld id="{E0D4068B-3666-4B3D-ABB3-D153A1F24B45}" type="slidenum">
              <a:t>‹N°›</a:t>
            </a:fld>
            <a:endParaRPr lang="en-CA"/>
          </a:p>
        </p:txBody>
      </p:sp>
    </p:spTree>
    <p:extLst>
      <p:ext uri="{BB962C8B-B14F-4D97-AF65-F5344CB8AC3E}">
        <p14:creationId xmlns:p14="http://schemas.microsoft.com/office/powerpoint/2010/main" val="1936036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lvl="0"/>
            <a:fld id="{8A0F8E88-EF44-4807-AC58-3187EBCBE3C4}" type="slidenum">
              <a:t>‹N°›</a:t>
            </a:fld>
            <a:endParaRPr lang="en-CA"/>
          </a:p>
        </p:txBody>
      </p:sp>
    </p:spTree>
    <p:extLst>
      <p:ext uri="{BB962C8B-B14F-4D97-AF65-F5344CB8AC3E}">
        <p14:creationId xmlns:p14="http://schemas.microsoft.com/office/powerpoint/2010/main" val="3289648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DF3D15BE-50F3-40EC-AB16-587D37BF7442}" type="slidenum">
              <a:t>‹N°›</a:t>
            </a:fld>
            <a:endParaRPr lang="en-CA"/>
          </a:p>
        </p:txBody>
      </p:sp>
    </p:spTree>
    <p:extLst>
      <p:ext uri="{BB962C8B-B14F-4D97-AF65-F5344CB8AC3E}">
        <p14:creationId xmlns:p14="http://schemas.microsoft.com/office/powerpoint/2010/main" val="4235119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0BFD6C53-FAB4-4880-9C2B-5533FEF52036}" type="slidenum">
              <a:t>‹N°›</a:t>
            </a:fld>
            <a:endParaRPr lang="en-CA"/>
          </a:p>
        </p:txBody>
      </p:sp>
    </p:spTree>
    <p:extLst>
      <p:ext uri="{BB962C8B-B14F-4D97-AF65-F5344CB8AC3E}">
        <p14:creationId xmlns:p14="http://schemas.microsoft.com/office/powerpoint/2010/main" val="69377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903027D5-48EB-410C-9741-03BBC84F0173}" type="slidenum">
              <a:t>‹N°›</a:t>
            </a:fld>
            <a:endParaRPr lang="en-CA"/>
          </a:p>
        </p:txBody>
      </p:sp>
    </p:spTree>
    <p:extLst>
      <p:ext uri="{BB962C8B-B14F-4D97-AF65-F5344CB8AC3E}">
        <p14:creationId xmlns:p14="http://schemas.microsoft.com/office/powerpoint/2010/main" val="2038371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9750" y="390525"/>
            <a:ext cx="2927350" cy="83280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47700" y="390525"/>
            <a:ext cx="8629650" cy="83280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20BCC598-3C21-4161-9BFA-C2905549E3F8}" type="slidenum">
              <a:t>‹N°›</a:t>
            </a:fld>
            <a:endParaRPr lang="en-CA"/>
          </a:p>
        </p:txBody>
      </p:sp>
    </p:spTree>
    <p:extLst>
      <p:ext uri="{BB962C8B-B14F-4D97-AF65-F5344CB8AC3E}">
        <p14:creationId xmlns:p14="http://schemas.microsoft.com/office/powerpoint/2010/main" val="2089021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130175"/>
            <a:ext cx="2925762" cy="96234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50875" y="130175"/>
            <a:ext cx="8624888" cy="96234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DDCE16D7-31C4-4BD6-A563-C99FCC08ABFB}" type="slidenum">
              <a:t>‹N°›</a:t>
            </a:fld>
            <a:endParaRPr lang="en-CA"/>
          </a:p>
        </p:txBody>
      </p:sp>
    </p:spTree>
    <p:extLst>
      <p:ext uri="{BB962C8B-B14F-4D97-AF65-F5344CB8AC3E}">
        <p14:creationId xmlns:p14="http://schemas.microsoft.com/office/powerpoint/2010/main" val="3284540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Tree>
    <p:extLst>
      <p:ext uri="{BB962C8B-B14F-4D97-AF65-F5344CB8AC3E}">
        <p14:creationId xmlns:p14="http://schemas.microsoft.com/office/powerpoint/2010/main" val="3028593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60990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Tree>
    <p:extLst>
      <p:ext uri="{BB962C8B-B14F-4D97-AF65-F5344CB8AC3E}">
        <p14:creationId xmlns:p14="http://schemas.microsoft.com/office/powerpoint/2010/main" val="2532038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55600" y="4470400"/>
            <a:ext cx="6070600" cy="134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4470400"/>
            <a:ext cx="6070600" cy="134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62857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460316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3920861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714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372666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168715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Tree>
    <p:extLst>
      <p:ext uri="{BB962C8B-B14F-4D97-AF65-F5344CB8AC3E}">
        <p14:creationId xmlns:p14="http://schemas.microsoft.com/office/powerpoint/2010/main" val="398857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816008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575800" y="1231900"/>
            <a:ext cx="3073400" cy="4584700"/>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55600" y="1231900"/>
            <a:ext cx="9067800" cy="45847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580270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
        <p:nvSpPr>
          <p:cNvPr id="4" name="Espace réservé du numéro de diapositive 3"/>
          <p:cNvSpPr>
            <a:spLocks noGrp="1"/>
          </p:cNvSpPr>
          <p:nvPr>
            <p:ph type="sldNum" sz="quarter" idx="10"/>
          </p:nvPr>
        </p:nvSpPr>
        <p:spPr/>
        <p:txBody>
          <a:bodyPr/>
          <a:lstStyle/>
          <a:p>
            <a:pPr lvl="0"/>
            <a:fld id="{AF0DCD21-E6F3-451C-BC7E-273092E4E2E0}" type="slidenum">
              <a:t>‹N°›</a:t>
            </a:fld>
            <a:endParaRPr lang="en-CA"/>
          </a:p>
        </p:txBody>
      </p:sp>
    </p:spTree>
    <p:extLst>
      <p:ext uri="{BB962C8B-B14F-4D97-AF65-F5344CB8AC3E}">
        <p14:creationId xmlns:p14="http://schemas.microsoft.com/office/powerpoint/2010/main" val="2370802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730BA2B6-8EB9-459A-9687-143825BB8F2B}" type="slidenum">
              <a:t>‹N°›</a:t>
            </a:fld>
            <a:endParaRPr lang="en-CA"/>
          </a:p>
        </p:txBody>
      </p:sp>
    </p:spTree>
    <p:extLst>
      <p:ext uri="{BB962C8B-B14F-4D97-AF65-F5344CB8AC3E}">
        <p14:creationId xmlns:p14="http://schemas.microsoft.com/office/powerpoint/2010/main" val="2780331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u numéro de diapositive 3"/>
          <p:cNvSpPr>
            <a:spLocks noGrp="1"/>
          </p:cNvSpPr>
          <p:nvPr>
            <p:ph type="sldNum" sz="quarter" idx="10"/>
          </p:nvPr>
        </p:nvSpPr>
        <p:spPr/>
        <p:txBody>
          <a:bodyPr/>
          <a:lstStyle/>
          <a:p>
            <a:pPr lvl="0"/>
            <a:fld id="{6B3CDF2A-2809-48A6-83AC-DE086E6A2E3C}" type="slidenum">
              <a:t>‹N°›</a:t>
            </a:fld>
            <a:endParaRPr lang="en-CA"/>
          </a:p>
        </p:txBody>
      </p:sp>
    </p:spTree>
    <p:extLst>
      <p:ext uri="{BB962C8B-B14F-4D97-AF65-F5344CB8AC3E}">
        <p14:creationId xmlns:p14="http://schemas.microsoft.com/office/powerpoint/2010/main" val="3467466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50875"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numéro de diapositive 4"/>
          <p:cNvSpPr>
            <a:spLocks noGrp="1"/>
          </p:cNvSpPr>
          <p:nvPr>
            <p:ph type="sldNum" sz="quarter" idx="10"/>
          </p:nvPr>
        </p:nvSpPr>
        <p:spPr/>
        <p:txBody>
          <a:bodyPr/>
          <a:lstStyle/>
          <a:p>
            <a:pPr lvl="0"/>
            <a:fld id="{CBEE597A-8C6F-4ADB-B296-5DA4455C1D85}" type="slidenum">
              <a:t>‹N°›</a:t>
            </a:fld>
            <a:endParaRPr lang="en-CA"/>
          </a:p>
        </p:txBody>
      </p:sp>
    </p:spTree>
    <p:extLst>
      <p:ext uri="{BB962C8B-B14F-4D97-AF65-F5344CB8AC3E}">
        <p14:creationId xmlns:p14="http://schemas.microsoft.com/office/powerpoint/2010/main" val="2072241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u numéro de diapositive 6"/>
          <p:cNvSpPr>
            <a:spLocks noGrp="1"/>
          </p:cNvSpPr>
          <p:nvPr>
            <p:ph type="sldNum" sz="quarter" idx="10"/>
          </p:nvPr>
        </p:nvSpPr>
        <p:spPr/>
        <p:txBody>
          <a:bodyPr/>
          <a:lstStyle/>
          <a:p>
            <a:pPr lvl="0"/>
            <a:fld id="{9B750DD6-DA46-422F-81A2-3EBD6A0B7BF8}" type="slidenum">
              <a:t>‹N°›</a:t>
            </a:fld>
            <a:endParaRPr lang="en-CA"/>
          </a:p>
        </p:txBody>
      </p:sp>
    </p:spTree>
    <p:extLst>
      <p:ext uri="{BB962C8B-B14F-4D97-AF65-F5344CB8AC3E}">
        <p14:creationId xmlns:p14="http://schemas.microsoft.com/office/powerpoint/2010/main" val="667879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numéro de diapositive 2"/>
          <p:cNvSpPr>
            <a:spLocks noGrp="1"/>
          </p:cNvSpPr>
          <p:nvPr>
            <p:ph type="sldNum" sz="quarter" idx="10"/>
          </p:nvPr>
        </p:nvSpPr>
        <p:spPr/>
        <p:txBody>
          <a:bodyPr/>
          <a:lstStyle/>
          <a:p>
            <a:pPr lvl="0"/>
            <a:fld id="{C81211DA-0476-4C2F-BEF2-49169E404EFF}" type="slidenum">
              <a:t>‹N°›</a:t>
            </a:fld>
            <a:endParaRPr lang="en-CA"/>
          </a:p>
        </p:txBody>
      </p:sp>
    </p:spTree>
    <p:extLst>
      <p:ext uri="{BB962C8B-B14F-4D97-AF65-F5344CB8AC3E}">
        <p14:creationId xmlns:p14="http://schemas.microsoft.com/office/powerpoint/2010/main" val="3997531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lvl="0"/>
            <a:fld id="{25CC5EA5-23EF-4254-B831-828E38B3A8E7}" type="slidenum">
              <a:t>‹N°›</a:t>
            </a:fld>
            <a:endParaRPr lang="en-CA"/>
          </a:p>
        </p:txBody>
      </p:sp>
    </p:spTree>
    <p:extLst>
      <p:ext uri="{BB962C8B-B14F-4D97-AF65-F5344CB8AC3E}">
        <p14:creationId xmlns:p14="http://schemas.microsoft.com/office/powerpoint/2010/main" val="2538045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3C354045-6DAD-4696-A006-F30DB0EDD138}" type="slidenum">
              <a:t>‹N°›</a:t>
            </a:fld>
            <a:endParaRPr lang="en-CA"/>
          </a:p>
        </p:txBody>
      </p:sp>
    </p:spTree>
    <p:extLst>
      <p:ext uri="{BB962C8B-B14F-4D97-AF65-F5344CB8AC3E}">
        <p14:creationId xmlns:p14="http://schemas.microsoft.com/office/powerpoint/2010/main" val="4134720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412236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018C6523-A664-4C25-9F1E-DA7FE23B682F}" type="slidenum">
              <a:t>‹N°›</a:t>
            </a:fld>
            <a:endParaRPr lang="en-CA"/>
          </a:p>
        </p:txBody>
      </p:sp>
    </p:spTree>
    <p:extLst>
      <p:ext uri="{BB962C8B-B14F-4D97-AF65-F5344CB8AC3E}">
        <p14:creationId xmlns:p14="http://schemas.microsoft.com/office/powerpoint/2010/main" val="3460034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557FE206-9C0C-4326-9AD7-FBD1DA763C77}" type="slidenum">
              <a:t>‹N°›</a:t>
            </a:fld>
            <a:endParaRPr lang="en-CA"/>
          </a:p>
        </p:txBody>
      </p:sp>
    </p:spTree>
    <p:extLst>
      <p:ext uri="{BB962C8B-B14F-4D97-AF65-F5344CB8AC3E}">
        <p14:creationId xmlns:p14="http://schemas.microsoft.com/office/powerpoint/2010/main" val="2092392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0"/>
            <a:ext cx="2925762" cy="8718550"/>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50875" y="0"/>
            <a:ext cx="8624888" cy="87185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0052421B-43FE-4663-8D6F-1C8F366C41B2}" type="slidenum">
              <a:t>‹N°›</a:t>
            </a:fld>
            <a:endParaRPr lang="en-CA"/>
          </a:p>
        </p:txBody>
      </p:sp>
    </p:spTree>
    <p:extLst>
      <p:ext uri="{BB962C8B-B14F-4D97-AF65-F5344CB8AC3E}">
        <p14:creationId xmlns:p14="http://schemas.microsoft.com/office/powerpoint/2010/main" val="1619203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Tree>
    <p:extLst>
      <p:ext uri="{BB962C8B-B14F-4D97-AF65-F5344CB8AC3E}">
        <p14:creationId xmlns:p14="http://schemas.microsoft.com/office/powerpoint/2010/main" val="880867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073137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Tree>
    <p:extLst>
      <p:ext uri="{BB962C8B-B14F-4D97-AF65-F5344CB8AC3E}">
        <p14:creationId xmlns:p14="http://schemas.microsoft.com/office/powerpoint/2010/main" val="3301694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50875"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141814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926453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1445100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521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Tree>
    <p:extLst>
      <p:ext uri="{BB962C8B-B14F-4D97-AF65-F5344CB8AC3E}">
        <p14:creationId xmlns:p14="http://schemas.microsoft.com/office/powerpoint/2010/main" val="4148886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4240932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4150600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319458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388938"/>
            <a:ext cx="2925762" cy="8329612"/>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50875" y="388938"/>
            <a:ext cx="8624888" cy="832961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571472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Tree>
    <p:extLst>
      <p:ext uri="{BB962C8B-B14F-4D97-AF65-F5344CB8AC3E}">
        <p14:creationId xmlns:p14="http://schemas.microsoft.com/office/powerpoint/2010/main" val="2345211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724456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Tree>
    <p:extLst>
      <p:ext uri="{BB962C8B-B14F-4D97-AF65-F5344CB8AC3E}">
        <p14:creationId xmlns:p14="http://schemas.microsoft.com/office/powerpoint/2010/main" val="402698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1270000" y="1270000"/>
            <a:ext cx="5162550" cy="7226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84950" y="1270000"/>
            <a:ext cx="5162550" cy="7226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911139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957595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1406605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50875"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634283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596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4053360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108669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304355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388938"/>
            <a:ext cx="2925762" cy="8107362"/>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50875" y="388938"/>
            <a:ext cx="8624888" cy="810736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889150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Tree>
    <p:extLst>
      <p:ext uri="{BB962C8B-B14F-4D97-AF65-F5344CB8AC3E}">
        <p14:creationId xmlns:p14="http://schemas.microsoft.com/office/powerpoint/2010/main" val="3661221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385047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Tree>
    <p:extLst>
      <p:ext uri="{BB962C8B-B14F-4D97-AF65-F5344CB8AC3E}">
        <p14:creationId xmlns:p14="http://schemas.microsoft.com/office/powerpoint/2010/main" val="2019781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50875"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916279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411574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85205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437187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700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46581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991836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179323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388938"/>
            <a:ext cx="2925762" cy="8329612"/>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50875" y="388938"/>
            <a:ext cx="8624888" cy="832961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730416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Tree>
    <p:extLst>
      <p:ext uri="{BB962C8B-B14F-4D97-AF65-F5344CB8AC3E}">
        <p14:creationId xmlns:p14="http://schemas.microsoft.com/office/powerpoint/2010/main" val="3666155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595899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Tree>
    <p:extLst>
      <p:ext uri="{BB962C8B-B14F-4D97-AF65-F5344CB8AC3E}">
        <p14:creationId xmlns:p14="http://schemas.microsoft.com/office/powerpoint/2010/main" val="928256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50875"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63694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3349139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118399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3554330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409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067211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5859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228833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254000"/>
            <a:ext cx="2925762" cy="8464550"/>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50875" y="254000"/>
            <a:ext cx="8624888" cy="84645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825061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Tree>
    <p:extLst>
      <p:ext uri="{BB962C8B-B14F-4D97-AF65-F5344CB8AC3E}">
        <p14:creationId xmlns:p14="http://schemas.microsoft.com/office/powerpoint/2010/main" val="916504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219757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Tree>
    <p:extLst>
      <p:ext uri="{BB962C8B-B14F-4D97-AF65-F5344CB8AC3E}">
        <p14:creationId xmlns:p14="http://schemas.microsoft.com/office/powerpoint/2010/main" val="1146716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953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50875"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701267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392159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2613205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037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565233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580111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435562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388938"/>
            <a:ext cx="2925762" cy="8329612"/>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50875" y="388938"/>
            <a:ext cx="8624888" cy="832961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125691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
        <p:nvSpPr>
          <p:cNvPr id="4" name="Espace réservé du numéro de diapositive 3"/>
          <p:cNvSpPr>
            <a:spLocks noGrp="1"/>
          </p:cNvSpPr>
          <p:nvPr>
            <p:ph type="sldNum" sz="quarter" idx="10"/>
          </p:nvPr>
        </p:nvSpPr>
        <p:spPr/>
        <p:txBody>
          <a:bodyPr/>
          <a:lstStyle/>
          <a:p>
            <a:pPr lvl="0"/>
            <a:fld id="{741382D3-2C33-44A3-9C39-FFD2CE445868}" type="slidenum">
              <a:t>‹N°›</a:t>
            </a:fld>
            <a:endParaRPr lang="en-CA"/>
          </a:p>
        </p:txBody>
      </p:sp>
    </p:spTree>
    <p:extLst>
      <p:ext uri="{BB962C8B-B14F-4D97-AF65-F5344CB8AC3E}">
        <p14:creationId xmlns:p14="http://schemas.microsoft.com/office/powerpoint/2010/main" val="63694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74290BD1-AA9C-4AE7-B635-CFF6716820B0}" type="slidenum">
              <a:t>‹N°›</a:t>
            </a:fld>
            <a:endParaRPr lang="en-CA"/>
          </a:p>
        </p:txBody>
      </p:sp>
    </p:spTree>
    <p:extLst>
      <p:ext uri="{BB962C8B-B14F-4D97-AF65-F5344CB8AC3E}">
        <p14:creationId xmlns:p14="http://schemas.microsoft.com/office/powerpoint/2010/main" val="1008746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Tree>
    <p:extLst>
      <p:ext uri="{BB962C8B-B14F-4D97-AF65-F5344CB8AC3E}">
        <p14:creationId xmlns:p14="http://schemas.microsoft.com/office/powerpoint/2010/main" val="3660579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29626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u numéro de diapositive 3"/>
          <p:cNvSpPr>
            <a:spLocks noGrp="1"/>
          </p:cNvSpPr>
          <p:nvPr>
            <p:ph type="sldNum" sz="quarter" idx="10"/>
          </p:nvPr>
        </p:nvSpPr>
        <p:spPr/>
        <p:txBody>
          <a:bodyPr/>
          <a:lstStyle/>
          <a:p>
            <a:pPr lvl="0"/>
            <a:fld id="{1E38F575-D636-49B3-8176-94BA6DB01B19}" type="slidenum">
              <a:t>‹N°›</a:t>
            </a:fld>
            <a:endParaRPr lang="en-CA"/>
          </a:p>
        </p:txBody>
      </p:sp>
    </p:spTree>
    <p:extLst>
      <p:ext uri="{BB962C8B-B14F-4D97-AF65-F5344CB8AC3E}">
        <p14:creationId xmlns:p14="http://schemas.microsoft.com/office/powerpoint/2010/main" val="2843026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numéro de diapositive 4"/>
          <p:cNvSpPr>
            <a:spLocks noGrp="1"/>
          </p:cNvSpPr>
          <p:nvPr>
            <p:ph type="sldNum" sz="quarter" idx="10"/>
          </p:nvPr>
        </p:nvSpPr>
        <p:spPr/>
        <p:txBody>
          <a:bodyPr/>
          <a:lstStyle/>
          <a:p>
            <a:pPr lvl="0"/>
            <a:fld id="{B0B0BC19-5459-4ECD-8DA8-BD6358C8421E}" type="slidenum">
              <a:t>‹N°›</a:t>
            </a:fld>
            <a:endParaRPr lang="en-CA"/>
          </a:p>
        </p:txBody>
      </p:sp>
    </p:spTree>
    <p:extLst>
      <p:ext uri="{BB962C8B-B14F-4D97-AF65-F5344CB8AC3E}">
        <p14:creationId xmlns:p14="http://schemas.microsoft.com/office/powerpoint/2010/main" val="1152036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u numéro de diapositive 6"/>
          <p:cNvSpPr>
            <a:spLocks noGrp="1"/>
          </p:cNvSpPr>
          <p:nvPr>
            <p:ph type="sldNum" sz="quarter" idx="10"/>
          </p:nvPr>
        </p:nvSpPr>
        <p:spPr/>
        <p:txBody>
          <a:bodyPr/>
          <a:lstStyle/>
          <a:p>
            <a:pPr lvl="0"/>
            <a:fld id="{18A70908-355A-42FF-88AC-85B8BA9EF2A5}" type="slidenum">
              <a:t>‹N°›</a:t>
            </a:fld>
            <a:endParaRPr lang="en-CA"/>
          </a:p>
        </p:txBody>
      </p:sp>
    </p:spTree>
    <p:extLst>
      <p:ext uri="{BB962C8B-B14F-4D97-AF65-F5344CB8AC3E}">
        <p14:creationId xmlns:p14="http://schemas.microsoft.com/office/powerpoint/2010/main" val="145421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numéro de diapositive 2"/>
          <p:cNvSpPr>
            <a:spLocks noGrp="1"/>
          </p:cNvSpPr>
          <p:nvPr>
            <p:ph type="sldNum" sz="quarter" idx="10"/>
          </p:nvPr>
        </p:nvSpPr>
        <p:spPr/>
        <p:txBody>
          <a:bodyPr/>
          <a:lstStyle/>
          <a:p>
            <a:pPr lvl="0"/>
            <a:fld id="{32BFAF3B-75D1-46BA-BF77-C7E6381FAA81}" type="slidenum">
              <a:t>‹N°›</a:t>
            </a:fld>
            <a:endParaRPr lang="en-CA"/>
          </a:p>
        </p:txBody>
      </p:sp>
    </p:spTree>
    <p:extLst>
      <p:ext uri="{BB962C8B-B14F-4D97-AF65-F5344CB8AC3E}">
        <p14:creationId xmlns:p14="http://schemas.microsoft.com/office/powerpoint/2010/main" val="1233194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lvl="0"/>
            <a:fld id="{03399D08-703F-41FB-8C5C-8977D916A096}" type="slidenum">
              <a:t>‹N°›</a:t>
            </a:fld>
            <a:endParaRPr lang="en-CA"/>
          </a:p>
        </p:txBody>
      </p:sp>
    </p:spTree>
    <p:extLst>
      <p:ext uri="{BB962C8B-B14F-4D97-AF65-F5344CB8AC3E}">
        <p14:creationId xmlns:p14="http://schemas.microsoft.com/office/powerpoint/2010/main" val="3598686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3C6887AD-3390-4EB6-BA2F-E22EED38D7CB}" type="slidenum">
              <a:t>‹N°›</a:t>
            </a:fld>
            <a:endParaRPr lang="en-CA"/>
          </a:p>
        </p:txBody>
      </p:sp>
    </p:spTree>
    <p:extLst>
      <p:ext uri="{BB962C8B-B14F-4D97-AF65-F5344CB8AC3E}">
        <p14:creationId xmlns:p14="http://schemas.microsoft.com/office/powerpoint/2010/main" val="3404554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719013D1-0CE6-4FA9-B9D7-D8DCB6B63B0C}" type="slidenum">
              <a:t>‹N°›</a:t>
            </a:fld>
            <a:endParaRPr lang="en-CA"/>
          </a:p>
        </p:txBody>
      </p:sp>
    </p:spTree>
    <p:extLst>
      <p:ext uri="{BB962C8B-B14F-4D97-AF65-F5344CB8AC3E}">
        <p14:creationId xmlns:p14="http://schemas.microsoft.com/office/powerpoint/2010/main" val="3903082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B68C1393-ACC0-4D44-815B-6E882360574D}" type="slidenum">
              <a:t>‹N°›</a:t>
            </a:fld>
            <a:endParaRPr lang="en-CA"/>
          </a:p>
        </p:txBody>
      </p:sp>
    </p:spTree>
    <p:extLst>
      <p:ext uri="{BB962C8B-B14F-4D97-AF65-F5344CB8AC3E}">
        <p14:creationId xmlns:p14="http://schemas.microsoft.com/office/powerpoint/2010/main" val="2575106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9750" y="131763"/>
            <a:ext cx="2927350" cy="9621837"/>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47700" y="131763"/>
            <a:ext cx="8629650" cy="962183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8BE7D3EC-4AEF-4B01-8B65-6674A25A3E97}" type="slidenum">
              <a:t>‹N°›</a:t>
            </a:fld>
            <a:endParaRPr lang="en-CA"/>
          </a:p>
        </p:txBody>
      </p:sp>
    </p:spTree>
    <p:extLst>
      <p:ext uri="{BB962C8B-B14F-4D97-AF65-F5344CB8AC3E}">
        <p14:creationId xmlns:p14="http://schemas.microsoft.com/office/powerpoint/2010/main" val="3258143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
        <p:nvSpPr>
          <p:cNvPr id="4" name="Espace réservé du numéro de diapositive 3"/>
          <p:cNvSpPr>
            <a:spLocks noGrp="1"/>
          </p:cNvSpPr>
          <p:nvPr>
            <p:ph type="sldNum" sz="quarter" idx="10"/>
          </p:nvPr>
        </p:nvSpPr>
        <p:spPr/>
        <p:txBody>
          <a:bodyPr/>
          <a:lstStyle/>
          <a:p>
            <a:pPr lvl="0"/>
            <a:fld id="{AA732763-2C29-4791-A7DB-B088CDC9A888}" type="slidenum">
              <a:t>‹N°›</a:t>
            </a:fld>
            <a:endParaRPr lang="en-CA"/>
          </a:p>
        </p:txBody>
      </p:sp>
    </p:spTree>
    <p:extLst>
      <p:ext uri="{BB962C8B-B14F-4D97-AF65-F5344CB8AC3E}">
        <p14:creationId xmlns:p14="http://schemas.microsoft.com/office/powerpoint/2010/main" val="2471227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4081396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E8CEFEDB-9724-4D87-A665-A79E78FA018F}" type="slidenum">
              <a:t>‹N°›</a:t>
            </a:fld>
            <a:endParaRPr lang="en-CA"/>
          </a:p>
        </p:txBody>
      </p:sp>
    </p:spTree>
    <p:extLst>
      <p:ext uri="{BB962C8B-B14F-4D97-AF65-F5344CB8AC3E}">
        <p14:creationId xmlns:p14="http://schemas.microsoft.com/office/powerpoint/2010/main" val="1229701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u numéro de diapositive 3"/>
          <p:cNvSpPr>
            <a:spLocks noGrp="1"/>
          </p:cNvSpPr>
          <p:nvPr>
            <p:ph type="sldNum" sz="quarter" idx="10"/>
          </p:nvPr>
        </p:nvSpPr>
        <p:spPr/>
        <p:txBody>
          <a:bodyPr/>
          <a:lstStyle/>
          <a:p>
            <a:pPr lvl="0"/>
            <a:fld id="{BE58F2D2-3810-46A5-AAE1-6390D674BBFA}" type="slidenum">
              <a:t>‹N°›</a:t>
            </a:fld>
            <a:endParaRPr lang="en-CA"/>
          </a:p>
        </p:txBody>
      </p:sp>
    </p:spTree>
    <p:extLst>
      <p:ext uri="{BB962C8B-B14F-4D97-AF65-F5344CB8AC3E}">
        <p14:creationId xmlns:p14="http://schemas.microsoft.com/office/powerpoint/2010/main" val="2134770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50875" y="2276475"/>
            <a:ext cx="5775325" cy="747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76475"/>
            <a:ext cx="5775325" cy="747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numéro de diapositive 4"/>
          <p:cNvSpPr>
            <a:spLocks noGrp="1"/>
          </p:cNvSpPr>
          <p:nvPr>
            <p:ph type="sldNum" sz="quarter" idx="10"/>
          </p:nvPr>
        </p:nvSpPr>
        <p:spPr/>
        <p:txBody>
          <a:bodyPr/>
          <a:lstStyle/>
          <a:p>
            <a:pPr lvl="0"/>
            <a:fld id="{810C8567-C59E-4C88-97A1-56FDACF39F7D}" type="slidenum">
              <a:t>‹N°›</a:t>
            </a:fld>
            <a:endParaRPr lang="en-CA"/>
          </a:p>
        </p:txBody>
      </p:sp>
    </p:spTree>
    <p:extLst>
      <p:ext uri="{BB962C8B-B14F-4D97-AF65-F5344CB8AC3E}">
        <p14:creationId xmlns:p14="http://schemas.microsoft.com/office/powerpoint/2010/main" val="1490135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u numéro de diapositive 6"/>
          <p:cNvSpPr>
            <a:spLocks noGrp="1"/>
          </p:cNvSpPr>
          <p:nvPr>
            <p:ph type="sldNum" sz="quarter" idx="10"/>
          </p:nvPr>
        </p:nvSpPr>
        <p:spPr/>
        <p:txBody>
          <a:bodyPr/>
          <a:lstStyle/>
          <a:p>
            <a:pPr lvl="0"/>
            <a:fld id="{AE8A4D03-6D9B-4AAF-9681-717D5AE6694C}" type="slidenum">
              <a:t>‹N°›</a:t>
            </a:fld>
            <a:endParaRPr lang="en-CA"/>
          </a:p>
        </p:txBody>
      </p:sp>
    </p:spTree>
    <p:extLst>
      <p:ext uri="{BB962C8B-B14F-4D97-AF65-F5344CB8AC3E}">
        <p14:creationId xmlns:p14="http://schemas.microsoft.com/office/powerpoint/2010/main" val="1653414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numéro de diapositive 2"/>
          <p:cNvSpPr>
            <a:spLocks noGrp="1"/>
          </p:cNvSpPr>
          <p:nvPr>
            <p:ph type="sldNum" sz="quarter" idx="10"/>
          </p:nvPr>
        </p:nvSpPr>
        <p:spPr/>
        <p:txBody>
          <a:bodyPr/>
          <a:lstStyle/>
          <a:p>
            <a:pPr lvl="0"/>
            <a:fld id="{A8528C5D-EFEA-4929-AD74-11F66120D981}" type="slidenum">
              <a:t>‹N°›</a:t>
            </a:fld>
            <a:endParaRPr lang="en-CA"/>
          </a:p>
        </p:txBody>
      </p:sp>
    </p:spTree>
    <p:extLst>
      <p:ext uri="{BB962C8B-B14F-4D97-AF65-F5344CB8AC3E}">
        <p14:creationId xmlns:p14="http://schemas.microsoft.com/office/powerpoint/2010/main" val="1386004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lvl="0"/>
            <a:fld id="{C05EC938-C97E-40D7-A738-C01FAD408DDF}" type="slidenum">
              <a:t>‹N°›</a:t>
            </a:fld>
            <a:endParaRPr lang="en-CA"/>
          </a:p>
        </p:txBody>
      </p:sp>
    </p:spTree>
    <p:extLst>
      <p:ext uri="{BB962C8B-B14F-4D97-AF65-F5344CB8AC3E}">
        <p14:creationId xmlns:p14="http://schemas.microsoft.com/office/powerpoint/2010/main" val="1371947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23A23B1F-2D24-44BE-B0B4-3E2938F9603E}" type="slidenum">
              <a:t>‹N°›</a:t>
            </a:fld>
            <a:endParaRPr lang="en-CA"/>
          </a:p>
        </p:txBody>
      </p:sp>
    </p:spTree>
    <p:extLst>
      <p:ext uri="{BB962C8B-B14F-4D97-AF65-F5344CB8AC3E}">
        <p14:creationId xmlns:p14="http://schemas.microsoft.com/office/powerpoint/2010/main" val="3141918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03323D1A-608F-4BBF-A78D-D6EC4D768D91}" type="slidenum">
              <a:t>‹N°›</a:t>
            </a:fld>
            <a:endParaRPr lang="en-CA"/>
          </a:p>
        </p:txBody>
      </p:sp>
    </p:spTree>
    <p:extLst>
      <p:ext uri="{BB962C8B-B14F-4D97-AF65-F5344CB8AC3E}">
        <p14:creationId xmlns:p14="http://schemas.microsoft.com/office/powerpoint/2010/main" val="2607240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D663E5E9-78DE-4582-A0FA-38C4F4B6BD9B}" type="slidenum">
              <a:t>‹N°›</a:t>
            </a:fld>
            <a:endParaRPr lang="en-CA"/>
          </a:p>
        </p:txBody>
      </p:sp>
    </p:spTree>
    <p:extLst>
      <p:ext uri="{BB962C8B-B14F-4D97-AF65-F5344CB8AC3E}">
        <p14:creationId xmlns:p14="http://schemas.microsoft.com/office/powerpoint/2010/main" val="4130361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131763"/>
            <a:ext cx="2925762" cy="9621837"/>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50875" y="131763"/>
            <a:ext cx="8624888" cy="962183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E5DC75D0-94F0-4D6D-B600-869D0678C000}" type="slidenum">
              <a:t>‹N°›</a:t>
            </a:fld>
            <a:endParaRPr lang="en-CA"/>
          </a:p>
        </p:txBody>
      </p:sp>
    </p:spTree>
    <p:extLst>
      <p:ext uri="{BB962C8B-B14F-4D97-AF65-F5344CB8AC3E}">
        <p14:creationId xmlns:p14="http://schemas.microsoft.com/office/powerpoint/2010/main" val="3993685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415720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
        <p:nvSpPr>
          <p:cNvPr id="4" name="Espace réservé du numéro de diapositive 3"/>
          <p:cNvSpPr>
            <a:spLocks noGrp="1"/>
          </p:cNvSpPr>
          <p:nvPr>
            <p:ph type="sldNum" sz="quarter" idx="10"/>
          </p:nvPr>
        </p:nvSpPr>
        <p:spPr/>
        <p:txBody>
          <a:bodyPr/>
          <a:lstStyle/>
          <a:p>
            <a:pPr lvl="0"/>
            <a:fld id="{10D86DB7-87FB-41A6-97ED-00229570DD98}" type="slidenum">
              <a:t>‹N°›</a:t>
            </a:fld>
            <a:endParaRPr lang="en-CA"/>
          </a:p>
        </p:txBody>
      </p:sp>
    </p:spTree>
    <p:extLst>
      <p:ext uri="{BB962C8B-B14F-4D97-AF65-F5344CB8AC3E}">
        <p14:creationId xmlns:p14="http://schemas.microsoft.com/office/powerpoint/2010/main" val="2645232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DB36368D-D4FA-42FC-AEF7-7D1C478B099E}" type="slidenum">
              <a:t>‹N°›</a:t>
            </a:fld>
            <a:endParaRPr lang="en-CA"/>
          </a:p>
        </p:txBody>
      </p:sp>
    </p:spTree>
    <p:extLst>
      <p:ext uri="{BB962C8B-B14F-4D97-AF65-F5344CB8AC3E}">
        <p14:creationId xmlns:p14="http://schemas.microsoft.com/office/powerpoint/2010/main" val="4289674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u numéro de diapositive 3"/>
          <p:cNvSpPr>
            <a:spLocks noGrp="1"/>
          </p:cNvSpPr>
          <p:nvPr>
            <p:ph type="sldNum" sz="quarter" idx="10"/>
          </p:nvPr>
        </p:nvSpPr>
        <p:spPr/>
        <p:txBody>
          <a:bodyPr/>
          <a:lstStyle/>
          <a:p>
            <a:pPr lvl="0"/>
            <a:fld id="{BEFC5F3F-A39E-4242-83F0-8928B0D88755}" type="slidenum">
              <a:t>‹N°›</a:t>
            </a:fld>
            <a:endParaRPr lang="en-CA"/>
          </a:p>
        </p:txBody>
      </p:sp>
    </p:spTree>
    <p:extLst>
      <p:ext uri="{BB962C8B-B14F-4D97-AF65-F5344CB8AC3E}">
        <p14:creationId xmlns:p14="http://schemas.microsoft.com/office/powerpoint/2010/main" val="3131015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1270000" y="1270000"/>
            <a:ext cx="5162550" cy="7226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84950" y="1270000"/>
            <a:ext cx="5162550" cy="7226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numéro de diapositive 4"/>
          <p:cNvSpPr>
            <a:spLocks noGrp="1"/>
          </p:cNvSpPr>
          <p:nvPr>
            <p:ph type="sldNum" sz="quarter" idx="10"/>
          </p:nvPr>
        </p:nvSpPr>
        <p:spPr/>
        <p:txBody>
          <a:bodyPr/>
          <a:lstStyle/>
          <a:p>
            <a:pPr lvl="0"/>
            <a:fld id="{FBB8B28A-45A0-4AD4-B975-A9934B34154D}" type="slidenum">
              <a:t>‹N°›</a:t>
            </a:fld>
            <a:endParaRPr lang="en-CA"/>
          </a:p>
        </p:txBody>
      </p:sp>
    </p:spTree>
    <p:extLst>
      <p:ext uri="{BB962C8B-B14F-4D97-AF65-F5344CB8AC3E}">
        <p14:creationId xmlns:p14="http://schemas.microsoft.com/office/powerpoint/2010/main" val="3484909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u numéro de diapositive 6"/>
          <p:cNvSpPr>
            <a:spLocks noGrp="1"/>
          </p:cNvSpPr>
          <p:nvPr>
            <p:ph type="sldNum" sz="quarter" idx="10"/>
          </p:nvPr>
        </p:nvSpPr>
        <p:spPr/>
        <p:txBody>
          <a:bodyPr/>
          <a:lstStyle/>
          <a:p>
            <a:pPr lvl="0"/>
            <a:fld id="{DD64A6F6-AB8A-40A1-9A4D-A9CB7FE0AF41}" type="slidenum">
              <a:t>‹N°›</a:t>
            </a:fld>
            <a:endParaRPr lang="en-CA"/>
          </a:p>
        </p:txBody>
      </p:sp>
    </p:spTree>
    <p:extLst>
      <p:ext uri="{BB962C8B-B14F-4D97-AF65-F5344CB8AC3E}">
        <p14:creationId xmlns:p14="http://schemas.microsoft.com/office/powerpoint/2010/main" val="3644691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numéro de diapositive 2"/>
          <p:cNvSpPr>
            <a:spLocks noGrp="1"/>
          </p:cNvSpPr>
          <p:nvPr>
            <p:ph type="sldNum" sz="quarter" idx="10"/>
          </p:nvPr>
        </p:nvSpPr>
        <p:spPr/>
        <p:txBody>
          <a:bodyPr/>
          <a:lstStyle/>
          <a:p>
            <a:pPr lvl="0"/>
            <a:fld id="{BC8A64B3-C77B-45B8-AF4A-07EA02054D3E}" type="slidenum">
              <a:t>‹N°›</a:t>
            </a:fld>
            <a:endParaRPr lang="en-CA"/>
          </a:p>
        </p:txBody>
      </p:sp>
    </p:spTree>
    <p:extLst>
      <p:ext uri="{BB962C8B-B14F-4D97-AF65-F5344CB8AC3E}">
        <p14:creationId xmlns:p14="http://schemas.microsoft.com/office/powerpoint/2010/main" val="2916074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lvl="0"/>
            <a:fld id="{A1DF46B5-DE64-4ECC-98A0-CB82243A5FA1}" type="slidenum">
              <a:t>‹N°›</a:t>
            </a:fld>
            <a:endParaRPr lang="en-CA"/>
          </a:p>
        </p:txBody>
      </p:sp>
    </p:spTree>
    <p:extLst>
      <p:ext uri="{BB962C8B-B14F-4D97-AF65-F5344CB8AC3E}">
        <p14:creationId xmlns:p14="http://schemas.microsoft.com/office/powerpoint/2010/main" val="1560047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F22B51D4-92DC-49BE-9E19-74AFC75832A3}" type="slidenum">
              <a:t>‹N°›</a:t>
            </a:fld>
            <a:endParaRPr lang="en-CA"/>
          </a:p>
        </p:txBody>
      </p:sp>
    </p:spTree>
    <p:extLst>
      <p:ext uri="{BB962C8B-B14F-4D97-AF65-F5344CB8AC3E}">
        <p14:creationId xmlns:p14="http://schemas.microsoft.com/office/powerpoint/2010/main" val="2182682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284327B7-4BA7-4422-9918-0CF64EAA1F79}" type="slidenum">
              <a:t>‹N°›</a:t>
            </a:fld>
            <a:endParaRPr lang="en-CA"/>
          </a:p>
        </p:txBody>
      </p:sp>
    </p:spTree>
    <p:extLst>
      <p:ext uri="{BB962C8B-B14F-4D97-AF65-F5344CB8AC3E}">
        <p14:creationId xmlns:p14="http://schemas.microsoft.com/office/powerpoint/2010/main" val="673361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575B67EE-2F82-48B6-A7F3-BAFA943FA1BB}" type="slidenum">
              <a:t>‹N°›</a:t>
            </a:fld>
            <a:endParaRPr lang="en-CA"/>
          </a:p>
        </p:txBody>
      </p:sp>
    </p:spTree>
    <p:extLst>
      <p:ext uri="{BB962C8B-B14F-4D97-AF65-F5344CB8AC3E}">
        <p14:creationId xmlns:p14="http://schemas.microsoft.com/office/powerpoint/2010/main" val="3939712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1409700"/>
            <a:ext cx="2925762" cy="7308850"/>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50875" y="1409700"/>
            <a:ext cx="8624888" cy="73088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025601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388938"/>
            <a:ext cx="2925762" cy="8107362"/>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50875" y="388938"/>
            <a:ext cx="8624888" cy="810736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8C283B3E-8F98-4C4E-A203-E785174886D4}" type="slidenum">
              <a:t>‹N°›</a:t>
            </a:fld>
            <a:endParaRPr lang="en-CA"/>
          </a:p>
        </p:txBody>
      </p:sp>
    </p:spTree>
    <p:extLst>
      <p:ext uri="{BB962C8B-B14F-4D97-AF65-F5344CB8AC3E}">
        <p14:creationId xmlns:p14="http://schemas.microsoft.com/office/powerpoint/2010/main" val="2695134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Tree>
    <p:extLst>
      <p:ext uri="{BB962C8B-B14F-4D97-AF65-F5344CB8AC3E}">
        <p14:creationId xmlns:p14="http://schemas.microsoft.com/office/powerpoint/2010/main" val="3819612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526973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Tree>
    <p:extLst>
      <p:ext uri="{BB962C8B-B14F-4D97-AF65-F5344CB8AC3E}">
        <p14:creationId xmlns:p14="http://schemas.microsoft.com/office/powerpoint/2010/main" val="3706504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401145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983789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735429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888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636261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658480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Tree>
    <p:extLst>
      <p:ext uri="{BB962C8B-B14F-4D97-AF65-F5344CB8AC3E}">
        <p14:creationId xmlns:p14="http://schemas.microsoft.com/office/powerpoint/2010/main" val="474050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487203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9750" y="131763"/>
            <a:ext cx="2927350" cy="9621837"/>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47700" y="131763"/>
            <a:ext cx="8629650" cy="962183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567930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849443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Tree>
    <p:extLst>
      <p:ext uri="{BB962C8B-B14F-4D97-AF65-F5344CB8AC3E}">
        <p14:creationId xmlns:p14="http://schemas.microsoft.com/office/powerpoint/2010/main" val="1526440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50875"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356658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35342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1238828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1951038" y="5364163"/>
            <a:ext cx="4475162" cy="3170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5364163"/>
            <a:ext cx="4475163" cy="3170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890653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369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4257654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763339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144984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388938"/>
            <a:ext cx="2925762" cy="8329612"/>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50875" y="388938"/>
            <a:ext cx="8624888" cy="832961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089413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Tree>
    <p:extLst>
      <p:ext uri="{BB962C8B-B14F-4D97-AF65-F5344CB8AC3E}">
        <p14:creationId xmlns:p14="http://schemas.microsoft.com/office/powerpoint/2010/main" val="1413602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013393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Tree>
    <p:extLst>
      <p:ext uri="{BB962C8B-B14F-4D97-AF65-F5344CB8AC3E}">
        <p14:creationId xmlns:p14="http://schemas.microsoft.com/office/powerpoint/2010/main" val="4074343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50875" y="3100388"/>
            <a:ext cx="5775325" cy="665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3100388"/>
            <a:ext cx="5775325" cy="665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601782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231156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299360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3644648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436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86572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218459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073703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955675"/>
            <a:ext cx="2925762" cy="87979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50875" y="955675"/>
            <a:ext cx="8624888" cy="87979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00181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
        <p:nvSpPr>
          <p:cNvPr id="4" name="Espace réservé du numéro de diapositive 3"/>
          <p:cNvSpPr>
            <a:spLocks noGrp="1"/>
          </p:cNvSpPr>
          <p:nvPr>
            <p:ph type="sldNum" sz="quarter" idx="10"/>
          </p:nvPr>
        </p:nvSpPr>
        <p:spPr/>
        <p:txBody>
          <a:bodyPr/>
          <a:lstStyle/>
          <a:p>
            <a:pPr lvl="0"/>
            <a:fld id="{23CCC480-140F-469E-91EC-61618214C5B6}" type="slidenum">
              <a:t>‹N°›</a:t>
            </a:fld>
            <a:endParaRPr lang="en-CA"/>
          </a:p>
        </p:txBody>
      </p:sp>
    </p:spTree>
    <p:extLst>
      <p:ext uri="{BB962C8B-B14F-4D97-AF65-F5344CB8AC3E}">
        <p14:creationId xmlns:p14="http://schemas.microsoft.com/office/powerpoint/2010/main" val="506645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243A3083-8B19-473A-81E2-AC9BFF6CAD83}" type="slidenum">
              <a:t>‹N°›</a:t>
            </a:fld>
            <a:endParaRPr lang="en-CA"/>
          </a:p>
        </p:txBody>
      </p:sp>
    </p:spTree>
    <p:extLst>
      <p:ext uri="{BB962C8B-B14F-4D97-AF65-F5344CB8AC3E}">
        <p14:creationId xmlns:p14="http://schemas.microsoft.com/office/powerpoint/2010/main" val="116445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u numéro de diapositive 3"/>
          <p:cNvSpPr>
            <a:spLocks noGrp="1"/>
          </p:cNvSpPr>
          <p:nvPr>
            <p:ph type="sldNum" sz="quarter" idx="10"/>
          </p:nvPr>
        </p:nvSpPr>
        <p:spPr/>
        <p:txBody>
          <a:bodyPr/>
          <a:lstStyle/>
          <a:p>
            <a:pPr lvl="0"/>
            <a:fld id="{5A128205-AFAD-4BFB-9DF0-8C91055F2179}" type="slidenum">
              <a:t>‹N°›</a:t>
            </a:fld>
            <a:endParaRPr lang="en-CA"/>
          </a:p>
        </p:txBody>
      </p:sp>
    </p:spTree>
    <p:extLst>
      <p:ext uri="{BB962C8B-B14F-4D97-AF65-F5344CB8AC3E}">
        <p14:creationId xmlns:p14="http://schemas.microsoft.com/office/powerpoint/2010/main" val="3742604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numéro de diapositive 4"/>
          <p:cNvSpPr>
            <a:spLocks noGrp="1"/>
          </p:cNvSpPr>
          <p:nvPr>
            <p:ph type="sldNum" sz="quarter" idx="10"/>
          </p:nvPr>
        </p:nvSpPr>
        <p:spPr/>
        <p:txBody>
          <a:bodyPr/>
          <a:lstStyle/>
          <a:p>
            <a:pPr lvl="0"/>
            <a:fld id="{D7C42806-9D10-4E39-8C39-60C1FBBBC0D2}" type="slidenum">
              <a:t>‹N°›</a:t>
            </a:fld>
            <a:endParaRPr lang="en-CA"/>
          </a:p>
        </p:txBody>
      </p:sp>
    </p:spTree>
    <p:extLst>
      <p:ext uri="{BB962C8B-B14F-4D97-AF65-F5344CB8AC3E}">
        <p14:creationId xmlns:p14="http://schemas.microsoft.com/office/powerpoint/2010/main" val="1989571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3849532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u numéro de diapositive 6"/>
          <p:cNvSpPr>
            <a:spLocks noGrp="1"/>
          </p:cNvSpPr>
          <p:nvPr>
            <p:ph type="sldNum" sz="quarter" idx="10"/>
          </p:nvPr>
        </p:nvSpPr>
        <p:spPr/>
        <p:txBody>
          <a:bodyPr/>
          <a:lstStyle/>
          <a:p>
            <a:pPr lvl="0"/>
            <a:fld id="{EE54B792-3E3D-43D3-BBF7-82D335B14BC0}" type="slidenum">
              <a:t>‹N°›</a:t>
            </a:fld>
            <a:endParaRPr lang="en-CA"/>
          </a:p>
        </p:txBody>
      </p:sp>
    </p:spTree>
    <p:extLst>
      <p:ext uri="{BB962C8B-B14F-4D97-AF65-F5344CB8AC3E}">
        <p14:creationId xmlns:p14="http://schemas.microsoft.com/office/powerpoint/2010/main" val="1086908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numéro de diapositive 2"/>
          <p:cNvSpPr>
            <a:spLocks noGrp="1"/>
          </p:cNvSpPr>
          <p:nvPr>
            <p:ph type="sldNum" sz="quarter" idx="10"/>
          </p:nvPr>
        </p:nvSpPr>
        <p:spPr/>
        <p:txBody>
          <a:bodyPr/>
          <a:lstStyle/>
          <a:p>
            <a:pPr lvl="0"/>
            <a:fld id="{F3999FD2-D750-4700-A03E-93E6025A4292}" type="slidenum">
              <a:t>‹N°›</a:t>
            </a:fld>
            <a:endParaRPr lang="en-CA"/>
          </a:p>
        </p:txBody>
      </p:sp>
    </p:spTree>
    <p:extLst>
      <p:ext uri="{BB962C8B-B14F-4D97-AF65-F5344CB8AC3E}">
        <p14:creationId xmlns:p14="http://schemas.microsoft.com/office/powerpoint/2010/main" val="4049637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lvl="0"/>
            <a:fld id="{26FD492C-7459-482C-9E7E-4ED0DDF3BB7C}" type="slidenum">
              <a:t>‹N°›</a:t>
            </a:fld>
            <a:endParaRPr lang="en-CA"/>
          </a:p>
        </p:txBody>
      </p:sp>
    </p:spTree>
    <p:extLst>
      <p:ext uri="{BB962C8B-B14F-4D97-AF65-F5344CB8AC3E}">
        <p14:creationId xmlns:p14="http://schemas.microsoft.com/office/powerpoint/2010/main" val="578776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D475DD96-3CDA-4866-A6BB-7037639835AE}" type="slidenum">
              <a:t>‹N°›</a:t>
            </a:fld>
            <a:endParaRPr lang="en-CA"/>
          </a:p>
        </p:txBody>
      </p:sp>
    </p:spTree>
    <p:extLst>
      <p:ext uri="{BB962C8B-B14F-4D97-AF65-F5344CB8AC3E}">
        <p14:creationId xmlns:p14="http://schemas.microsoft.com/office/powerpoint/2010/main" val="2922556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DE85737D-BE41-4AF6-ACB2-3F0EB890365E}" type="slidenum">
              <a:t>‹N°›</a:t>
            </a:fld>
            <a:endParaRPr lang="en-CA"/>
          </a:p>
        </p:txBody>
      </p:sp>
    </p:spTree>
    <p:extLst>
      <p:ext uri="{BB962C8B-B14F-4D97-AF65-F5344CB8AC3E}">
        <p14:creationId xmlns:p14="http://schemas.microsoft.com/office/powerpoint/2010/main" val="2045620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25375929-D680-4BAC-8398-A71E09EBD879}" type="slidenum">
              <a:t>‹N°›</a:t>
            </a:fld>
            <a:endParaRPr lang="en-CA"/>
          </a:p>
        </p:txBody>
      </p:sp>
    </p:spTree>
    <p:extLst>
      <p:ext uri="{BB962C8B-B14F-4D97-AF65-F5344CB8AC3E}">
        <p14:creationId xmlns:p14="http://schemas.microsoft.com/office/powerpoint/2010/main" val="2408340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9750" y="130175"/>
            <a:ext cx="2927350" cy="96234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47700" y="130175"/>
            <a:ext cx="8629650" cy="96234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360DC421-BC80-4FC9-8102-D01639462125}" type="slidenum">
              <a:t>‹N°›</a:t>
            </a:fld>
            <a:endParaRPr lang="en-CA"/>
          </a:p>
        </p:txBody>
      </p:sp>
    </p:spTree>
    <p:extLst>
      <p:ext uri="{BB962C8B-B14F-4D97-AF65-F5344CB8AC3E}">
        <p14:creationId xmlns:p14="http://schemas.microsoft.com/office/powerpoint/2010/main" val="3550488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Tree>
    <p:extLst>
      <p:ext uri="{BB962C8B-B14F-4D97-AF65-F5344CB8AC3E}">
        <p14:creationId xmlns:p14="http://schemas.microsoft.com/office/powerpoint/2010/main" val="1355090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6395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Tree>
    <p:extLst>
      <p:ext uri="{BB962C8B-B14F-4D97-AF65-F5344CB8AC3E}">
        <p14:creationId xmlns:p14="http://schemas.microsoft.com/office/powerpoint/2010/main" val="1921308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160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50875"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569416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07354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3073280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592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592009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359333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4116812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163" y="2282825"/>
            <a:ext cx="2925762" cy="6435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50875" y="2282825"/>
            <a:ext cx="8624888" cy="6435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681895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
        <p:nvSpPr>
          <p:cNvPr id="4" name="Espace réservé du numéro de diapositive 3"/>
          <p:cNvSpPr>
            <a:spLocks noGrp="1"/>
          </p:cNvSpPr>
          <p:nvPr>
            <p:ph type="sldNum" sz="quarter" idx="10"/>
          </p:nvPr>
        </p:nvSpPr>
        <p:spPr/>
        <p:txBody>
          <a:bodyPr/>
          <a:lstStyle/>
          <a:p>
            <a:pPr lvl="0"/>
            <a:fld id="{23FF63E5-AD11-43B9-B88B-04D5091C364C}" type="slidenum">
              <a:t>‹N°›</a:t>
            </a:fld>
            <a:endParaRPr lang="en-CA"/>
          </a:p>
        </p:txBody>
      </p:sp>
    </p:spTree>
    <p:extLst>
      <p:ext uri="{BB962C8B-B14F-4D97-AF65-F5344CB8AC3E}">
        <p14:creationId xmlns:p14="http://schemas.microsoft.com/office/powerpoint/2010/main" val="157724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66141074-62B5-47AF-A9D7-AAB32152BC9E}" type="slidenum">
              <a:t>‹N°›</a:t>
            </a:fld>
            <a:endParaRPr lang="en-CA"/>
          </a:p>
        </p:txBody>
      </p:sp>
    </p:spTree>
    <p:extLst>
      <p:ext uri="{BB962C8B-B14F-4D97-AF65-F5344CB8AC3E}">
        <p14:creationId xmlns:p14="http://schemas.microsoft.com/office/powerpoint/2010/main" val="2394427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660566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u numéro de diapositive 3"/>
          <p:cNvSpPr>
            <a:spLocks noGrp="1"/>
          </p:cNvSpPr>
          <p:nvPr>
            <p:ph type="sldNum" sz="quarter" idx="10"/>
          </p:nvPr>
        </p:nvSpPr>
        <p:spPr/>
        <p:txBody>
          <a:bodyPr/>
          <a:lstStyle/>
          <a:p>
            <a:pPr lvl="0"/>
            <a:fld id="{AE07A81F-7270-46CA-9390-1A4A825F413A}" type="slidenum">
              <a:t>‹N°›</a:t>
            </a:fld>
            <a:endParaRPr lang="en-CA"/>
          </a:p>
        </p:txBody>
      </p:sp>
    </p:spTree>
    <p:extLst>
      <p:ext uri="{BB962C8B-B14F-4D97-AF65-F5344CB8AC3E}">
        <p14:creationId xmlns:p14="http://schemas.microsoft.com/office/powerpoint/2010/main" val="3748239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50875"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8282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numéro de diapositive 4"/>
          <p:cNvSpPr>
            <a:spLocks noGrp="1"/>
          </p:cNvSpPr>
          <p:nvPr>
            <p:ph type="sldNum" sz="quarter" idx="10"/>
          </p:nvPr>
        </p:nvSpPr>
        <p:spPr/>
        <p:txBody>
          <a:bodyPr/>
          <a:lstStyle/>
          <a:p>
            <a:pPr lvl="0"/>
            <a:fld id="{11B87D00-6476-4D0A-A385-7F18B860C8F3}" type="slidenum">
              <a:t>‹N°›</a:t>
            </a:fld>
            <a:endParaRPr lang="en-CA"/>
          </a:p>
        </p:txBody>
      </p:sp>
    </p:spTree>
    <p:extLst>
      <p:ext uri="{BB962C8B-B14F-4D97-AF65-F5344CB8AC3E}">
        <p14:creationId xmlns:p14="http://schemas.microsoft.com/office/powerpoint/2010/main" val="3379985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u numéro de diapositive 6"/>
          <p:cNvSpPr>
            <a:spLocks noGrp="1"/>
          </p:cNvSpPr>
          <p:nvPr>
            <p:ph type="sldNum" sz="quarter" idx="10"/>
          </p:nvPr>
        </p:nvSpPr>
        <p:spPr/>
        <p:txBody>
          <a:bodyPr/>
          <a:lstStyle/>
          <a:p>
            <a:pPr lvl="0"/>
            <a:fld id="{DC422520-C4C7-44F5-A497-E8AB44196F63}" type="slidenum">
              <a:t>‹N°›</a:t>
            </a:fld>
            <a:endParaRPr lang="en-CA"/>
          </a:p>
        </p:txBody>
      </p:sp>
    </p:spTree>
    <p:extLst>
      <p:ext uri="{BB962C8B-B14F-4D97-AF65-F5344CB8AC3E}">
        <p14:creationId xmlns:p14="http://schemas.microsoft.com/office/powerpoint/2010/main" val="1285653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numéro de diapositive 2"/>
          <p:cNvSpPr>
            <a:spLocks noGrp="1"/>
          </p:cNvSpPr>
          <p:nvPr>
            <p:ph type="sldNum" sz="quarter" idx="10"/>
          </p:nvPr>
        </p:nvSpPr>
        <p:spPr/>
        <p:txBody>
          <a:bodyPr/>
          <a:lstStyle/>
          <a:p>
            <a:pPr lvl="0"/>
            <a:fld id="{A89E7702-C801-4986-B455-661C6C820102}" type="slidenum">
              <a:t>‹N°›</a:t>
            </a:fld>
            <a:endParaRPr lang="en-CA"/>
          </a:p>
        </p:txBody>
      </p:sp>
    </p:spTree>
    <p:extLst>
      <p:ext uri="{BB962C8B-B14F-4D97-AF65-F5344CB8AC3E}">
        <p14:creationId xmlns:p14="http://schemas.microsoft.com/office/powerpoint/2010/main" val="2511529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lvl="0"/>
            <a:fld id="{15BF785D-4197-49A2-8834-9F5D926081A9}" type="slidenum">
              <a:t>‹N°›</a:t>
            </a:fld>
            <a:endParaRPr lang="en-CA"/>
          </a:p>
        </p:txBody>
      </p:sp>
    </p:spTree>
    <p:extLst>
      <p:ext uri="{BB962C8B-B14F-4D97-AF65-F5344CB8AC3E}">
        <p14:creationId xmlns:p14="http://schemas.microsoft.com/office/powerpoint/2010/main" val="559977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70B3FCF0-68FC-4956-B8F5-5F75E26D0B45}" type="slidenum">
              <a:t>‹N°›</a:t>
            </a:fld>
            <a:endParaRPr lang="en-CA"/>
          </a:p>
        </p:txBody>
      </p:sp>
    </p:spTree>
    <p:extLst>
      <p:ext uri="{BB962C8B-B14F-4D97-AF65-F5344CB8AC3E}">
        <p14:creationId xmlns:p14="http://schemas.microsoft.com/office/powerpoint/2010/main" val="4104264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F5080435-C013-4F9F-BAB9-62F81D6B6ACA}" type="slidenum">
              <a:t>‹N°›</a:t>
            </a:fld>
            <a:endParaRPr lang="en-CA"/>
          </a:p>
        </p:txBody>
      </p:sp>
    </p:spTree>
    <p:extLst>
      <p:ext uri="{BB962C8B-B14F-4D97-AF65-F5344CB8AC3E}">
        <p14:creationId xmlns:p14="http://schemas.microsoft.com/office/powerpoint/2010/main" val="221300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F7C73BF8-04D0-4F42-BABF-BFBC690FEF55}" type="slidenum">
              <a:t>‹N°›</a:t>
            </a:fld>
            <a:endParaRPr lang="en-CA"/>
          </a:p>
        </p:txBody>
      </p:sp>
    </p:spTree>
    <p:extLst>
      <p:ext uri="{BB962C8B-B14F-4D97-AF65-F5344CB8AC3E}">
        <p14:creationId xmlns:p14="http://schemas.microsoft.com/office/powerpoint/2010/main" val="2141680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9750" y="390525"/>
            <a:ext cx="2927350" cy="83280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47700" y="390525"/>
            <a:ext cx="8629650" cy="83280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F57F9C93-5CD8-499C-99CB-0063997E98B3}" type="slidenum">
              <a:t>‹N°›</a:t>
            </a:fld>
            <a:endParaRPr lang="en-CA"/>
          </a:p>
        </p:txBody>
      </p:sp>
    </p:spTree>
    <p:extLst>
      <p:ext uri="{BB962C8B-B14F-4D97-AF65-F5344CB8AC3E}">
        <p14:creationId xmlns:p14="http://schemas.microsoft.com/office/powerpoint/2010/main" val="1953822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4725" y="3030538"/>
            <a:ext cx="11055350" cy="2090737"/>
          </a:xfrm>
        </p:spPr>
        <p:txBody>
          <a:bodyPr/>
          <a:lstStyle/>
          <a:p>
            <a:r>
              <a:rPr lang="fr-FR" smtClean="0"/>
              <a:t>Modifiez le style du titre</a:t>
            </a:r>
            <a:endParaRPr lang="fr-CA"/>
          </a:p>
        </p:txBody>
      </p:sp>
      <p:sp>
        <p:nvSpPr>
          <p:cNvPr id="3" name="Sous-titr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
        <p:nvSpPr>
          <p:cNvPr id="4" name="Espace réservé du numéro de diapositive 3"/>
          <p:cNvSpPr>
            <a:spLocks noGrp="1"/>
          </p:cNvSpPr>
          <p:nvPr>
            <p:ph type="sldNum" sz="quarter" idx="10"/>
          </p:nvPr>
        </p:nvSpPr>
        <p:spPr/>
        <p:txBody>
          <a:bodyPr/>
          <a:lstStyle/>
          <a:p>
            <a:pPr lvl="0"/>
            <a:fld id="{0CFD6610-3053-4F7B-95F7-E7765DC966BA}" type="slidenum">
              <a:t>‹N°›</a:t>
            </a:fld>
            <a:endParaRPr lang="en-CA"/>
          </a:p>
        </p:txBody>
      </p:sp>
    </p:spTree>
    <p:extLst>
      <p:ext uri="{BB962C8B-B14F-4D97-AF65-F5344CB8AC3E}">
        <p14:creationId xmlns:p14="http://schemas.microsoft.com/office/powerpoint/2010/main" val="1444694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543223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DE121547-3B50-45C3-A1C5-EDA514F9709D}" type="slidenum">
              <a:t>‹N°›</a:t>
            </a:fld>
            <a:endParaRPr lang="en-CA"/>
          </a:p>
        </p:txBody>
      </p:sp>
    </p:spTree>
    <p:extLst>
      <p:ext uri="{BB962C8B-B14F-4D97-AF65-F5344CB8AC3E}">
        <p14:creationId xmlns:p14="http://schemas.microsoft.com/office/powerpoint/2010/main" val="4077068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113" y="6267450"/>
            <a:ext cx="11053762" cy="1936750"/>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u numéro de diapositive 3"/>
          <p:cNvSpPr>
            <a:spLocks noGrp="1"/>
          </p:cNvSpPr>
          <p:nvPr>
            <p:ph type="sldNum" sz="quarter" idx="10"/>
          </p:nvPr>
        </p:nvSpPr>
        <p:spPr/>
        <p:txBody>
          <a:bodyPr/>
          <a:lstStyle/>
          <a:p>
            <a:pPr lvl="0"/>
            <a:fld id="{2599AFA4-A0D8-4E3E-BA52-06E67256BD4E}" type="slidenum">
              <a:t>‹N°›</a:t>
            </a:fld>
            <a:endParaRPr lang="en-CA"/>
          </a:p>
        </p:txBody>
      </p:sp>
    </p:spTree>
    <p:extLst>
      <p:ext uri="{BB962C8B-B14F-4D97-AF65-F5344CB8AC3E}">
        <p14:creationId xmlns:p14="http://schemas.microsoft.com/office/powerpoint/2010/main" val="2277539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numéro de diapositive 4"/>
          <p:cNvSpPr>
            <a:spLocks noGrp="1"/>
          </p:cNvSpPr>
          <p:nvPr>
            <p:ph type="sldNum" sz="quarter" idx="10"/>
          </p:nvPr>
        </p:nvSpPr>
        <p:spPr/>
        <p:txBody>
          <a:bodyPr/>
          <a:lstStyle/>
          <a:p>
            <a:pPr lvl="0"/>
            <a:fld id="{31A40A23-22A8-481A-AEE6-7D349AC0D823}" type="slidenum">
              <a:t>‹N°›</a:t>
            </a:fld>
            <a:endParaRPr lang="en-CA"/>
          </a:p>
        </p:txBody>
      </p:sp>
    </p:spTree>
    <p:extLst>
      <p:ext uri="{BB962C8B-B14F-4D97-AF65-F5344CB8AC3E}">
        <p14:creationId xmlns:p14="http://schemas.microsoft.com/office/powerpoint/2010/main" val="1907632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50875" y="390525"/>
            <a:ext cx="11703050" cy="16256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u numéro de diapositive 6"/>
          <p:cNvSpPr>
            <a:spLocks noGrp="1"/>
          </p:cNvSpPr>
          <p:nvPr>
            <p:ph type="sldNum" sz="quarter" idx="10"/>
          </p:nvPr>
        </p:nvSpPr>
        <p:spPr/>
        <p:txBody>
          <a:bodyPr/>
          <a:lstStyle/>
          <a:p>
            <a:pPr lvl="0"/>
            <a:fld id="{95F9850F-133A-4EDE-AE41-119AF29C5E65}" type="slidenum">
              <a:t>‹N°›</a:t>
            </a:fld>
            <a:endParaRPr lang="en-CA"/>
          </a:p>
        </p:txBody>
      </p:sp>
    </p:spTree>
    <p:extLst>
      <p:ext uri="{BB962C8B-B14F-4D97-AF65-F5344CB8AC3E}">
        <p14:creationId xmlns:p14="http://schemas.microsoft.com/office/powerpoint/2010/main" val="1165740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numéro de diapositive 2"/>
          <p:cNvSpPr>
            <a:spLocks noGrp="1"/>
          </p:cNvSpPr>
          <p:nvPr>
            <p:ph type="sldNum" sz="quarter" idx="10"/>
          </p:nvPr>
        </p:nvSpPr>
        <p:spPr/>
        <p:txBody>
          <a:bodyPr/>
          <a:lstStyle/>
          <a:p>
            <a:pPr lvl="0"/>
            <a:fld id="{FB484928-43E3-4301-A625-95F95780C4B2}" type="slidenum">
              <a:t>‹N°›</a:t>
            </a:fld>
            <a:endParaRPr lang="en-CA"/>
          </a:p>
        </p:txBody>
      </p:sp>
    </p:spTree>
    <p:extLst>
      <p:ext uri="{BB962C8B-B14F-4D97-AF65-F5344CB8AC3E}">
        <p14:creationId xmlns:p14="http://schemas.microsoft.com/office/powerpoint/2010/main" val="2295256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lvl="0"/>
            <a:fld id="{A0268171-EC3D-4739-80C9-97939F2D59F0}" type="slidenum">
              <a:t>‹N°›</a:t>
            </a:fld>
            <a:endParaRPr lang="en-CA"/>
          </a:p>
        </p:txBody>
      </p:sp>
    </p:spTree>
    <p:extLst>
      <p:ext uri="{BB962C8B-B14F-4D97-AF65-F5344CB8AC3E}">
        <p14:creationId xmlns:p14="http://schemas.microsoft.com/office/powerpoint/2010/main" val="3439360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875" y="388938"/>
            <a:ext cx="4278313" cy="1652587"/>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7D39ADFE-EE05-4452-9225-8C96944C2522}" type="slidenum">
              <a:t>‹N°›</a:t>
            </a:fld>
            <a:endParaRPr lang="en-CA"/>
          </a:p>
        </p:txBody>
      </p:sp>
    </p:spTree>
    <p:extLst>
      <p:ext uri="{BB962C8B-B14F-4D97-AF65-F5344CB8AC3E}">
        <p14:creationId xmlns:p14="http://schemas.microsoft.com/office/powerpoint/2010/main" val="4221573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525" y="6827838"/>
            <a:ext cx="7802563" cy="806450"/>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p>
            <a:pPr lvl="0"/>
            <a:fld id="{CEA2D2D2-4C30-4443-9C93-47D51DC492D3}" type="slidenum">
              <a:t>‹N°›</a:t>
            </a:fld>
            <a:endParaRPr lang="en-CA"/>
          </a:p>
        </p:txBody>
      </p:sp>
    </p:spTree>
    <p:extLst>
      <p:ext uri="{BB962C8B-B14F-4D97-AF65-F5344CB8AC3E}">
        <p14:creationId xmlns:p14="http://schemas.microsoft.com/office/powerpoint/2010/main" val="263608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E6293EEC-2C52-473F-B85D-B16CA84AAA3D}" type="slidenum">
              <a:t>‹N°›</a:t>
            </a:fld>
            <a:endParaRPr lang="en-CA"/>
          </a:p>
        </p:txBody>
      </p:sp>
    </p:spTree>
    <p:extLst>
      <p:ext uri="{BB962C8B-B14F-4D97-AF65-F5344CB8AC3E}">
        <p14:creationId xmlns:p14="http://schemas.microsoft.com/office/powerpoint/2010/main" val="1563554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9750" y="131763"/>
            <a:ext cx="2927350" cy="9621837"/>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47700" y="131763"/>
            <a:ext cx="8629650" cy="962183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numéro de diapositive 3"/>
          <p:cNvSpPr>
            <a:spLocks noGrp="1"/>
          </p:cNvSpPr>
          <p:nvPr>
            <p:ph type="sldNum" sz="quarter" idx="10"/>
          </p:nvPr>
        </p:nvSpPr>
        <p:spPr/>
        <p:txBody>
          <a:bodyPr/>
          <a:lstStyle/>
          <a:p>
            <a:pPr lvl="0"/>
            <a:fld id="{5C2C8683-5D19-401C-BC81-2F899A09EC27}" type="slidenum">
              <a:t>‹N°›</a:t>
            </a:fld>
            <a:endParaRPr lang="en-CA"/>
          </a:p>
        </p:txBody>
      </p:sp>
    </p:spTree>
    <p:extLst>
      <p:ext uri="{BB962C8B-B14F-4D97-AF65-F5344CB8AC3E}">
        <p14:creationId xmlns:p14="http://schemas.microsoft.com/office/powerpoint/2010/main" val="3880086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jp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2.pn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jp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3.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1.jp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1.jp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4.pn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5.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6.jp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7.jp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jp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1.jp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hape 369"/>
          <p:cNvSpPr txBox="1">
            <a:spLocks noGrp="1"/>
          </p:cNvSpPr>
          <p:nvPr>
            <p:ph type="title"/>
          </p:nvPr>
        </p:nvSpPr>
        <p:spPr>
          <a:xfrm>
            <a:off x="975240" y="3492720"/>
            <a:ext cx="11053800" cy="1871279"/>
          </a:xfrm>
          <a:prstGeom prst="rect">
            <a:avLst/>
          </a:prstGeom>
          <a:noFill/>
          <a:ln>
            <a:noFill/>
          </a:ln>
        </p:spPr>
        <p:txBody>
          <a:bodyPr wrap="square" lIns="65160" tIns="65160" rIns="65160" bIns="6516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CA"/>
              <a:t>Click to edit the title text formatTitle Text</a:t>
            </a:r>
          </a:p>
        </p:txBody>
      </p:sp>
      <p:sp>
        <p:nvSpPr>
          <p:cNvPr id="3" name="Shape 370"/>
          <p:cNvSpPr txBox="1">
            <a:spLocks noGrp="1"/>
          </p:cNvSpPr>
          <p:nvPr>
            <p:ph type="body" idx="1"/>
          </p:nvPr>
        </p:nvSpPr>
        <p:spPr>
          <a:xfrm>
            <a:off x="1950840" y="5364360"/>
            <a:ext cx="9102960" cy="3169440"/>
          </a:xfrm>
          <a:prstGeom prst="rect">
            <a:avLst/>
          </a:prstGeom>
          <a:noFill/>
          <a:ln>
            <a:noFill/>
          </a:ln>
        </p:spPr>
        <p:txBody>
          <a:bodyPr wrap="square" lIns="65160" tIns="65160" rIns="65160" bIns="65160" anchor="t"/>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en-CA"/>
              <a:t>Click to edit the outline text format</a:t>
            </a:r>
          </a:p>
          <a:p>
            <a:pPr lvl="1"/>
            <a:r>
              <a:rPr lang="en-CA"/>
              <a:t>Second Outline Level</a:t>
            </a:r>
          </a:p>
          <a:p>
            <a:pPr lvl="2"/>
            <a:r>
              <a:rPr lang="en-CA"/>
              <a:t>Third Outline Level</a:t>
            </a:r>
          </a:p>
          <a:p>
            <a:pPr lvl="3"/>
            <a:r>
              <a:rPr lang="en-CA"/>
              <a:t>Fourth Outline Level</a:t>
            </a:r>
          </a:p>
          <a:p>
            <a:pPr lvl="4"/>
            <a:r>
              <a:rPr lang="en-CA"/>
              <a:t>Fifth Outline Level</a:t>
            </a:r>
          </a:p>
          <a:p>
            <a:pPr lvl="5"/>
            <a:r>
              <a:rPr lang="en-CA"/>
              <a:t>Sixth Outline Level</a:t>
            </a:r>
          </a:p>
          <a:p>
            <a:pPr lvl="6"/>
            <a:r>
              <a:rPr lang="en-CA"/>
              <a:t>Seventh Outline Level</a:t>
            </a:r>
          </a:p>
          <a:p>
            <a:pPr lvl="7"/>
            <a:r>
              <a:rPr lang="en-CA"/>
              <a:t>Eighth Outline Level</a:t>
            </a:r>
          </a:p>
          <a:p>
            <a:pPr lvl="0"/>
            <a:r>
              <a:rPr lang="en-CA"/>
              <a:t>Ninth Outline LevelBody Level One</a:t>
            </a:r>
          </a:p>
          <a:p>
            <a:pPr lvl="0"/>
            <a:r>
              <a:rPr lang="en-CA"/>
              <a:t>Body Level Two</a:t>
            </a:r>
          </a:p>
          <a:p>
            <a:pPr lvl="0"/>
            <a:r>
              <a:rPr lang="en-CA"/>
              <a:t>Body Level Three</a:t>
            </a:r>
          </a:p>
          <a:p>
            <a:pPr lvl="0"/>
            <a:r>
              <a:rPr lang="en-CA"/>
              <a:t>Body Level Four</a:t>
            </a:r>
          </a:p>
          <a:p>
            <a:pPr lvl="0"/>
            <a:r>
              <a:rPr lang="en-CA"/>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lvl="0" indent="0" algn="ctr" rtl="0" hangingPunct="0">
        <a:buNone/>
        <a:tabLst/>
        <a:defRPr lang="en-CA" sz="8200" b="0" i="0" u="none" strike="noStrike" kern="1200" spc="0">
          <a:ln>
            <a:noFill/>
          </a:ln>
          <a:solidFill>
            <a:srgbClr val="535353"/>
          </a:solidFill>
          <a:latin typeface="Helvetica Neue" pitchFamily="18"/>
          <a:ea typeface="Helvetica Neue" pitchFamily="2"/>
          <a:cs typeface="Helvetica Neue" pitchFamily="2"/>
        </a:defRPr>
      </a:lvl1pPr>
    </p:titleStyle>
    <p:bodyStyle>
      <a:lvl1pPr lvl="0" rtl="0" hangingPunct="0">
        <a:buSzPct val="45000"/>
        <a:buFont typeface="StarSymbol"/>
        <a:buChar char="●"/>
        <a:tabLst/>
        <a:defRPr lang="en-CA" sz="4900" b="0" i="0" u="none" strike="noStrike" spc="0">
          <a:solidFill>
            <a:srgbClr val="888888"/>
          </a:solidFill>
          <a:latin typeface="Helvetica Neue" pitchFamily="18"/>
          <a:ea typeface="Helvetica Neue" pitchFamily="2"/>
          <a:cs typeface="Helvetica Neue" pitchFamily="2"/>
        </a:defRPr>
      </a:lvl1pPr>
      <a:lvl2pPr lvl="1" rtl="0" hangingPunct="0">
        <a:buSzPct val="75000"/>
        <a:buFont typeface="StarSymbol"/>
        <a:buChar char="–"/>
        <a:tabLst/>
        <a:defRPr lang="en-CA" sz="4900" b="0" i="0" u="none" strike="noStrike" spc="0">
          <a:solidFill>
            <a:srgbClr val="888888"/>
          </a:solidFill>
          <a:latin typeface="Helvetica Neue" pitchFamily="18"/>
          <a:ea typeface="Helvetica Neue" pitchFamily="2"/>
          <a:cs typeface="Helvetica Neue" pitchFamily="2"/>
        </a:defRPr>
      </a:lvl2pPr>
      <a:lvl3pPr lvl="2" rtl="0" hangingPunct="0">
        <a:buSzPct val="45000"/>
        <a:buFont typeface="StarSymbol"/>
        <a:buChar char="●"/>
        <a:tabLst/>
        <a:defRPr lang="en-CA" sz="4900" b="0" i="0" u="none" strike="noStrike" spc="0">
          <a:solidFill>
            <a:srgbClr val="888888"/>
          </a:solidFill>
          <a:latin typeface="Helvetica Neue" pitchFamily="18"/>
          <a:ea typeface="Helvetica Neue" pitchFamily="2"/>
          <a:cs typeface="Helvetica Neue" pitchFamily="2"/>
        </a:defRPr>
      </a:lvl3pPr>
      <a:lvl4pPr lvl="3" rtl="0" hangingPunct="0">
        <a:buSzPct val="75000"/>
        <a:buFont typeface="StarSymbol"/>
        <a:buChar char="–"/>
        <a:tabLst/>
        <a:defRPr lang="en-CA" sz="4900" b="0" i="0" u="none" strike="noStrike" spc="0">
          <a:solidFill>
            <a:srgbClr val="888888"/>
          </a:solidFill>
          <a:latin typeface="Helvetica Neue" pitchFamily="18"/>
          <a:ea typeface="Helvetica Neue" pitchFamily="2"/>
          <a:cs typeface="Helvetica Neue" pitchFamily="2"/>
        </a:defRPr>
      </a:lvl4pPr>
      <a:lvl5pPr lvl="4" rtl="0" hangingPunct="0">
        <a:buSzPct val="45000"/>
        <a:buFont typeface="StarSymbol"/>
        <a:buChar char="●"/>
        <a:tabLst/>
        <a:defRPr lang="en-CA" sz="4900" b="0" i="0" u="none" strike="noStrike" spc="0">
          <a:solidFill>
            <a:srgbClr val="888888"/>
          </a:solidFill>
          <a:latin typeface="Helvetica Neue" pitchFamily="18"/>
          <a:ea typeface="Helvetica Neue" pitchFamily="2"/>
          <a:cs typeface="Helvetica Neue" pitchFamily="2"/>
        </a:defRPr>
      </a:lvl5pPr>
      <a:lvl6pPr lvl="5" rtl="0" hangingPunct="0">
        <a:buSzPct val="45000"/>
        <a:buFont typeface="StarSymbol"/>
        <a:buChar char="●"/>
        <a:tabLst/>
        <a:defRPr lang="en-CA" sz="4900" b="0" i="0" u="none" strike="noStrike" spc="0">
          <a:solidFill>
            <a:srgbClr val="888888"/>
          </a:solidFill>
          <a:latin typeface="Helvetica Neue" pitchFamily="18"/>
          <a:ea typeface="Helvetica Neue" pitchFamily="2"/>
          <a:cs typeface="Helvetica Neue" pitchFamily="2"/>
        </a:defRPr>
      </a:lvl6pPr>
      <a:lvl7pPr lvl="6" rtl="0" hangingPunct="0">
        <a:buSzPct val="45000"/>
        <a:buFont typeface="StarSymbol"/>
        <a:buChar char="●"/>
        <a:tabLst/>
        <a:defRPr lang="en-CA" sz="4900" b="0" i="0" u="none" strike="noStrike" spc="0">
          <a:solidFill>
            <a:srgbClr val="888888"/>
          </a:solidFill>
          <a:latin typeface="Helvetica Neue" pitchFamily="18"/>
          <a:ea typeface="Helvetica Neue" pitchFamily="2"/>
          <a:cs typeface="Helvetica Neue" pitchFamily="2"/>
        </a:defRPr>
      </a:lvl7pPr>
      <a:lvl8pPr lvl="7" rtl="0" hangingPunct="0">
        <a:buSzPct val="45000"/>
        <a:buFont typeface="StarSymbol"/>
        <a:buChar char="●"/>
        <a:tabLst/>
        <a:defRPr lang="en-CA" sz="4900" b="0" i="0" u="none" strike="noStrike" spc="0">
          <a:solidFill>
            <a:srgbClr val="888888"/>
          </a:solidFill>
          <a:latin typeface="Helvetica Neue" pitchFamily="18"/>
          <a:ea typeface="Helvetica Neue" pitchFamily="2"/>
          <a:cs typeface="Helvetica Neue" pitchFamily="2"/>
        </a:defRPr>
      </a:lvl8pPr>
      <a:lvl9pPr marL="0" marR="57960" lvl="0" indent="0" algn="ctr" rtl="0" hangingPunct="0">
        <a:spcBef>
          <a:spcPts val="700"/>
        </a:spcBef>
        <a:spcAft>
          <a:spcPts val="1417"/>
        </a:spcAft>
        <a:buNone/>
        <a:tabLst/>
        <a:defRPr lang="en-CA" sz="4900" b="0" i="0" u="none" strike="noStrike" spc="0">
          <a:solidFill>
            <a:srgbClr val="888888"/>
          </a:solidFill>
          <a:latin typeface="Helvetica Neue" pitchFamily="18"/>
          <a:ea typeface="Helvetica Neue" pitchFamily="2"/>
          <a:cs typeface="Helvetica Neue" pitchFamily="2"/>
        </a:defRPr>
      </a:lvl9pPr>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11"/>
          <p:cNvSpPr txBox="1">
            <a:spLocks noGrp="1"/>
          </p:cNvSpPr>
          <p:nvPr>
            <p:ph type="title"/>
          </p:nvPr>
        </p:nvSpPr>
        <p:spPr>
          <a:xfrm>
            <a:off x="1270080" y="254160"/>
            <a:ext cx="10477080" cy="2437920"/>
          </a:xfrm>
          <a:prstGeom prst="rect">
            <a:avLst/>
          </a:prstGeom>
          <a:noFill/>
          <a:ln>
            <a:noFill/>
          </a:ln>
        </p:spPr>
        <p:txBody>
          <a:bodyPr wrap="square" lIns="38160" tIns="38160" rIns="38160" bIns="3816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CA"/>
              <a:t>Click to edit the title text formatTitle Text</a:t>
            </a:r>
          </a:p>
        </p:txBody>
      </p:sp>
      <p:sp>
        <p:nvSpPr>
          <p:cNvPr id="3" name="Espace réservé du texte 2"/>
          <p:cNvSpPr txBox="1">
            <a:spLocks noGrp="1"/>
          </p:cNvSpPr>
          <p:nvPr>
            <p:ph type="body" idx="1"/>
          </p:nvPr>
        </p:nvSpPr>
        <p:spPr>
          <a:xfrm>
            <a:off x="650160" y="2282040"/>
            <a:ext cx="11703600" cy="6436800"/>
          </a:xfrm>
          <a:prstGeom prst="rect">
            <a:avLst/>
          </a:prstGeom>
          <a:noFill/>
          <a:ln>
            <a:noFill/>
          </a:ln>
        </p:spPr>
        <p:txBody>
          <a:bodyPr lIns="0" tIns="0" rIns="0" bIns="0"/>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lvl="0" indent="0" algn="ctr" rtl="0" hangingPunct="0">
        <a:buNone/>
        <a:tabLst/>
        <a:defRPr lang="en-CA" sz="7800" b="1" i="0" u="none" strike="noStrike" kern="1200" spc="0">
          <a:ln>
            <a:noFill/>
          </a:ln>
          <a:solidFill>
            <a:srgbClr val="002E72"/>
          </a:solidFill>
          <a:latin typeface="Frobisher" pitchFamily="18"/>
          <a:ea typeface="Frobisher" pitchFamily="2"/>
          <a:cs typeface="Frobisher" pitchFamily="2"/>
        </a:defRPr>
      </a:lvl1pPr>
    </p:titleStyle>
    <p:bodyStyle>
      <a:lvl1pPr marL="0" marR="57960" indent="0" algn="ctr" rtl="0" hangingPunct="0">
        <a:spcBef>
          <a:spcPts val="0"/>
        </a:spcBef>
        <a:spcAft>
          <a:spcPts val="1417"/>
        </a:spcAft>
        <a:tabLst/>
        <a:defRPr lang="en-CA" sz="4400" b="0" i="0" u="none" strike="noStrike" kern="1200" spc="0">
          <a:ln>
            <a:noFill/>
          </a:ln>
          <a:solidFill>
            <a:srgbClr val="535353"/>
          </a:solidFill>
          <a:latin typeface="Lucida Grande" pitchFamily="18"/>
        </a:defRPr>
      </a:lvl1pPr>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jpg"/>
          <p:cNvPicPr>
            <a:picLocks noChangeAspect="1"/>
          </p:cNvPicPr>
          <p:nvPr/>
        </p:nvPicPr>
        <p:blipFill>
          <a:blip r:embed="rId13">
            <a:lum/>
            <a:alphaModFix/>
          </a:blip>
          <a:srcRect/>
          <a:stretch>
            <a:fillRect/>
          </a:stretch>
        </p:blipFill>
        <p:spPr>
          <a:xfrm>
            <a:off x="0" y="0"/>
            <a:ext cx="13004280" cy="9753120"/>
          </a:xfrm>
          <a:prstGeom prst="rect">
            <a:avLst/>
          </a:prstGeom>
          <a:noFill/>
          <a:ln>
            <a:noFill/>
          </a:ln>
        </p:spPr>
      </p:pic>
      <p:sp>
        <p:nvSpPr>
          <p:cNvPr id="3" name="Shape 65"/>
          <p:cNvSpPr txBox="1">
            <a:spLocks noGrp="1"/>
          </p:cNvSpPr>
          <p:nvPr>
            <p:ph type="sldNum" sz="quarter" idx="4"/>
          </p:nvPr>
        </p:nvSpPr>
        <p:spPr>
          <a:xfrm>
            <a:off x="10665720" y="9040680"/>
            <a:ext cx="342720" cy="367920"/>
          </a:xfrm>
          <a:prstGeom prst="rect">
            <a:avLst/>
          </a:prstGeom>
          <a:noFill/>
          <a:ln>
            <a:noFill/>
          </a:ln>
        </p:spPr>
        <p:txBody>
          <a:bodyPr wrap="square" lIns="63360" tIns="63360" rIns="63360" bIns="63360" anchor="t" anchorCtr="0"/>
          <a:lstStyle>
            <a:lvl1pPr lvl="0" algn="ctr" rtl="0" hangingPunct="0">
              <a:spcBef>
                <a:spcPts val="0"/>
              </a:spcBef>
              <a:spcAft>
                <a:spcPts val="0"/>
              </a:spcAft>
              <a:buNone/>
              <a:tabLst/>
              <a:defRPr lang="en-CA" sz="1600" b="0" i="0" u="none" strike="noStrike" kern="1200" spc="0">
                <a:solidFill>
                  <a:srgbClr val="535353"/>
                </a:solidFill>
                <a:latin typeface="Gill Sans" pitchFamily="18"/>
                <a:ea typeface="Gill Sans" pitchFamily="2"/>
                <a:cs typeface="Gill Sans" pitchFamily="2"/>
              </a:defRPr>
            </a:lvl1pPr>
          </a:lstStyle>
          <a:p>
            <a:pPr lvl="0"/>
            <a:fld id="{37029B8E-35AC-4860-8C17-79AF8BB2A117}" type="slidenum">
              <a:t>‹N°›</a:t>
            </a:fld>
            <a:endParaRPr lang="en-CA"/>
          </a:p>
        </p:txBody>
      </p:sp>
      <p:sp>
        <p:nvSpPr>
          <p:cNvPr id="4" name="Espace réservé du titre 3"/>
          <p:cNvSpPr txBox="1">
            <a:spLocks noGrp="1"/>
          </p:cNvSpPr>
          <p:nvPr>
            <p:ph type="title"/>
          </p:nvPr>
        </p:nvSpPr>
        <p:spPr>
          <a:xfrm>
            <a:off x="650160" y="389160"/>
            <a:ext cx="11703600" cy="1628280"/>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CA"/>
          </a:p>
        </p:txBody>
      </p:sp>
      <p:sp>
        <p:nvSpPr>
          <p:cNvPr id="5" name="Espace réservé du texte 4"/>
          <p:cNvSpPr txBox="1">
            <a:spLocks noGrp="1"/>
          </p:cNvSpPr>
          <p:nvPr>
            <p:ph type="body" idx="1"/>
          </p:nvPr>
        </p:nvSpPr>
        <p:spPr>
          <a:xfrm>
            <a:off x="650160" y="2282040"/>
            <a:ext cx="11703600" cy="6436800"/>
          </a:xfrm>
          <a:prstGeom prst="rect">
            <a:avLst/>
          </a:prstGeom>
          <a:noFill/>
          <a:ln>
            <a:noFill/>
          </a:ln>
        </p:spPr>
        <p:txBody>
          <a:bodyPr lIns="0" tIns="0" rIns="0" bIns="0"/>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indent="0" algn="ctr" rtl="0" hangingPunct="0">
        <a:tabLst/>
        <a:defRPr lang="en-CA" sz="4200" b="0" i="0" u="none" strike="noStrike" kern="1200" spc="0">
          <a:ln>
            <a:noFill/>
          </a:ln>
          <a:solidFill>
            <a:srgbClr val="535353"/>
          </a:solidFill>
          <a:latin typeface="Gill Sans Light" pitchFamily="18"/>
        </a:defRPr>
      </a:lvl1pPr>
    </p:titleStyle>
    <p:bodyStyle>
      <a:lvl1pPr marL="0" marR="57960" indent="0" algn="ctr" rtl="0" hangingPunct="0">
        <a:spcBef>
          <a:spcPts val="0"/>
        </a:spcBef>
        <a:spcAft>
          <a:spcPts val="1417"/>
        </a:spcAft>
        <a:tabLst/>
        <a:defRPr lang="en-CA" sz="4400" b="0" i="0" u="none" strike="noStrike" kern="1200" spc="0">
          <a:ln>
            <a:noFill/>
          </a:ln>
          <a:solidFill>
            <a:srgbClr val="535353"/>
          </a:solidFill>
          <a:latin typeface="Lucida Grande" pitchFamily="18"/>
        </a:defRPr>
      </a:lvl1pPr>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hape 184"/>
          <p:cNvSpPr txBox="1">
            <a:spLocks noGrp="1"/>
          </p:cNvSpPr>
          <p:nvPr>
            <p:ph type="sldNum" sz="quarter" idx="4"/>
          </p:nvPr>
        </p:nvSpPr>
        <p:spPr>
          <a:xfrm>
            <a:off x="12059640" y="9236160"/>
            <a:ext cx="294480" cy="317160"/>
          </a:xfrm>
          <a:prstGeom prst="rect">
            <a:avLst/>
          </a:prstGeom>
          <a:noFill/>
          <a:ln>
            <a:noFill/>
          </a:ln>
        </p:spPr>
        <p:txBody>
          <a:bodyPr wrap="square" lIns="38160" tIns="38160" rIns="38160" bIns="38160" anchor="t" anchorCtr="0"/>
          <a:lstStyle>
            <a:lvl1pPr lvl="0" algn="ctr" rtl="0" hangingPunct="0">
              <a:spcBef>
                <a:spcPts val="0"/>
              </a:spcBef>
              <a:spcAft>
                <a:spcPts val="0"/>
              </a:spcAft>
              <a:buNone/>
              <a:tabLst/>
              <a:defRPr lang="en-CA" sz="1600" b="0" i="0" u="none" strike="noStrike" kern="1200" spc="0">
                <a:solidFill>
                  <a:srgbClr val="535353"/>
                </a:solidFill>
                <a:latin typeface="Calibri" pitchFamily="18"/>
                <a:ea typeface="Calibri" pitchFamily="2"/>
                <a:cs typeface="Calibri" pitchFamily="2"/>
              </a:defRPr>
            </a:lvl1pPr>
          </a:lstStyle>
          <a:p>
            <a:pPr lvl="0"/>
            <a:fld id="{A17A1031-3020-47A6-9405-4AED37848485}" type="slidenum">
              <a:t>‹N°›</a:t>
            </a:fld>
            <a:endParaRPr lang="en-CA"/>
          </a:p>
        </p:txBody>
      </p:sp>
      <p:sp>
        <p:nvSpPr>
          <p:cNvPr id="3" name="Espace réservé du titre 2"/>
          <p:cNvSpPr txBox="1">
            <a:spLocks noGrp="1"/>
          </p:cNvSpPr>
          <p:nvPr>
            <p:ph type="title"/>
          </p:nvPr>
        </p:nvSpPr>
        <p:spPr>
          <a:xfrm>
            <a:off x="650160" y="389160"/>
            <a:ext cx="11703600" cy="1628280"/>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CA"/>
          </a:p>
        </p:txBody>
      </p:sp>
      <p:sp>
        <p:nvSpPr>
          <p:cNvPr id="4" name="Espace réservé du texte 3"/>
          <p:cNvSpPr txBox="1">
            <a:spLocks noGrp="1"/>
          </p:cNvSpPr>
          <p:nvPr>
            <p:ph type="body" idx="1"/>
          </p:nvPr>
        </p:nvSpPr>
        <p:spPr>
          <a:xfrm>
            <a:off x="650160" y="2282040"/>
            <a:ext cx="11703600" cy="6436800"/>
          </a:xfrm>
          <a:prstGeom prst="rect">
            <a:avLst/>
          </a:prstGeom>
          <a:noFill/>
          <a:ln>
            <a:noFill/>
          </a:ln>
        </p:spPr>
        <p:txBody>
          <a:bodyPr lIns="0" tIns="0" rIns="0" bIns="0"/>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indent="0" algn="ctr" rtl="0" hangingPunct="0">
        <a:tabLst/>
        <a:defRPr lang="en-CA" sz="4200" b="0" i="0" u="none" strike="noStrike" kern="1200" spc="0">
          <a:ln>
            <a:noFill/>
          </a:ln>
          <a:solidFill>
            <a:srgbClr val="535353"/>
          </a:solidFill>
          <a:latin typeface="Gill Sans Light" pitchFamily="18"/>
        </a:defRPr>
      </a:lvl1pPr>
    </p:titleStyle>
    <p:bodyStyle>
      <a:lvl1pPr marL="0" marR="57960" indent="0" algn="ctr" rtl="0" hangingPunct="0">
        <a:spcBef>
          <a:spcPts val="0"/>
        </a:spcBef>
        <a:spcAft>
          <a:spcPts val="1417"/>
        </a:spcAft>
        <a:tabLst/>
        <a:defRPr lang="en-CA" sz="4400" b="0" i="0" u="none" strike="noStrike" kern="1200" spc="0">
          <a:ln>
            <a:noFill/>
          </a:ln>
          <a:solidFill>
            <a:srgbClr val="535353"/>
          </a:solidFill>
          <a:latin typeface="Lucida Grande" pitchFamily="18"/>
        </a:defRPr>
      </a:lvl1pPr>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hape 191"/>
          <p:cNvSpPr txBox="1">
            <a:spLocks noGrp="1"/>
          </p:cNvSpPr>
          <p:nvPr>
            <p:ph type="title"/>
          </p:nvPr>
        </p:nvSpPr>
        <p:spPr>
          <a:xfrm>
            <a:off x="355680" y="254160"/>
            <a:ext cx="12293280" cy="2437920"/>
          </a:xfrm>
          <a:prstGeom prst="rect">
            <a:avLst/>
          </a:prstGeom>
          <a:noFill/>
          <a:ln>
            <a:noFill/>
          </a:ln>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CA"/>
              <a:t>Click to edit the title text formatTitle Text</a:t>
            </a:r>
          </a:p>
        </p:txBody>
      </p:sp>
      <p:sp>
        <p:nvSpPr>
          <p:cNvPr id="3" name="Shape 192"/>
          <p:cNvSpPr txBox="1">
            <a:spLocks noGrp="1"/>
          </p:cNvSpPr>
          <p:nvPr>
            <p:ph type="body" idx="1"/>
          </p:nvPr>
        </p:nvSpPr>
        <p:spPr>
          <a:xfrm>
            <a:off x="355680" y="3187800"/>
            <a:ext cx="12293280" cy="5841720"/>
          </a:xfrm>
          <a:prstGeom prst="rect">
            <a:avLst/>
          </a:prstGeom>
          <a:noFill/>
          <a:ln>
            <a:noFill/>
          </a:ln>
        </p:spPr>
        <p:txBody>
          <a:bodyPr wrap="square" lIns="50760" tIns="50760" rIns="50760" bIns="50760" anchor="ctr"/>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en-CA"/>
              <a:t>Click to edit the outline text format</a:t>
            </a:r>
          </a:p>
          <a:p>
            <a:pPr lvl="1"/>
            <a:r>
              <a:rPr lang="en-CA"/>
              <a:t>Second Outline Level</a:t>
            </a:r>
          </a:p>
          <a:p>
            <a:pPr lvl="2"/>
            <a:r>
              <a:rPr lang="en-CA"/>
              <a:t>Third Outline Level</a:t>
            </a:r>
          </a:p>
          <a:p>
            <a:pPr lvl="3"/>
            <a:r>
              <a:rPr lang="en-CA"/>
              <a:t>Fourth Outline Level</a:t>
            </a:r>
          </a:p>
          <a:p>
            <a:pPr lvl="4"/>
            <a:r>
              <a:rPr lang="en-CA"/>
              <a:t>Fifth Outline Level</a:t>
            </a:r>
          </a:p>
          <a:p>
            <a:pPr lvl="5"/>
            <a:r>
              <a:rPr lang="en-CA"/>
              <a:t>Sixth Outline Level</a:t>
            </a:r>
          </a:p>
          <a:p>
            <a:pPr lvl="6"/>
            <a:r>
              <a:rPr lang="en-CA"/>
              <a:t>Seventh Outline Level</a:t>
            </a:r>
          </a:p>
          <a:p>
            <a:pPr lvl="7"/>
            <a:r>
              <a:rPr lang="en-CA"/>
              <a:t>Eighth Outline Level</a:t>
            </a:r>
          </a:p>
          <a:p>
            <a:pPr lvl="0"/>
            <a:r>
              <a:rPr lang="en-CA"/>
              <a:t>Ninth Outline LevelBody Level One</a:t>
            </a:r>
          </a:p>
          <a:p>
            <a:pPr lvl="1"/>
            <a:r>
              <a:rPr lang="en-CA"/>
              <a:t>Body Level Two</a:t>
            </a:r>
          </a:p>
          <a:p>
            <a:pPr lvl="2"/>
            <a:r>
              <a:rPr lang="en-CA"/>
              <a:t>Body Level Three</a:t>
            </a:r>
          </a:p>
          <a:p>
            <a:pPr lvl="3"/>
            <a:r>
              <a:rPr lang="en-CA"/>
              <a:t>Body Level Four</a:t>
            </a:r>
          </a:p>
          <a:p>
            <a:pPr lvl="4"/>
            <a:r>
              <a:rPr lang="en-CA"/>
              <a:t>Body Level Five</a:t>
            </a: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lvl="0" indent="0" algn="ctr" rtl="0" hangingPunct="0">
        <a:buNone/>
        <a:tabLst/>
        <a:defRPr lang="en-CA" sz="7200" b="0" i="0" u="none" strike="noStrike" kern="1200" spc="0">
          <a:ln>
            <a:noFill/>
          </a:ln>
          <a:solidFill>
            <a:srgbClr val="535353"/>
          </a:solidFill>
          <a:latin typeface="Gill Sans Light" pitchFamily="18"/>
          <a:ea typeface="Gill Sans Light" pitchFamily="2"/>
          <a:cs typeface="Gill Sans Light" pitchFamily="2"/>
        </a:defRPr>
      </a:lvl1pPr>
    </p:titleStyle>
    <p:bodyStyle>
      <a:lvl1pPr lvl="0" rtl="0" hangingPunct="0">
        <a:buSzPct val="45000"/>
        <a:buFont typeface="StarSymbol"/>
        <a:buChar char="●"/>
        <a:tabLst/>
        <a:defRPr lang="en-CA" sz="3800" b="0" i="0" u="none" strike="noStrike" spc="0">
          <a:solidFill>
            <a:srgbClr val="535353"/>
          </a:solidFill>
          <a:latin typeface="Gill Sans Light" pitchFamily="18"/>
          <a:ea typeface="Gill Sans Light" pitchFamily="2"/>
          <a:cs typeface="Gill Sans Light" pitchFamily="2"/>
        </a:defRPr>
      </a:lvl1pPr>
      <a:lvl2pPr lvl="1" rtl="0" hangingPunct="0">
        <a:buSzPct val="75000"/>
        <a:buFont typeface="StarSymbol"/>
        <a:buChar char="–"/>
        <a:tabLst/>
        <a:defRPr lang="en-CA" sz="3800" b="0" i="0" u="none" strike="noStrike" spc="0">
          <a:solidFill>
            <a:srgbClr val="535353"/>
          </a:solidFill>
          <a:latin typeface="Gill Sans Light" pitchFamily="18"/>
          <a:ea typeface="Gill Sans Light" pitchFamily="2"/>
          <a:cs typeface="Gill Sans Light" pitchFamily="2"/>
        </a:defRPr>
      </a:lvl2pPr>
      <a:lvl3pPr lvl="2" rtl="0" hangingPunct="0">
        <a:buSzPct val="45000"/>
        <a:buFont typeface="StarSymbol"/>
        <a:buChar char="●"/>
        <a:tabLst/>
        <a:defRPr lang="en-CA" sz="3800" b="0" i="0" u="none" strike="noStrike" spc="0">
          <a:solidFill>
            <a:srgbClr val="535353"/>
          </a:solidFill>
          <a:latin typeface="Gill Sans Light" pitchFamily="18"/>
          <a:ea typeface="Gill Sans Light" pitchFamily="2"/>
          <a:cs typeface="Gill Sans Light" pitchFamily="2"/>
        </a:defRPr>
      </a:lvl3pPr>
      <a:lvl4pPr lvl="3" rtl="0" hangingPunct="0">
        <a:buSzPct val="75000"/>
        <a:buFont typeface="StarSymbol"/>
        <a:buChar char="–"/>
        <a:tabLst/>
        <a:defRPr lang="en-CA" sz="3800" b="0" i="0" u="none" strike="noStrike" spc="0">
          <a:solidFill>
            <a:srgbClr val="535353"/>
          </a:solidFill>
          <a:latin typeface="Gill Sans Light" pitchFamily="18"/>
          <a:ea typeface="Gill Sans Light" pitchFamily="2"/>
          <a:cs typeface="Gill Sans Light" pitchFamily="2"/>
        </a:defRPr>
      </a:lvl4pPr>
      <a:lvl5pPr lvl="4" rtl="0" hangingPunct="0">
        <a:buSzPct val="45000"/>
        <a:buFont typeface="StarSymbol"/>
        <a:buChar char="●"/>
        <a:tabLst/>
        <a:defRPr lang="en-CA" sz="3800" b="0" i="0" u="none" strike="noStrike" spc="0">
          <a:solidFill>
            <a:srgbClr val="535353"/>
          </a:solidFill>
          <a:latin typeface="Gill Sans Light" pitchFamily="18"/>
          <a:ea typeface="Gill Sans Light" pitchFamily="2"/>
          <a:cs typeface="Gill Sans Light" pitchFamily="2"/>
        </a:defRPr>
      </a:lvl5pPr>
      <a:lvl6pPr lvl="5" rtl="0" hangingPunct="0">
        <a:buSzPct val="45000"/>
        <a:buFont typeface="StarSymbol"/>
        <a:buChar char="●"/>
        <a:tabLst/>
        <a:defRPr lang="en-CA" sz="3800" b="0" i="0" u="none" strike="noStrike" spc="0">
          <a:solidFill>
            <a:srgbClr val="535353"/>
          </a:solidFill>
          <a:latin typeface="Gill Sans Light" pitchFamily="18"/>
          <a:ea typeface="Gill Sans Light" pitchFamily="2"/>
          <a:cs typeface="Gill Sans Light" pitchFamily="2"/>
        </a:defRPr>
      </a:lvl6pPr>
      <a:lvl7pPr lvl="6" rtl="0" hangingPunct="0">
        <a:buSzPct val="45000"/>
        <a:buFont typeface="StarSymbol"/>
        <a:buChar char="●"/>
        <a:tabLst/>
        <a:defRPr lang="en-CA" sz="3800" b="0" i="0" u="none" strike="noStrike" spc="0">
          <a:solidFill>
            <a:srgbClr val="535353"/>
          </a:solidFill>
          <a:latin typeface="Gill Sans Light" pitchFamily="18"/>
          <a:ea typeface="Gill Sans Light" pitchFamily="2"/>
          <a:cs typeface="Gill Sans Light" pitchFamily="2"/>
        </a:defRPr>
      </a:lvl7pPr>
      <a:lvl8pPr lvl="7" rtl="0" hangingPunct="0">
        <a:buSzPct val="45000"/>
        <a:buFont typeface="StarSymbol"/>
        <a:buChar char="●"/>
        <a:tabLst/>
        <a:defRPr lang="en-CA" sz="3800" b="0" i="0" u="none" strike="noStrike" spc="0">
          <a:solidFill>
            <a:srgbClr val="535353"/>
          </a:solidFill>
          <a:latin typeface="Gill Sans Light" pitchFamily="18"/>
          <a:ea typeface="Gill Sans Light" pitchFamily="2"/>
          <a:cs typeface="Gill Sans Light" pitchFamily="2"/>
        </a:defRPr>
      </a:lvl8pPr>
      <a:lvl9pPr marL="0" marR="57960" lvl="0" indent="0" rtl="0" hangingPunct="0">
        <a:spcBef>
          <a:spcPts val="3801"/>
        </a:spcBef>
        <a:spcAft>
          <a:spcPts val="1417"/>
        </a:spcAft>
        <a:buClr>
          <a:srgbClr val="535353"/>
        </a:buClr>
        <a:buSzPct val="82000"/>
        <a:buFont typeface="Arial" pitchFamily="32"/>
        <a:buChar char="•"/>
        <a:tabLst/>
        <a:defRPr lang="en-CA" sz="3800" b="0" i="0" u="none" strike="noStrike" spc="0">
          <a:solidFill>
            <a:srgbClr val="535353"/>
          </a:solidFill>
          <a:latin typeface="Gill Sans Light" pitchFamily="18"/>
          <a:ea typeface="Gill Sans Light" pitchFamily="2"/>
          <a:cs typeface="Gill Sans Light" pitchFamily="2"/>
        </a:defRPr>
      </a:lvl9pPr>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titre 1"/>
          <p:cNvSpPr txBox="1">
            <a:spLocks noGrp="1"/>
          </p:cNvSpPr>
          <p:nvPr>
            <p:ph type="title"/>
          </p:nvPr>
        </p:nvSpPr>
        <p:spPr>
          <a:xfrm>
            <a:off x="650160" y="389160"/>
            <a:ext cx="11703600" cy="1628280"/>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CA"/>
          </a:p>
        </p:txBody>
      </p:sp>
      <p:sp>
        <p:nvSpPr>
          <p:cNvPr id="3" name="Espace réservé du texte 2"/>
          <p:cNvSpPr txBox="1">
            <a:spLocks noGrp="1"/>
          </p:cNvSpPr>
          <p:nvPr>
            <p:ph type="body" idx="1"/>
          </p:nvPr>
        </p:nvSpPr>
        <p:spPr>
          <a:xfrm>
            <a:off x="650160" y="2282040"/>
            <a:ext cx="11703600" cy="6436800"/>
          </a:xfrm>
          <a:prstGeom prst="rect">
            <a:avLst/>
          </a:prstGeom>
          <a:noFill/>
          <a:ln>
            <a:noFill/>
          </a:ln>
        </p:spPr>
        <p:txBody>
          <a:bodyPr lIns="0" tIns="0" rIns="0" bIns="0"/>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indent="0" algn="ctr" rtl="0" hangingPunct="0">
        <a:tabLst/>
        <a:defRPr lang="en-CA" sz="4200" b="0" i="0" u="none" strike="noStrike" kern="1200" spc="0">
          <a:ln>
            <a:noFill/>
          </a:ln>
          <a:solidFill>
            <a:srgbClr val="535353"/>
          </a:solidFill>
          <a:latin typeface="Gill Sans Light" pitchFamily="18"/>
        </a:defRPr>
      </a:lvl1pPr>
    </p:titleStyle>
    <p:bodyStyle>
      <a:lvl1pPr marL="0" marR="57960" indent="0" algn="ctr" rtl="0" hangingPunct="0">
        <a:spcBef>
          <a:spcPts val="0"/>
        </a:spcBef>
        <a:spcAft>
          <a:spcPts val="1417"/>
        </a:spcAft>
        <a:tabLst/>
        <a:defRPr lang="en-CA" sz="4400" b="0" i="0" u="none" strike="noStrike" kern="1200" spc="0">
          <a:ln>
            <a:noFill/>
          </a:ln>
          <a:solidFill>
            <a:srgbClr val="535353"/>
          </a:solidFill>
          <a:latin typeface="Lucida Grande" pitchFamily="18"/>
        </a:defRPr>
      </a:lvl1pPr>
    </p:bodyStyle>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hape 227"/>
          <p:cNvSpPr txBox="1">
            <a:spLocks noGrp="1"/>
          </p:cNvSpPr>
          <p:nvPr>
            <p:ph type="title"/>
          </p:nvPr>
        </p:nvSpPr>
        <p:spPr>
          <a:xfrm>
            <a:off x="355680" y="254160"/>
            <a:ext cx="12293280" cy="2437920"/>
          </a:xfrm>
          <a:prstGeom prst="rect">
            <a:avLst/>
          </a:prstGeom>
          <a:noFill/>
          <a:ln>
            <a:noFill/>
          </a:ln>
        </p:spPr>
        <p:txBody>
          <a:bodyPr wrap="square" lIns="0" tIns="0" rIns="0" bIns="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CA"/>
              <a:t>Click to edit the title text formatTitle Text</a:t>
            </a:r>
          </a:p>
        </p:txBody>
      </p:sp>
      <p:sp>
        <p:nvSpPr>
          <p:cNvPr id="3" name="Espace réservé du texte 2"/>
          <p:cNvSpPr txBox="1">
            <a:spLocks noGrp="1"/>
          </p:cNvSpPr>
          <p:nvPr>
            <p:ph type="body" idx="1"/>
          </p:nvPr>
        </p:nvSpPr>
        <p:spPr>
          <a:xfrm>
            <a:off x="650160" y="2282040"/>
            <a:ext cx="11703600" cy="6436800"/>
          </a:xfrm>
          <a:prstGeom prst="rect">
            <a:avLst/>
          </a:prstGeom>
          <a:noFill/>
          <a:ln>
            <a:noFill/>
          </a:ln>
        </p:spPr>
        <p:txBody>
          <a:bodyPr lIns="0" tIns="0" rIns="0" bIns="0"/>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lvl="0" indent="0" algn="ctr" rtl="0" hangingPunct="0">
        <a:buNone/>
        <a:tabLst/>
        <a:defRPr lang="en-CA" sz="7200" b="0" i="0" u="none" strike="noStrike" kern="1200" spc="0">
          <a:ln>
            <a:noFill/>
          </a:ln>
          <a:solidFill>
            <a:srgbClr val="535353"/>
          </a:solidFill>
          <a:latin typeface="Gill Sans Light" pitchFamily="18"/>
          <a:ea typeface="Gill Sans Light" pitchFamily="2"/>
          <a:cs typeface="Gill Sans Light" pitchFamily="2"/>
        </a:defRPr>
      </a:lvl1pPr>
    </p:titleStyle>
    <p:bodyStyle>
      <a:lvl1pPr marL="0" marR="57960" indent="0" algn="ctr" rtl="0" hangingPunct="0">
        <a:spcBef>
          <a:spcPts val="0"/>
        </a:spcBef>
        <a:spcAft>
          <a:spcPts val="1417"/>
        </a:spcAft>
        <a:tabLst/>
        <a:defRPr lang="en-CA" sz="4400" b="0" i="0" u="none" strike="noStrike" kern="1200" spc="0">
          <a:ln>
            <a:noFill/>
          </a:ln>
          <a:solidFill>
            <a:srgbClr val="535353"/>
          </a:solidFill>
          <a:latin typeface="Lucida Grande" pitchFamily="18"/>
        </a:defRPr>
      </a:lvl1pPr>
    </p:bodyStyle>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a:effectLst/>
      </p:bgPr>
    </p:bg>
    <p:spTree>
      <p:nvGrpSpPr>
        <p:cNvPr id="1" name=""/>
        <p:cNvGrpSpPr/>
        <p:nvPr/>
      </p:nvGrpSpPr>
      <p:grpSpPr>
        <a:xfrm>
          <a:off x="0" y="0"/>
          <a:ext cx="0" cy="0"/>
          <a:chOff x="0" y="0"/>
          <a:chExt cx="0" cy="0"/>
        </a:xfrm>
      </p:grpSpPr>
      <p:sp>
        <p:nvSpPr>
          <p:cNvPr id="2" name="Shape 294"/>
          <p:cNvSpPr txBox="1">
            <a:spLocks noGrp="1"/>
          </p:cNvSpPr>
          <p:nvPr>
            <p:ph type="title"/>
          </p:nvPr>
        </p:nvSpPr>
        <p:spPr>
          <a:xfrm>
            <a:off x="1270080" y="3225960"/>
            <a:ext cx="10464480" cy="3301560"/>
          </a:xfrm>
          <a:prstGeom prst="rect">
            <a:avLst/>
          </a:prstGeom>
          <a:noFill/>
          <a:ln>
            <a:noFill/>
          </a:ln>
        </p:spPr>
        <p:txBody>
          <a:bodyPr wrap="square" lIns="0" tIns="0" rIns="0" bIns="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CA"/>
              <a:t>Click to edit the title text formatTitle Text</a:t>
            </a:r>
          </a:p>
        </p:txBody>
      </p:sp>
      <p:sp>
        <p:nvSpPr>
          <p:cNvPr id="3" name="Espace réservé du texte 2"/>
          <p:cNvSpPr txBox="1">
            <a:spLocks noGrp="1"/>
          </p:cNvSpPr>
          <p:nvPr>
            <p:ph type="body" idx="1"/>
          </p:nvPr>
        </p:nvSpPr>
        <p:spPr>
          <a:xfrm>
            <a:off x="650160" y="2282040"/>
            <a:ext cx="11703600" cy="6436800"/>
          </a:xfrm>
          <a:prstGeom prst="rect">
            <a:avLst/>
          </a:prstGeom>
          <a:noFill/>
          <a:ln>
            <a:noFill/>
          </a:ln>
        </p:spPr>
        <p:txBody>
          <a:bodyPr lIns="0" tIns="0" rIns="0" bIns="0"/>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lvl="0" indent="0" algn="ctr" rtl="0" hangingPunct="0">
        <a:buNone/>
        <a:tabLst/>
        <a:defRPr lang="en-CA" sz="8000" b="0" i="0" u="none" strike="noStrike" kern="1200" spc="0">
          <a:ln>
            <a:noFill/>
          </a:ln>
          <a:solidFill>
            <a:srgbClr val="FFFFFF"/>
          </a:solidFill>
          <a:latin typeface="Helvetica" pitchFamily="18"/>
          <a:ea typeface="Helvetica" pitchFamily="2"/>
          <a:cs typeface="Helvetica" pitchFamily="2"/>
        </a:defRPr>
      </a:lvl1pPr>
    </p:titleStyle>
    <p:bodyStyle>
      <a:lvl1pPr marL="0" marR="57960" indent="0" algn="ctr" rtl="0" hangingPunct="0">
        <a:spcBef>
          <a:spcPts val="0"/>
        </a:spcBef>
        <a:spcAft>
          <a:spcPts val="1417"/>
        </a:spcAft>
        <a:tabLst/>
        <a:defRPr lang="en-CA" sz="4400" b="0" i="0" u="none" strike="noStrike" kern="1200" spc="0">
          <a:ln>
            <a:noFill/>
          </a:ln>
          <a:solidFill>
            <a:srgbClr val="535353"/>
          </a:solidFill>
          <a:latin typeface="Lucida Grande" pitchFamily="18"/>
        </a:defRPr>
      </a:lvl1pPr>
    </p:bodyStyle>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hape 166"/>
          <p:cNvSpPr txBox="1">
            <a:spLocks noGrp="1"/>
          </p:cNvSpPr>
          <p:nvPr>
            <p:ph type="title"/>
          </p:nvPr>
        </p:nvSpPr>
        <p:spPr>
          <a:xfrm>
            <a:off x="355680" y="254160"/>
            <a:ext cx="12293280" cy="2437920"/>
          </a:xfrm>
          <a:prstGeom prst="rect">
            <a:avLst/>
          </a:prstGeom>
          <a:noFill/>
          <a:ln>
            <a:noFill/>
          </a:ln>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CA"/>
              <a:t>Click to edit the title text formatTitle Text</a:t>
            </a:r>
          </a:p>
        </p:txBody>
      </p:sp>
      <p:sp>
        <p:nvSpPr>
          <p:cNvPr id="3" name="Espace réservé du texte 2"/>
          <p:cNvSpPr txBox="1">
            <a:spLocks noGrp="1"/>
          </p:cNvSpPr>
          <p:nvPr>
            <p:ph type="body" idx="1"/>
          </p:nvPr>
        </p:nvSpPr>
        <p:spPr>
          <a:xfrm>
            <a:off x="650160" y="2282040"/>
            <a:ext cx="11703600" cy="6436800"/>
          </a:xfrm>
          <a:prstGeom prst="rect">
            <a:avLst/>
          </a:prstGeom>
          <a:noFill/>
          <a:ln>
            <a:noFill/>
          </a:ln>
        </p:spPr>
        <p:txBody>
          <a:bodyPr lIns="0" tIns="0" rIns="0" bIns="0"/>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lvl="0" indent="0" algn="ctr" rtl="0" hangingPunct="0">
        <a:buNone/>
        <a:tabLst/>
        <a:defRPr lang="en-CA" sz="7200" b="0" i="0" u="none" strike="noStrike" kern="1200" spc="0">
          <a:ln>
            <a:noFill/>
          </a:ln>
          <a:solidFill>
            <a:srgbClr val="535353"/>
          </a:solidFill>
          <a:latin typeface="Gill Sans Light" pitchFamily="18"/>
          <a:ea typeface="Gill Sans Light" pitchFamily="2"/>
          <a:cs typeface="Gill Sans Light" pitchFamily="2"/>
        </a:defRPr>
      </a:lvl1pPr>
    </p:titleStyle>
    <p:bodyStyle>
      <a:lvl1pPr marL="0" marR="57960" indent="0" algn="ctr" rtl="0" hangingPunct="0">
        <a:spcBef>
          <a:spcPts val="0"/>
        </a:spcBef>
        <a:spcAft>
          <a:spcPts val="1417"/>
        </a:spcAft>
        <a:tabLst/>
        <a:defRPr lang="en-CA" sz="4400" b="0" i="0" u="none" strike="noStrike" kern="1200" spc="0">
          <a:ln>
            <a:noFill/>
          </a:ln>
          <a:solidFill>
            <a:srgbClr val="535353"/>
          </a:solidFill>
          <a:latin typeface="Lucida Grande" pitchFamily="18"/>
        </a:defRPr>
      </a:lvl1pPr>
    </p:bodyStyle>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jpg"/>
          <p:cNvPicPr>
            <a:picLocks noChangeAspect="1"/>
          </p:cNvPicPr>
          <p:nvPr/>
        </p:nvPicPr>
        <p:blipFill>
          <a:blip r:embed="rId13">
            <a:lum/>
            <a:alphaModFix/>
          </a:blip>
          <a:srcRect/>
          <a:stretch>
            <a:fillRect/>
          </a:stretch>
        </p:blipFill>
        <p:spPr>
          <a:xfrm>
            <a:off x="0" y="0"/>
            <a:ext cx="13004280" cy="9753120"/>
          </a:xfrm>
          <a:prstGeom prst="rect">
            <a:avLst/>
          </a:prstGeom>
          <a:noFill/>
          <a:ln>
            <a:noFill/>
          </a:ln>
        </p:spPr>
      </p:pic>
      <p:sp>
        <p:nvSpPr>
          <p:cNvPr id="3" name="Shape 264"/>
          <p:cNvSpPr txBox="1">
            <a:spLocks noGrp="1"/>
          </p:cNvSpPr>
          <p:nvPr>
            <p:ph type="title"/>
          </p:nvPr>
        </p:nvSpPr>
        <p:spPr>
          <a:xfrm>
            <a:off x="647640" y="130320"/>
            <a:ext cx="11709000" cy="2144520"/>
          </a:xfrm>
          <a:prstGeom prst="rect">
            <a:avLst/>
          </a:prstGeom>
          <a:noFill/>
          <a:ln>
            <a:noFill/>
          </a:ln>
        </p:spPr>
        <p:txBody>
          <a:bodyPr wrap="square" lIns="0" tIns="0" rIns="0" bIns="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CA"/>
              <a:t>Click to edit the title text formatTitle Text</a:t>
            </a:r>
          </a:p>
        </p:txBody>
      </p:sp>
      <p:sp>
        <p:nvSpPr>
          <p:cNvPr id="4" name="Shape 265"/>
          <p:cNvSpPr txBox="1">
            <a:spLocks noGrp="1"/>
          </p:cNvSpPr>
          <p:nvPr>
            <p:ph type="body" idx="1"/>
          </p:nvPr>
        </p:nvSpPr>
        <p:spPr>
          <a:xfrm>
            <a:off x="647640" y="2273400"/>
            <a:ext cx="11709000" cy="7480079"/>
          </a:xfrm>
          <a:prstGeom prst="rect">
            <a:avLst/>
          </a:prstGeom>
          <a:noFill/>
          <a:ln>
            <a:noFill/>
          </a:ln>
        </p:spPr>
        <p:txBody>
          <a:bodyPr wrap="square" lIns="90000" tIns="45000" rIns="90000" bIns="45000" anchor="t"/>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en-CA"/>
              <a:t>Click to edit the outline text format</a:t>
            </a:r>
          </a:p>
          <a:p>
            <a:pPr lvl="1"/>
            <a:r>
              <a:rPr lang="en-CA"/>
              <a:t>Second Outline Level</a:t>
            </a:r>
          </a:p>
          <a:p>
            <a:pPr lvl="2"/>
            <a:r>
              <a:rPr lang="en-CA"/>
              <a:t>Third Outline Level</a:t>
            </a:r>
          </a:p>
          <a:p>
            <a:pPr lvl="3"/>
            <a:r>
              <a:rPr lang="en-CA"/>
              <a:t>Fourth Outline Level</a:t>
            </a:r>
          </a:p>
          <a:p>
            <a:pPr lvl="4"/>
            <a:r>
              <a:rPr lang="en-CA"/>
              <a:t>Fifth Outline Level</a:t>
            </a:r>
          </a:p>
          <a:p>
            <a:pPr lvl="5"/>
            <a:r>
              <a:rPr lang="en-CA"/>
              <a:t>Sixth Outline Level</a:t>
            </a:r>
          </a:p>
          <a:p>
            <a:pPr lvl="6"/>
            <a:r>
              <a:rPr lang="en-CA"/>
              <a:t>Seventh Outline Level</a:t>
            </a:r>
          </a:p>
          <a:p>
            <a:pPr lvl="7"/>
            <a:r>
              <a:rPr lang="en-CA"/>
              <a:t>Eighth Outline Level</a:t>
            </a:r>
          </a:p>
          <a:p>
            <a:pPr lvl="0"/>
            <a:r>
              <a:rPr lang="en-CA"/>
              <a:t>Ninth Outline LevelBody Level One</a:t>
            </a:r>
          </a:p>
          <a:p>
            <a:pPr lvl="1"/>
            <a:r>
              <a:rPr lang="en-CA"/>
              <a:t>Body Level Two</a:t>
            </a:r>
          </a:p>
          <a:p>
            <a:pPr lvl="2"/>
            <a:r>
              <a:rPr lang="en-CA"/>
              <a:t>Body Level Three</a:t>
            </a:r>
          </a:p>
          <a:p>
            <a:pPr lvl="3"/>
            <a:r>
              <a:rPr lang="en-CA"/>
              <a:t>Body Level Four</a:t>
            </a:r>
          </a:p>
          <a:p>
            <a:pPr lvl="4"/>
            <a:r>
              <a:rPr lang="en-CA"/>
              <a:t>Body Level Five</a:t>
            </a:r>
          </a:p>
        </p:txBody>
      </p:sp>
      <p:sp>
        <p:nvSpPr>
          <p:cNvPr id="5" name="Shape 266"/>
          <p:cNvSpPr txBox="1">
            <a:spLocks noGrp="1"/>
          </p:cNvSpPr>
          <p:nvPr>
            <p:ph type="sldNum" sz="quarter" idx="4"/>
          </p:nvPr>
        </p:nvSpPr>
        <p:spPr>
          <a:xfrm>
            <a:off x="10650599" y="9136080"/>
            <a:ext cx="370800" cy="329760"/>
          </a:xfrm>
          <a:prstGeom prst="rect">
            <a:avLst/>
          </a:prstGeom>
          <a:noFill/>
          <a:ln>
            <a:noFill/>
          </a:ln>
        </p:spPr>
        <p:txBody>
          <a:bodyPr wrap="square" lIns="0" tIns="0" rIns="0" bIns="0" anchor="t" anchorCtr="0"/>
          <a:lstStyle>
            <a:lvl1pPr lvl="0" algn="ctr" rtl="0" hangingPunct="0">
              <a:spcBef>
                <a:spcPts val="0"/>
              </a:spcBef>
              <a:spcAft>
                <a:spcPts val="0"/>
              </a:spcAft>
              <a:buNone/>
              <a:tabLst/>
              <a:defRPr lang="en-CA" sz="1600" b="0" i="0" u="none" strike="noStrike" kern="1200" spc="0">
                <a:solidFill>
                  <a:srgbClr val="535353"/>
                </a:solidFill>
                <a:latin typeface="Gill Sans Light" pitchFamily="18"/>
                <a:ea typeface="Gill Sans Light" pitchFamily="2"/>
                <a:cs typeface="Gill Sans Light" pitchFamily="2"/>
              </a:defRPr>
            </a:lvl1pPr>
          </a:lstStyle>
          <a:p>
            <a:pPr lvl="0"/>
            <a:fld id="{842E1D6F-FCF4-4E25-A057-47DEB7A0FE25}" type="slidenum">
              <a:t>‹N°›</a:t>
            </a:fld>
            <a:endParaRPr lang="en-CA"/>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6480" marR="57960" lvl="0" indent="-6120" algn="ctr" rtl="0" hangingPunct="0">
        <a:buNone/>
        <a:tabLst/>
        <a:defRPr lang="en-CA" sz="6200" b="0" i="0" u="none" strike="noStrike" kern="1200" spc="0">
          <a:ln>
            <a:noFill/>
          </a:ln>
          <a:solidFill>
            <a:srgbClr val="535353"/>
          </a:solidFill>
          <a:latin typeface="Lucida Grande" pitchFamily="18"/>
          <a:ea typeface="Lucida Grande" pitchFamily="2"/>
          <a:cs typeface="Lucida Grande" pitchFamily="2"/>
        </a:defRPr>
      </a:lvl1pPr>
    </p:titleStyle>
    <p:bodyStyle>
      <a:lvl1pPr lvl="0" rtl="0" hangingPunct="0">
        <a:buSzPct val="45000"/>
        <a:buFont typeface="StarSymbol"/>
        <a:buChar char="●"/>
        <a:tabLst/>
        <a:defRPr lang="en-CA" sz="4400" b="0" i="0" u="none" strike="noStrike" spc="0">
          <a:latin typeface="Lucida Grande" pitchFamily="18"/>
          <a:ea typeface="Lucida Grande" pitchFamily="2"/>
          <a:cs typeface="Lucida Grande" pitchFamily="2"/>
        </a:defRPr>
      </a:lvl1pPr>
      <a:lvl2pPr lvl="1" rtl="0" hangingPunct="0">
        <a:buSzPct val="75000"/>
        <a:buFont typeface="StarSymbol"/>
        <a:buChar char="–"/>
        <a:tabLst/>
        <a:defRPr lang="en-CA" sz="4400" b="0" i="0" u="none" strike="noStrike" spc="0">
          <a:latin typeface="Lucida Grande" pitchFamily="18"/>
          <a:ea typeface="Lucida Grande" pitchFamily="2"/>
          <a:cs typeface="Lucida Grande" pitchFamily="2"/>
        </a:defRPr>
      </a:lvl2pPr>
      <a:lvl3pPr lvl="2" rtl="0" hangingPunct="0">
        <a:buSzPct val="45000"/>
        <a:buFont typeface="StarSymbol"/>
        <a:buChar char="●"/>
        <a:tabLst/>
        <a:defRPr lang="en-CA" sz="4400" b="0" i="0" u="none" strike="noStrike" spc="0">
          <a:latin typeface="Lucida Grande" pitchFamily="18"/>
          <a:ea typeface="Lucida Grande" pitchFamily="2"/>
          <a:cs typeface="Lucida Grande" pitchFamily="2"/>
        </a:defRPr>
      </a:lvl3pPr>
      <a:lvl4pPr lvl="3" rtl="0" hangingPunct="0">
        <a:buSzPct val="75000"/>
        <a:buFont typeface="StarSymbol"/>
        <a:buChar char="–"/>
        <a:tabLst/>
        <a:defRPr lang="en-CA" sz="4400" b="0" i="0" u="none" strike="noStrike" spc="0">
          <a:latin typeface="Lucida Grande" pitchFamily="18"/>
          <a:ea typeface="Lucida Grande" pitchFamily="2"/>
          <a:cs typeface="Lucida Grande" pitchFamily="2"/>
        </a:defRPr>
      </a:lvl4pPr>
      <a:lvl5pPr lvl="4" rtl="0" hangingPunct="0">
        <a:buSzPct val="45000"/>
        <a:buFont typeface="StarSymbol"/>
        <a:buChar char="●"/>
        <a:tabLst/>
        <a:defRPr lang="en-CA" sz="4400" b="0" i="0" u="none" strike="noStrike" spc="0">
          <a:latin typeface="Lucida Grande" pitchFamily="18"/>
          <a:ea typeface="Lucida Grande" pitchFamily="2"/>
          <a:cs typeface="Lucida Grande" pitchFamily="2"/>
        </a:defRPr>
      </a:lvl5pPr>
      <a:lvl6pPr lvl="5" rtl="0" hangingPunct="0">
        <a:buSzPct val="45000"/>
        <a:buFont typeface="StarSymbol"/>
        <a:buChar char="●"/>
        <a:tabLst/>
        <a:defRPr lang="en-CA" sz="4400" b="0" i="0" u="none" strike="noStrike" spc="0">
          <a:latin typeface="Lucida Grande" pitchFamily="18"/>
          <a:ea typeface="Lucida Grande" pitchFamily="2"/>
          <a:cs typeface="Lucida Grande" pitchFamily="2"/>
        </a:defRPr>
      </a:lvl6pPr>
      <a:lvl7pPr lvl="6" rtl="0" hangingPunct="0">
        <a:buSzPct val="45000"/>
        <a:buFont typeface="StarSymbol"/>
        <a:buChar char="●"/>
        <a:tabLst/>
        <a:defRPr lang="en-CA" sz="4400" b="0" i="0" u="none" strike="noStrike" spc="0">
          <a:latin typeface="Lucida Grande" pitchFamily="18"/>
          <a:ea typeface="Lucida Grande" pitchFamily="2"/>
          <a:cs typeface="Lucida Grande" pitchFamily="2"/>
        </a:defRPr>
      </a:lvl7pPr>
      <a:lvl8pPr lvl="7" rtl="0" hangingPunct="0">
        <a:buSzPct val="45000"/>
        <a:buFont typeface="StarSymbol"/>
        <a:buChar char="●"/>
        <a:tabLst/>
        <a:defRPr lang="en-CA" sz="4400" b="0" i="0" u="none" strike="noStrike" spc="0">
          <a:latin typeface="Lucida Grande" pitchFamily="18"/>
          <a:ea typeface="Lucida Grande" pitchFamily="2"/>
          <a:cs typeface="Lucida Grande" pitchFamily="2"/>
        </a:defRPr>
      </a:lvl8pPr>
      <a:lvl9pPr marL="0" marR="57960" lvl="0" indent="0" rtl="0" hangingPunct="0">
        <a:spcBef>
          <a:spcPts val="1100"/>
        </a:spcBef>
        <a:spcAft>
          <a:spcPts val="1417"/>
        </a:spcAft>
        <a:buClr>
          <a:srgbClr val="000000"/>
        </a:buClr>
        <a:buSzPct val="100000"/>
        <a:buFont typeface="Arial" pitchFamily="32"/>
        <a:buChar char="•"/>
        <a:tabLst/>
        <a:defRPr lang="en-CA" sz="4400" b="0" i="0" u="none" strike="noStrike" spc="0">
          <a:latin typeface="Lucida Grande" pitchFamily="18"/>
          <a:ea typeface="Lucida Grande" pitchFamily="2"/>
          <a:cs typeface="Lucida Grande" pitchFamily="2"/>
        </a:defRPr>
      </a:lvl9pPr>
    </p:bodyStyle>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u titre 1"/>
          <p:cNvSpPr txBox="1">
            <a:spLocks noGrp="1"/>
          </p:cNvSpPr>
          <p:nvPr>
            <p:ph type="title"/>
          </p:nvPr>
        </p:nvSpPr>
        <p:spPr>
          <a:xfrm>
            <a:off x="650160" y="389160"/>
            <a:ext cx="11703600" cy="1628280"/>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CA"/>
          </a:p>
        </p:txBody>
      </p:sp>
      <p:sp>
        <p:nvSpPr>
          <p:cNvPr id="3" name="Espace réservé du texte 2"/>
          <p:cNvSpPr txBox="1">
            <a:spLocks noGrp="1"/>
          </p:cNvSpPr>
          <p:nvPr>
            <p:ph type="body" idx="1"/>
          </p:nvPr>
        </p:nvSpPr>
        <p:spPr>
          <a:xfrm>
            <a:off x="650160" y="2282040"/>
            <a:ext cx="11703600" cy="6436800"/>
          </a:xfrm>
          <a:prstGeom prst="rect">
            <a:avLst/>
          </a:prstGeom>
          <a:noFill/>
          <a:ln>
            <a:noFill/>
          </a:ln>
        </p:spPr>
        <p:txBody>
          <a:bodyPr lIns="0" tIns="0" rIns="0" bIns="0"/>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indent="0" algn="ctr" rtl="0" hangingPunct="0">
        <a:tabLst/>
        <a:defRPr lang="en-CA" sz="4200" b="0" i="0" u="none" strike="noStrike" kern="1200" spc="0">
          <a:ln>
            <a:noFill/>
          </a:ln>
          <a:solidFill>
            <a:srgbClr val="535353"/>
          </a:solidFill>
          <a:latin typeface="Gill Sans Light" pitchFamily="18"/>
        </a:defRPr>
      </a:lvl1pPr>
    </p:titleStyle>
    <p:bodyStyle>
      <a:lvl1pPr marL="0" marR="57960" indent="0" algn="ctr" rtl="0" hangingPunct="0">
        <a:spcBef>
          <a:spcPts val="0"/>
        </a:spcBef>
        <a:spcAft>
          <a:spcPts val="1417"/>
        </a:spcAft>
        <a:tabLst/>
        <a:defRPr lang="en-CA" sz="4400" b="0" i="0" u="none" strike="noStrike" kern="1200" spc="0">
          <a:ln>
            <a:noFill/>
          </a:ln>
          <a:solidFill>
            <a:srgbClr val="535353"/>
          </a:solidFill>
          <a:latin typeface="Lucida Grande" pitchFamily="18"/>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image.jpg"/>
          <p:cNvPicPr>
            <a:picLocks noChangeAspect="1"/>
          </p:cNvPicPr>
          <p:nvPr/>
        </p:nvPicPr>
        <p:blipFill>
          <a:blip r:embed="rId13">
            <a:lum/>
            <a:alphaModFix/>
          </a:blip>
          <a:srcRect/>
          <a:stretch>
            <a:fillRect/>
          </a:stretch>
        </p:blipFill>
        <p:spPr>
          <a:xfrm>
            <a:off x="0" y="0"/>
            <a:ext cx="13004280" cy="9753120"/>
          </a:xfrm>
          <a:prstGeom prst="rect">
            <a:avLst/>
          </a:prstGeom>
          <a:noFill/>
          <a:ln>
            <a:noFill/>
          </a:ln>
        </p:spPr>
      </p:pic>
      <p:sp>
        <p:nvSpPr>
          <p:cNvPr id="3" name="Shape 159"/>
          <p:cNvSpPr txBox="1">
            <a:spLocks noGrp="1"/>
          </p:cNvSpPr>
          <p:nvPr>
            <p:ph type="title"/>
          </p:nvPr>
        </p:nvSpPr>
        <p:spPr>
          <a:xfrm>
            <a:off x="647640" y="390600"/>
            <a:ext cx="11709000" cy="1625400"/>
          </a:xfrm>
          <a:prstGeom prst="rect">
            <a:avLst/>
          </a:prstGeom>
          <a:noFill/>
          <a:ln>
            <a:noFill/>
          </a:ln>
        </p:spPr>
        <p:txBody>
          <a:bodyPr wrap="square" lIns="38160" tIns="38160" rIns="38160" bIns="3816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CA"/>
              <a:t>Click to edit the title text formatTitle Text</a:t>
            </a:r>
          </a:p>
        </p:txBody>
      </p:sp>
      <p:sp>
        <p:nvSpPr>
          <p:cNvPr id="4" name="Shape 160"/>
          <p:cNvSpPr txBox="1">
            <a:spLocks noGrp="1"/>
          </p:cNvSpPr>
          <p:nvPr>
            <p:ph type="sldNum" sz="quarter" idx="4"/>
          </p:nvPr>
        </p:nvSpPr>
        <p:spPr>
          <a:xfrm>
            <a:off x="12059640" y="9236160"/>
            <a:ext cx="294480" cy="317160"/>
          </a:xfrm>
          <a:prstGeom prst="rect">
            <a:avLst/>
          </a:prstGeom>
          <a:noFill/>
          <a:ln>
            <a:noFill/>
          </a:ln>
        </p:spPr>
        <p:txBody>
          <a:bodyPr wrap="square" lIns="38160" tIns="38160" rIns="38160" bIns="38160" anchor="t" anchorCtr="0"/>
          <a:lstStyle>
            <a:lvl1pPr lvl="0" algn="ctr" rtl="0" hangingPunct="0">
              <a:spcBef>
                <a:spcPts val="0"/>
              </a:spcBef>
              <a:spcAft>
                <a:spcPts val="0"/>
              </a:spcAft>
              <a:buNone/>
              <a:tabLst/>
              <a:defRPr lang="en-CA" sz="1600" b="0" i="0" u="none" strike="noStrike" kern="1200" spc="0">
                <a:solidFill>
                  <a:srgbClr val="535353"/>
                </a:solidFill>
                <a:latin typeface="Calibri" pitchFamily="18"/>
                <a:ea typeface="Calibri" pitchFamily="2"/>
                <a:cs typeface="Calibri" pitchFamily="2"/>
              </a:defRPr>
            </a:lvl1pPr>
          </a:lstStyle>
          <a:p>
            <a:pPr lvl="0"/>
            <a:fld id="{DC146DC9-9DD0-4A5A-9CA5-BC80AA3CC926}" type="slidenum">
              <a:t>‹N°›</a:t>
            </a:fld>
            <a:endParaRPr lang="en-CA"/>
          </a:p>
        </p:txBody>
      </p:sp>
      <p:sp>
        <p:nvSpPr>
          <p:cNvPr id="5" name="Espace réservé du texte 4"/>
          <p:cNvSpPr txBox="1">
            <a:spLocks noGrp="1"/>
          </p:cNvSpPr>
          <p:nvPr>
            <p:ph type="body" idx="1"/>
          </p:nvPr>
        </p:nvSpPr>
        <p:spPr>
          <a:xfrm>
            <a:off x="650160" y="2282040"/>
            <a:ext cx="11703600" cy="6436800"/>
          </a:xfrm>
          <a:prstGeom prst="rect">
            <a:avLst/>
          </a:prstGeom>
          <a:noFill/>
          <a:ln>
            <a:noFill/>
          </a:ln>
        </p:spPr>
        <p:txBody>
          <a:bodyPr lIns="0" tIns="0" rIns="0" bIns="0"/>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lvl="0" indent="0" algn="ctr" rtl="0" hangingPunct="0">
        <a:buNone/>
        <a:tabLst/>
        <a:defRPr lang="en-CA" sz="6200" b="0" i="0" u="none" strike="noStrike" kern="1200" spc="0">
          <a:ln>
            <a:noFill/>
          </a:ln>
          <a:solidFill>
            <a:srgbClr val="002F73"/>
          </a:solidFill>
          <a:latin typeface="Calibri" pitchFamily="18"/>
          <a:ea typeface="Calibri" pitchFamily="2"/>
          <a:cs typeface="Calibri" pitchFamily="2"/>
        </a:defRPr>
      </a:lvl1pPr>
    </p:titleStyle>
    <p:bodyStyle>
      <a:lvl1pPr marL="0" marR="57960" indent="0" algn="ctr" rtl="0" hangingPunct="0">
        <a:spcBef>
          <a:spcPts val="0"/>
        </a:spcBef>
        <a:spcAft>
          <a:spcPts val="1417"/>
        </a:spcAft>
        <a:tabLst/>
        <a:defRPr lang="en-CA" sz="4400" b="0" i="0" u="none" strike="noStrike" kern="1200" spc="0">
          <a:ln>
            <a:noFill/>
          </a:ln>
          <a:solidFill>
            <a:srgbClr val="535353"/>
          </a:solidFill>
          <a:latin typeface="Lucida Grande" pitchFamily="18"/>
        </a:defRPr>
      </a:lvl1pPr>
    </p:bodyStyle>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79"/>
          <p:cNvSpPr txBox="1">
            <a:spLocks noGrp="1"/>
          </p:cNvSpPr>
          <p:nvPr>
            <p:ph type="title"/>
          </p:nvPr>
        </p:nvSpPr>
        <p:spPr>
          <a:xfrm>
            <a:off x="650160" y="130320"/>
            <a:ext cx="11703959" cy="2144520"/>
          </a:xfrm>
          <a:prstGeom prst="rect">
            <a:avLst/>
          </a:prstGeom>
          <a:noFill/>
          <a:ln>
            <a:noFill/>
          </a:ln>
        </p:spPr>
        <p:txBody>
          <a:bodyPr wrap="square" lIns="72360" tIns="72360" rIns="72360" bIns="7236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CA"/>
              <a:t>Click to edit the title text formatTitle Text</a:t>
            </a:r>
          </a:p>
        </p:txBody>
      </p:sp>
      <p:sp>
        <p:nvSpPr>
          <p:cNvPr id="3" name="Shape 280"/>
          <p:cNvSpPr txBox="1">
            <a:spLocks noGrp="1"/>
          </p:cNvSpPr>
          <p:nvPr>
            <p:ph type="body" idx="1"/>
          </p:nvPr>
        </p:nvSpPr>
        <p:spPr>
          <a:xfrm>
            <a:off x="650160" y="2275919"/>
            <a:ext cx="11703959" cy="7477560"/>
          </a:xfrm>
          <a:prstGeom prst="rect">
            <a:avLst/>
          </a:prstGeom>
          <a:noFill/>
          <a:ln>
            <a:noFill/>
          </a:ln>
        </p:spPr>
        <p:txBody>
          <a:bodyPr wrap="square" lIns="72360" tIns="72360" rIns="72360" bIns="72360" anchor="t"/>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en-CA"/>
              <a:t>Click to edit the outline text format</a:t>
            </a:r>
          </a:p>
          <a:p>
            <a:pPr lvl="1"/>
            <a:r>
              <a:rPr lang="en-CA"/>
              <a:t>Second Outline Level</a:t>
            </a:r>
          </a:p>
          <a:p>
            <a:pPr lvl="2"/>
            <a:r>
              <a:rPr lang="en-CA"/>
              <a:t>Third Outline Level</a:t>
            </a:r>
          </a:p>
          <a:p>
            <a:pPr lvl="3"/>
            <a:r>
              <a:rPr lang="en-CA"/>
              <a:t>Fourth Outline Level</a:t>
            </a:r>
          </a:p>
          <a:p>
            <a:pPr lvl="4"/>
            <a:r>
              <a:rPr lang="en-CA"/>
              <a:t>Fifth Outline Level</a:t>
            </a:r>
          </a:p>
          <a:p>
            <a:pPr lvl="5"/>
            <a:r>
              <a:rPr lang="en-CA"/>
              <a:t>Sixth Outline Level</a:t>
            </a:r>
          </a:p>
          <a:p>
            <a:pPr lvl="6"/>
            <a:r>
              <a:rPr lang="en-CA"/>
              <a:t>Seventh Outline Level</a:t>
            </a:r>
          </a:p>
          <a:p>
            <a:pPr lvl="7"/>
            <a:r>
              <a:rPr lang="en-CA"/>
              <a:t>Eighth Outline Level</a:t>
            </a:r>
          </a:p>
          <a:p>
            <a:pPr lvl="0"/>
            <a:r>
              <a:rPr lang="en-CA"/>
              <a:t>Ninth Outline LevelBody Level One</a:t>
            </a:r>
          </a:p>
          <a:p>
            <a:pPr lvl="1"/>
            <a:r>
              <a:rPr lang="en-CA"/>
              <a:t>Body Level Two</a:t>
            </a:r>
          </a:p>
          <a:p>
            <a:pPr lvl="2"/>
            <a:r>
              <a:rPr lang="en-CA"/>
              <a:t>Body Level Three</a:t>
            </a:r>
          </a:p>
          <a:p>
            <a:pPr lvl="3"/>
            <a:r>
              <a:rPr lang="en-CA"/>
              <a:t>Body Level Four</a:t>
            </a:r>
          </a:p>
          <a:p>
            <a:pPr lvl="4"/>
            <a:r>
              <a:rPr lang="en-CA"/>
              <a:t>Body Level Five</a:t>
            </a:r>
          </a:p>
        </p:txBody>
      </p:sp>
      <p:sp>
        <p:nvSpPr>
          <p:cNvPr id="4" name="Shape 281"/>
          <p:cNvSpPr txBox="1">
            <a:spLocks noGrp="1"/>
          </p:cNvSpPr>
          <p:nvPr>
            <p:ph type="sldNum" sz="quarter" idx="4"/>
          </p:nvPr>
        </p:nvSpPr>
        <p:spPr>
          <a:xfrm>
            <a:off x="10645200" y="9118440"/>
            <a:ext cx="381600" cy="360000"/>
          </a:xfrm>
          <a:prstGeom prst="rect">
            <a:avLst/>
          </a:prstGeom>
          <a:noFill/>
          <a:ln>
            <a:noFill/>
          </a:ln>
        </p:spPr>
        <p:txBody>
          <a:bodyPr wrap="square" lIns="72360" tIns="72360" rIns="72360" bIns="72360" anchor="t" anchorCtr="0"/>
          <a:lstStyle>
            <a:lvl1pPr lvl="0" algn="ctr" rtl="0" hangingPunct="0">
              <a:spcBef>
                <a:spcPts val="0"/>
              </a:spcBef>
              <a:spcAft>
                <a:spcPts val="0"/>
              </a:spcAft>
              <a:buNone/>
              <a:tabLst/>
              <a:defRPr lang="en-CA" sz="1400" b="0" i="0" u="none" strike="noStrike" kern="1200" spc="0">
                <a:solidFill>
                  <a:srgbClr val="535353"/>
                </a:solidFill>
                <a:latin typeface="Gill Sans Light" pitchFamily="18"/>
                <a:ea typeface="Gill Sans Light" pitchFamily="2"/>
                <a:cs typeface="Gill Sans Light" pitchFamily="2"/>
              </a:defRPr>
            </a:lvl1pPr>
          </a:lstStyle>
          <a:p>
            <a:pPr lvl="0"/>
            <a:fld id="{D0CDE84B-D9F5-4300-93DA-607045C48570}" type="slidenum">
              <a:t>‹N°›</a:t>
            </a:fld>
            <a:endParaRPr lang="en-CA"/>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4320" marR="57960" lvl="0" indent="-3960" algn="ctr" rtl="0" hangingPunct="0">
        <a:buNone/>
        <a:tabLst/>
        <a:defRPr lang="en-CA" sz="5800" b="0" i="0" u="none" strike="noStrike" kern="1200" spc="0">
          <a:ln>
            <a:noFill/>
          </a:ln>
          <a:solidFill>
            <a:srgbClr val="535353"/>
          </a:solidFill>
          <a:latin typeface="Lucida Grande" pitchFamily="18"/>
          <a:ea typeface="Lucida Grande" pitchFamily="2"/>
          <a:cs typeface="Lucida Grande" pitchFamily="2"/>
        </a:defRPr>
      </a:lvl1pPr>
    </p:titleStyle>
    <p:bodyStyle>
      <a:lvl1pPr lvl="0" rtl="0" hangingPunct="0">
        <a:buSzPct val="45000"/>
        <a:buFont typeface="StarSymbol"/>
        <a:buChar char="●"/>
        <a:tabLst/>
        <a:defRPr lang="en-CA" sz="4200" b="0" i="0" u="none" strike="noStrike" spc="0">
          <a:latin typeface="Lucida Grande" pitchFamily="18"/>
          <a:ea typeface="Lucida Grande" pitchFamily="2"/>
          <a:cs typeface="Lucida Grande" pitchFamily="2"/>
        </a:defRPr>
      </a:lvl1pPr>
      <a:lvl2pPr lvl="1" rtl="0" hangingPunct="0">
        <a:buSzPct val="75000"/>
        <a:buFont typeface="StarSymbol"/>
        <a:buChar char="–"/>
        <a:tabLst/>
        <a:defRPr lang="en-CA" sz="4200" b="0" i="0" u="none" strike="noStrike" spc="0">
          <a:latin typeface="Lucida Grande" pitchFamily="18"/>
          <a:ea typeface="Lucida Grande" pitchFamily="2"/>
          <a:cs typeface="Lucida Grande" pitchFamily="2"/>
        </a:defRPr>
      </a:lvl2pPr>
      <a:lvl3pPr lvl="2" rtl="0" hangingPunct="0">
        <a:buSzPct val="45000"/>
        <a:buFont typeface="StarSymbol"/>
        <a:buChar char="●"/>
        <a:tabLst/>
        <a:defRPr lang="en-CA" sz="4200" b="0" i="0" u="none" strike="noStrike" spc="0">
          <a:latin typeface="Lucida Grande" pitchFamily="18"/>
          <a:ea typeface="Lucida Grande" pitchFamily="2"/>
          <a:cs typeface="Lucida Grande" pitchFamily="2"/>
        </a:defRPr>
      </a:lvl3pPr>
      <a:lvl4pPr lvl="3" rtl="0" hangingPunct="0">
        <a:buSzPct val="75000"/>
        <a:buFont typeface="StarSymbol"/>
        <a:buChar char="–"/>
        <a:tabLst/>
        <a:defRPr lang="en-CA" sz="4200" b="0" i="0" u="none" strike="noStrike" spc="0">
          <a:latin typeface="Lucida Grande" pitchFamily="18"/>
          <a:ea typeface="Lucida Grande" pitchFamily="2"/>
          <a:cs typeface="Lucida Grande" pitchFamily="2"/>
        </a:defRPr>
      </a:lvl4pPr>
      <a:lvl5pPr lvl="4" rtl="0" hangingPunct="0">
        <a:buSzPct val="45000"/>
        <a:buFont typeface="StarSymbol"/>
        <a:buChar char="●"/>
        <a:tabLst/>
        <a:defRPr lang="en-CA" sz="4200" b="0" i="0" u="none" strike="noStrike" spc="0">
          <a:latin typeface="Lucida Grande" pitchFamily="18"/>
          <a:ea typeface="Lucida Grande" pitchFamily="2"/>
          <a:cs typeface="Lucida Grande" pitchFamily="2"/>
        </a:defRPr>
      </a:lvl5pPr>
      <a:lvl6pPr lvl="5" rtl="0" hangingPunct="0">
        <a:buSzPct val="45000"/>
        <a:buFont typeface="StarSymbol"/>
        <a:buChar char="●"/>
        <a:tabLst/>
        <a:defRPr lang="en-CA" sz="4200" b="0" i="0" u="none" strike="noStrike" spc="0">
          <a:latin typeface="Lucida Grande" pitchFamily="18"/>
          <a:ea typeface="Lucida Grande" pitchFamily="2"/>
          <a:cs typeface="Lucida Grande" pitchFamily="2"/>
        </a:defRPr>
      </a:lvl6pPr>
      <a:lvl7pPr lvl="6" rtl="0" hangingPunct="0">
        <a:buSzPct val="45000"/>
        <a:buFont typeface="StarSymbol"/>
        <a:buChar char="●"/>
        <a:tabLst/>
        <a:defRPr lang="en-CA" sz="4200" b="0" i="0" u="none" strike="noStrike" spc="0">
          <a:latin typeface="Lucida Grande" pitchFamily="18"/>
          <a:ea typeface="Lucida Grande" pitchFamily="2"/>
          <a:cs typeface="Lucida Grande" pitchFamily="2"/>
        </a:defRPr>
      </a:lvl7pPr>
      <a:lvl8pPr lvl="7" rtl="0" hangingPunct="0">
        <a:buSzPct val="45000"/>
        <a:buFont typeface="StarSymbol"/>
        <a:buChar char="●"/>
        <a:tabLst/>
        <a:defRPr lang="en-CA" sz="4200" b="0" i="0" u="none" strike="noStrike" spc="0">
          <a:latin typeface="Lucida Grande" pitchFamily="18"/>
          <a:ea typeface="Lucida Grande" pitchFamily="2"/>
          <a:cs typeface="Lucida Grande" pitchFamily="2"/>
        </a:defRPr>
      </a:lvl8pPr>
      <a:lvl9pPr marL="0" marR="57960" lvl="0" indent="0" rtl="0" hangingPunct="0">
        <a:spcBef>
          <a:spcPts val="799"/>
        </a:spcBef>
        <a:spcAft>
          <a:spcPts val="1417"/>
        </a:spcAft>
        <a:buClr>
          <a:srgbClr val="000000"/>
        </a:buClr>
        <a:buSzPct val="100000"/>
        <a:buFont typeface="Arial" pitchFamily="32"/>
        <a:buChar char="•"/>
        <a:tabLst/>
        <a:defRPr lang="en-CA" sz="4200" b="0" i="0" u="none" strike="noStrike" spc="0">
          <a:latin typeface="Lucida Grande" pitchFamily="18"/>
          <a:ea typeface="Lucida Grande" pitchFamily="2"/>
          <a:cs typeface="Lucida Grande" pitchFamily="2"/>
        </a:defRPr>
      </a:lvl9pPr>
    </p:bodyStyle>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droppedImage.png"/>
          <p:cNvPicPr>
            <a:picLocks noChangeAspect="1"/>
          </p:cNvPicPr>
          <p:nvPr/>
        </p:nvPicPr>
        <p:blipFill>
          <a:blip r:embed="rId13">
            <a:lum/>
            <a:alphaModFix/>
          </a:blip>
          <a:srcRect/>
          <a:stretch>
            <a:fillRect/>
          </a:stretch>
        </p:blipFill>
        <p:spPr>
          <a:xfrm>
            <a:off x="-25560" y="5689800"/>
            <a:ext cx="13055400" cy="4177800"/>
          </a:xfrm>
          <a:prstGeom prst="rect">
            <a:avLst/>
          </a:prstGeom>
          <a:noFill/>
          <a:ln>
            <a:noFill/>
          </a:ln>
        </p:spPr>
      </p:pic>
      <p:sp>
        <p:nvSpPr>
          <p:cNvPr id="3" name="Shape 379"/>
          <p:cNvSpPr txBox="1">
            <a:spLocks noGrp="1"/>
          </p:cNvSpPr>
          <p:nvPr>
            <p:ph type="title"/>
          </p:nvPr>
        </p:nvSpPr>
        <p:spPr>
          <a:xfrm>
            <a:off x="355680" y="1231920"/>
            <a:ext cx="12293280" cy="3238200"/>
          </a:xfrm>
          <a:prstGeom prst="rect">
            <a:avLst/>
          </a:prstGeom>
          <a:noFill/>
          <a:ln>
            <a:noFill/>
          </a:ln>
        </p:spPr>
        <p:txBody>
          <a:bodyPr wrap="square" lIns="0" tIns="0" rIns="0" bIns="0" anchor="b"/>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CA"/>
              <a:t>Click to edit the title text formatTitle Text</a:t>
            </a:r>
          </a:p>
        </p:txBody>
      </p:sp>
      <p:sp>
        <p:nvSpPr>
          <p:cNvPr id="4" name="Shape 380"/>
          <p:cNvSpPr txBox="1">
            <a:spLocks noGrp="1"/>
          </p:cNvSpPr>
          <p:nvPr>
            <p:ph type="body" idx="1"/>
          </p:nvPr>
        </p:nvSpPr>
        <p:spPr>
          <a:xfrm>
            <a:off x="355680" y="4470480"/>
            <a:ext cx="12293280" cy="1345680"/>
          </a:xfrm>
          <a:prstGeom prst="rect">
            <a:avLst/>
          </a:prstGeom>
          <a:noFill/>
          <a:ln>
            <a:noFill/>
          </a:ln>
        </p:spPr>
        <p:txBody>
          <a:bodyPr wrap="square" lIns="90000" tIns="45000" rIns="90000" bIns="45000" anchor="t"/>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en-CA"/>
              <a:t>Click to edit the outline text format</a:t>
            </a:r>
          </a:p>
          <a:p>
            <a:pPr lvl="1"/>
            <a:r>
              <a:rPr lang="en-CA"/>
              <a:t>Second Outline Level</a:t>
            </a:r>
          </a:p>
          <a:p>
            <a:pPr lvl="2"/>
            <a:r>
              <a:rPr lang="en-CA"/>
              <a:t>Third Outline Level</a:t>
            </a:r>
          </a:p>
          <a:p>
            <a:pPr lvl="3"/>
            <a:r>
              <a:rPr lang="en-CA"/>
              <a:t>Fourth Outline Level</a:t>
            </a:r>
          </a:p>
          <a:p>
            <a:pPr lvl="4"/>
            <a:r>
              <a:rPr lang="en-CA"/>
              <a:t>Fifth Outline Level</a:t>
            </a:r>
          </a:p>
          <a:p>
            <a:pPr lvl="5"/>
            <a:r>
              <a:rPr lang="en-CA"/>
              <a:t>Sixth Outline Level</a:t>
            </a:r>
          </a:p>
          <a:p>
            <a:pPr lvl="6"/>
            <a:r>
              <a:rPr lang="en-CA"/>
              <a:t>Seventh Outline Level</a:t>
            </a:r>
          </a:p>
          <a:p>
            <a:pPr lvl="7"/>
            <a:r>
              <a:rPr lang="en-CA"/>
              <a:t>Eighth Outline Level</a:t>
            </a:r>
          </a:p>
          <a:p>
            <a:pPr lvl="0"/>
            <a:r>
              <a:rPr lang="en-CA"/>
              <a:t>Ninth Outline LevelBody Level One</a:t>
            </a:r>
          </a:p>
          <a:p>
            <a:pPr lvl="0"/>
            <a:r>
              <a:rPr lang="en-CA"/>
              <a:t>Body Level Two</a:t>
            </a:r>
          </a:p>
          <a:p>
            <a:pPr lvl="0"/>
            <a:r>
              <a:rPr lang="en-CA"/>
              <a:t>Body Level Three</a:t>
            </a:r>
          </a:p>
          <a:p>
            <a:pPr lvl="0"/>
            <a:r>
              <a:rPr lang="en-CA"/>
              <a:t>Body Level Four</a:t>
            </a:r>
          </a:p>
          <a:p>
            <a:pPr lvl="0"/>
            <a:r>
              <a:rPr lang="en-CA"/>
              <a:t>Body Level Five</a:t>
            </a:r>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lvl="0" indent="0" algn="ctr" rtl="0" hangingPunct="0">
        <a:buNone/>
        <a:tabLst/>
        <a:defRPr lang="en-CA" sz="7200" b="0" i="0" u="none" strike="noStrike" kern="1200" spc="0">
          <a:ln>
            <a:noFill/>
          </a:ln>
          <a:solidFill>
            <a:srgbClr val="535353"/>
          </a:solidFill>
          <a:latin typeface="Gill Sans Light" pitchFamily="18"/>
          <a:ea typeface="Gill Sans Light" pitchFamily="2"/>
          <a:cs typeface="Gill Sans Light" pitchFamily="2"/>
        </a:defRPr>
      </a:lvl1pPr>
    </p:titleStyle>
    <p:bodyStyle>
      <a:lvl1pPr lvl="0" rtl="0" hangingPunct="0">
        <a:buSzPct val="45000"/>
        <a:buFont typeface="StarSymbol"/>
        <a:buChar char="●"/>
        <a:tabLst/>
        <a:defRPr lang="en-CA" sz="3800" b="0" i="0" u="none" strike="noStrike" spc="0">
          <a:solidFill>
            <a:srgbClr val="535353"/>
          </a:solidFill>
          <a:latin typeface="Gill Sans Light" pitchFamily="18"/>
          <a:ea typeface="Gill Sans Light" pitchFamily="2"/>
          <a:cs typeface="Gill Sans Light" pitchFamily="2"/>
        </a:defRPr>
      </a:lvl1pPr>
      <a:lvl2pPr lvl="1" rtl="0" hangingPunct="0">
        <a:buSzPct val="75000"/>
        <a:buFont typeface="StarSymbol"/>
        <a:buChar char="–"/>
        <a:tabLst/>
        <a:defRPr lang="en-CA" sz="3800" b="0" i="0" u="none" strike="noStrike" spc="0">
          <a:solidFill>
            <a:srgbClr val="535353"/>
          </a:solidFill>
          <a:latin typeface="Gill Sans Light" pitchFamily="18"/>
          <a:ea typeface="Gill Sans Light" pitchFamily="2"/>
          <a:cs typeface="Gill Sans Light" pitchFamily="2"/>
        </a:defRPr>
      </a:lvl2pPr>
      <a:lvl3pPr lvl="2" rtl="0" hangingPunct="0">
        <a:buSzPct val="45000"/>
        <a:buFont typeface="StarSymbol"/>
        <a:buChar char="●"/>
        <a:tabLst/>
        <a:defRPr lang="en-CA" sz="3800" b="0" i="0" u="none" strike="noStrike" spc="0">
          <a:solidFill>
            <a:srgbClr val="535353"/>
          </a:solidFill>
          <a:latin typeface="Gill Sans Light" pitchFamily="18"/>
          <a:ea typeface="Gill Sans Light" pitchFamily="2"/>
          <a:cs typeface="Gill Sans Light" pitchFamily="2"/>
        </a:defRPr>
      </a:lvl3pPr>
      <a:lvl4pPr lvl="3" rtl="0" hangingPunct="0">
        <a:buSzPct val="75000"/>
        <a:buFont typeface="StarSymbol"/>
        <a:buChar char="–"/>
        <a:tabLst/>
        <a:defRPr lang="en-CA" sz="3800" b="0" i="0" u="none" strike="noStrike" spc="0">
          <a:solidFill>
            <a:srgbClr val="535353"/>
          </a:solidFill>
          <a:latin typeface="Gill Sans Light" pitchFamily="18"/>
          <a:ea typeface="Gill Sans Light" pitchFamily="2"/>
          <a:cs typeface="Gill Sans Light" pitchFamily="2"/>
        </a:defRPr>
      </a:lvl4pPr>
      <a:lvl5pPr lvl="4" rtl="0" hangingPunct="0">
        <a:buSzPct val="45000"/>
        <a:buFont typeface="StarSymbol"/>
        <a:buChar char="●"/>
        <a:tabLst/>
        <a:defRPr lang="en-CA" sz="3800" b="0" i="0" u="none" strike="noStrike" spc="0">
          <a:solidFill>
            <a:srgbClr val="535353"/>
          </a:solidFill>
          <a:latin typeface="Gill Sans Light" pitchFamily="18"/>
          <a:ea typeface="Gill Sans Light" pitchFamily="2"/>
          <a:cs typeface="Gill Sans Light" pitchFamily="2"/>
        </a:defRPr>
      </a:lvl5pPr>
      <a:lvl6pPr lvl="5" rtl="0" hangingPunct="0">
        <a:buSzPct val="45000"/>
        <a:buFont typeface="StarSymbol"/>
        <a:buChar char="●"/>
        <a:tabLst/>
        <a:defRPr lang="en-CA" sz="3800" b="0" i="0" u="none" strike="noStrike" spc="0">
          <a:solidFill>
            <a:srgbClr val="535353"/>
          </a:solidFill>
          <a:latin typeface="Gill Sans Light" pitchFamily="18"/>
          <a:ea typeface="Gill Sans Light" pitchFamily="2"/>
          <a:cs typeface="Gill Sans Light" pitchFamily="2"/>
        </a:defRPr>
      </a:lvl6pPr>
      <a:lvl7pPr lvl="6" rtl="0" hangingPunct="0">
        <a:buSzPct val="45000"/>
        <a:buFont typeface="StarSymbol"/>
        <a:buChar char="●"/>
        <a:tabLst/>
        <a:defRPr lang="en-CA" sz="3800" b="0" i="0" u="none" strike="noStrike" spc="0">
          <a:solidFill>
            <a:srgbClr val="535353"/>
          </a:solidFill>
          <a:latin typeface="Gill Sans Light" pitchFamily="18"/>
          <a:ea typeface="Gill Sans Light" pitchFamily="2"/>
          <a:cs typeface="Gill Sans Light" pitchFamily="2"/>
        </a:defRPr>
      </a:lvl7pPr>
      <a:lvl8pPr lvl="7" rtl="0" hangingPunct="0">
        <a:buSzPct val="45000"/>
        <a:buFont typeface="StarSymbol"/>
        <a:buChar char="●"/>
        <a:tabLst/>
        <a:defRPr lang="en-CA" sz="3800" b="0" i="0" u="none" strike="noStrike" spc="0">
          <a:solidFill>
            <a:srgbClr val="535353"/>
          </a:solidFill>
          <a:latin typeface="Gill Sans Light" pitchFamily="18"/>
          <a:ea typeface="Gill Sans Light" pitchFamily="2"/>
          <a:cs typeface="Gill Sans Light" pitchFamily="2"/>
        </a:defRPr>
      </a:lvl8pPr>
      <a:lvl9pPr marL="0" marR="57960" lvl="0" indent="0" algn="ctr" rtl="0" hangingPunct="0">
        <a:spcBef>
          <a:spcPts val="0"/>
        </a:spcBef>
        <a:spcAft>
          <a:spcPts val="1417"/>
        </a:spcAft>
        <a:buNone/>
        <a:tabLst/>
        <a:defRPr lang="en-CA" sz="3800" b="0" i="0" u="none" strike="noStrike" spc="0">
          <a:solidFill>
            <a:srgbClr val="535353"/>
          </a:solidFill>
          <a:latin typeface="Gill Sans Light" pitchFamily="18"/>
          <a:ea typeface="Gill Sans Light" pitchFamily="2"/>
          <a:cs typeface="Gill Sans Light" pitchFamily="2"/>
        </a:defRPr>
      </a:lvl9pPr>
    </p:bodyStyle>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jpg"/>
          <p:cNvPicPr>
            <a:picLocks noChangeAspect="1"/>
          </p:cNvPicPr>
          <p:nvPr/>
        </p:nvPicPr>
        <p:blipFill>
          <a:blip r:embed="rId13">
            <a:lum/>
            <a:alphaModFix/>
          </a:blip>
          <a:srcRect l="5901"/>
          <a:stretch>
            <a:fillRect/>
          </a:stretch>
        </p:blipFill>
        <p:spPr>
          <a:xfrm>
            <a:off x="0" y="0"/>
            <a:ext cx="13004280" cy="9753120"/>
          </a:xfrm>
          <a:prstGeom prst="rect">
            <a:avLst/>
          </a:prstGeom>
          <a:noFill/>
          <a:ln>
            <a:noFill/>
          </a:ln>
        </p:spPr>
      </p:pic>
      <p:sp>
        <p:nvSpPr>
          <p:cNvPr id="3" name="Shape 346"/>
          <p:cNvSpPr txBox="1">
            <a:spLocks noGrp="1"/>
          </p:cNvSpPr>
          <p:nvPr>
            <p:ph type="title"/>
          </p:nvPr>
        </p:nvSpPr>
        <p:spPr>
          <a:xfrm>
            <a:off x="894240" y="0"/>
            <a:ext cx="11216160" cy="1597320"/>
          </a:xfrm>
          <a:prstGeom prst="rect">
            <a:avLst/>
          </a:prstGeom>
          <a:noFill/>
          <a:ln>
            <a:noFill/>
          </a:ln>
        </p:spPr>
        <p:txBody>
          <a:bodyPr wrap="square" lIns="65160" tIns="65160" rIns="65160" bIns="6516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CA"/>
              <a:t>Click to edit the title text formatTitle Text</a:t>
            </a:r>
          </a:p>
        </p:txBody>
      </p:sp>
      <p:sp>
        <p:nvSpPr>
          <p:cNvPr id="4" name="Shape 347"/>
          <p:cNvSpPr txBox="1">
            <a:spLocks noGrp="1"/>
          </p:cNvSpPr>
          <p:nvPr>
            <p:ph type="sldNum" sz="quarter" idx="4"/>
          </p:nvPr>
        </p:nvSpPr>
        <p:spPr>
          <a:xfrm>
            <a:off x="12110760" y="9432000"/>
            <a:ext cx="893880" cy="307440"/>
          </a:xfrm>
          <a:prstGeom prst="rect">
            <a:avLst/>
          </a:prstGeom>
          <a:noFill/>
          <a:ln>
            <a:noFill/>
          </a:ln>
        </p:spPr>
        <p:txBody>
          <a:bodyPr wrap="square" lIns="65160" tIns="65160" rIns="65160" bIns="65160" anchor="t" anchorCtr="0"/>
          <a:lstStyle>
            <a:lvl1pPr lvl="0" algn="ctr" rtl="0" hangingPunct="0">
              <a:spcBef>
                <a:spcPts val="0"/>
              </a:spcBef>
              <a:spcAft>
                <a:spcPts val="0"/>
              </a:spcAft>
              <a:buNone/>
              <a:tabLst/>
              <a:defRPr lang="en-CA" sz="1200" b="0" i="0" u="none" strike="noStrike" kern="1200" spc="0">
                <a:solidFill>
                  <a:srgbClr val="535353"/>
                </a:solidFill>
                <a:latin typeface="Helvetica" pitchFamily="18"/>
                <a:ea typeface="Helvetica" pitchFamily="2"/>
                <a:cs typeface="Helvetica" pitchFamily="2"/>
              </a:defRPr>
            </a:lvl1pPr>
          </a:lstStyle>
          <a:p>
            <a:pPr lvl="0"/>
            <a:fld id="{2CAF4C92-B45B-4713-BAFE-AF97F3838BC5}" type="slidenum">
              <a:t>‹N°›</a:t>
            </a:fld>
            <a:endParaRPr lang="en-CA"/>
          </a:p>
        </p:txBody>
      </p:sp>
      <p:sp>
        <p:nvSpPr>
          <p:cNvPr id="5" name="Espace réservé du texte 4"/>
          <p:cNvSpPr txBox="1">
            <a:spLocks noGrp="1"/>
          </p:cNvSpPr>
          <p:nvPr>
            <p:ph type="body" idx="1"/>
          </p:nvPr>
        </p:nvSpPr>
        <p:spPr>
          <a:xfrm>
            <a:off x="650160" y="2282040"/>
            <a:ext cx="11703600" cy="6436800"/>
          </a:xfrm>
          <a:prstGeom prst="rect">
            <a:avLst/>
          </a:prstGeom>
          <a:noFill/>
          <a:ln>
            <a:noFill/>
          </a:ln>
        </p:spPr>
        <p:txBody>
          <a:bodyPr lIns="0" tIns="0" rIns="0" bIns="0"/>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lvl="0" indent="0" algn="ctr" rtl="0" hangingPunct="0">
        <a:lnSpc>
          <a:spcPct val="90000"/>
        </a:lnSpc>
        <a:buNone/>
        <a:tabLst/>
        <a:defRPr lang="en-CA" sz="4600" b="1" i="0" u="none" strike="noStrike" kern="1200" spc="0">
          <a:ln>
            <a:noFill/>
          </a:ln>
          <a:solidFill>
            <a:srgbClr val="535353"/>
          </a:solidFill>
          <a:latin typeface="Calibri" pitchFamily="18"/>
          <a:ea typeface="Calibri" pitchFamily="2"/>
          <a:cs typeface="Calibri" pitchFamily="2"/>
        </a:defRPr>
      </a:lvl1pPr>
    </p:titleStyle>
    <p:bodyStyle>
      <a:lvl1pPr marL="0" marR="57960" indent="0" algn="ctr" rtl="0" hangingPunct="0">
        <a:spcBef>
          <a:spcPts val="0"/>
        </a:spcBef>
        <a:spcAft>
          <a:spcPts val="1417"/>
        </a:spcAft>
        <a:tabLst/>
        <a:defRPr lang="en-CA" sz="4400" b="0" i="0" u="none" strike="noStrike" kern="1200" spc="0">
          <a:ln>
            <a:noFill/>
          </a:ln>
          <a:solidFill>
            <a:srgbClr val="535353"/>
          </a:solidFill>
          <a:latin typeface="Lucida Grande" pitchFamily="18"/>
        </a:defRPr>
      </a:lvl1pPr>
    </p:bodyStyle>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4.png"/>
          <p:cNvPicPr>
            <a:picLocks noChangeAspect="1"/>
          </p:cNvPicPr>
          <p:nvPr/>
        </p:nvPicPr>
        <p:blipFill>
          <a:blip r:embed="rId13">
            <a:lum/>
            <a:alphaModFix/>
          </a:blip>
          <a:srcRect/>
          <a:stretch>
            <a:fillRect/>
          </a:stretch>
        </p:blipFill>
        <p:spPr>
          <a:xfrm>
            <a:off x="210240" y="1454760"/>
            <a:ext cx="2633760" cy="752400"/>
          </a:xfrm>
          <a:prstGeom prst="rect">
            <a:avLst/>
          </a:prstGeom>
          <a:noFill/>
          <a:ln>
            <a:noFill/>
          </a:ln>
        </p:spPr>
      </p:pic>
      <p:sp>
        <p:nvSpPr>
          <p:cNvPr id="3" name="Espace réservé du titre 2"/>
          <p:cNvSpPr txBox="1">
            <a:spLocks noGrp="1"/>
          </p:cNvSpPr>
          <p:nvPr>
            <p:ph type="title"/>
          </p:nvPr>
        </p:nvSpPr>
        <p:spPr>
          <a:xfrm>
            <a:off x="650160" y="389160"/>
            <a:ext cx="11703600" cy="1628280"/>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CA"/>
          </a:p>
        </p:txBody>
      </p:sp>
      <p:sp>
        <p:nvSpPr>
          <p:cNvPr id="4" name="Espace réservé du texte 3"/>
          <p:cNvSpPr txBox="1">
            <a:spLocks noGrp="1"/>
          </p:cNvSpPr>
          <p:nvPr>
            <p:ph type="body" idx="1"/>
          </p:nvPr>
        </p:nvSpPr>
        <p:spPr>
          <a:xfrm>
            <a:off x="650160" y="2282040"/>
            <a:ext cx="11703600" cy="6436800"/>
          </a:xfrm>
          <a:prstGeom prst="rect">
            <a:avLst/>
          </a:prstGeom>
          <a:noFill/>
          <a:ln>
            <a:noFill/>
          </a:ln>
        </p:spPr>
        <p:txBody>
          <a:bodyPr lIns="0" tIns="0" rIns="0" bIns="0"/>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indent="0" algn="ctr" rtl="0" hangingPunct="0">
        <a:tabLst/>
        <a:defRPr lang="en-CA" sz="4200" b="0" i="0" u="none" strike="noStrike" kern="1200" spc="0">
          <a:ln>
            <a:noFill/>
          </a:ln>
          <a:solidFill>
            <a:srgbClr val="535353"/>
          </a:solidFill>
          <a:latin typeface="Gill Sans Light" pitchFamily="18"/>
        </a:defRPr>
      </a:lvl1pPr>
    </p:titleStyle>
    <p:bodyStyle>
      <a:lvl1pPr marL="0" marR="57960" indent="0" algn="ctr" rtl="0" hangingPunct="0">
        <a:spcBef>
          <a:spcPts val="0"/>
        </a:spcBef>
        <a:spcAft>
          <a:spcPts val="1417"/>
        </a:spcAft>
        <a:tabLst/>
        <a:defRPr lang="en-CA" sz="4400" b="0" i="0" u="none" strike="noStrike" kern="1200" spc="0">
          <a:ln>
            <a:noFill/>
          </a:ln>
          <a:solidFill>
            <a:srgbClr val="535353"/>
          </a:solidFill>
          <a:latin typeface="Lucida Grande" pitchFamily="18"/>
        </a:defRPr>
      </a:lvl1pPr>
    </p:bodyStyle>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jpg"/>
          <p:cNvPicPr>
            <a:picLocks noChangeAspect="1"/>
          </p:cNvPicPr>
          <p:nvPr/>
        </p:nvPicPr>
        <p:blipFill>
          <a:blip r:embed="rId13">
            <a:lum/>
            <a:alphaModFix/>
          </a:blip>
          <a:srcRect/>
          <a:stretch>
            <a:fillRect/>
          </a:stretch>
        </p:blipFill>
        <p:spPr>
          <a:xfrm>
            <a:off x="0" y="0"/>
            <a:ext cx="13004280" cy="9753120"/>
          </a:xfrm>
          <a:prstGeom prst="rect">
            <a:avLst/>
          </a:prstGeom>
          <a:noFill/>
          <a:ln>
            <a:noFill/>
          </a:ln>
        </p:spPr>
      </p:pic>
      <p:sp>
        <p:nvSpPr>
          <p:cNvPr id="3" name="Shape 114"/>
          <p:cNvSpPr txBox="1">
            <a:spLocks noGrp="1"/>
          </p:cNvSpPr>
          <p:nvPr>
            <p:ph type="body" idx="1"/>
          </p:nvPr>
        </p:nvSpPr>
        <p:spPr>
          <a:xfrm>
            <a:off x="1270080" y="1270080"/>
            <a:ext cx="10477080" cy="7225920"/>
          </a:xfrm>
          <a:prstGeom prst="rect">
            <a:avLst/>
          </a:prstGeom>
          <a:noFill/>
          <a:ln>
            <a:noFill/>
          </a:ln>
        </p:spPr>
        <p:txBody>
          <a:bodyPr wrap="square" lIns="38160" tIns="38160" rIns="38160" bIns="38160" anchor="ctr"/>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en-CA"/>
              <a:t>Click to edit the outline text format</a:t>
            </a:r>
          </a:p>
          <a:p>
            <a:pPr lvl="1"/>
            <a:r>
              <a:rPr lang="en-CA"/>
              <a:t>Second Outline Level</a:t>
            </a:r>
          </a:p>
          <a:p>
            <a:pPr lvl="2"/>
            <a:r>
              <a:rPr lang="en-CA"/>
              <a:t>Third Outline Level</a:t>
            </a:r>
          </a:p>
          <a:p>
            <a:pPr lvl="3"/>
            <a:r>
              <a:rPr lang="en-CA"/>
              <a:t>Fourth Outline Level</a:t>
            </a:r>
          </a:p>
          <a:p>
            <a:pPr lvl="4"/>
            <a:r>
              <a:rPr lang="en-CA"/>
              <a:t>Fifth Outline Level</a:t>
            </a:r>
          </a:p>
          <a:p>
            <a:pPr lvl="5"/>
            <a:r>
              <a:rPr lang="en-CA"/>
              <a:t>Sixth Outline Level</a:t>
            </a:r>
          </a:p>
          <a:p>
            <a:pPr lvl="6"/>
            <a:r>
              <a:rPr lang="en-CA"/>
              <a:t>Seventh Outline Level</a:t>
            </a:r>
          </a:p>
          <a:p>
            <a:pPr lvl="7"/>
            <a:r>
              <a:rPr lang="en-CA"/>
              <a:t>Eighth Outline Level</a:t>
            </a:r>
          </a:p>
          <a:p>
            <a:pPr lvl="0"/>
            <a:r>
              <a:rPr lang="en-CA"/>
              <a:t>Ninth Outline LevelBody Level One</a:t>
            </a:r>
          </a:p>
          <a:p>
            <a:pPr lvl="1"/>
            <a:r>
              <a:rPr lang="en-CA"/>
              <a:t>Body Level Two</a:t>
            </a:r>
          </a:p>
          <a:p>
            <a:pPr lvl="2"/>
            <a:r>
              <a:rPr lang="en-CA"/>
              <a:t>Body Level Three</a:t>
            </a:r>
          </a:p>
          <a:p>
            <a:pPr lvl="3"/>
            <a:r>
              <a:rPr lang="en-CA"/>
              <a:t>Body Level Four</a:t>
            </a:r>
          </a:p>
          <a:p>
            <a:pPr lvl="4"/>
            <a:r>
              <a:rPr lang="en-CA"/>
              <a:t>Body Level Five</a:t>
            </a:r>
          </a:p>
        </p:txBody>
      </p:sp>
      <p:sp>
        <p:nvSpPr>
          <p:cNvPr id="4" name="Espace réservé du titre 3"/>
          <p:cNvSpPr txBox="1">
            <a:spLocks noGrp="1"/>
          </p:cNvSpPr>
          <p:nvPr>
            <p:ph type="title"/>
          </p:nvPr>
        </p:nvSpPr>
        <p:spPr>
          <a:xfrm>
            <a:off x="650160" y="389160"/>
            <a:ext cx="11703600" cy="1628280"/>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CA"/>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indent="0" algn="ctr" rtl="0" hangingPunct="0">
        <a:tabLst/>
        <a:defRPr lang="en-CA" sz="4200" b="0" i="0" u="none" strike="noStrike" kern="1200" spc="0">
          <a:ln>
            <a:noFill/>
          </a:ln>
          <a:solidFill>
            <a:srgbClr val="535353"/>
          </a:solidFill>
          <a:latin typeface="Gill Sans Light" pitchFamily="18"/>
        </a:defRPr>
      </a:lvl1pPr>
    </p:titleStyle>
    <p:bodyStyle>
      <a:lvl1pPr lvl="0" rtl="0" hangingPunct="0">
        <a:buSzPct val="45000"/>
        <a:buFont typeface="StarSymbol"/>
        <a:buChar char="●"/>
        <a:tabLst/>
        <a:defRPr lang="en-CA" sz="3800" b="0" i="0" u="none" strike="noStrike" spc="0">
          <a:latin typeface="Lucida Grande" pitchFamily="18"/>
          <a:ea typeface="Lucida Grande" pitchFamily="2"/>
          <a:cs typeface="Lucida Grande" pitchFamily="2"/>
        </a:defRPr>
      </a:lvl1pPr>
      <a:lvl2pPr lvl="1" rtl="0" hangingPunct="0">
        <a:buSzPct val="75000"/>
        <a:buFont typeface="StarSymbol"/>
        <a:buChar char="–"/>
        <a:tabLst/>
        <a:defRPr lang="en-CA" sz="3800" b="0" i="0" u="none" strike="noStrike" spc="0">
          <a:latin typeface="Lucida Grande" pitchFamily="18"/>
          <a:ea typeface="Lucida Grande" pitchFamily="2"/>
          <a:cs typeface="Lucida Grande" pitchFamily="2"/>
        </a:defRPr>
      </a:lvl2pPr>
      <a:lvl3pPr lvl="2" rtl="0" hangingPunct="0">
        <a:buSzPct val="45000"/>
        <a:buFont typeface="StarSymbol"/>
        <a:buChar char="●"/>
        <a:tabLst/>
        <a:defRPr lang="en-CA" sz="3800" b="0" i="0" u="none" strike="noStrike" spc="0">
          <a:latin typeface="Lucida Grande" pitchFamily="18"/>
          <a:ea typeface="Lucida Grande" pitchFamily="2"/>
          <a:cs typeface="Lucida Grande" pitchFamily="2"/>
        </a:defRPr>
      </a:lvl3pPr>
      <a:lvl4pPr lvl="3" rtl="0" hangingPunct="0">
        <a:buSzPct val="75000"/>
        <a:buFont typeface="StarSymbol"/>
        <a:buChar char="–"/>
        <a:tabLst/>
        <a:defRPr lang="en-CA" sz="3800" b="0" i="0" u="none" strike="noStrike" spc="0">
          <a:latin typeface="Lucida Grande" pitchFamily="18"/>
          <a:ea typeface="Lucida Grande" pitchFamily="2"/>
          <a:cs typeface="Lucida Grande" pitchFamily="2"/>
        </a:defRPr>
      </a:lvl4pPr>
      <a:lvl5pPr lvl="4" rtl="0" hangingPunct="0">
        <a:buSzPct val="45000"/>
        <a:buFont typeface="StarSymbol"/>
        <a:buChar char="●"/>
        <a:tabLst/>
        <a:defRPr lang="en-CA" sz="3800" b="0" i="0" u="none" strike="noStrike" spc="0">
          <a:latin typeface="Lucida Grande" pitchFamily="18"/>
          <a:ea typeface="Lucida Grande" pitchFamily="2"/>
          <a:cs typeface="Lucida Grande" pitchFamily="2"/>
        </a:defRPr>
      </a:lvl5pPr>
      <a:lvl6pPr lvl="5" rtl="0" hangingPunct="0">
        <a:buSzPct val="45000"/>
        <a:buFont typeface="StarSymbol"/>
        <a:buChar char="●"/>
        <a:tabLst/>
        <a:defRPr lang="en-CA" sz="3800" b="0" i="0" u="none" strike="noStrike" spc="0">
          <a:latin typeface="Lucida Grande" pitchFamily="18"/>
          <a:ea typeface="Lucida Grande" pitchFamily="2"/>
          <a:cs typeface="Lucida Grande" pitchFamily="2"/>
        </a:defRPr>
      </a:lvl6pPr>
      <a:lvl7pPr lvl="6" rtl="0" hangingPunct="0">
        <a:buSzPct val="45000"/>
        <a:buFont typeface="StarSymbol"/>
        <a:buChar char="●"/>
        <a:tabLst/>
        <a:defRPr lang="en-CA" sz="3800" b="0" i="0" u="none" strike="noStrike" spc="0">
          <a:latin typeface="Lucida Grande" pitchFamily="18"/>
          <a:ea typeface="Lucida Grande" pitchFamily="2"/>
          <a:cs typeface="Lucida Grande" pitchFamily="2"/>
        </a:defRPr>
      </a:lvl7pPr>
      <a:lvl8pPr lvl="7" rtl="0" hangingPunct="0">
        <a:buSzPct val="45000"/>
        <a:buFont typeface="StarSymbol"/>
        <a:buChar char="●"/>
        <a:tabLst/>
        <a:defRPr lang="en-CA" sz="3800" b="0" i="0" u="none" strike="noStrike" spc="0">
          <a:latin typeface="Lucida Grande" pitchFamily="18"/>
          <a:ea typeface="Lucida Grande" pitchFamily="2"/>
          <a:cs typeface="Lucida Grande" pitchFamily="2"/>
        </a:defRPr>
      </a:lvl8pPr>
      <a:lvl9pPr marL="0" marR="57960" lvl="0" indent="0" rtl="0" hangingPunct="0">
        <a:spcBef>
          <a:spcPts val="4700"/>
        </a:spcBef>
        <a:spcAft>
          <a:spcPts val="1417"/>
        </a:spcAft>
        <a:buClr>
          <a:srgbClr val="000000"/>
        </a:buClr>
        <a:buSzPct val="171000"/>
        <a:buFont typeface="Lucida Grande"/>
        <a:buChar char="•"/>
        <a:tabLst/>
        <a:defRPr lang="en-CA" sz="3800" b="0" i="0" u="none" strike="noStrike" spc="0">
          <a:latin typeface="Lucida Grande" pitchFamily="18"/>
          <a:ea typeface="Lucida Grande" pitchFamily="2"/>
          <a:cs typeface="Lucida Grande" pitchFamily="2"/>
        </a:defRPr>
      </a:lvl9pPr>
    </p:bodyStyle>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u titre 1"/>
          <p:cNvSpPr txBox="1">
            <a:spLocks noGrp="1"/>
          </p:cNvSpPr>
          <p:nvPr>
            <p:ph type="title"/>
          </p:nvPr>
        </p:nvSpPr>
        <p:spPr>
          <a:xfrm>
            <a:off x="650160" y="389160"/>
            <a:ext cx="11703600" cy="1628280"/>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CA"/>
          </a:p>
        </p:txBody>
      </p:sp>
      <p:sp>
        <p:nvSpPr>
          <p:cNvPr id="3" name="Espace réservé du texte 2"/>
          <p:cNvSpPr txBox="1">
            <a:spLocks noGrp="1"/>
          </p:cNvSpPr>
          <p:nvPr>
            <p:ph type="body" idx="1"/>
          </p:nvPr>
        </p:nvSpPr>
        <p:spPr>
          <a:xfrm>
            <a:off x="650160" y="2282040"/>
            <a:ext cx="11703600" cy="6436800"/>
          </a:xfrm>
          <a:prstGeom prst="rect">
            <a:avLst/>
          </a:prstGeom>
          <a:noFill/>
          <a:ln>
            <a:noFill/>
          </a:ln>
        </p:spPr>
        <p:txBody>
          <a:bodyPr lIns="0" tIns="0" rIns="0" bIns="0"/>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indent="0" algn="ctr" rtl="0" hangingPunct="0">
        <a:tabLst/>
        <a:defRPr lang="en-CA" sz="4200" b="0" i="0" u="none" strike="noStrike" kern="1200" spc="0">
          <a:ln>
            <a:noFill/>
          </a:ln>
          <a:solidFill>
            <a:srgbClr val="535353"/>
          </a:solidFill>
          <a:latin typeface="Gill Sans Light" pitchFamily="18"/>
        </a:defRPr>
      </a:lvl1pPr>
    </p:titleStyle>
    <p:bodyStyle>
      <a:lvl1pPr marL="0" marR="57960" indent="0" algn="ctr" rtl="0" hangingPunct="0">
        <a:spcBef>
          <a:spcPts val="0"/>
        </a:spcBef>
        <a:spcAft>
          <a:spcPts val="1417"/>
        </a:spcAft>
        <a:tabLst/>
        <a:defRPr lang="en-CA" sz="4400" b="0" i="0" u="none" strike="noStrike" kern="1200" spc="0">
          <a:ln>
            <a:noFill/>
          </a:ln>
          <a:solidFill>
            <a:srgbClr val="535353"/>
          </a:solidFill>
          <a:latin typeface="Lucida Grande" pitchFamily="18"/>
        </a:defRPr>
      </a:lvl1pPr>
    </p:bodyStyle>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jpg"/>
          <p:cNvPicPr>
            <a:picLocks noChangeAspect="1"/>
          </p:cNvPicPr>
          <p:nvPr/>
        </p:nvPicPr>
        <p:blipFill>
          <a:blip r:embed="rId13">
            <a:lum/>
            <a:alphaModFix/>
          </a:blip>
          <a:srcRect/>
          <a:stretch>
            <a:fillRect/>
          </a:stretch>
        </p:blipFill>
        <p:spPr>
          <a:xfrm>
            <a:off x="0" y="0"/>
            <a:ext cx="13004280" cy="9753120"/>
          </a:xfrm>
          <a:prstGeom prst="rect">
            <a:avLst/>
          </a:prstGeom>
          <a:noFill/>
          <a:ln>
            <a:noFill/>
          </a:ln>
        </p:spPr>
      </p:pic>
      <p:sp>
        <p:nvSpPr>
          <p:cNvPr id="3" name="Shape 59"/>
          <p:cNvSpPr txBox="1">
            <a:spLocks noGrp="1"/>
          </p:cNvSpPr>
          <p:nvPr>
            <p:ph type="title"/>
          </p:nvPr>
        </p:nvSpPr>
        <p:spPr>
          <a:xfrm>
            <a:off x="1270080" y="254160"/>
            <a:ext cx="10477080" cy="2437920"/>
          </a:xfrm>
          <a:prstGeom prst="rect">
            <a:avLst/>
          </a:prstGeom>
          <a:noFill/>
          <a:ln>
            <a:noFill/>
          </a:ln>
        </p:spPr>
        <p:txBody>
          <a:bodyPr wrap="square" lIns="38160" tIns="38160" rIns="38160" bIns="3816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CA"/>
              <a:t>Click to edit the title text formatTitle Text</a:t>
            </a:r>
          </a:p>
        </p:txBody>
      </p:sp>
      <p:sp>
        <p:nvSpPr>
          <p:cNvPr id="4" name="Espace réservé du texte 3"/>
          <p:cNvSpPr txBox="1">
            <a:spLocks noGrp="1"/>
          </p:cNvSpPr>
          <p:nvPr>
            <p:ph type="body" idx="1"/>
          </p:nvPr>
        </p:nvSpPr>
        <p:spPr>
          <a:xfrm>
            <a:off x="650160" y="2282040"/>
            <a:ext cx="11703600" cy="6436800"/>
          </a:xfrm>
          <a:prstGeom prst="rect">
            <a:avLst/>
          </a:prstGeom>
          <a:noFill/>
          <a:ln>
            <a:noFill/>
          </a:ln>
        </p:spPr>
        <p:txBody>
          <a:bodyPr lIns="0" tIns="0" rIns="0" bIns="0"/>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lvl="0" indent="0" algn="ctr" rtl="0" hangingPunct="0">
        <a:buNone/>
        <a:tabLst/>
        <a:defRPr lang="en-CA" sz="7800" b="0" i="0" u="none" strike="noStrike" kern="1200" spc="0">
          <a:ln>
            <a:noFill/>
          </a:ln>
          <a:solidFill>
            <a:srgbClr val="535353"/>
          </a:solidFill>
          <a:latin typeface="Gill Sans" pitchFamily="18"/>
          <a:ea typeface="Gill Sans" pitchFamily="2"/>
          <a:cs typeface="Gill Sans" pitchFamily="2"/>
        </a:defRPr>
      </a:lvl1pPr>
    </p:titleStyle>
    <p:bodyStyle>
      <a:lvl1pPr marL="0" marR="57960" indent="0" algn="ctr" rtl="0" hangingPunct="0">
        <a:spcBef>
          <a:spcPts val="0"/>
        </a:spcBef>
        <a:spcAft>
          <a:spcPts val="1417"/>
        </a:spcAft>
        <a:tabLst/>
        <a:defRPr lang="en-CA" sz="4400" b="0" i="0" u="none" strike="noStrike" kern="1200" spc="0">
          <a:ln>
            <a:noFill/>
          </a:ln>
          <a:solidFill>
            <a:srgbClr val="535353"/>
          </a:solidFill>
          <a:latin typeface="Lucida Grande" pitchFamily="18"/>
        </a:defRPr>
      </a:lvl1pPr>
    </p:bodyStyle>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molecules.png"/>
          <p:cNvPicPr>
            <a:picLocks noChangeAspect="1"/>
          </p:cNvPicPr>
          <p:nvPr/>
        </p:nvPicPr>
        <p:blipFill>
          <a:blip r:embed="rId13">
            <a:lum/>
            <a:alphaModFix/>
          </a:blip>
          <a:srcRect/>
          <a:stretch>
            <a:fillRect/>
          </a:stretch>
        </p:blipFill>
        <p:spPr>
          <a:xfrm>
            <a:off x="10844280" y="1560239"/>
            <a:ext cx="4671000" cy="6490800"/>
          </a:xfrm>
          <a:prstGeom prst="rect">
            <a:avLst/>
          </a:prstGeom>
          <a:noFill/>
          <a:ln>
            <a:noFill/>
          </a:ln>
        </p:spPr>
      </p:pic>
      <p:sp>
        <p:nvSpPr>
          <p:cNvPr id="3" name="Shape 374"/>
          <p:cNvSpPr/>
          <p:nvPr/>
        </p:nvSpPr>
        <p:spPr>
          <a:xfrm>
            <a:off x="0" y="7897680"/>
            <a:ext cx="13004280" cy="665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EF0F1"/>
          </a:solidFill>
          <a:ln>
            <a:noFill/>
            <a:prstDash val="solid"/>
          </a:ln>
        </p:spPr>
        <p:txBody>
          <a:bodyPr vert="horz" wrap="square" lIns="72360" tIns="72360" rIns="72360" bIns="72360" anchor="ctr" anchorCtr="0"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4" name="Shape 375"/>
          <p:cNvSpPr/>
          <p:nvPr/>
        </p:nvSpPr>
        <p:spPr>
          <a:xfrm>
            <a:off x="1790280" y="8080559"/>
            <a:ext cx="0" cy="307081"/>
          </a:xfrm>
          <a:prstGeom prst="line">
            <a:avLst/>
          </a:prstGeom>
          <a:noFill/>
          <a:ln w="3240">
            <a:solidFill>
              <a:srgbClr val="7F7F7F"/>
            </a:solidFill>
            <a:prstDash val="solid"/>
            <a:miter/>
          </a:ln>
        </p:spPr>
        <p:txBody>
          <a:bodyPr vert="horz" wrap="square" lIns="65160" tIns="65160" rIns="65160" bIns="65160" anchor="t"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pic>
        <p:nvPicPr>
          <p:cNvPr id="5" name="ASEA-blue.png"/>
          <p:cNvPicPr>
            <a:picLocks noChangeAspect="1"/>
          </p:cNvPicPr>
          <p:nvPr/>
        </p:nvPicPr>
        <p:blipFill>
          <a:blip r:embed="rId14">
            <a:lum/>
            <a:alphaModFix/>
          </a:blip>
          <a:srcRect/>
          <a:stretch>
            <a:fillRect/>
          </a:stretch>
        </p:blipFill>
        <p:spPr>
          <a:xfrm>
            <a:off x="392760" y="8091720"/>
            <a:ext cx="1090080" cy="281880"/>
          </a:xfrm>
          <a:prstGeom prst="rect">
            <a:avLst/>
          </a:prstGeom>
          <a:noFill/>
          <a:ln>
            <a:noFill/>
          </a:ln>
        </p:spPr>
      </p:pic>
      <p:sp>
        <p:nvSpPr>
          <p:cNvPr id="6" name="Espace réservé du titre 5"/>
          <p:cNvSpPr txBox="1">
            <a:spLocks noGrp="1"/>
          </p:cNvSpPr>
          <p:nvPr>
            <p:ph type="title"/>
          </p:nvPr>
        </p:nvSpPr>
        <p:spPr>
          <a:xfrm>
            <a:off x="650160" y="389160"/>
            <a:ext cx="11703600" cy="1628280"/>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CA"/>
          </a:p>
        </p:txBody>
      </p:sp>
      <p:sp>
        <p:nvSpPr>
          <p:cNvPr id="7" name="Espace réservé du texte 6"/>
          <p:cNvSpPr txBox="1">
            <a:spLocks noGrp="1"/>
          </p:cNvSpPr>
          <p:nvPr>
            <p:ph type="body" idx="1"/>
          </p:nvPr>
        </p:nvSpPr>
        <p:spPr>
          <a:xfrm>
            <a:off x="650160" y="2282040"/>
            <a:ext cx="11703600" cy="6436800"/>
          </a:xfrm>
          <a:prstGeom prst="rect">
            <a:avLst/>
          </a:prstGeom>
          <a:noFill/>
          <a:ln>
            <a:noFill/>
          </a:ln>
        </p:spPr>
        <p:txBody>
          <a:bodyPr lIns="0" tIns="0" rIns="0" bIns="0"/>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indent="0" algn="ctr" rtl="0" hangingPunct="0">
        <a:tabLst/>
        <a:defRPr lang="en-CA" sz="4200" b="0" i="0" u="none" strike="noStrike" kern="1200" spc="0">
          <a:ln>
            <a:noFill/>
          </a:ln>
          <a:solidFill>
            <a:srgbClr val="535353"/>
          </a:solidFill>
          <a:latin typeface="Gill Sans Light" pitchFamily="18"/>
        </a:defRPr>
      </a:lvl1pPr>
    </p:titleStyle>
    <p:bodyStyle>
      <a:lvl1pPr marL="0" marR="57960" indent="0" algn="ctr" rtl="0" hangingPunct="0">
        <a:spcBef>
          <a:spcPts val="0"/>
        </a:spcBef>
        <a:spcAft>
          <a:spcPts val="1417"/>
        </a:spcAft>
        <a:tabLst/>
        <a:defRPr lang="en-CA" sz="4400" b="0" i="0" u="none" strike="noStrike" kern="1200" spc="0">
          <a:ln>
            <a:noFill/>
          </a:ln>
          <a:solidFill>
            <a:srgbClr val="535353"/>
          </a:solidFill>
          <a:latin typeface="Lucida Grande" pitchFamily="18"/>
        </a:defRPr>
      </a:lvl1pPr>
    </p:bodyStyle>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ASEA_Slide6.jpg"/>
          <p:cNvPicPr>
            <a:picLocks noChangeAspect="1"/>
          </p:cNvPicPr>
          <p:nvPr/>
        </p:nvPicPr>
        <p:blipFill>
          <a:blip r:embed="rId13">
            <a:lum/>
            <a:alphaModFix/>
          </a:blip>
          <a:srcRect/>
          <a:stretch>
            <a:fillRect/>
          </a:stretch>
        </p:blipFill>
        <p:spPr>
          <a:xfrm>
            <a:off x="0" y="0"/>
            <a:ext cx="13004280" cy="9753120"/>
          </a:xfrm>
          <a:prstGeom prst="rect">
            <a:avLst/>
          </a:prstGeom>
          <a:noFill/>
          <a:ln>
            <a:noFill/>
          </a:ln>
        </p:spPr>
      </p:pic>
      <p:sp>
        <p:nvSpPr>
          <p:cNvPr id="3" name="Shape 176"/>
          <p:cNvSpPr txBox="1">
            <a:spLocks noGrp="1"/>
          </p:cNvSpPr>
          <p:nvPr>
            <p:ph type="title"/>
          </p:nvPr>
        </p:nvSpPr>
        <p:spPr>
          <a:xfrm>
            <a:off x="647640" y="131040"/>
            <a:ext cx="11709000" cy="2144520"/>
          </a:xfrm>
          <a:prstGeom prst="rect">
            <a:avLst/>
          </a:prstGeom>
          <a:noFill/>
          <a:ln>
            <a:noFill/>
          </a:ln>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CA"/>
              <a:t>Click to edit the title text formatTitle Text</a:t>
            </a:r>
          </a:p>
        </p:txBody>
      </p:sp>
      <p:sp>
        <p:nvSpPr>
          <p:cNvPr id="4" name="Shape 177"/>
          <p:cNvSpPr txBox="1">
            <a:spLocks noGrp="1"/>
          </p:cNvSpPr>
          <p:nvPr>
            <p:ph type="body" idx="1"/>
          </p:nvPr>
        </p:nvSpPr>
        <p:spPr>
          <a:xfrm>
            <a:off x="647640" y="2273400"/>
            <a:ext cx="11709000" cy="7480079"/>
          </a:xfrm>
          <a:prstGeom prst="rect">
            <a:avLst/>
          </a:prstGeom>
          <a:noFill/>
          <a:ln>
            <a:noFill/>
          </a:ln>
        </p:spPr>
        <p:txBody>
          <a:bodyPr wrap="square" lIns="90000" tIns="45000" rIns="90000" bIns="45000" anchor="t"/>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en-CA"/>
              <a:t>Click to edit the outline text format</a:t>
            </a:r>
          </a:p>
          <a:p>
            <a:pPr lvl="1"/>
            <a:r>
              <a:rPr lang="en-CA"/>
              <a:t>Second Outline Level</a:t>
            </a:r>
          </a:p>
          <a:p>
            <a:pPr lvl="2"/>
            <a:r>
              <a:rPr lang="en-CA"/>
              <a:t>Third Outline Level</a:t>
            </a:r>
          </a:p>
          <a:p>
            <a:pPr lvl="3"/>
            <a:r>
              <a:rPr lang="en-CA"/>
              <a:t>Fourth Outline Level</a:t>
            </a:r>
          </a:p>
          <a:p>
            <a:pPr lvl="4"/>
            <a:r>
              <a:rPr lang="en-CA"/>
              <a:t>Fifth Outline Level</a:t>
            </a:r>
          </a:p>
          <a:p>
            <a:pPr lvl="5"/>
            <a:r>
              <a:rPr lang="en-CA"/>
              <a:t>Sixth Outline Level</a:t>
            </a:r>
          </a:p>
          <a:p>
            <a:pPr lvl="6"/>
            <a:r>
              <a:rPr lang="en-CA"/>
              <a:t>Seventh Outline Level</a:t>
            </a:r>
          </a:p>
          <a:p>
            <a:pPr lvl="7"/>
            <a:r>
              <a:rPr lang="en-CA"/>
              <a:t>Eighth Outline Level</a:t>
            </a:r>
          </a:p>
          <a:p>
            <a:pPr lvl="0"/>
            <a:r>
              <a:rPr lang="en-CA"/>
              <a:t>Ninth Outline LevelBody Level One</a:t>
            </a:r>
          </a:p>
          <a:p>
            <a:pPr lvl="1"/>
            <a:r>
              <a:rPr lang="en-CA"/>
              <a:t>Body Level Two</a:t>
            </a:r>
          </a:p>
          <a:p>
            <a:pPr lvl="2"/>
            <a:r>
              <a:rPr lang="en-CA"/>
              <a:t>Body Level Three</a:t>
            </a:r>
          </a:p>
          <a:p>
            <a:pPr lvl="3"/>
            <a:r>
              <a:rPr lang="en-CA"/>
              <a:t>Body Level Four</a:t>
            </a:r>
          </a:p>
          <a:p>
            <a:pPr lvl="4"/>
            <a:r>
              <a:rPr lang="en-CA"/>
              <a:t>Body Level Five</a:t>
            </a:r>
          </a:p>
        </p:txBody>
      </p:sp>
      <p:sp>
        <p:nvSpPr>
          <p:cNvPr id="5" name="Shape 178"/>
          <p:cNvSpPr txBox="1">
            <a:spLocks noGrp="1"/>
          </p:cNvSpPr>
          <p:nvPr>
            <p:ph type="sldNum" sz="quarter" idx="4"/>
          </p:nvPr>
        </p:nvSpPr>
        <p:spPr>
          <a:xfrm>
            <a:off x="10693800" y="9130320"/>
            <a:ext cx="286920" cy="342720"/>
          </a:xfrm>
          <a:prstGeom prst="rect">
            <a:avLst/>
          </a:prstGeom>
          <a:noFill/>
          <a:ln>
            <a:noFill/>
          </a:ln>
        </p:spPr>
        <p:txBody>
          <a:bodyPr wrap="square" lIns="90000" tIns="45000" rIns="90000" bIns="45000" anchor="t" anchorCtr="0"/>
          <a:lstStyle>
            <a:lvl1pPr lvl="0" algn="ctr" rtl="0" hangingPunct="0">
              <a:spcBef>
                <a:spcPts val="0"/>
              </a:spcBef>
              <a:spcAft>
                <a:spcPts val="0"/>
              </a:spcAft>
              <a:buNone/>
              <a:tabLst/>
              <a:defRPr lang="en-CA" sz="1600" b="0" i="0" u="none" strike="noStrike" kern="1200" spc="0">
                <a:solidFill>
                  <a:srgbClr val="535353"/>
                </a:solidFill>
                <a:latin typeface="Constantia" pitchFamily="18"/>
                <a:ea typeface="Constantia" pitchFamily="2"/>
                <a:cs typeface="Constantia" pitchFamily="2"/>
              </a:defRPr>
            </a:lvl1pPr>
          </a:lstStyle>
          <a:p>
            <a:pPr lvl="0"/>
            <a:fld id="{C472C4A7-C0D2-404B-9FF5-4FB06D77319D}" type="slidenum">
              <a:t>‹N°›</a:t>
            </a:fld>
            <a:endParaRPr lang="en-CA"/>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57960" marR="57960" lvl="0" indent="0" algn="ctr" rtl="0" hangingPunct="0">
        <a:buNone/>
        <a:tabLst/>
        <a:defRPr lang="en-CA" sz="6200" b="0" i="0" u="none" strike="noStrike" kern="1200" spc="0">
          <a:ln>
            <a:noFill/>
          </a:ln>
          <a:solidFill>
            <a:srgbClr val="535353"/>
          </a:solidFill>
          <a:latin typeface="Times New Roman" pitchFamily="18"/>
          <a:ea typeface="Times New Roman" pitchFamily="2"/>
          <a:cs typeface="Times New Roman" pitchFamily="2"/>
        </a:defRPr>
      </a:lvl1pPr>
    </p:titleStyle>
    <p:bodyStyle>
      <a:lvl1pPr lvl="0" rtl="0" hangingPunct="0">
        <a:buSzPct val="45000"/>
        <a:buFont typeface="StarSymbol"/>
        <a:buChar char="●"/>
        <a:tabLst/>
        <a:defRPr lang="en-CA" sz="4400" b="0" i="0" u="none" strike="noStrike" spc="0">
          <a:latin typeface="Times New Roman" pitchFamily="18"/>
          <a:ea typeface="Times New Roman" pitchFamily="2"/>
          <a:cs typeface="Times New Roman" pitchFamily="2"/>
        </a:defRPr>
      </a:lvl1pPr>
      <a:lvl2pPr lvl="1" rtl="0" hangingPunct="0">
        <a:buSzPct val="75000"/>
        <a:buFont typeface="StarSymbol"/>
        <a:buChar char="–"/>
        <a:tabLst/>
        <a:defRPr lang="en-CA" sz="4400" b="0" i="0" u="none" strike="noStrike" spc="0">
          <a:latin typeface="Times New Roman" pitchFamily="18"/>
          <a:ea typeface="Times New Roman" pitchFamily="2"/>
          <a:cs typeface="Times New Roman" pitchFamily="2"/>
        </a:defRPr>
      </a:lvl2pPr>
      <a:lvl3pPr lvl="2" rtl="0" hangingPunct="0">
        <a:buSzPct val="45000"/>
        <a:buFont typeface="StarSymbol"/>
        <a:buChar char="●"/>
        <a:tabLst/>
        <a:defRPr lang="en-CA" sz="4400" b="0" i="0" u="none" strike="noStrike" spc="0">
          <a:latin typeface="Times New Roman" pitchFamily="18"/>
          <a:ea typeface="Times New Roman" pitchFamily="2"/>
          <a:cs typeface="Times New Roman" pitchFamily="2"/>
        </a:defRPr>
      </a:lvl3pPr>
      <a:lvl4pPr lvl="3" rtl="0" hangingPunct="0">
        <a:buSzPct val="75000"/>
        <a:buFont typeface="StarSymbol"/>
        <a:buChar char="–"/>
        <a:tabLst/>
        <a:defRPr lang="en-CA" sz="4400" b="0" i="0" u="none" strike="noStrike" spc="0">
          <a:latin typeface="Times New Roman" pitchFamily="18"/>
          <a:ea typeface="Times New Roman" pitchFamily="2"/>
          <a:cs typeface="Times New Roman" pitchFamily="2"/>
        </a:defRPr>
      </a:lvl4pPr>
      <a:lvl5pPr lvl="4" rtl="0" hangingPunct="0">
        <a:buSzPct val="45000"/>
        <a:buFont typeface="StarSymbol"/>
        <a:buChar char="●"/>
        <a:tabLst/>
        <a:defRPr lang="en-CA" sz="4400" b="0" i="0" u="none" strike="noStrike" spc="0">
          <a:latin typeface="Times New Roman" pitchFamily="18"/>
          <a:ea typeface="Times New Roman" pitchFamily="2"/>
          <a:cs typeface="Times New Roman" pitchFamily="2"/>
        </a:defRPr>
      </a:lvl5pPr>
      <a:lvl6pPr lvl="5" rtl="0" hangingPunct="0">
        <a:buSzPct val="45000"/>
        <a:buFont typeface="StarSymbol"/>
        <a:buChar char="●"/>
        <a:tabLst/>
        <a:defRPr lang="en-CA" sz="4400" b="0" i="0" u="none" strike="noStrike" spc="0">
          <a:latin typeface="Times New Roman" pitchFamily="18"/>
          <a:ea typeface="Times New Roman" pitchFamily="2"/>
          <a:cs typeface="Times New Roman" pitchFamily="2"/>
        </a:defRPr>
      </a:lvl6pPr>
      <a:lvl7pPr lvl="6" rtl="0" hangingPunct="0">
        <a:buSzPct val="45000"/>
        <a:buFont typeface="StarSymbol"/>
        <a:buChar char="●"/>
        <a:tabLst/>
        <a:defRPr lang="en-CA" sz="4400" b="0" i="0" u="none" strike="noStrike" spc="0">
          <a:latin typeface="Times New Roman" pitchFamily="18"/>
          <a:ea typeface="Times New Roman" pitchFamily="2"/>
          <a:cs typeface="Times New Roman" pitchFamily="2"/>
        </a:defRPr>
      </a:lvl7pPr>
      <a:lvl8pPr lvl="7" rtl="0" hangingPunct="0">
        <a:buSzPct val="45000"/>
        <a:buFont typeface="StarSymbol"/>
        <a:buChar char="●"/>
        <a:tabLst/>
        <a:defRPr lang="en-CA" sz="4400" b="0" i="0" u="none" strike="noStrike" spc="0">
          <a:latin typeface="Times New Roman" pitchFamily="18"/>
          <a:ea typeface="Times New Roman" pitchFamily="2"/>
          <a:cs typeface="Times New Roman" pitchFamily="2"/>
        </a:defRPr>
      </a:lvl8pPr>
      <a:lvl9pPr marL="0" marR="57960" lvl="0" indent="0" rtl="0" hangingPunct="0">
        <a:spcBef>
          <a:spcPts val="1001"/>
        </a:spcBef>
        <a:spcAft>
          <a:spcPts val="1417"/>
        </a:spcAft>
        <a:buClr>
          <a:srgbClr val="000000"/>
        </a:buClr>
        <a:buSzPct val="100000"/>
        <a:buFont typeface="Arial" pitchFamily="32"/>
        <a:buChar char="•"/>
        <a:tabLst/>
        <a:defRPr lang="en-CA" sz="4400" b="0" i="0" u="none" strike="noStrike" spc="0">
          <a:latin typeface="Times New Roman" pitchFamily="18"/>
          <a:ea typeface="Times New Roman" pitchFamily="2"/>
          <a:cs typeface="Times New Roman" pitchFamily="2"/>
        </a:defRPr>
      </a:lvl9pPr>
    </p:bodyStyle>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ASEA_Slide6.jpg"/>
          <p:cNvPicPr>
            <a:picLocks noChangeAspect="1"/>
          </p:cNvPicPr>
          <p:nvPr/>
        </p:nvPicPr>
        <p:blipFill>
          <a:blip r:embed="rId13">
            <a:lum/>
            <a:alphaModFix/>
          </a:blip>
          <a:srcRect/>
          <a:stretch>
            <a:fillRect/>
          </a:stretch>
        </p:blipFill>
        <p:spPr>
          <a:xfrm>
            <a:off x="0" y="0"/>
            <a:ext cx="13004280" cy="9753120"/>
          </a:xfrm>
          <a:prstGeom prst="rect">
            <a:avLst/>
          </a:prstGeom>
          <a:noFill/>
          <a:ln>
            <a:noFill/>
          </a:ln>
        </p:spPr>
      </p:pic>
      <p:sp>
        <p:nvSpPr>
          <p:cNvPr id="3" name="Shape 288"/>
          <p:cNvSpPr txBox="1">
            <a:spLocks noGrp="1"/>
          </p:cNvSpPr>
          <p:nvPr>
            <p:ph type="title"/>
          </p:nvPr>
        </p:nvSpPr>
        <p:spPr>
          <a:xfrm>
            <a:off x="650160" y="131040"/>
            <a:ext cx="11703959" cy="2144520"/>
          </a:xfrm>
          <a:prstGeom prst="rect">
            <a:avLst/>
          </a:prstGeom>
          <a:noFill/>
          <a:ln>
            <a:noFill/>
          </a:ln>
        </p:spPr>
        <p:txBody>
          <a:bodyPr wrap="square" lIns="72360" tIns="72360" rIns="72360" bIns="7236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CA"/>
              <a:t>Click to edit the title text formatTitle Text</a:t>
            </a:r>
          </a:p>
        </p:txBody>
      </p:sp>
      <p:sp>
        <p:nvSpPr>
          <p:cNvPr id="4" name="Shape 289"/>
          <p:cNvSpPr txBox="1">
            <a:spLocks noGrp="1"/>
          </p:cNvSpPr>
          <p:nvPr>
            <p:ph type="body" idx="1"/>
          </p:nvPr>
        </p:nvSpPr>
        <p:spPr>
          <a:xfrm>
            <a:off x="650160" y="2275919"/>
            <a:ext cx="11703959" cy="7477560"/>
          </a:xfrm>
          <a:prstGeom prst="rect">
            <a:avLst/>
          </a:prstGeom>
          <a:noFill/>
          <a:ln>
            <a:noFill/>
          </a:ln>
        </p:spPr>
        <p:txBody>
          <a:bodyPr wrap="square" lIns="72360" tIns="72360" rIns="72360" bIns="72360" anchor="t"/>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en-CA"/>
              <a:t>Click to edit the outline text format</a:t>
            </a:r>
          </a:p>
          <a:p>
            <a:pPr lvl="1"/>
            <a:r>
              <a:rPr lang="en-CA"/>
              <a:t>Second Outline Level</a:t>
            </a:r>
          </a:p>
          <a:p>
            <a:pPr lvl="2"/>
            <a:r>
              <a:rPr lang="en-CA"/>
              <a:t>Third Outline Level</a:t>
            </a:r>
          </a:p>
          <a:p>
            <a:pPr lvl="3"/>
            <a:r>
              <a:rPr lang="en-CA"/>
              <a:t>Fourth Outline Level</a:t>
            </a:r>
          </a:p>
          <a:p>
            <a:pPr lvl="4"/>
            <a:r>
              <a:rPr lang="en-CA"/>
              <a:t>Fifth Outline Level</a:t>
            </a:r>
          </a:p>
          <a:p>
            <a:pPr lvl="5"/>
            <a:r>
              <a:rPr lang="en-CA"/>
              <a:t>Sixth Outline Level</a:t>
            </a:r>
          </a:p>
          <a:p>
            <a:pPr lvl="6"/>
            <a:r>
              <a:rPr lang="en-CA"/>
              <a:t>Seventh Outline Level</a:t>
            </a:r>
          </a:p>
          <a:p>
            <a:pPr lvl="7"/>
            <a:r>
              <a:rPr lang="en-CA"/>
              <a:t>Eighth Outline Level</a:t>
            </a:r>
          </a:p>
          <a:p>
            <a:pPr lvl="0"/>
            <a:r>
              <a:rPr lang="en-CA"/>
              <a:t>Ninth Outline LevelBody Level One</a:t>
            </a:r>
          </a:p>
          <a:p>
            <a:pPr lvl="1"/>
            <a:r>
              <a:rPr lang="en-CA"/>
              <a:t>Body Level Two</a:t>
            </a:r>
          </a:p>
          <a:p>
            <a:pPr lvl="2"/>
            <a:r>
              <a:rPr lang="en-CA"/>
              <a:t>Body Level Three</a:t>
            </a:r>
          </a:p>
          <a:p>
            <a:pPr lvl="3"/>
            <a:r>
              <a:rPr lang="en-CA"/>
              <a:t>Body Level Four</a:t>
            </a:r>
          </a:p>
          <a:p>
            <a:pPr lvl="4"/>
            <a:r>
              <a:rPr lang="en-CA"/>
              <a:t>Body Level Five</a:t>
            </a:r>
          </a:p>
        </p:txBody>
      </p:sp>
      <p:sp>
        <p:nvSpPr>
          <p:cNvPr id="5" name="Shape 290"/>
          <p:cNvSpPr txBox="1">
            <a:spLocks noGrp="1"/>
          </p:cNvSpPr>
          <p:nvPr>
            <p:ph type="sldNum" sz="quarter" idx="4"/>
          </p:nvPr>
        </p:nvSpPr>
        <p:spPr>
          <a:xfrm>
            <a:off x="10672200" y="9106920"/>
            <a:ext cx="329760" cy="385560"/>
          </a:xfrm>
          <a:prstGeom prst="rect">
            <a:avLst/>
          </a:prstGeom>
          <a:noFill/>
          <a:ln>
            <a:noFill/>
          </a:ln>
        </p:spPr>
        <p:txBody>
          <a:bodyPr wrap="square" lIns="72360" tIns="72360" rIns="72360" bIns="72360" anchor="t" anchorCtr="0"/>
          <a:lstStyle>
            <a:lvl1pPr lvl="0" algn="ctr" rtl="0" hangingPunct="0">
              <a:spcBef>
                <a:spcPts val="0"/>
              </a:spcBef>
              <a:spcAft>
                <a:spcPts val="0"/>
              </a:spcAft>
              <a:buNone/>
              <a:tabLst/>
              <a:defRPr lang="en-CA" sz="1600" b="0" i="0" u="none" strike="noStrike" kern="1200" spc="0">
                <a:solidFill>
                  <a:srgbClr val="535353"/>
                </a:solidFill>
                <a:latin typeface="Constantia" pitchFamily="18"/>
                <a:ea typeface="Constantia" pitchFamily="2"/>
                <a:cs typeface="Constantia" pitchFamily="2"/>
              </a:defRPr>
            </a:lvl1pPr>
          </a:lstStyle>
          <a:p>
            <a:pPr lvl="0"/>
            <a:fld id="{DB896EBA-9BE2-45D9-BF37-A9F723095649}" type="slidenum">
              <a:t>‹N°›</a:t>
            </a:fld>
            <a:endParaRPr lang="en-CA"/>
          </a:p>
        </p:txBody>
      </p:sp>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40680" marR="57960" lvl="0" indent="0" algn="ctr" rtl="0" hangingPunct="0">
        <a:buNone/>
        <a:tabLst/>
        <a:defRPr lang="en-CA" sz="6200" b="0" i="0" u="none" strike="noStrike" kern="1200" spc="0">
          <a:ln>
            <a:noFill/>
          </a:ln>
          <a:solidFill>
            <a:srgbClr val="535353"/>
          </a:solidFill>
          <a:latin typeface="Times New Roman" pitchFamily="18"/>
          <a:ea typeface="Times New Roman" pitchFamily="2"/>
          <a:cs typeface="Times New Roman" pitchFamily="2"/>
        </a:defRPr>
      </a:lvl1pPr>
    </p:titleStyle>
    <p:bodyStyle>
      <a:lvl1pPr lvl="0" rtl="0" hangingPunct="0">
        <a:buSzPct val="45000"/>
        <a:buFont typeface="StarSymbol"/>
        <a:buChar char="●"/>
        <a:tabLst/>
        <a:defRPr lang="en-CA" sz="4400" b="0" i="0" u="none" strike="noStrike" spc="0">
          <a:latin typeface="Times New Roman" pitchFamily="18"/>
          <a:ea typeface="Times New Roman" pitchFamily="2"/>
          <a:cs typeface="Times New Roman" pitchFamily="2"/>
        </a:defRPr>
      </a:lvl1pPr>
      <a:lvl2pPr lvl="1" rtl="0" hangingPunct="0">
        <a:buSzPct val="75000"/>
        <a:buFont typeface="StarSymbol"/>
        <a:buChar char="–"/>
        <a:tabLst/>
        <a:defRPr lang="en-CA" sz="4400" b="0" i="0" u="none" strike="noStrike" spc="0">
          <a:latin typeface="Times New Roman" pitchFamily="18"/>
          <a:ea typeface="Times New Roman" pitchFamily="2"/>
          <a:cs typeface="Times New Roman" pitchFamily="2"/>
        </a:defRPr>
      </a:lvl2pPr>
      <a:lvl3pPr lvl="2" rtl="0" hangingPunct="0">
        <a:buSzPct val="45000"/>
        <a:buFont typeface="StarSymbol"/>
        <a:buChar char="●"/>
        <a:tabLst/>
        <a:defRPr lang="en-CA" sz="4400" b="0" i="0" u="none" strike="noStrike" spc="0">
          <a:latin typeface="Times New Roman" pitchFamily="18"/>
          <a:ea typeface="Times New Roman" pitchFamily="2"/>
          <a:cs typeface="Times New Roman" pitchFamily="2"/>
        </a:defRPr>
      </a:lvl3pPr>
      <a:lvl4pPr lvl="3" rtl="0" hangingPunct="0">
        <a:buSzPct val="75000"/>
        <a:buFont typeface="StarSymbol"/>
        <a:buChar char="–"/>
        <a:tabLst/>
        <a:defRPr lang="en-CA" sz="4400" b="0" i="0" u="none" strike="noStrike" spc="0">
          <a:latin typeface="Times New Roman" pitchFamily="18"/>
          <a:ea typeface="Times New Roman" pitchFamily="2"/>
          <a:cs typeface="Times New Roman" pitchFamily="2"/>
        </a:defRPr>
      </a:lvl4pPr>
      <a:lvl5pPr lvl="4" rtl="0" hangingPunct="0">
        <a:buSzPct val="45000"/>
        <a:buFont typeface="StarSymbol"/>
        <a:buChar char="●"/>
        <a:tabLst/>
        <a:defRPr lang="en-CA" sz="4400" b="0" i="0" u="none" strike="noStrike" spc="0">
          <a:latin typeface="Times New Roman" pitchFamily="18"/>
          <a:ea typeface="Times New Roman" pitchFamily="2"/>
          <a:cs typeface="Times New Roman" pitchFamily="2"/>
        </a:defRPr>
      </a:lvl5pPr>
      <a:lvl6pPr lvl="5" rtl="0" hangingPunct="0">
        <a:buSzPct val="45000"/>
        <a:buFont typeface="StarSymbol"/>
        <a:buChar char="●"/>
        <a:tabLst/>
        <a:defRPr lang="en-CA" sz="4400" b="0" i="0" u="none" strike="noStrike" spc="0">
          <a:latin typeface="Times New Roman" pitchFamily="18"/>
          <a:ea typeface="Times New Roman" pitchFamily="2"/>
          <a:cs typeface="Times New Roman" pitchFamily="2"/>
        </a:defRPr>
      </a:lvl6pPr>
      <a:lvl7pPr lvl="6" rtl="0" hangingPunct="0">
        <a:buSzPct val="45000"/>
        <a:buFont typeface="StarSymbol"/>
        <a:buChar char="●"/>
        <a:tabLst/>
        <a:defRPr lang="en-CA" sz="4400" b="0" i="0" u="none" strike="noStrike" spc="0">
          <a:latin typeface="Times New Roman" pitchFamily="18"/>
          <a:ea typeface="Times New Roman" pitchFamily="2"/>
          <a:cs typeface="Times New Roman" pitchFamily="2"/>
        </a:defRPr>
      </a:lvl7pPr>
      <a:lvl8pPr lvl="7" rtl="0" hangingPunct="0">
        <a:buSzPct val="45000"/>
        <a:buFont typeface="StarSymbol"/>
        <a:buChar char="●"/>
        <a:tabLst/>
        <a:defRPr lang="en-CA" sz="4400" b="0" i="0" u="none" strike="noStrike" spc="0">
          <a:latin typeface="Times New Roman" pitchFamily="18"/>
          <a:ea typeface="Times New Roman" pitchFamily="2"/>
          <a:cs typeface="Times New Roman" pitchFamily="2"/>
        </a:defRPr>
      </a:lvl8pPr>
      <a:lvl9pPr marL="0" marR="57960" lvl="0" indent="0" rtl="0" hangingPunct="0">
        <a:spcBef>
          <a:spcPts val="700"/>
        </a:spcBef>
        <a:spcAft>
          <a:spcPts val="1417"/>
        </a:spcAft>
        <a:buClr>
          <a:srgbClr val="000000"/>
        </a:buClr>
        <a:buSzPct val="100000"/>
        <a:buFont typeface="Arial" pitchFamily="32"/>
        <a:buChar char="•"/>
        <a:tabLst/>
        <a:defRPr lang="en-CA" sz="4400" b="0" i="0" u="none" strike="noStrike" spc="0">
          <a:latin typeface="Times New Roman" pitchFamily="18"/>
          <a:ea typeface="Times New Roman" pitchFamily="2"/>
          <a:cs typeface="Times New Roman" pitchFamily="2"/>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hape 292"/>
          <p:cNvSpPr txBox="1">
            <a:spLocks noGrp="1"/>
          </p:cNvSpPr>
          <p:nvPr>
            <p:ph type="title"/>
          </p:nvPr>
        </p:nvSpPr>
        <p:spPr>
          <a:xfrm>
            <a:off x="1892160" y="1409759"/>
            <a:ext cx="9219960" cy="1828440"/>
          </a:xfrm>
          <a:prstGeom prst="rect">
            <a:avLst/>
          </a:prstGeom>
          <a:noFill/>
          <a:ln>
            <a:noFill/>
          </a:ln>
        </p:spPr>
        <p:txBody>
          <a:bodyPr wrap="square" lIns="38160" tIns="38160" rIns="38160" bIns="3816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CA"/>
              <a:t>Click to edit the title text formatTitle Text</a:t>
            </a:r>
          </a:p>
        </p:txBody>
      </p:sp>
      <p:sp>
        <p:nvSpPr>
          <p:cNvPr id="3" name="Espace réservé du texte 2"/>
          <p:cNvSpPr txBox="1">
            <a:spLocks noGrp="1"/>
          </p:cNvSpPr>
          <p:nvPr>
            <p:ph type="body" idx="1"/>
          </p:nvPr>
        </p:nvSpPr>
        <p:spPr>
          <a:xfrm>
            <a:off x="650160" y="2282040"/>
            <a:ext cx="11703600" cy="6436800"/>
          </a:xfrm>
          <a:prstGeom prst="rect">
            <a:avLst/>
          </a:prstGeom>
          <a:noFill/>
          <a:ln>
            <a:noFill/>
          </a:ln>
        </p:spPr>
        <p:txBody>
          <a:bodyPr lIns="0" tIns="0" rIns="0" bIns="0"/>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lvl="0" indent="0" algn="ctr" rtl="0" hangingPunct="0">
        <a:buNone/>
        <a:tabLst/>
        <a:defRPr lang="en-CA" sz="7000" b="0" i="0" u="none" strike="noStrike" kern="1200" spc="0">
          <a:ln>
            <a:noFill/>
          </a:ln>
          <a:solidFill>
            <a:srgbClr val="535353"/>
          </a:solidFill>
          <a:latin typeface="Gill Sans" pitchFamily="18"/>
          <a:ea typeface="Gill Sans" pitchFamily="2"/>
          <a:cs typeface="Gill Sans" pitchFamily="2"/>
        </a:defRPr>
      </a:lvl1pPr>
    </p:titleStyle>
    <p:bodyStyle>
      <a:lvl1pPr marL="0" marR="57960" indent="0" algn="ctr" rtl="0" hangingPunct="0">
        <a:spcBef>
          <a:spcPts val="0"/>
        </a:spcBef>
        <a:spcAft>
          <a:spcPts val="1417"/>
        </a:spcAft>
        <a:tabLst/>
        <a:defRPr lang="en-CA" sz="4400" b="0" i="0" u="none" strike="noStrike" kern="1200" spc="0">
          <a:ln>
            <a:noFill/>
          </a:ln>
          <a:solidFill>
            <a:srgbClr val="535353"/>
          </a:solidFill>
          <a:latin typeface="Lucida Grande" pitchFamily="18"/>
        </a:defRPr>
      </a:lvl1pPr>
    </p:bodyStyle>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jpg"/>
          <p:cNvPicPr>
            <a:picLocks noChangeAspect="1"/>
          </p:cNvPicPr>
          <p:nvPr/>
        </p:nvPicPr>
        <p:blipFill>
          <a:blip r:embed="rId13">
            <a:lum/>
            <a:alphaModFix/>
          </a:blip>
          <a:srcRect/>
          <a:stretch>
            <a:fillRect/>
          </a:stretch>
        </p:blipFill>
        <p:spPr>
          <a:xfrm>
            <a:off x="0" y="0"/>
            <a:ext cx="13004280" cy="9753120"/>
          </a:xfrm>
          <a:prstGeom prst="rect">
            <a:avLst/>
          </a:prstGeom>
          <a:noFill/>
          <a:ln>
            <a:noFill/>
          </a:ln>
        </p:spPr>
      </p:pic>
      <p:sp>
        <p:nvSpPr>
          <p:cNvPr id="3" name="Shape 80"/>
          <p:cNvSpPr txBox="1">
            <a:spLocks noGrp="1"/>
          </p:cNvSpPr>
          <p:nvPr>
            <p:ph type="body" idx="1"/>
          </p:nvPr>
        </p:nvSpPr>
        <p:spPr>
          <a:xfrm>
            <a:off x="1270080" y="1270080"/>
            <a:ext cx="10477080" cy="7225920"/>
          </a:xfrm>
          <a:prstGeom prst="rect">
            <a:avLst/>
          </a:prstGeom>
          <a:noFill/>
          <a:ln>
            <a:noFill/>
          </a:ln>
        </p:spPr>
        <p:txBody>
          <a:bodyPr wrap="square" lIns="38160" tIns="38160" rIns="38160" bIns="38160" anchor="ctr"/>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en-CA"/>
              <a:t>Click to edit the outline text format</a:t>
            </a:r>
          </a:p>
          <a:p>
            <a:pPr lvl="1"/>
            <a:r>
              <a:rPr lang="en-CA"/>
              <a:t>Second Outline Level</a:t>
            </a:r>
          </a:p>
          <a:p>
            <a:pPr lvl="2"/>
            <a:r>
              <a:rPr lang="en-CA"/>
              <a:t>Third Outline Level</a:t>
            </a:r>
          </a:p>
          <a:p>
            <a:pPr lvl="3"/>
            <a:r>
              <a:rPr lang="en-CA"/>
              <a:t>Fourth Outline Level</a:t>
            </a:r>
          </a:p>
          <a:p>
            <a:pPr lvl="4"/>
            <a:r>
              <a:rPr lang="en-CA"/>
              <a:t>Fifth Outline Level</a:t>
            </a:r>
          </a:p>
          <a:p>
            <a:pPr lvl="5"/>
            <a:r>
              <a:rPr lang="en-CA"/>
              <a:t>Sixth Outline Level</a:t>
            </a:r>
          </a:p>
          <a:p>
            <a:pPr lvl="6"/>
            <a:r>
              <a:rPr lang="en-CA"/>
              <a:t>Seventh Outline Level</a:t>
            </a:r>
          </a:p>
          <a:p>
            <a:pPr lvl="7"/>
            <a:r>
              <a:rPr lang="en-CA"/>
              <a:t>Eighth Outline Level</a:t>
            </a:r>
          </a:p>
          <a:p>
            <a:pPr lvl="0"/>
            <a:r>
              <a:rPr lang="en-CA"/>
              <a:t>Ninth Outline LevelBody Level One</a:t>
            </a:r>
          </a:p>
          <a:p>
            <a:pPr lvl="1"/>
            <a:r>
              <a:rPr lang="en-CA"/>
              <a:t>Body Level Two</a:t>
            </a:r>
          </a:p>
          <a:p>
            <a:pPr lvl="2"/>
            <a:r>
              <a:rPr lang="en-CA"/>
              <a:t>Body Level Three</a:t>
            </a:r>
          </a:p>
          <a:p>
            <a:pPr lvl="3"/>
            <a:r>
              <a:rPr lang="en-CA"/>
              <a:t>Body Level Four</a:t>
            </a:r>
          </a:p>
          <a:p>
            <a:pPr lvl="4"/>
            <a:r>
              <a:rPr lang="en-CA"/>
              <a:t>Body Level Five</a:t>
            </a:r>
          </a:p>
        </p:txBody>
      </p:sp>
      <p:sp>
        <p:nvSpPr>
          <p:cNvPr id="4" name="Shape 81"/>
          <p:cNvSpPr txBox="1">
            <a:spLocks noGrp="1"/>
          </p:cNvSpPr>
          <p:nvPr>
            <p:ph type="sldNum" sz="quarter" idx="4"/>
          </p:nvPr>
        </p:nvSpPr>
        <p:spPr>
          <a:xfrm>
            <a:off x="10665720" y="9040680"/>
            <a:ext cx="342720" cy="367920"/>
          </a:xfrm>
          <a:prstGeom prst="rect">
            <a:avLst/>
          </a:prstGeom>
          <a:noFill/>
          <a:ln>
            <a:noFill/>
          </a:ln>
        </p:spPr>
        <p:txBody>
          <a:bodyPr wrap="square" lIns="63360" tIns="63360" rIns="63360" bIns="63360" anchor="t" anchorCtr="0"/>
          <a:lstStyle>
            <a:lvl1pPr lvl="0" algn="ctr" rtl="0" hangingPunct="0">
              <a:spcBef>
                <a:spcPts val="0"/>
              </a:spcBef>
              <a:spcAft>
                <a:spcPts val="0"/>
              </a:spcAft>
              <a:buNone/>
              <a:tabLst/>
              <a:defRPr lang="en-CA" sz="1600" b="0" i="0" u="none" strike="noStrike" kern="1200" spc="0">
                <a:solidFill>
                  <a:srgbClr val="535353"/>
                </a:solidFill>
                <a:latin typeface="Gill Sans" pitchFamily="18"/>
                <a:ea typeface="Gill Sans" pitchFamily="2"/>
                <a:cs typeface="Gill Sans" pitchFamily="2"/>
              </a:defRPr>
            </a:lvl1pPr>
          </a:lstStyle>
          <a:p>
            <a:pPr lvl="0"/>
            <a:fld id="{7A10EA3A-F0DA-4E52-8229-B180B179B197}" type="slidenum">
              <a:t>‹N°›</a:t>
            </a:fld>
            <a:endParaRPr lang="en-CA"/>
          </a:p>
        </p:txBody>
      </p:sp>
      <p:sp>
        <p:nvSpPr>
          <p:cNvPr id="5" name="Espace réservé du titre 4"/>
          <p:cNvSpPr txBox="1">
            <a:spLocks noGrp="1"/>
          </p:cNvSpPr>
          <p:nvPr>
            <p:ph type="title"/>
          </p:nvPr>
        </p:nvSpPr>
        <p:spPr>
          <a:xfrm>
            <a:off x="650160" y="389160"/>
            <a:ext cx="11703600" cy="1628280"/>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CA"/>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indent="0" algn="ctr" rtl="0" hangingPunct="0">
        <a:tabLst/>
        <a:defRPr lang="en-CA" sz="4200" b="0" i="0" u="none" strike="noStrike" kern="1200" spc="0">
          <a:ln>
            <a:noFill/>
          </a:ln>
          <a:solidFill>
            <a:srgbClr val="535353"/>
          </a:solidFill>
          <a:latin typeface="Gill Sans Light" pitchFamily="18"/>
        </a:defRPr>
      </a:lvl1pPr>
    </p:titleStyle>
    <p:bodyStyle>
      <a:lvl1pPr lvl="0" rtl="0" hangingPunct="0">
        <a:buSzPct val="45000"/>
        <a:buFont typeface="StarSymbol"/>
        <a:buChar char="●"/>
        <a:tabLst/>
        <a:defRPr lang="en-CA" sz="3800" b="0" i="0" u="none" strike="noStrike" spc="0">
          <a:latin typeface="Lucida Grande" pitchFamily="18"/>
          <a:ea typeface="Lucida Grande" pitchFamily="2"/>
          <a:cs typeface="Lucida Grande" pitchFamily="2"/>
        </a:defRPr>
      </a:lvl1pPr>
      <a:lvl2pPr lvl="1" rtl="0" hangingPunct="0">
        <a:buSzPct val="75000"/>
        <a:buFont typeface="StarSymbol"/>
        <a:buChar char="–"/>
        <a:tabLst/>
        <a:defRPr lang="en-CA" sz="3800" b="0" i="0" u="none" strike="noStrike" spc="0">
          <a:latin typeface="Lucida Grande" pitchFamily="18"/>
          <a:ea typeface="Lucida Grande" pitchFamily="2"/>
          <a:cs typeface="Lucida Grande" pitchFamily="2"/>
        </a:defRPr>
      </a:lvl2pPr>
      <a:lvl3pPr lvl="2" rtl="0" hangingPunct="0">
        <a:buSzPct val="45000"/>
        <a:buFont typeface="StarSymbol"/>
        <a:buChar char="●"/>
        <a:tabLst/>
        <a:defRPr lang="en-CA" sz="3800" b="0" i="0" u="none" strike="noStrike" spc="0">
          <a:latin typeface="Lucida Grande" pitchFamily="18"/>
          <a:ea typeface="Lucida Grande" pitchFamily="2"/>
          <a:cs typeface="Lucida Grande" pitchFamily="2"/>
        </a:defRPr>
      </a:lvl3pPr>
      <a:lvl4pPr lvl="3" rtl="0" hangingPunct="0">
        <a:buSzPct val="75000"/>
        <a:buFont typeface="StarSymbol"/>
        <a:buChar char="–"/>
        <a:tabLst/>
        <a:defRPr lang="en-CA" sz="3800" b="0" i="0" u="none" strike="noStrike" spc="0">
          <a:latin typeface="Lucida Grande" pitchFamily="18"/>
          <a:ea typeface="Lucida Grande" pitchFamily="2"/>
          <a:cs typeface="Lucida Grande" pitchFamily="2"/>
        </a:defRPr>
      </a:lvl4pPr>
      <a:lvl5pPr lvl="4" rtl="0" hangingPunct="0">
        <a:buSzPct val="45000"/>
        <a:buFont typeface="StarSymbol"/>
        <a:buChar char="●"/>
        <a:tabLst/>
        <a:defRPr lang="en-CA" sz="3800" b="0" i="0" u="none" strike="noStrike" spc="0">
          <a:latin typeface="Lucida Grande" pitchFamily="18"/>
          <a:ea typeface="Lucida Grande" pitchFamily="2"/>
          <a:cs typeface="Lucida Grande" pitchFamily="2"/>
        </a:defRPr>
      </a:lvl5pPr>
      <a:lvl6pPr lvl="5" rtl="0" hangingPunct="0">
        <a:buSzPct val="45000"/>
        <a:buFont typeface="StarSymbol"/>
        <a:buChar char="●"/>
        <a:tabLst/>
        <a:defRPr lang="en-CA" sz="3800" b="0" i="0" u="none" strike="noStrike" spc="0">
          <a:latin typeface="Lucida Grande" pitchFamily="18"/>
          <a:ea typeface="Lucida Grande" pitchFamily="2"/>
          <a:cs typeface="Lucida Grande" pitchFamily="2"/>
        </a:defRPr>
      </a:lvl6pPr>
      <a:lvl7pPr lvl="6" rtl="0" hangingPunct="0">
        <a:buSzPct val="45000"/>
        <a:buFont typeface="StarSymbol"/>
        <a:buChar char="●"/>
        <a:tabLst/>
        <a:defRPr lang="en-CA" sz="3800" b="0" i="0" u="none" strike="noStrike" spc="0">
          <a:latin typeface="Lucida Grande" pitchFamily="18"/>
          <a:ea typeface="Lucida Grande" pitchFamily="2"/>
          <a:cs typeface="Lucida Grande" pitchFamily="2"/>
        </a:defRPr>
      </a:lvl7pPr>
      <a:lvl8pPr lvl="7" rtl="0" hangingPunct="0">
        <a:buSzPct val="45000"/>
        <a:buFont typeface="StarSymbol"/>
        <a:buChar char="●"/>
        <a:tabLst/>
        <a:defRPr lang="en-CA" sz="3800" b="0" i="0" u="none" strike="noStrike" spc="0">
          <a:latin typeface="Lucida Grande" pitchFamily="18"/>
          <a:ea typeface="Lucida Grande" pitchFamily="2"/>
          <a:cs typeface="Lucida Grande" pitchFamily="2"/>
        </a:defRPr>
      </a:lvl8pPr>
      <a:lvl9pPr marL="0" marR="57960" lvl="0" indent="0" rtl="0" hangingPunct="0">
        <a:spcBef>
          <a:spcPts val="4700"/>
        </a:spcBef>
        <a:spcAft>
          <a:spcPts val="1417"/>
        </a:spcAft>
        <a:buClr>
          <a:srgbClr val="000000"/>
        </a:buClr>
        <a:buSzPct val="171000"/>
        <a:buFont typeface="Lucida Grande"/>
        <a:buChar char="•"/>
        <a:tabLst/>
        <a:defRPr lang="en-CA" sz="3800" b="0" i="0" u="none" strike="noStrike" spc="0">
          <a:latin typeface="Lucida Grande" pitchFamily="18"/>
          <a:ea typeface="Lucida Grande" pitchFamily="2"/>
          <a:cs typeface="Lucida Grande" pitchFamily="2"/>
        </a:defRPr>
      </a:lvl9pPr>
    </p:bodyStyle>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jpg"/>
          <p:cNvPicPr>
            <a:picLocks noChangeAspect="1"/>
          </p:cNvPicPr>
          <p:nvPr/>
        </p:nvPicPr>
        <p:blipFill>
          <a:blip r:embed="rId13">
            <a:lum/>
            <a:alphaModFix/>
          </a:blip>
          <a:srcRect/>
          <a:stretch>
            <a:fillRect/>
          </a:stretch>
        </p:blipFill>
        <p:spPr>
          <a:xfrm>
            <a:off x="0" y="0"/>
            <a:ext cx="13004280" cy="9753120"/>
          </a:xfrm>
          <a:prstGeom prst="rect">
            <a:avLst/>
          </a:prstGeom>
          <a:noFill/>
          <a:ln>
            <a:noFill/>
          </a:ln>
        </p:spPr>
      </p:pic>
      <p:sp>
        <p:nvSpPr>
          <p:cNvPr id="3" name="Shape 131"/>
          <p:cNvSpPr txBox="1">
            <a:spLocks noGrp="1"/>
          </p:cNvSpPr>
          <p:nvPr>
            <p:ph type="title"/>
          </p:nvPr>
        </p:nvSpPr>
        <p:spPr>
          <a:xfrm>
            <a:off x="647640" y="131040"/>
            <a:ext cx="11709000" cy="2144520"/>
          </a:xfrm>
          <a:prstGeom prst="rect">
            <a:avLst/>
          </a:prstGeom>
          <a:noFill/>
          <a:ln>
            <a:noFill/>
          </a:ln>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CA"/>
              <a:t>Click to edit the title text formatTitle Text</a:t>
            </a:r>
          </a:p>
        </p:txBody>
      </p:sp>
      <p:sp>
        <p:nvSpPr>
          <p:cNvPr id="4" name="Shape 132"/>
          <p:cNvSpPr txBox="1">
            <a:spLocks noGrp="1"/>
          </p:cNvSpPr>
          <p:nvPr>
            <p:ph type="body" idx="1"/>
          </p:nvPr>
        </p:nvSpPr>
        <p:spPr>
          <a:xfrm>
            <a:off x="647640" y="2273400"/>
            <a:ext cx="11709000" cy="7480079"/>
          </a:xfrm>
          <a:prstGeom prst="rect">
            <a:avLst/>
          </a:prstGeom>
          <a:noFill/>
          <a:ln>
            <a:noFill/>
          </a:ln>
        </p:spPr>
        <p:txBody>
          <a:bodyPr wrap="square" lIns="90000" tIns="45000" rIns="90000" bIns="45000" anchor="t"/>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en-CA"/>
              <a:t>Click to edit the outline text format</a:t>
            </a:r>
          </a:p>
          <a:p>
            <a:pPr lvl="1"/>
            <a:r>
              <a:rPr lang="en-CA"/>
              <a:t>Second Outline Level</a:t>
            </a:r>
          </a:p>
          <a:p>
            <a:pPr lvl="2"/>
            <a:r>
              <a:rPr lang="en-CA"/>
              <a:t>Third Outline Level</a:t>
            </a:r>
          </a:p>
          <a:p>
            <a:pPr lvl="3"/>
            <a:r>
              <a:rPr lang="en-CA"/>
              <a:t>Fourth Outline Level</a:t>
            </a:r>
          </a:p>
          <a:p>
            <a:pPr lvl="4"/>
            <a:r>
              <a:rPr lang="en-CA"/>
              <a:t>Fifth Outline Level</a:t>
            </a:r>
          </a:p>
          <a:p>
            <a:pPr lvl="5"/>
            <a:r>
              <a:rPr lang="en-CA"/>
              <a:t>Sixth Outline Level</a:t>
            </a:r>
          </a:p>
          <a:p>
            <a:pPr lvl="6"/>
            <a:r>
              <a:rPr lang="en-CA"/>
              <a:t>Seventh Outline Level</a:t>
            </a:r>
          </a:p>
          <a:p>
            <a:pPr lvl="7"/>
            <a:r>
              <a:rPr lang="en-CA"/>
              <a:t>Eighth Outline Level</a:t>
            </a:r>
          </a:p>
          <a:p>
            <a:pPr lvl="0"/>
            <a:r>
              <a:rPr lang="en-CA"/>
              <a:t>Ninth Outline LevelBody Level One</a:t>
            </a:r>
          </a:p>
          <a:p>
            <a:pPr lvl="1"/>
            <a:r>
              <a:rPr lang="en-CA"/>
              <a:t>Body Level Two</a:t>
            </a:r>
          </a:p>
          <a:p>
            <a:pPr lvl="2"/>
            <a:r>
              <a:rPr lang="en-CA"/>
              <a:t>Body Level Three</a:t>
            </a:r>
          </a:p>
          <a:p>
            <a:pPr lvl="3"/>
            <a:r>
              <a:rPr lang="en-CA"/>
              <a:t>Body Level Four</a:t>
            </a:r>
          </a:p>
          <a:p>
            <a:pPr lvl="4"/>
            <a:r>
              <a:rPr lang="en-CA"/>
              <a:t>Body Level Five</a:t>
            </a:r>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57960" marR="57960" lvl="0" indent="0" algn="ctr" rtl="0" hangingPunct="0">
        <a:buNone/>
        <a:tabLst/>
        <a:defRPr lang="en-CA" sz="6200" b="0" i="0" u="none" strike="noStrike" kern="1200" spc="0">
          <a:ln>
            <a:noFill/>
          </a:ln>
          <a:solidFill>
            <a:srgbClr val="535353"/>
          </a:solidFill>
          <a:latin typeface="Lucida Grande" pitchFamily="18"/>
          <a:ea typeface="Lucida Grande" pitchFamily="2"/>
          <a:cs typeface="Lucida Grande" pitchFamily="2"/>
        </a:defRPr>
      </a:lvl1pPr>
    </p:titleStyle>
    <p:bodyStyle>
      <a:lvl1pPr lvl="0" rtl="0" hangingPunct="0">
        <a:buSzPct val="45000"/>
        <a:buFont typeface="StarSymbol"/>
        <a:buChar char="●"/>
        <a:tabLst/>
        <a:defRPr lang="en-CA" sz="4400" b="0" i="0" u="none" strike="noStrike" spc="0">
          <a:latin typeface="Lucida Grande" pitchFamily="18"/>
          <a:ea typeface="Lucida Grande" pitchFamily="2"/>
          <a:cs typeface="Lucida Grande" pitchFamily="2"/>
        </a:defRPr>
      </a:lvl1pPr>
      <a:lvl2pPr lvl="1" rtl="0" hangingPunct="0">
        <a:buSzPct val="75000"/>
        <a:buFont typeface="StarSymbol"/>
        <a:buChar char="–"/>
        <a:tabLst/>
        <a:defRPr lang="en-CA" sz="4400" b="0" i="0" u="none" strike="noStrike" spc="0">
          <a:latin typeface="Lucida Grande" pitchFamily="18"/>
          <a:ea typeface="Lucida Grande" pitchFamily="2"/>
          <a:cs typeface="Lucida Grande" pitchFamily="2"/>
        </a:defRPr>
      </a:lvl2pPr>
      <a:lvl3pPr lvl="2" rtl="0" hangingPunct="0">
        <a:buSzPct val="45000"/>
        <a:buFont typeface="StarSymbol"/>
        <a:buChar char="●"/>
        <a:tabLst/>
        <a:defRPr lang="en-CA" sz="4400" b="0" i="0" u="none" strike="noStrike" spc="0">
          <a:latin typeface="Lucida Grande" pitchFamily="18"/>
          <a:ea typeface="Lucida Grande" pitchFamily="2"/>
          <a:cs typeface="Lucida Grande" pitchFamily="2"/>
        </a:defRPr>
      </a:lvl3pPr>
      <a:lvl4pPr lvl="3" rtl="0" hangingPunct="0">
        <a:buSzPct val="75000"/>
        <a:buFont typeface="StarSymbol"/>
        <a:buChar char="–"/>
        <a:tabLst/>
        <a:defRPr lang="en-CA" sz="4400" b="0" i="0" u="none" strike="noStrike" spc="0">
          <a:latin typeface="Lucida Grande" pitchFamily="18"/>
          <a:ea typeface="Lucida Grande" pitchFamily="2"/>
          <a:cs typeface="Lucida Grande" pitchFamily="2"/>
        </a:defRPr>
      </a:lvl4pPr>
      <a:lvl5pPr lvl="4" rtl="0" hangingPunct="0">
        <a:buSzPct val="45000"/>
        <a:buFont typeface="StarSymbol"/>
        <a:buChar char="●"/>
        <a:tabLst/>
        <a:defRPr lang="en-CA" sz="4400" b="0" i="0" u="none" strike="noStrike" spc="0">
          <a:latin typeface="Lucida Grande" pitchFamily="18"/>
          <a:ea typeface="Lucida Grande" pitchFamily="2"/>
          <a:cs typeface="Lucida Grande" pitchFamily="2"/>
        </a:defRPr>
      </a:lvl5pPr>
      <a:lvl6pPr lvl="5" rtl="0" hangingPunct="0">
        <a:buSzPct val="45000"/>
        <a:buFont typeface="StarSymbol"/>
        <a:buChar char="●"/>
        <a:tabLst/>
        <a:defRPr lang="en-CA" sz="4400" b="0" i="0" u="none" strike="noStrike" spc="0">
          <a:latin typeface="Lucida Grande" pitchFamily="18"/>
          <a:ea typeface="Lucida Grande" pitchFamily="2"/>
          <a:cs typeface="Lucida Grande" pitchFamily="2"/>
        </a:defRPr>
      </a:lvl6pPr>
      <a:lvl7pPr lvl="6" rtl="0" hangingPunct="0">
        <a:buSzPct val="45000"/>
        <a:buFont typeface="StarSymbol"/>
        <a:buChar char="●"/>
        <a:tabLst/>
        <a:defRPr lang="en-CA" sz="4400" b="0" i="0" u="none" strike="noStrike" spc="0">
          <a:latin typeface="Lucida Grande" pitchFamily="18"/>
          <a:ea typeface="Lucida Grande" pitchFamily="2"/>
          <a:cs typeface="Lucida Grande" pitchFamily="2"/>
        </a:defRPr>
      </a:lvl7pPr>
      <a:lvl8pPr lvl="7" rtl="0" hangingPunct="0">
        <a:buSzPct val="45000"/>
        <a:buFont typeface="StarSymbol"/>
        <a:buChar char="●"/>
        <a:tabLst/>
        <a:defRPr lang="en-CA" sz="4400" b="0" i="0" u="none" strike="noStrike" spc="0">
          <a:latin typeface="Lucida Grande" pitchFamily="18"/>
          <a:ea typeface="Lucida Grande" pitchFamily="2"/>
          <a:cs typeface="Lucida Grande" pitchFamily="2"/>
        </a:defRPr>
      </a:lvl8pPr>
      <a:lvl9pPr marL="0" marR="57960" lvl="0" indent="0" rtl="0" hangingPunct="0">
        <a:spcBef>
          <a:spcPts val="1001"/>
        </a:spcBef>
        <a:spcAft>
          <a:spcPts val="1417"/>
        </a:spcAft>
        <a:buClr>
          <a:srgbClr val="000000"/>
        </a:buClr>
        <a:buSzPct val="100000"/>
        <a:buFont typeface="Arial" pitchFamily="32"/>
        <a:buChar char="•"/>
        <a:tabLst/>
        <a:defRPr lang="en-CA" sz="4400" b="0" i="0" u="none" strike="noStrike" spc="0">
          <a:latin typeface="Lucida Grande" pitchFamily="18"/>
          <a:ea typeface="Lucida Grande" pitchFamily="2"/>
          <a:cs typeface="Lucida Grande" pitchFamily="2"/>
        </a:defRPr>
      </a:lvl9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titre 1"/>
          <p:cNvSpPr txBox="1">
            <a:spLocks noGrp="1"/>
          </p:cNvSpPr>
          <p:nvPr>
            <p:ph type="title"/>
          </p:nvPr>
        </p:nvSpPr>
        <p:spPr>
          <a:xfrm>
            <a:off x="650160" y="389160"/>
            <a:ext cx="11703600" cy="1628280"/>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CA"/>
          </a:p>
        </p:txBody>
      </p:sp>
      <p:sp>
        <p:nvSpPr>
          <p:cNvPr id="3" name="Espace réservé du texte 2"/>
          <p:cNvSpPr txBox="1">
            <a:spLocks noGrp="1"/>
          </p:cNvSpPr>
          <p:nvPr>
            <p:ph type="body" idx="1"/>
          </p:nvPr>
        </p:nvSpPr>
        <p:spPr>
          <a:xfrm>
            <a:off x="650160" y="2282040"/>
            <a:ext cx="11703600" cy="6436800"/>
          </a:xfrm>
          <a:prstGeom prst="rect">
            <a:avLst/>
          </a:prstGeom>
          <a:noFill/>
          <a:ln>
            <a:noFill/>
          </a:ln>
        </p:spPr>
        <p:txBody>
          <a:bodyPr lIns="0" tIns="0" rIns="0" bIns="0"/>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indent="0" algn="ctr" rtl="0" hangingPunct="0">
        <a:tabLst/>
        <a:defRPr lang="en-CA" sz="4200" b="0" i="0" u="none" strike="noStrike" kern="1200" spc="0">
          <a:ln>
            <a:noFill/>
          </a:ln>
          <a:solidFill>
            <a:srgbClr val="535353"/>
          </a:solidFill>
          <a:latin typeface="Gill Sans Light" pitchFamily="18"/>
        </a:defRPr>
      </a:lvl1pPr>
    </p:titleStyle>
    <p:bodyStyle>
      <a:lvl1pPr marL="0" marR="57960" indent="0" algn="ctr" rtl="0" hangingPunct="0">
        <a:spcBef>
          <a:spcPts val="0"/>
        </a:spcBef>
        <a:spcAft>
          <a:spcPts val="1417"/>
        </a:spcAft>
        <a:tabLst/>
        <a:defRPr lang="en-CA" sz="4400" b="0" i="0" u="none" strike="noStrike" kern="1200" spc="0">
          <a:ln>
            <a:noFill/>
          </a:ln>
          <a:solidFill>
            <a:srgbClr val="535353"/>
          </a:solidFill>
          <a:latin typeface="Lucida Grande" pitchFamily="18"/>
        </a:defRPr>
      </a:lvl1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hape 203"/>
          <p:cNvSpPr txBox="1">
            <a:spLocks noGrp="1"/>
          </p:cNvSpPr>
          <p:nvPr>
            <p:ph type="title"/>
          </p:nvPr>
        </p:nvSpPr>
        <p:spPr>
          <a:xfrm>
            <a:off x="650160" y="955080"/>
            <a:ext cx="11703959" cy="2144520"/>
          </a:xfrm>
          <a:prstGeom prst="rect">
            <a:avLst/>
          </a:prstGeom>
          <a:noFill/>
          <a:ln>
            <a:noFill/>
          </a:ln>
        </p:spPr>
        <p:txBody>
          <a:bodyPr wrap="square" lIns="65160" tIns="65160" rIns="65160" bIns="6516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CA"/>
              <a:t>Click to edit the title text formatTitle Text</a:t>
            </a:r>
          </a:p>
        </p:txBody>
      </p:sp>
      <p:sp>
        <p:nvSpPr>
          <p:cNvPr id="3" name="Shape 204"/>
          <p:cNvSpPr txBox="1">
            <a:spLocks noGrp="1"/>
          </p:cNvSpPr>
          <p:nvPr>
            <p:ph type="body" idx="1"/>
          </p:nvPr>
        </p:nvSpPr>
        <p:spPr>
          <a:xfrm>
            <a:off x="650160" y="3099959"/>
            <a:ext cx="11703959" cy="6653159"/>
          </a:xfrm>
          <a:prstGeom prst="rect">
            <a:avLst/>
          </a:prstGeom>
          <a:noFill/>
          <a:ln>
            <a:noFill/>
          </a:ln>
        </p:spPr>
        <p:txBody>
          <a:bodyPr wrap="square" lIns="65160" tIns="65160" rIns="65160" bIns="65160" anchor="t"/>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en-CA"/>
              <a:t>Click to edit the outline text format</a:t>
            </a:r>
          </a:p>
          <a:p>
            <a:pPr lvl="1"/>
            <a:r>
              <a:rPr lang="en-CA"/>
              <a:t>Second Outline Level</a:t>
            </a:r>
          </a:p>
          <a:p>
            <a:pPr lvl="2"/>
            <a:r>
              <a:rPr lang="en-CA"/>
              <a:t>Third Outline Level</a:t>
            </a:r>
          </a:p>
          <a:p>
            <a:pPr lvl="3"/>
            <a:r>
              <a:rPr lang="en-CA"/>
              <a:t>Fourth Outline Level</a:t>
            </a:r>
          </a:p>
          <a:p>
            <a:pPr lvl="4"/>
            <a:r>
              <a:rPr lang="en-CA"/>
              <a:t>Fifth Outline Level</a:t>
            </a:r>
          </a:p>
          <a:p>
            <a:pPr lvl="5"/>
            <a:r>
              <a:rPr lang="en-CA"/>
              <a:t>Sixth Outline Level</a:t>
            </a:r>
          </a:p>
          <a:p>
            <a:pPr lvl="6"/>
            <a:r>
              <a:rPr lang="en-CA"/>
              <a:t>Seventh Outline Level</a:t>
            </a:r>
          </a:p>
          <a:p>
            <a:pPr lvl="7"/>
            <a:r>
              <a:rPr lang="en-CA"/>
              <a:t>Eighth Outline Level</a:t>
            </a:r>
          </a:p>
          <a:p>
            <a:pPr lvl="0"/>
            <a:r>
              <a:rPr lang="en-CA"/>
              <a:t>Ninth Outline LevelBody Level One</a:t>
            </a:r>
          </a:p>
          <a:p>
            <a:pPr lvl="1"/>
            <a:r>
              <a:rPr lang="en-CA"/>
              <a:t>Body Level Two</a:t>
            </a:r>
          </a:p>
          <a:p>
            <a:pPr lvl="2"/>
            <a:r>
              <a:rPr lang="en-CA"/>
              <a:t>Body Level Three</a:t>
            </a:r>
          </a:p>
          <a:p>
            <a:pPr lvl="3"/>
            <a:r>
              <a:rPr lang="en-CA"/>
              <a:t>Body Level Four</a:t>
            </a:r>
          </a:p>
          <a:p>
            <a:pPr lvl="4"/>
            <a:r>
              <a:rPr lang="en-CA"/>
              <a:t>Body Level Five</a:t>
            </a: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lvl="0" indent="0" algn="ctr" rtl="0" hangingPunct="0">
        <a:buNone/>
        <a:tabLst/>
        <a:defRPr lang="en-CA" sz="6200" b="0" i="0" u="none" strike="noStrike" kern="1200" spc="0">
          <a:ln>
            <a:noFill/>
          </a:ln>
          <a:solidFill>
            <a:srgbClr val="535353"/>
          </a:solidFill>
          <a:latin typeface="Calibri" pitchFamily="18"/>
          <a:ea typeface="Calibri" pitchFamily="2"/>
          <a:cs typeface="Calibri" pitchFamily="2"/>
        </a:defRPr>
      </a:lvl1pPr>
    </p:titleStyle>
    <p:bodyStyle>
      <a:lvl1pPr lvl="0" rtl="0" hangingPunct="0">
        <a:buSzPct val="45000"/>
        <a:buFont typeface="StarSymbol"/>
        <a:buChar char="●"/>
        <a:tabLst/>
        <a:defRPr lang="en-CA" sz="4400" b="0" i="0" u="none" strike="noStrike" spc="0">
          <a:latin typeface="Calibri" pitchFamily="18"/>
          <a:ea typeface="Calibri" pitchFamily="2"/>
          <a:cs typeface="Calibri" pitchFamily="2"/>
        </a:defRPr>
      </a:lvl1pPr>
      <a:lvl2pPr lvl="1" rtl="0" hangingPunct="0">
        <a:buSzPct val="75000"/>
        <a:buFont typeface="StarSymbol"/>
        <a:buChar char="–"/>
        <a:tabLst/>
        <a:defRPr lang="en-CA" sz="4400" b="0" i="0" u="none" strike="noStrike" spc="0">
          <a:latin typeface="Calibri" pitchFamily="18"/>
          <a:ea typeface="Calibri" pitchFamily="2"/>
          <a:cs typeface="Calibri" pitchFamily="2"/>
        </a:defRPr>
      </a:lvl2pPr>
      <a:lvl3pPr lvl="2" rtl="0" hangingPunct="0">
        <a:buSzPct val="45000"/>
        <a:buFont typeface="StarSymbol"/>
        <a:buChar char="●"/>
        <a:tabLst/>
        <a:defRPr lang="en-CA" sz="4400" b="0" i="0" u="none" strike="noStrike" spc="0">
          <a:latin typeface="Calibri" pitchFamily="18"/>
          <a:ea typeface="Calibri" pitchFamily="2"/>
          <a:cs typeface="Calibri" pitchFamily="2"/>
        </a:defRPr>
      </a:lvl3pPr>
      <a:lvl4pPr lvl="3" rtl="0" hangingPunct="0">
        <a:buSzPct val="75000"/>
        <a:buFont typeface="StarSymbol"/>
        <a:buChar char="–"/>
        <a:tabLst/>
        <a:defRPr lang="en-CA" sz="4400" b="0" i="0" u="none" strike="noStrike" spc="0">
          <a:latin typeface="Calibri" pitchFamily="18"/>
          <a:ea typeface="Calibri" pitchFamily="2"/>
          <a:cs typeface="Calibri" pitchFamily="2"/>
        </a:defRPr>
      </a:lvl4pPr>
      <a:lvl5pPr lvl="4" rtl="0" hangingPunct="0">
        <a:buSzPct val="45000"/>
        <a:buFont typeface="StarSymbol"/>
        <a:buChar char="●"/>
        <a:tabLst/>
        <a:defRPr lang="en-CA" sz="4400" b="0" i="0" u="none" strike="noStrike" spc="0">
          <a:latin typeface="Calibri" pitchFamily="18"/>
          <a:ea typeface="Calibri" pitchFamily="2"/>
          <a:cs typeface="Calibri" pitchFamily="2"/>
        </a:defRPr>
      </a:lvl5pPr>
      <a:lvl6pPr lvl="5" rtl="0" hangingPunct="0">
        <a:buSzPct val="45000"/>
        <a:buFont typeface="StarSymbol"/>
        <a:buChar char="●"/>
        <a:tabLst/>
        <a:defRPr lang="en-CA" sz="4400" b="0" i="0" u="none" strike="noStrike" spc="0">
          <a:latin typeface="Calibri" pitchFamily="18"/>
          <a:ea typeface="Calibri" pitchFamily="2"/>
          <a:cs typeface="Calibri" pitchFamily="2"/>
        </a:defRPr>
      </a:lvl6pPr>
      <a:lvl7pPr lvl="6" rtl="0" hangingPunct="0">
        <a:buSzPct val="45000"/>
        <a:buFont typeface="StarSymbol"/>
        <a:buChar char="●"/>
        <a:tabLst/>
        <a:defRPr lang="en-CA" sz="4400" b="0" i="0" u="none" strike="noStrike" spc="0">
          <a:latin typeface="Calibri" pitchFamily="18"/>
          <a:ea typeface="Calibri" pitchFamily="2"/>
          <a:cs typeface="Calibri" pitchFamily="2"/>
        </a:defRPr>
      </a:lvl7pPr>
      <a:lvl8pPr lvl="7" rtl="0" hangingPunct="0">
        <a:buSzPct val="45000"/>
        <a:buFont typeface="StarSymbol"/>
        <a:buChar char="●"/>
        <a:tabLst/>
        <a:defRPr lang="en-CA" sz="4400" b="0" i="0" u="none" strike="noStrike" spc="0">
          <a:latin typeface="Calibri" pitchFamily="18"/>
          <a:ea typeface="Calibri" pitchFamily="2"/>
          <a:cs typeface="Calibri" pitchFamily="2"/>
        </a:defRPr>
      </a:lvl8pPr>
      <a:lvl9pPr marL="0" marR="57960" lvl="0" indent="0" rtl="0" hangingPunct="0">
        <a:spcBef>
          <a:spcPts val="700"/>
        </a:spcBef>
        <a:spcAft>
          <a:spcPts val="1417"/>
        </a:spcAft>
        <a:buClr>
          <a:srgbClr val="000000"/>
        </a:buClr>
        <a:buSzPct val="100000"/>
        <a:buFont typeface="Arial" pitchFamily="32"/>
        <a:buChar char="•"/>
        <a:tabLst/>
        <a:defRPr lang="en-CA" sz="4400" b="0" i="0" u="none" strike="noStrike" spc="0">
          <a:latin typeface="Calibri" pitchFamily="18"/>
          <a:ea typeface="Calibri" pitchFamily="2"/>
          <a:cs typeface="Calibri" pitchFamily="2"/>
        </a:defRPr>
      </a:lvl9pPr>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7"/>
          <p:cNvSpPr txBox="1">
            <a:spLocks noGrp="1"/>
          </p:cNvSpPr>
          <p:nvPr>
            <p:ph type="title"/>
          </p:nvPr>
        </p:nvSpPr>
        <p:spPr>
          <a:xfrm>
            <a:off x="647640" y="130320"/>
            <a:ext cx="11709000" cy="2144520"/>
          </a:xfrm>
          <a:prstGeom prst="rect">
            <a:avLst/>
          </a:prstGeom>
          <a:noFill/>
          <a:ln>
            <a:noFill/>
          </a:ln>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CA"/>
              <a:t>Click to edit the title text formatTitle Text</a:t>
            </a:r>
          </a:p>
        </p:txBody>
      </p:sp>
      <p:sp>
        <p:nvSpPr>
          <p:cNvPr id="3" name="Shape 8"/>
          <p:cNvSpPr txBox="1">
            <a:spLocks noGrp="1"/>
          </p:cNvSpPr>
          <p:nvPr>
            <p:ph type="body" idx="1"/>
          </p:nvPr>
        </p:nvSpPr>
        <p:spPr>
          <a:xfrm>
            <a:off x="647640" y="2273400"/>
            <a:ext cx="11709000" cy="7480079"/>
          </a:xfrm>
          <a:prstGeom prst="rect">
            <a:avLst/>
          </a:prstGeom>
          <a:noFill/>
          <a:ln>
            <a:noFill/>
          </a:ln>
        </p:spPr>
        <p:txBody>
          <a:bodyPr wrap="square" lIns="90000" tIns="45000" rIns="90000" bIns="45000" anchor="t"/>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en-CA"/>
              <a:t>Click to edit the outline text format</a:t>
            </a:r>
          </a:p>
          <a:p>
            <a:pPr lvl="1"/>
            <a:r>
              <a:rPr lang="en-CA"/>
              <a:t>Second Outline Level</a:t>
            </a:r>
          </a:p>
          <a:p>
            <a:pPr lvl="2"/>
            <a:r>
              <a:rPr lang="en-CA"/>
              <a:t>Third Outline Level</a:t>
            </a:r>
          </a:p>
          <a:p>
            <a:pPr lvl="3"/>
            <a:r>
              <a:rPr lang="en-CA"/>
              <a:t>Fourth Outline Level</a:t>
            </a:r>
          </a:p>
          <a:p>
            <a:pPr lvl="4"/>
            <a:r>
              <a:rPr lang="en-CA"/>
              <a:t>Fifth Outline Level</a:t>
            </a:r>
          </a:p>
          <a:p>
            <a:pPr lvl="5"/>
            <a:r>
              <a:rPr lang="en-CA"/>
              <a:t>Sixth Outline Level</a:t>
            </a:r>
          </a:p>
          <a:p>
            <a:pPr lvl="6"/>
            <a:r>
              <a:rPr lang="en-CA"/>
              <a:t>Seventh Outline Level</a:t>
            </a:r>
          </a:p>
          <a:p>
            <a:pPr lvl="7"/>
            <a:r>
              <a:rPr lang="en-CA"/>
              <a:t>Eighth Outline Level</a:t>
            </a:r>
          </a:p>
          <a:p>
            <a:pPr lvl="0"/>
            <a:r>
              <a:rPr lang="en-CA"/>
              <a:t>Ninth Outline LevelBody Level One</a:t>
            </a:r>
          </a:p>
          <a:p>
            <a:pPr lvl="1"/>
            <a:r>
              <a:rPr lang="en-CA"/>
              <a:t>Body Level Two</a:t>
            </a:r>
          </a:p>
          <a:p>
            <a:pPr lvl="2"/>
            <a:r>
              <a:rPr lang="en-CA"/>
              <a:t>Body Level Three</a:t>
            </a:r>
          </a:p>
          <a:p>
            <a:pPr lvl="3"/>
            <a:r>
              <a:rPr lang="en-CA"/>
              <a:t>Body Level Four</a:t>
            </a:r>
          </a:p>
          <a:p>
            <a:pPr lvl="4"/>
            <a:r>
              <a:rPr lang="en-CA"/>
              <a:t>Body Level Five</a:t>
            </a:r>
          </a:p>
        </p:txBody>
      </p:sp>
      <p:sp>
        <p:nvSpPr>
          <p:cNvPr id="4" name="Shape 9"/>
          <p:cNvSpPr txBox="1">
            <a:spLocks noGrp="1"/>
          </p:cNvSpPr>
          <p:nvPr>
            <p:ph type="sldNum" sz="quarter" idx="4"/>
          </p:nvPr>
        </p:nvSpPr>
        <p:spPr>
          <a:xfrm>
            <a:off x="10650599" y="9136080"/>
            <a:ext cx="370800" cy="329760"/>
          </a:xfrm>
          <a:prstGeom prst="rect">
            <a:avLst/>
          </a:prstGeom>
          <a:noFill/>
          <a:ln>
            <a:noFill/>
          </a:ln>
        </p:spPr>
        <p:txBody>
          <a:bodyPr wrap="square" lIns="90000" tIns="45000" rIns="90000" bIns="45000" anchor="t" anchorCtr="0"/>
          <a:lstStyle>
            <a:lvl1pPr lvl="0" algn="ctr" rtl="0" hangingPunct="0">
              <a:spcBef>
                <a:spcPts val="0"/>
              </a:spcBef>
              <a:spcAft>
                <a:spcPts val="0"/>
              </a:spcAft>
              <a:buNone/>
              <a:tabLst/>
              <a:defRPr lang="en-CA" sz="1600" b="0" i="0" u="none" strike="noStrike" kern="1200" spc="0">
                <a:solidFill>
                  <a:srgbClr val="535353"/>
                </a:solidFill>
                <a:latin typeface="Gill Sans Light" pitchFamily="18"/>
                <a:ea typeface="Gill Sans Light" pitchFamily="2"/>
                <a:cs typeface="Gill Sans Light" pitchFamily="2"/>
              </a:defRPr>
            </a:lvl1pPr>
          </a:lstStyle>
          <a:p>
            <a:pPr lvl="0"/>
            <a:fld id="{3B045610-B9C0-4CC0-9ECD-00CA23D757CB}" type="slidenum">
              <a:t>‹N°›</a:t>
            </a:fld>
            <a:endParaRPr lang="en-CA"/>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6480" marR="57960" lvl="0" indent="-6120" algn="ctr" rtl="0" hangingPunct="0">
        <a:buNone/>
        <a:tabLst/>
        <a:defRPr lang="en-CA" sz="6200" b="0" i="0" u="none" strike="noStrike" kern="1200" spc="0">
          <a:ln>
            <a:noFill/>
          </a:ln>
          <a:solidFill>
            <a:srgbClr val="535353"/>
          </a:solidFill>
          <a:latin typeface="Lucida Grande" pitchFamily="18"/>
          <a:ea typeface="Lucida Grande" pitchFamily="2"/>
          <a:cs typeface="Lucida Grande" pitchFamily="2"/>
        </a:defRPr>
      </a:lvl1pPr>
    </p:titleStyle>
    <p:bodyStyle>
      <a:lvl1pPr lvl="0" rtl="0" hangingPunct="0">
        <a:buSzPct val="45000"/>
        <a:buFont typeface="StarSymbol"/>
        <a:buChar char="●"/>
        <a:tabLst/>
        <a:defRPr lang="en-CA" sz="4400" b="0" i="0" u="none" strike="noStrike" spc="0">
          <a:latin typeface="Lucida Grande" pitchFamily="18"/>
          <a:ea typeface="Lucida Grande" pitchFamily="2"/>
          <a:cs typeface="Lucida Grande" pitchFamily="2"/>
        </a:defRPr>
      </a:lvl1pPr>
      <a:lvl2pPr lvl="1" rtl="0" hangingPunct="0">
        <a:buSzPct val="75000"/>
        <a:buFont typeface="StarSymbol"/>
        <a:buChar char="–"/>
        <a:tabLst/>
        <a:defRPr lang="en-CA" sz="4400" b="0" i="0" u="none" strike="noStrike" spc="0">
          <a:latin typeface="Lucida Grande" pitchFamily="18"/>
          <a:ea typeface="Lucida Grande" pitchFamily="2"/>
          <a:cs typeface="Lucida Grande" pitchFamily="2"/>
        </a:defRPr>
      </a:lvl2pPr>
      <a:lvl3pPr lvl="2" rtl="0" hangingPunct="0">
        <a:buSzPct val="45000"/>
        <a:buFont typeface="StarSymbol"/>
        <a:buChar char="●"/>
        <a:tabLst/>
        <a:defRPr lang="en-CA" sz="4400" b="0" i="0" u="none" strike="noStrike" spc="0">
          <a:latin typeface="Lucida Grande" pitchFamily="18"/>
          <a:ea typeface="Lucida Grande" pitchFamily="2"/>
          <a:cs typeface="Lucida Grande" pitchFamily="2"/>
        </a:defRPr>
      </a:lvl3pPr>
      <a:lvl4pPr lvl="3" rtl="0" hangingPunct="0">
        <a:buSzPct val="75000"/>
        <a:buFont typeface="StarSymbol"/>
        <a:buChar char="–"/>
        <a:tabLst/>
        <a:defRPr lang="en-CA" sz="4400" b="0" i="0" u="none" strike="noStrike" spc="0">
          <a:latin typeface="Lucida Grande" pitchFamily="18"/>
          <a:ea typeface="Lucida Grande" pitchFamily="2"/>
          <a:cs typeface="Lucida Grande" pitchFamily="2"/>
        </a:defRPr>
      </a:lvl4pPr>
      <a:lvl5pPr lvl="4" rtl="0" hangingPunct="0">
        <a:buSzPct val="45000"/>
        <a:buFont typeface="StarSymbol"/>
        <a:buChar char="●"/>
        <a:tabLst/>
        <a:defRPr lang="en-CA" sz="4400" b="0" i="0" u="none" strike="noStrike" spc="0">
          <a:latin typeface="Lucida Grande" pitchFamily="18"/>
          <a:ea typeface="Lucida Grande" pitchFamily="2"/>
          <a:cs typeface="Lucida Grande" pitchFamily="2"/>
        </a:defRPr>
      </a:lvl5pPr>
      <a:lvl6pPr lvl="5" rtl="0" hangingPunct="0">
        <a:buSzPct val="45000"/>
        <a:buFont typeface="StarSymbol"/>
        <a:buChar char="●"/>
        <a:tabLst/>
        <a:defRPr lang="en-CA" sz="4400" b="0" i="0" u="none" strike="noStrike" spc="0">
          <a:latin typeface="Lucida Grande" pitchFamily="18"/>
          <a:ea typeface="Lucida Grande" pitchFamily="2"/>
          <a:cs typeface="Lucida Grande" pitchFamily="2"/>
        </a:defRPr>
      </a:lvl6pPr>
      <a:lvl7pPr lvl="6" rtl="0" hangingPunct="0">
        <a:buSzPct val="45000"/>
        <a:buFont typeface="StarSymbol"/>
        <a:buChar char="●"/>
        <a:tabLst/>
        <a:defRPr lang="en-CA" sz="4400" b="0" i="0" u="none" strike="noStrike" spc="0">
          <a:latin typeface="Lucida Grande" pitchFamily="18"/>
          <a:ea typeface="Lucida Grande" pitchFamily="2"/>
          <a:cs typeface="Lucida Grande" pitchFamily="2"/>
        </a:defRPr>
      </a:lvl7pPr>
      <a:lvl8pPr lvl="7" rtl="0" hangingPunct="0">
        <a:buSzPct val="45000"/>
        <a:buFont typeface="StarSymbol"/>
        <a:buChar char="●"/>
        <a:tabLst/>
        <a:defRPr lang="en-CA" sz="4400" b="0" i="0" u="none" strike="noStrike" spc="0">
          <a:latin typeface="Lucida Grande" pitchFamily="18"/>
          <a:ea typeface="Lucida Grande" pitchFamily="2"/>
          <a:cs typeface="Lucida Grande" pitchFamily="2"/>
        </a:defRPr>
      </a:lvl8pPr>
      <a:lvl9pPr marL="0" marR="57960" lvl="0" indent="0" rtl="0" hangingPunct="0">
        <a:spcBef>
          <a:spcPts val="1100"/>
        </a:spcBef>
        <a:spcAft>
          <a:spcPts val="1417"/>
        </a:spcAft>
        <a:buClr>
          <a:srgbClr val="000000"/>
        </a:buClr>
        <a:buSzPct val="100000"/>
        <a:buFont typeface="Arial" pitchFamily="32"/>
        <a:buChar char="•"/>
        <a:tabLst/>
        <a:defRPr lang="en-CA" sz="4400" b="0" i="0" u="none" strike="noStrike" spc="0">
          <a:latin typeface="Lucida Grande" pitchFamily="18"/>
          <a:ea typeface="Lucida Grande" pitchFamily="2"/>
          <a:cs typeface="Lucida Grande" pitchFamily="2"/>
        </a:defRPr>
      </a:lvl9pPr>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a:effectLst/>
      </p:bgPr>
    </p:bg>
    <p:spTree>
      <p:nvGrpSpPr>
        <p:cNvPr id="1" name=""/>
        <p:cNvGrpSpPr/>
        <p:nvPr/>
      </p:nvGrpSpPr>
      <p:grpSpPr>
        <a:xfrm>
          <a:off x="0" y="0"/>
          <a:ext cx="0" cy="0"/>
          <a:chOff x="0" y="0"/>
          <a:chExt cx="0" cy="0"/>
        </a:xfrm>
      </p:grpSpPr>
      <p:sp>
        <p:nvSpPr>
          <p:cNvPr id="2" name="Shape 296"/>
          <p:cNvSpPr txBox="1">
            <a:spLocks noGrp="1"/>
          </p:cNvSpPr>
          <p:nvPr>
            <p:ph type="title"/>
          </p:nvPr>
        </p:nvSpPr>
        <p:spPr>
          <a:xfrm>
            <a:off x="1270080" y="3225960"/>
            <a:ext cx="10464480" cy="3301560"/>
          </a:xfrm>
          <a:prstGeom prst="rect">
            <a:avLst/>
          </a:prstGeom>
          <a:noFill/>
          <a:ln>
            <a:noFill/>
          </a:ln>
        </p:spPr>
        <p:txBody>
          <a:bodyPr wrap="square" lIns="0" tIns="0" rIns="0" bIns="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CA"/>
              <a:t>Click to edit the title text formatTitle Text</a:t>
            </a:r>
          </a:p>
        </p:txBody>
      </p:sp>
      <p:sp>
        <p:nvSpPr>
          <p:cNvPr id="3" name="Espace réservé du texte 2"/>
          <p:cNvSpPr txBox="1">
            <a:spLocks noGrp="1"/>
          </p:cNvSpPr>
          <p:nvPr>
            <p:ph type="body" idx="1"/>
          </p:nvPr>
        </p:nvSpPr>
        <p:spPr>
          <a:xfrm>
            <a:off x="650160" y="2282040"/>
            <a:ext cx="11703600" cy="6436800"/>
          </a:xfrm>
          <a:prstGeom prst="rect">
            <a:avLst/>
          </a:prstGeom>
          <a:noFill/>
          <a:ln>
            <a:noFill/>
          </a:ln>
        </p:spPr>
        <p:txBody>
          <a:bodyPr lIns="0" tIns="0" rIns="0" bIns="0"/>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lvl="0" indent="0" algn="ctr" rtl="0" hangingPunct="0">
        <a:buNone/>
        <a:tabLst/>
        <a:defRPr lang="en-CA" sz="8000" b="0" i="0" u="none" strike="noStrike" kern="1200" spc="0">
          <a:ln>
            <a:noFill/>
          </a:ln>
          <a:solidFill>
            <a:srgbClr val="FFFFFF"/>
          </a:solidFill>
          <a:latin typeface="Helvetica" pitchFamily="18"/>
          <a:ea typeface="Helvetica" pitchFamily="2"/>
          <a:cs typeface="Helvetica" pitchFamily="2"/>
        </a:defRPr>
      </a:lvl1pPr>
    </p:titleStyle>
    <p:bodyStyle>
      <a:lvl1pPr marL="0" marR="57960" indent="0" algn="ctr" rtl="0" hangingPunct="0">
        <a:spcBef>
          <a:spcPts val="0"/>
        </a:spcBef>
        <a:spcAft>
          <a:spcPts val="1417"/>
        </a:spcAft>
        <a:tabLst/>
        <a:defRPr lang="en-CA" sz="4400" b="0" i="0" u="none" strike="noStrike" kern="1200" spc="0">
          <a:ln>
            <a:noFill/>
          </a:ln>
          <a:solidFill>
            <a:srgbClr val="535353"/>
          </a:solidFill>
          <a:latin typeface="Lucida Grande" pitchFamily="18"/>
        </a:defRPr>
      </a:lvl1pPr>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image.jpg"/>
          <p:cNvPicPr>
            <a:picLocks noChangeAspect="1"/>
          </p:cNvPicPr>
          <p:nvPr/>
        </p:nvPicPr>
        <p:blipFill>
          <a:blip r:embed="rId13">
            <a:lum/>
            <a:alphaModFix/>
          </a:blip>
          <a:srcRect/>
          <a:stretch>
            <a:fillRect/>
          </a:stretch>
        </p:blipFill>
        <p:spPr>
          <a:xfrm>
            <a:off x="0" y="0"/>
            <a:ext cx="13004280" cy="9753120"/>
          </a:xfrm>
          <a:prstGeom prst="rect">
            <a:avLst/>
          </a:prstGeom>
          <a:noFill/>
          <a:ln>
            <a:noFill/>
          </a:ln>
        </p:spPr>
      </p:pic>
      <p:sp>
        <p:nvSpPr>
          <p:cNvPr id="3" name="Shape 163"/>
          <p:cNvSpPr txBox="1">
            <a:spLocks noGrp="1"/>
          </p:cNvSpPr>
          <p:nvPr>
            <p:ph type="title"/>
          </p:nvPr>
        </p:nvSpPr>
        <p:spPr>
          <a:xfrm>
            <a:off x="647640" y="390600"/>
            <a:ext cx="11709000" cy="1625400"/>
          </a:xfrm>
          <a:prstGeom prst="rect">
            <a:avLst/>
          </a:prstGeom>
          <a:noFill/>
          <a:ln>
            <a:noFill/>
          </a:ln>
        </p:spPr>
        <p:txBody>
          <a:bodyPr wrap="square" lIns="38160" tIns="38160" rIns="38160" bIns="3816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CA"/>
              <a:t>Click to edit the title text formatTitle Text</a:t>
            </a:r>
          </a:p>
        </p:txBody>
      </p:sp>
      <p:sp>
        <p:nvSpPr>
          <p:cNvPr id="4" name="Shape 164"/>
          <p:cNvSpPr txBox="1">
            <a:spLocks noGrp="1"/>
          </p:cNvSpPr>
          <p:nvPr>
            <p:ph type="sldNum" sz="quarter" idx="4"/>
          </p:nvPr>
        </p:nvSpPr>
        <p:spPr>
          <a:xfrm>
            <a:off x="12059640" y="9236160"/>
            <a:ext cx="294480" cy="317160"/>
          </a:xfrm>
          <a:prstGeom prst="rect">
            <a:avLst/>
          </a:prstGeom>
          <a:noFill/>
          <a:ln>
            <a:noFill/>
          </a:ln>
        </p:spPr>
        <p:txBody>
          <a:bodyPr wrap="square" lIns="38160" tIns="38160" rIns="38160" bIns="38160" anchor="t" anchorCtr="0"/>
          <a:lstStyle>
            <a:lvl1pPr lvl="0" algn="ctr" rtl="0" hangingPunct="0">
              <a:spcBef>
                <a:spcPts val="0"/>
              </a:spcBef>
              <a:spcAft>
                <a:spcPts val="0"/>
              </a:spcAft>
              <a:buNone/>
              <a:tabLst/>
              <a:defRPr lang="en-CA" sz="1600" b="0" i="0" u="none" strike="noStrike" kern="1200" spc="0">
                <a:solidFill>
                  <a:srgbClr val="535353"/>
                </a:solidFill>
                <a:latin typeface="Calibri" pitchFamily="18"/>
                <a:ea typeface="Calibri" pitchFamily="2"/>
                <a:cs typeface="Calibri" pitchFamily="2"/>
              </a:defRPr>
            </a:lvl1pPr>
          </a:lstStyle>
          <a:p>
            <a:pPr lvl="0"/>
            <a:fld id="{2E85B33F-128F-4B3A-A6FE-7E1AD795994B}" type="slidenum">
              <a:t>‹N°›</a:t>
            </a:fld>
            <a:endParaRPr lang="en-CA"/>
          </a:p>
        </p:txBody>
      </p:sp>
      <p:sp>
        <p:nvSpPr>
          <p:cNvPr id="5" name="Espace réservé du texte 4"/>
          <p:cNvSpPr txBox="1">
            <a:spLocks noGrp="1"/>
          </p:cNvSpPr>
          <p:nvPr>
            <p:ph type="body" idx="1"/>
          </p:nvPr>
        </p:nvSpPr>
        <p:spPr>
          <a:xfrm>
            <a:off x="650160" y="2282040"/>
            <a:ext cx="11703600" cy="6436800"/>
          </a:xfrm>
          <a:prstGeom prst="rect">
            <a:avLst/>
          </a:prstGeom>
          <a:noFill/>
          <a:ln>
            <a:noFill/>
          </a:ln>
        </p:spPr>
        <p:txBody>
          <a:bodyPr lIns="0" tIns="0" rIns="0" bIns="0"/>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57960" lvl="0" indent="0" algn="ctr" rtl="0" hangingPunct="0">
        <a:buNone/>
        <a:tabLst/>
        <a:defRPr lang="en-CA" sz="6200" b="0" i="0" u="none" strike="noStrike" kern="1200" spc="0">
          <a:ln>
            <a:noFill/>
          </a:ln>
          <a:solidFill>
            <a:srgbClr val="002F73"/>
          </a:solidFill>
          <a:latin typeface="Calibri" pitchFamily="18"/>
          <a:ea typeface="Calibri" pitchFamily="2"/>
          <a:cs typeface="Calibri" pitchFamily="2"/>
        </a:defRPr>
      </a:lvl1pPr>
    </p:titleStyle>
    <p:bodyStyle>
      <a:lvl1pPr marL="0" marR="57960" indent="0" algn="ctr" rtl="0" hangingPunct="0">
        <a:spcBef>
          <a:spcPts val="0"/>
        </a:spcBef>
        <a:spcAft>
          <a:spcPts val="1417"/>
        </a:spcAft>
        <a:tabLst/>
        <a:defRPr lang="en-CA" sz="4400" b="0" i="0" u="none" strike="noStrike" kern="1200" spc="0">
          <a:ln>
            <a:noFill/>
          </a:ln>
          <a:solidFill>
            <a:srgbClr val="535353"/>
          </a:solidFill>
          <a:latin typeface="Lucida Grande" pitchFamily="18"/>
        </a:defRPr>
      </a:lvl1pPr>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jpg"/>
          <p:cNvPicPr>
            <a:picLocks noChangeAspect="1"/>
          </p:cNvPicPr>
          <p:nvPr/>
        </p:nvPicPr>
        <p:blipFill>
          <a:blip r:embed="rId13">
            <a:lum/>
            <a:alphaModFix/>
          </a:blip>
          <a:srcRect/>
          <a:stretch>
            <a:fillRect/>
          </a:stretch>
        </p:blipFill>
        <p:spPr>
          <a:xfrm>
            <a:off x="0" y="0"/>
            <a:ext cx="13004280" cy="9753120"/>
          </a:xfrm>
          <a:prstGeom prst="rect">
            <a:avLst/>
          </a:prstGeom>
          <a:noFill/>
          <a:ln>
            <a:noFill/>
          </a:ln>
        </p:spPr>
      </p:pic>
      <p:sp>
        <p:nvSpPr>
          <p:cNvPr id="3" name="Shape 89"/>
          <p:cNvSpPr txBox="1">
            <a:spLocks noGrp="1"/>
          </p:cNvSpPr>
          <p:nvPr>
            <p:ph type="title"/>
          </p:nvPr>
        </p:nvSpPr>
        <p:spPr>
          <a:xfrm>
            <a:off x="647640" y="131040"/>
            <a:ext cx="11709000" cy="2144520"/>
          </a:xfrm>
          <a:prstGeom prst="rect">
            <a:avLst/>
          </a:prstGeom>
          <a:noFill/>
          <a:ln>
            <a:noFill/>
          </a:ln>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CA"/>
              <a:t>Click to edit the title text formatTitle Text</a:t>
            </a:r>
          </a:p>
        </p:txBody>
      </p:sp>
      <p:sp>
        <p:nvSpPr>
          <p:cNvPr id="4" name="Shape 90"/>
          <p:cNvSpPr txBox="1">
            <a:spLocks noGrp="1"/>
          </p:cNvSpPr>
          <p:nvPr>
            <p:ph type="body" idx="1"/>
          </p:nvPr>
        </p:nvSpPr>
        <p:spPr>
          <a:xfrm>
            <a:off x="647640" y="2273400"/>
            <a:ext cx="11709000" cy="7480079"/>
          </a:xfrm>
          <a:prstGeom prst="rect">
            <a:avLst/>
          </a:prstGeom>
          <a:noFill/>
          <a:ln>
            <a:noFill/>
          </a:ln>
        </p:spPr>
        <p:txBody>
          <a:bodyPr wrap="square" lIns="90000" tIns="45000" rIns="90000" bIns="45000" anchor="t"/>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r>
              <a:rPr lang="en-CA"/>
              <a:t>Click to edit the outline text format</a:t>
            </a:r>
          </a:p>
          <a:p>
            <a:pPr lvl="1"/>
            <a:r>
              <a:rPr lang="en-CA"/>
              <a:t>Second Outline Level</a:t>
            </a:r>
          </a:p>
          <a:p>
            <a:pPr lvl="2"/>
            <a:r>
              <a:rPr lang="en-CA"/>
              <a:t>Third Outline Level</a:t>
            </a:r>
          </a:p>
          <a:p>
            <a:pPr lvl="3"/>
            <a:r>
              <a:rPr lang="en-CA"/>
              <a:t>Fourth Outline Level</a:t>
            </a:r>
          </a:p>
          <a:p>
            <a:pPr lvl="4"/>
            <a:r>
              <a:rPr lang="en-CA"/>
              <a:t>Fifth Outline Level</a:t>
            </a:r>
          </a:p>
          <a:p>
            <a:pPr lvl="5"/>
            <a:r>
              <a:rPr lang="en-CA"/>
              <a:t>Sixth Outline Level</a:t>
            </a:r>
          </a:p>
          <a:p>
            <a:pPr lvl="6"/>
            <a:r>
              <a:rPr lang="en-CA"/>
              <a:t>Seventh Outline Level</a:t>
            </a:r>
          </a:p>
          <a:p>
            <a:pPr lvl="7"/>
            <a:r>
              <a:rPr lang="en-CA"/>
              <a:t>Eighth Outline Level</a:t>
            </a:r>
          </a:p>
          <a:p>
            <a:pPr lvl="0"/>
            <a:r>
              <a:rPr lang="en-CA"/>
              <a:t>Ninth Outline LevelBody Level One</a:t>
            </a:r>
          </a:p>
          <a:p>
            <a:pPr lvl="1"/>
            <a:r>
              <a:rPr lang="en-CA"/>
              <a:t>Body Level Two</a:t>
            </a:r>
          </a:p>
          <a:p>
            <a:pPr lvl="2"/>
            <a:r>
              <a:rPr lang="en-CA"/>
              <a:t>Body Level Three</a:t>
            </a:r>
          </a:p>
          <a:p>
            <a:pPr lvl="3"/>
            <a:r>
              <a:rPr lang="en-CA"/>
              <a:t>Body Level Four</a:t>
            </a:r>
          </a:p>
          <a:p>
            <a:pPr lvl="4"/>
            <a:r>
              <a:rPr lang="en-CA"/>
              <a:t>Body Level Five</a:t>
            </a:r>
          </a:p>
        </p:txBody>
      </p:sp>
      <p:sp>
        <p:nvSpPr>
          <p:cNvPr id="5" name="Shape 91"/>
          <p:cNvSpPr txBox="1">
            <a:spLocks noGrp="1"/>
          </p:cNvSpPr>
          <p:nvPr>
            <p:ph type="sldNum" sz="quarter" idx="4"/>
          </p:nvPr>
        </p:nvSpPr>
        <p:spPr>
          <a:xfrm>
            <a:off x="10651680" y="9136440"/>
            <a:ext cx="370800" cy="329760"/>
          </a:xfrm>
          <a:prstGeom prst="rect">
            <a:avLst/>
          </a:prstGeom>
          <a:noFill/>
          <a:ln>
            <a:noFill/>
          </a:ln>
        </p:spPr>
        <p:txBody>
          <a:bodyPr wrap="square" lIns="90000" tIns="45000" rIns="90000" bIns="45000" anchor="t" anchorCtr="0"/>
          <a:lstStyle>
            <a:lvl1pPr lvl="0" algn="ctr" rtl="0" hangingPunct="0">
              <a:spcBef>
                <a:spcPts val="0"/>
              </a:spcBef>
              <a:spcAft>
                <a:spcPts val="0"/>
              </a:spcAft>
              <a:buNone/>
              <a:tabLst/>
              <a:defRPr lang="en-CA" sz="1600" b="0" i="0" u="none" strike="noStrike" kern="1200" spc="0">
                <a:solidFill>
                  <a:srgbClr val="535353"/>
                </a:solidFill>
                <a:latin typeface="Gill Sans Light" pitchFamily="18"/>
                <a:ea typeface="Gill Sans Light" pitchFamily="2"/>
                <a:cs typeface="Gill Sans Light" pitchFamily="2"/>
              </a:defRPr>
            </a:lvl1pPr>
          </a:lstStyle>
          <a:p>
            <a:pPr lvl="0"/>
            <a:fld id="{994A795A-BC3B-4949-9ACC-863B11559ED5}" type="slidenum">
              <a:t>‹N°›</a:t>
            </a:fld>
            <a:endParaRPr lang="en-CA"/>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57960" marR="57960" lvl="0" indent="0" algn="ctr" rtl="0" hangingPunct="0">
        <a:buNone/>
        <a:tabLst/>
        <a:defRPr lang="en-CA" sz="6200" b="0" i="0" u="none" strike="noStrike" kern="1200" spc="0">
          <a:ln>
            <a:noFill/>
          </a:ln>
          <a:solidFill>
            <a:srgbClr val="535353"/>
          </a:solidFill>
          <a:latin typeface="Lucida Grande" pitchFamily="18"/>
          <a:ea typeface="Lucida Grande" pitchFamily="2"/>
          <a:cs typeface="Lucida Grande" pitchFamily="2"/>
        </a:defRPr>
      </a:lvl1pPr>
    </p:titleStyle>
    <p:bodyStyle>
      <a:lvl1pPr lvl="0" rtl="0" hangingPunct="0">
        <a:buSzPct val="45000"/>
        <a:buFont typeface="StarSymbol"/>
        <a:buChar char="●"/>
        <a:tabLst/>
        <a:defRPr lang="en-CA" sz="4400" b="0" i="0" u="none" strike="noStrike" spc="0">
          <a:latin typeface="Lucida Grande" pitchFamily="18"/>
          <a:ea typeface="Lucida Grande" pitchFamily="2"/>
          <a:cs typeface="Lucida Grande" pitchFamily="2"/>
        </a:defRPr>
      </a:lvl1pPr>
      <a:lvl2pPr lvl="1" rtl="0" hangingPunct="0">
        <a:buSzPct val="75000"/>
        <a:buFont typeface="StarSymbol"/>
        <a:buChar char="–"/>
        <a:tabLst/>
        <a:defRPr lang="en-CA" sz="4400" b="0" i="0" u="none" strike="noStrike" spc="0">
          <a:latin typeface="Lucida Grande" pitchFamily="18"/>
          <a:ea typeface="Lucida Grande" pitchFamily="2"/>
          <a:cs typeface="Lucida Grande" pitchFamily="2"/>
        </a:defRPr>
      </a:lvl2pPr>
      <a:lvl3pPr lvl="2" rtl="0" hangingPunct="0">
        <a:buSzPct val="45000"/>
        <a:buFont typeface="StarSymbol"/>
        <a:buChar char="●"/>
        <a:tabLst/>
        <a:defRPr lang="en-CA" sz="4400" b="0" i="0" u="none" strike="noStrike" spc="0">
          <a:latin typeface="Lucida Grande" pitchFamily="18"/>
          <a:ea typeface="Lucida Grande" pitchFamily="2"/>
          <a:cs typeface="Lucida Grande" pitchFamily="2"/>
        </a:defRPr>
      </a:lvl3pPr>
      <a:lvl4pPr lvl="3" rtl="0" hangingPunct="0">
        <a:buSzPct val="75000"/>
        <a:buFont typeface="StarSymbol"/>
        <a:buChar char="–"/>
        <a:tabLst/>
        <a:defRPr lang="en-CA" sz="4400" b="0" i="0" u="none" strike="noStrike" spc="0">
          <a:latin typeface="Lucida Grande" pitchFamily="18"/>
          <a:ea typeface="Lucida Grande" pitchFamily="2"/>
          <a:cs typeface="Lucida Grande" pitchFamily="2"/>
        </a:defRPr>
      </a:lvl4pPr>
      <a:lvl5pPr lvl="4" rtl="0" hangingPunct="0">
        <a:buSzPct val="45000"/>
        <a:buFont typeface="StarSymbol"/>
        <a:buChar char="●"/>
        <a:tabLst/>
        <a:defRPr lang="en-CA" sz="4400" b="0" i="0" u="none" strike="noStrike" spc="0">
          <a:latin typeface="Lucida Grande" pitchFamily="18"/>
          <a:ea typeface="Lucida Grande" pitchFamily="2"/>
          <a:cs typeface="Lucida Grande" pitchFamily="2"/>
        </a:defRPr>
      </a:lvl5pPr>
      <a:lvl6pPr lvl="5" rtl="0" hangingPunct="0">
        <a:buSzPct val="45000"/>
        <a:buFont typeface="StarSymbol"/>
        <a:buChar char="●"/>
        <a:tabLst/>
        <a:defRPr lang="en-CA" sz="4400" b="0" i="0" u="none" strike="noStrike" spc="0">
          <a:latin typeface="Lucida Grande" pitchFamily="18"/>
          <a:ea typeface="Lucida Grande" pitchFamily="2"/>
          <a:cs typeface="Lucida Grande" pitchFamily="2"/>
        </a:defRPr>
      </a:lvl6pPr>
      <a:lvl7pPr lvl="6" rtl="0" hangingPunct="0">
        <a:buSzPct val="45000"/>
        <a:buFont typeface="StarSymbol"/>
        <a:buChar char="●"/>
        <a:tabLst/>
        <a:defRPr lang="en-CA" sz="4400" b="0" i="0" u="none" strike="noStrike" spc="0">
          <a:latin typeface="Lucida Grande" pitchFamily="18"/>
          <a:ea typeface="Lucida Grande" pitchFamily="2"/>
          <a:cs typeface="Lucida Grande" pitchFamily="2"/>
        </a:defRPr>
      </a:lvl7pPr>
      <a:lvl8pPr lvl="7" rtl="0" hangingPunct="0">
        <a:buSzPct val="45000"/>
        <a:buFont typeface="StarSymbol"/>
        <a:buChar char="●"/>
        <a:tabLst/>
        <a:defRPr lang="en-CA" sz="4400" b="0" i="0" u="none" strike="noStrike" spc="0">
          <a:latin typeface="Lucida Grande" pitchFamily="18"/>
          <a:ea typeface="Lucida Grande" pitchFamily="2"/>
          <a:cs typeface="Lucida Grande" pitchFamily="2"/>
        </a:defRPr>
      </a:lvl8pPr>
      <a:lvl9pPr marL="0" marR="57960" lvl="0" indent="0" rtl="0" hangingPunct="0">
        <a:spcBef>
          <a:spcPts val="1001"/>
        </a:spcBef>
        <a:spcAft>
          <a:spcPts val="1417"/>
        </a:spcAft>
        <a:buClr>
          <a:srgbClr val="000000"/>
        </a:buClr>
        <a:buSzPct val="100000"/>
        <a:buFont typeface="Arial" pitchFamily="32"/>
        <a:buChar char="•"/>
        <a:tabLst/>
        <a:defRPr lang="en-CA" sz="4400" b="0" i="0" u="none" strike="noStrike" spc="0">
          <a:latin typeface="Lucida Grande" pitchFamily="18"/>
          <a:ea typeface="Lucida Grande" pitchFamily="2"/>
          <a:cs typeface="Lucida Grande" pitchFamily="2"/>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6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84.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hyperlink" Target="http://www.bioagilytix.com/"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06.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17.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ti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7.tif"/><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3.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3.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73.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39.xml"/><Relationship Id="rId5" Type="http://schemas.openxmlformats.org/officeDocument/2006/relationships/image" Target="../media/image55.png"/><Relationship Id="rId4" Type="http://schemas.openxmlformats.org/officeDocument/2006/relationships/image" Target="../media/image54.jp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39.xml"/><Relationship Id="rId5" Type="http://schemas.openxmlformats.org/officeDocument/2006/relationships/image" Target="../media/image32.png"/><Relationship Id="rId4" Type="http://schemas.openxmlformats.org/officeDocument/2006/relationships/image" Target="../media/image56.jp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39.xml"/><Relationship Id="rId4" Type="http://schemas.openxmlformats.org/officeDocument/2006/relationships/image" Target="../media/image57.jp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50.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39.xml"/><Relationship Id="rId4" Type="http://schemas.openxmlformats.org/officeDocument/2006/relationships/image" Target="../media/image60.jp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73.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161.xml"/><Relationship Id="rId5" Type="http://schemas.openxmlformats.org/officeDocument/2006/relationships/image" Target="../media/image64.jpg"/><Relationship Id="rId4" Type="http://schemas.openxmlformats.org/officeDocument/2006/relationships/image" Target="../media/image63.jp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61.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39.xml"/><Relationship Id="rId4" Type="http://schemas.openxmlformats.org/officeDocument/2006/relationships/image" Target="../media/image66.jp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161.xml"/><Relationship Id="rId6" Type="http://schemas.openxmlformats.org/officeDocument/2006/relationships/image" Target="../media/image32.png"/><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17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83.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0.xml"/><Relationship Id="rId1" Type="http://schemas.openxmlformats.org/officeDocument/2006/relationships/slideLayout" Target="../slideLayouts/slideLayout194.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1.xml"/><Relationship Id="rId1" Type="http://schemas.openxmlformats.org/officeDocument/2006/relationships/slideLayout" Target="../slideLayouts/slideLayout205.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183.xml"/></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216.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18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227.xml"/></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6.xml"/><Relationship Id="rId1" Type="http://schemas.openxmlformats.org/officeDocument/2006/relationships/slideLayout" Target="../slideLayouts/slideLayout238.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jpg"/><Relationship Id="rId4" Type="http://schemas.openxmlformats.org/officeDocument/2006/relationships/image" Target="../media/image82.jp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249.xml"/><Relationship Id="rId5" Type="http://schemas.openxmlformats.org/officeDocument/2006/relationships/image" Target="../media/image87.pn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0.xml"/><Relationship Id="rId1" Type="http://schemas.openxmlformats.org/officeDocument/2006/relationships/slideLayout" Target="../slideLayouts/slideLayout183.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51.xml"/><Relationship Id="rId1" Type="http://schemas.openxmlformats.org/officeDocument/2006/relationships/slideLayout" Target="../slideLayouts/slideLayout260.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4.tif"/><Relationship Id="rId2" Type="http://schemas.openxmlformats.org/officeDocument/2006/relationships/notesSlide" Target="../notesSlides/notesSlide52.xml"/><Relationship Id="rId1" Type="http://schemas.openxmlformats.org/officeDocument/2006/relationships/slideLayout" Target="../slideLayouts/slideLayout40.xml"/><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271.xml"/><Relationship Id="rId5" Type="http://schemas.openxmlformats.org/officeDocument/2006/relationships/image" Target="../media/image98.png"/><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4.xml"/><Relationship Id="rId1" Type="http://schemas.openxmlformats.org/officeDocument/2006/relationships/slideLayout" Target="../slideLayouts/slideLayout282.xml"/></Relationships>
</file>

<file path=ppt/slides/_rels/slide5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6.xml"/><Relationship Id="rId1" Type="http://schemas.openxmlformats.org/officeDocument/2006/relationships/slideLayout" Target="../slideLayouts/slideLayout293.xml"/><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7.xml"/><Relationship Id="rId1" Type="http://schemas.openxmlformats.org/officeDocument/2006/relationships/slideLayout" Target="../slideLayouts/slideLayout183.xml"/></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8.xml"/><Relationship Id="rId1" Type="http://schemas.openxmlformats.org/officeDocument/2006/relationships/slideLayout" Target="../slideLayouts/slideLayout30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9.xml"/><Relationship Id="rId1" Type="http://schemas.openxmlformats.org/officeDocument/2006/relationships/slideLayout" Target="../slideLayouts/slideLayout31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0.xml"/><Relationship Id="rId1" Type="http://schemas.openxmlformats.org/officeDocument/2006/relationships/slideLayout" Target="../slideLayouts/slideLayout326.xml"/></Relationships>
</file>

<file path=ppt/slides/_rels/slide6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1.xml"/><Relationship Id="rId1" Type="http://schemas.openxmlformats.org/officeDocument/2006/relationships/slideLayout" Target="../slideLayouts/slideLayout73.xml"/></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2.xml"/><Relationship Id="rId1" Type="http://schemas.openxmlformats.org/officeDocument/2006/relationships/slideLayout" Target="../slideLayouts/slideLayout33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1.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pic>
        <p:nvPicPr>
          <p:cNvPr id="2" name="image18.png"/>
          <p:cNvPicPr>
            <a:picLocks noChangeAspect="1"/>
          </p:cNvPicPr>
          <p:nvPr/>
        </p:nvPicPr>
        <p:blipFill>
          <a:blip r:embed="rId3">
            <a:lum/>
            <a:alphaModFix/>
          </a:blip>
          <a:srcRect/>
          <a:stretch>
            <a:fillRect/>
          </a:stretch>
        </p:blipFill>
        <p:spPr>
          <a:xfrm>
            <a:off x="720000" y="1724040"/>
            <a:ext cx="11564640" cy="6290999"/>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pic>
        <p:nvPicPr>
          <p:cNvPr id="2" name="image18.png"/>
          <p:cNvPicPr>
            <a:picLocks noChangeAspect="1"/>
          </p:cNvPicPr>
          <p:nvPr/>
        </p:nvPicPr>
        <p:blipFill>
          <a:blip r:embed="rId3">
            <a:lum/>
            <a:alphaModFix/>
          </a:blip>
          <a:srcRect/>
          <a:stretch>
            <a:fillRect/>
          </a:stretch>
        </p:blipFill>
        <p:spPr>
          <a:xfrm>
            <a:off x="720000" y="1724040"/>
            <a:ext cx="11564640" cy="6290999"/>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Harness&#10; the&#10; Power&#10; of &#10;Redox&#10;Molecules">
    <p:spTree>
      <p:nvGrpSpPr>
        <p:cNvPr id="1" name=""/>
        <p:cNvGrpSpPr/>
        <p:nvPr/>
      </p:nvGrpSpPr>
      <p:grpSpPr>
        <a:xfrm>
          <a:off x="0" y="0"/>
          <a:ext cx="0" cy="0"/>
          <a:chOff x="0" y="0"/>
          <a:chExt cx="0" cy="0"/>
        </a:xfrm>
      </p:grpSpPr>
      <p:pic>
        <p:nvPicPr>
          <p:cNvPr id="2" name="image.jpg"/>
          <p:cNvPicPr>
            <a:picLocks noChangeAspect="1"/>
          </p:cNvPicPr>
          <p:nvPr/>
        </p:nvPicPr>
        <p:blipFill>
          <a:blip r:embed="rId3">
            <a:lum/>
            <a:alphaModFix/>
          </a:blip>
          <a:srcRect/>
          <a:stretch>
            <a:fillRect/>
          </a:stretch>
        </p:blipFill>
        <p:spPr>
          <a:xfrm>
            <a:off x="0" y="0"/>
            <a:ext cx="13004280" cy="9753120"/>
          </a:xfrm>
          <a:prstGeom prst="rect">
            <a:avLst/>
          </a:prstGeom>
          <a:noFill/>
          <a:ln>
            <a:noFill/>
          </a:ln>
        </p:spPr>
      </p:pic>
      <p:sp>
        <p:nvSpPr>
          <p:cNvPr id="3" name="Shape 522"/>
          <p:cNvSpPr txBox="1">
            <a:spLocks noGrp="1"/>
          </p:cNvSpPr>
          <p:nvPr>
            <p:ph type="title" idx="4294967295"/>
          </p:nvPr>
        </p:nvSpPr>
        <p:spPr>
          <a:xfrm>
            <a:off x="2565360" y="66240"/>
            <a:ext cx="7873560" cy="89150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R="115560" lvl="0" indent="0">
              <a:buNone/>
            </a:pPr>
            <a:r>
              <a:rPr lang="en-CA" sz="9200" b="1">
                <a:solidFill>
                  <a:srgbClr val="002F73"/>
                </a:solidFill>
              </a:rPr>
              <a:t>Mettez à profit le pouvoir </a:t>
            </a:r>
            <a:br>
              <a:rPr lang="en-CA" sz="9200" b="1">
                <a:solidFill>
                  <a:srgbClr val="002F73"/>
                </a:solidFill>
              </a:rPr>
            </a:br>
            <a:r>
              <a:rPr lang="en-CA" sz="9200" b="1">
                <a:solidFill>
                  <a:srgbClr val="002F73"/>
                </a:solidFill>
              </a:rPr>
              <a:t>des molécules Redox</a:t>
            </a:r>
          </a:p>
        </p:txBody>
      </p:sp>
      <p:pic>
        <p:nvPicPr>
          <p:cNvPr id="4" name="droppedImage.pdf"/>
          <p:cNvPicPr>
            <a:picLocks noChangeAspect="1"/>
          </p:cNvPicPr>
          <p:nvPr/>
        </p:nvPicPr>
        <p:blipFill>
          <a:blip r:embed="rId4">
            <a:lum/>
            <a:alphaModFix/>
          </a:blip>
          <a:srcRect/>
          <a:stretch>
            <a:fillRect/>
          </a:stretch>
        </p:blipFill>
        <p:spPr>
          <a:xfrm>
            <a:off x="25303680" y="1896119"/>
            <a:ext cx="3697559" cy="8157600"/>
          </a:xfrm>
          <a:prstGeom prst="rect">
            <a:avLst/>
          </a:prstGeom>
          <a:noFill/>
          <a:ln>
            <a:noFill/>
          </a:ln>
        </p:spPr>
      </p:pic>
      <p:pic>
        <p:nvPicPr>
          <p:cNvPr id="5" name="image.png"/>
          <p:cNvPicPr>
            <a:picLocks noChangeAspect="1"/>
          </p:cNvPicPr>
          <p:nvPr/>
        </p:nvPicPr>
        <p:blipFill>
          <a:blip r:embed="rId5">
            <a:lum/>
            <a:alphaModFix/>
          </a:blip>
          <a:srcRect/>
          <a:stretch>
            <a:fillRect/>
          </a:stretch>
        </p:blipFill>
        <p:spPr>
          <a:xfrm>
            <a:off x="9705884" y="1132384"/>
            <a:ext cx="3029116" cy="7490336"/>
          </a:xfrm>
          <a:prstGeom prst="rect">
            <a:avLst/>
          </a:prstGeom>
          <a:noFill/>
          <a:ln>
            <a:noFill/>
          </a:ln>
        </p:spPr>
      </p:pic>
      <p:pic>
        <p:nvPicPr>
          <p:cNvPr id="6" name="droppedImage.pdf"/>
          <p:cNvPicPr>
            <a:picLocks noChangeAspect="1"/>
          </p:cNvPicPr>
          <p:nvPr/>
        </p:nvPicPr>
        <p:blipFill>
          <a:blip r:embed="rId4">
            <a:lum/>
            <a:alphaModFix/>
          </a:blip>
          <a:srcRect/>
          <a:stretch>
            <a:fillRect/>
          </a:stretch>
        </p:blipFill>
        <p:spPr>
          <a:xfrm>
            <a:off x="684720" y="1896118"/>
            <a:ext cx="2696574" cy="5949721"/>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1250"/>
                            </p:stCondLst>
                            <p:childTnLst>
                              <p:par>
                                <p:cTn id="5" presetClass="entr" fill="hold" nodeType="afterEffect">
                                  <p:stCondLst>
                                    <p:cond delay="0"/>
                                  </p:stCondLst>
                                  <p:childTnLst>
                                    <p:set>
                                      <p:cBhvr>
                                        <p:cTn id="6" fill="hold"/>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strVal val="0"/>
                                          </p:val>
                                        </p:tav>
                                        <p:tav tm="100000">
                                          <p:val>
                                            <p:strVal val="#ppt_w"/>
                                          </p:val>
                                        </p:tav>
                                      </p:tavLst>
                                    </p:anim>
                                    <p:anim calcmode="lin" valueType="num">
                                      <p:cBhvr>
                                        <p:cTn id="8" dur="1250" fill="hold"/>
                                        <p:tgtEl>
                                          <p:spTgt spid="5"/>
                                        </p:tgtEl>
                                        <p:attrNameLst>
                                          <p:attrName>ppt_h</p:attrName>
                                        </p:attrNameLst>
                                      </p:cBhvr>
                                      <p:tavLst>
                                        <p:tav tm="0">
                                          <p:val>
                                            <p:strVal val="0"/>
                                          </p:val>
                                        </p:tav>
                                        <p:tav tm="100000">
                                          <p:val>
                                            <p:strVal val="#ppt_h"/>
                                          </p:val>
                                        </p:tav>
                                      </p:tavLst>
                                    </p:anim>
                                  </p:childTnLst>
                                </p:cTn>
                              </p:par>
                            </p:childTnLst>
                          </p:cTn>
                        </p:par>
                        <p:par>
                          <p:cTn id="9" fill="hold">
                            <p:stCondLst>
                              <p:cond delay="2500"/>
                            </p:stCondLst>
                            <p:childTnLst>
                              <p:par>
                                <p:cTn id="10" presetClass="entr" fill="hold" nodeType="afterEffect">
                                  <p:stCondLst>
                                    <p:cond delay="0"/>
                                  </p:stCondLst>
                                  <p:childTnLst>
                                    <p:set>
                                      <p:cBhvr>
                                        <p:cTn id="11" fill="hold"/>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0"/>
                                          </p:val>
                                        </p:tav>
                                        <p:tav tm="100000">
                                          <p:val>
                                            <p:strVal val="#ppt_w"/>
                                          </p:val>
                                        </p:tav>
                                      </p:tavLst>
                                    </p:anim>
                                    <p:anim calcmode="lin" valueType="num">
                                      <p:cBhvr>
                                        <p:cTn id="13" dur="1000" fill="hold"/>
                                        <p:tgtEl>
                                          <p:spTgt spid="4"/>
                                        </p:tgtEl>
                                        <p:attrNameLst>
                                          <p:attrName>ppt_h</p:attrName>
                                        </p:attrNameLst>
                                      </p:cBhvr>
                                      <p:tavLst>
                                        <p:tav tm="0">
                                          <p:val>
                                            <p:strVal val="0"/>
                                          </p:val>
                                        </p:tav>
                                        <p:tav tm="100000">
                                          <p:val>
                                            <p:strVal val="#ppt_h"/>
                                          </p:val>
                                        </p:tav>
                                      </p:tavLst>
                                    </p:anim>
                                  </p:childTnLst>
                                </p:cTn>
                              </p:par>
                            </p:childTnLst>
                          </p:cTn>
                        </p:par>
                        <p:par>
                          <p:cTn id="14" fill="hold">
                            <p:stCondLst>
                              <p:cond delay="3500"/>
                            </p:stCondLst>
                            <p:childTnLst>
                              <p:par>
                                <p:cTn id="15" presetClass="entr" fill="hold" nodeType="afterEffect">
                                  <p:stCondLst>
                                    <p:cond delay="0"/>
                                  </p:stCondLst>
                                  <p:childTnLst>
                                    <p:set>
                                      <p:cBhvr>
                                        <p:cTn id="16" fill="hold"/>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0"/>
                                          </p:val>
                                        </p:tav>
                                        <p:tav tm="100000">
                                          <p:val>
                                            <p:strVal val="#ppt_w"/>
                                          </p:val>
                                        </p:tav>
                                      </p:tavLst>
                                    </p:anim>
                                    <p:anim calcmode="lin" valueType="num">
                                      <p:cBhvr>
                                        <p:cTn id="18" dur="1000" fill="hold"/>
                                        <p:tgtEl>
                                          <p:spTgt spid="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Made from &#10;“water &amp; salt”, &#10;just the way our cells make them.">
    <p:spTree>
      <p:nvGrpSpPr>
        <p:cNvPr id="1" name=""/>
        <p:cNvGrpSpPr/>
        <p:nvPr/>
      </p:nvGrpSpPr>
      <p:grpSpPr>
        <a:xfrm>
          <a:off x="0" y="0"/>
          <a:ext cx="0" cy="0"/>
          <a:chOff x="0" y="0"/>
          <a:chExt cx="0" cy="0"/>
        </a:xfrm>
      </p:grpSpPr>
      <p:pic>
        <p:nvPicPr>
          <p:cNvPr id="2" name="ASEA Molecules 1.png"/>
          <p:cNvPicPr>
            <a:picLocks noChangeAspect="1"/>
          </p:cNvPicPr>
          <p:nvPr/>
        </p:nvPicPr>
        <p:blipFill>
          <a:blip r:embed="rId3">
            <a:lum/>
            <a:alphaModFix/>
          </a:blip>
          <a:srcRect/>
          <a:stretch>
            <a:fillRect/>
          </a:stretch>
        </p:blipFill>
        <p:spPr>
          <a:xfrm rot="5383800">
            <a:off x="7110635" y="-2256386"/>
            <a:ext cx="3611520" cy="8146080"/>
          </a:xfrm>
          <a:prstGeom prst="rect">
            <a:avLst/>
          </a:prstGeom>
          <a:noFill/>
          <a:ln>
            <a:noFill/>
          </a:ln>
        </p:spPr>
      </p:pic>
      <p:sp>
        <p:nvSpPr>
          <p:cNvPr id="3" name="Shape 530"/>
          <p:cNvSpPr txBox="1">
            <a:spLocks noGrp="1"/>
          </p:cNvSpPr>
          <p:nvPr>
            <p:ph type="title" idx="4294967295"/>
          </p:nvPr>
        </p:nvSpPr>
        <p:spPr>
          <a:xfrm>
            <a:off x="1628639" y="3173760"/>
            <a:ext cx="9747000" cy="6573599"/>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sz="8800">
                <a:solidFill>
                  <a:srgbClr val="000000"/>
                </a:solidFill>
                <a:latin typeface="Lucida Grande" pitchFamily="18"/>
              </a:rPr>
              <a:t>À base d'eau et de sel, comme dans nos cellules.</a:t>
            </a: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ASEA’s Patented 3 Step Process">
    <p:spTree>
      <p:nvGrpSpPr>
        <p:cNvPr id="1" name=""/>
        <p:cNvGrpSpPr/>
        <p:nvPr/>
      </p:nvGrpSpPr>
      <p:grpSpPr>
        <a:xfrm>
          <a:off x="0" y="0"/>
          <a:ext cx="0" cy="0"/>
          <a:chOff x="0" y="0"/>
          <a:chExt cx="0" cy="0"/>
        </a:xfrm>
      </p:grpSpPr>
      <p:sp>
        <p:nvSpPr>
          <p:cNvPr id="2" name="Shape 532"/>
          <p:cNvSpPr txBox="1">
            <a:spLocks noGrp="1"/>
          </p:cNvSpPr>
          <p:nvPr>
            <p:ph type="title" idx="4294967295"/>
          </p:nvPr>
        </p:nvSpPr>
        <p:spPr>
          <a:xfrm>
            <a:off x="647640" y="0"/>
            <a:ext cx="11709000" cy="1625400"/>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sz="4800" b="1">
                <a:solidFill>
                  <a:srgbClr val="000000"/>
                </a:solidFill>
                <a:latin typeface="Lucida Grande" pitchFamily="18"/>
              </a:rPr>
              <a:t>Le processus breveté en 3 étapes d'ASEA</a:t>
            </a:r>
          </a:p>
        </p:txBody>
      </p:sp>
      <p:pic>
        <p:nvPicPr>
          <p:cNvPr id="3" name="Picture 532"/>
          <p:cNvPicPr>
            <a:picLocks noChangeAspect="1"/>
          </p:cNvPicPr>
          <p:nvPr/>
        </p:nvPicPr>
        <p:blipFill>
          <a:blip r:embed="rId3">
            <a:lum/>
            <a:alphaModFix/>
          </a:blip>
          <a:srcRect/>
          <a:stretch>
            <a:fillRect/>
          </a:stretch>
        </p:blipFill>
        <p:spPr>
          <a:xfrm>
            <a:off x="584280" y="1700639"/>
            <a:ext cx="3555360" cy="4165200"/>
          </a:xfrm>
          <a:prstGeom prst="rect">
            <a:avLst/>
          </a:prstGeom>
          <a:noFill/>
          <a:ln>
            <a:noFill/>
          </a:ln>
        </p:spPr>
      </p:pic>
      <p:pic>
        <p:nvPicPr>
          <p:cNvPr id="4" name="Picture 533"/>
          <p:cNvPicPr>
            <a:picLocks noChangeAspect="1"/>
          </p:cNvPicPr>
          <p:nvPr/>
        </p:nvPicPr>
        <p:blipFill>
          <a:blip r:embed="rId4">
            <a:lum/>
            <a:alphaModFix/>
          </a:blip>
          <a:srcRect/>
          <a:stretch>
            <a:fillRect/>
          </a:stretch>
        </p:blipFill>
        <p:spPr>
          <a:xfrm>
            <a:off x="4650840" y="1700639"/>
            <a:ext cx="3498840" cy="4135680"/>
          </a:xfrm>
          <a:prstGeom prst="rect">
            <a:avLst/>
          </a:prstGeom>
          <a:noFill/>
          <a:ln>
            <a:noFill/>
          </a:ln>
        </p:spPr>
      </p:pic>
      <p:pic>
        <p:nvPicPr>
          <p:cNvPr id="5" name="Picture 534"/>
          <p:cNvPicPr>
            <a:picLocks noChangeAspect="1"/>
          </p:cNvPicPr>
          <p:nvPr/>
        </p:nvPicPr>
        <p:blipFill>
          <a:blip r:embed="rId5">
            <a:lum/>
            <a:alphaModFix/>
          </a:blip>
          <a:srcRect/>
          <a:stretch>
            <a:fillRect/>
          </a:stretch>
        </p:blipFill>
        <p:spPr>
          <a:xfrm>
            <a:off x="8721360" y="1689119"/>
            <a:ext cx="3498840" cy="4149000"/>
          </a:xfrm>
          <a:prstGeom prst="rect">
            <a:avLst/>
          </a:prstGeom>
          <a:noFill/>
          <a:ln>
            <a:noFill/>
          </a:ln>
        </p:spPr>
      </p:pic>
      <p:sp>
        <p:nvSpPr>
          <p:cNvPr id="6" name="Shape 536"/>
          <p:cNvSpPr/>
          <p:nvPr/>
        </p:nvSpPr>
        <p:spPr>
          <a:xfrm>
            <a:off x="647640" y="5956199"/>
            <a:ext cx="3365279" cy="1965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38160" tIns="38160" rIns="38160" bIns="38160" anchor="t" anchorCtr="0" compatLnSpc="0">
            <a:spAutoFit/>
          </a:bodyPr>
          <a:lstStyle/>
          <a:p>
            <a:pPr marL="0" marR="0" lvl="0" indent="0" algn="ctr" rtl="0" hangingPunct="0">
              <a:lnSpc>
                <a:spcPct val="100000"/>
              </a:lnSpc>
              <a:spcBef>
                <a:spcPts val="0"/>
              </a:spcBef>
              <a:spcAft>
                <a:spcPts val="0"/>
              </a:spcAft>
              <a:buNone/>
              <a:tabLst/>
            </a:pPr>
            <a:r>
              <a:rPr lang="en-CA" sz="3400" b="1" i="0" u="none" strike="noStrike" kern="1200" spc="0">
                <a:ln>
                  <a:noFill/>
                </a:ln>
                <a:solidFill>
                  <a:srgbClr val="535353"/>
                </a:solidFill>
                <a:latin typeface="Calibri" pitchFamily="18"/>
                <a:ea typeface="Calibri" pitchFamily="2"/>
                <a:cs typeface="Calibri" pitchFamily="2"/>
              </a:rPr>
              <a:t>Étape 1</a:t>
            </a:r>
          </a:p>
          <a:p>
            <a:pPr marL="0" marR="0" lvl="0" indent="0" algn="ctr" rtl="0" hangingPunct="0">
              <a:lnSpc>
                <a:spcPct val="100000"/>
              </a:lnSpc>
              <a:spcBef>
                <a:spcPts val="0"/>
              </a:spcBef>
              <a:spcAft>
                <a:spcPts val="0"/>
              </a:spcAft>
              <a:buNone/>
              <a:tabLst/>
            </a:pPr>
            <a:r>
              <a:rPr lang="en-CA" sz="3400" b="0" i="0" u="none" strike="noStrike" kern="1200" spc="0">
                <a:ln>
                  <a:noFill/>
                </a:ln>
                <a:solidFill>
                  <a:srgbClr val="535353"/>
                </a:solidFill>
                <a:latin typeface="Calibri" pitchFamily="18"/>
                <a:ea typeface="Calibri" pitchFamily="2"/>
                <a:cs typeface="Calibri" pitchFamily="2"/>
              </a:rPr>
              <a:t>Eau salée pure</a:t>
            </a:r>
          </a:p>
          <a:p>
            <a:pPr marL="0" marR="0" lvl="0" indent="0" algn="ctr" rtl="0" hangingPunct="0">
              <a:lnSpc>
                <a:spcPct val="100000"/>
              </a:lnSpc>
              <a:spcBef>
                <a:spcPts val="0"/>
              </a:spcBef>
              <a:spcAft>
                <a:spcPts val="0"/>
              </a:spcAft>
              <a:buNone/>
              <a:tabLst/>
            </a:pPr>
            <a:r>
              <a:rPr lang="en-CA" sz="2800" b="0" i="0" u="none" strike="noStrike" kern="1200" spc="0">
                <a:ln>
                  <a:noFill/>
                </a:ln>
                <a:solidFill>
                  <a:srgbClr val="535353"/>
                </a:solidFill>
                <a:latin typeface="Calibri" pitchFamily="18"/>
                <a:ea typeface="Calibri" pitchFamily="2"/>
                <a:cs typeface="Calibri" pitchFamily="2"/>
              </a:rPr>
              <a:t>(comme celle dans vos cellules)</a:t>
            </a:r>
          </a:p>
        </p:txBody>
      </p:sp>
      <p:sp>
        <p:nvSpPr>
          <p:cNvPr id="7" name="Shape 537"/>
          <p:cNvSpPr/>
          <p:nvPr/>
        </p:nvSpPr>
        <p:spPr>
          <a:xfrm>
            <a:off x="4662360" y="5956199"/>
            <a:ext cx="3390479" cy="2665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38160" tIns="38160" rIns="38160" bIns="38160" anchor="t" anchorCtr="0" compatLnSpc="0">
            <a:spAutoFit/>
          </a:bodyPr>
          <a:lstStyle/>
          <a:p>
            <a:pPr marL="0" marR="0" lvl="0" indent="0" algn="ctr" rtl="0" hangingPunct="0">
              <a:lnSpc>
                <a:spcPct val="100000"/>
              </a:lnSpc>
              <a:spcBef>
                <a:spcPts val="0"/>
              </a:spcBef>
              <a:spcAft>
                <a:spcPts val="0"/>
              </a:spcAft>
              <a:buNone/>
              <a:tabLst/>
            </a:pPr>
            <a:r>
              <a:rPr lang="en-CA" sz="3400" b="1" i="0" u="none" strike="noStrike" kern="1200" spc="0">
                <a:ln>
                  <a:noFill/>
                </a:ln>
                <a:solidFill>
                  <a:srgbClr val="535353"/>
                </a:solidFill>
                <a:latin typeface="Calibri" pitchFamily="18"/>
                <a:ea typeface="Calibri" pitchFamily="2"/>
                <a:cs typeface="Calibri" pitchFamily="2"/>
              </a:rPr>
              <a:t>Étape 2</a:t>
            </a:r>
          </a:p>
          <a:p>
            <a:pPr marL="0" marR="0" lvl="0" indent="0" algn="ctr" rtl="0" hangingPunct="0">
              <a:lnSpc>
                <a:spcPct val="100000"/>
              </a:lnSpc>
              <a:spcBef>
                <a:spcPts val="0"/>
              </a:spcBef>
              <a:spcAft>
                <a:spcPts val="0"/>
              </a:spcAft>
              <a:buNone/>
              <a:tabLst/>
            </a:pPr>
            <a:r>
              <a:rPr lang="en-CA" sz="3400" b="0" i="0" u="none" strike="noStrike" kern="1200" spc="0">
                <a:ln>
                  <a:noFill/>
                </a:ln>
                <a:solidFill>
                  <a:srgbClr val="535353"/>
                </a:solidFill>
                <a:latin typeface="Calibri" pitchFamily="18"/>
                <a:ea typeface="Calibri" pitchFamily="2"/>
                <a:cs typeface="Calibri" pitchFamily="2"/>
              </a:rPr>
              <a:t>L'eau salée est décomposée en atomes libres</a:t>
            </a:r>
          </a:p>
          <a:p>
            <a:pPr marL="0" marR="0" lvl="0" indent="0" algn="ctr" rtl="0" hangingPunct="0">
              <a:lnSpc>
                <a:spcPct val="100000"/>
              </a:lnSpc>
              <a:spcBef>
                <a:spcPts val="0"/>
              </a:spcBef>
              <a:spcAft>
                <a:spcPts val="0"/>
              </a:spcAft>
              <a:buNone/>
              <a:tabLst/>
            </a:pPr>
            <a:r>
              <a:rPr lang="en-CA" sz="3400" b="0" i="0" u="none" strike="noStrike" kern="1200" spc="0">
                <a:ln>
                  <a:noFill/>
                </a:ln>
                <a:solidFill>
                  <a:srgbClr val="535353"/>
                </a:solidFill>
                <a:latin typeface="Calibri" pitchFamily="18"/>
                <a:ea typeface="Calibri" pitchFamily="2"/>
                <a:cs typeface="Calibri" pitchFamily="2"/>
              </a:rPr>
              <a:t>NA-Cl-H-O</a:t>
            </a:r>
          </a:p>
        </p:txBody>
      </p:sp>
      <p:sp>
        <p:nvSpPr>
          <p:cNvPr id="8" name="Shape 538"/>
          <p:cNvSpPr/>
          <p:nvPr/>
        </p:nvSpPr>
        <p:spPr>
          <a:xfrm>
            <a:off x="8414640" y="5956199"/>
            <a:ext cx="4482720" cy="31827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38160" tIns="38160" rIns="38160" bIns="38160" anchor="t" anchorCtr="0" compatLnSpc="0">
            <a:spAutoFit/>
          </a:bodyPr>
          <a:lstStyle/>
          <a:p>
            <a:pPr marL="0" marR="0" lvl="0" indent="0" algn="ctr" rtl="0" hangingPunct="0">
              <a:lnSpc>
                <a:spcPct val="100000"/>
              </a:lnSpc>
              <a:spcBef>
                <a:spcPts val="0"/>
              </a:spcBef>
              <a:spcAft>
                <a:spcPts val="0"/>
              </a:spcAft>
              <a:buNone/>
              <a:tabLst/>
            </a:pPr>
            <a:r>
              <a:rPr lang="en-CA" sz="3400" b="1" i="0" u="none" strike="noStrike" kern="1200" spc="0">
                <a:ln>
                  <a:noFill/>
                </a:ln>
                <a:solidFill>
                  <a:srgbClr val="535353"/>
                </a:solidFill>
                <a:latin typeface="Calibri" pitchFamily="18"/>
                <a:ea typeface="Calibri" pitchFamily="2"/>
                <a:cs typeface="Calibri" pitchFamily="2"/>
              </a:rPr>
              <a:t>Étape 3</a:t>
            </a:r>
          </a:p>
          <a:p>
            <a:pPr marL="0" marR="0" lvl="0" indent="0" algn="ctr" rtl="0" hangingPunct="0">
              <a:lnSpc>
                <a:spcPct val="100000"/>
              </a:lnSpc>
              <a:spcBef>
                <a:spcPts val="0"/>
              </a:spcBef>
              <a:spcAft>
                <a:spcPts val="0"/>
              </a:spcAft>
              <a:buNone/>
              <a:tabLst/>
            </a:pPr>
            <a:r>
              <a:rPr lang="en-CA" sz="3400" b="0" i="0" u="none" strike="noStrike" kern="1200" spc="0">
                <a:ln>
                  <a:noFill/>
                </a:ln>
                <a:solidFill>
                  <a:srgbClr val="535353"/>
                </a:solidFill>
                <a:latin typeface="Calibri" pitchFamily="18"/>
                <a:ea typeface="Calibri" pitchFamily="2"/>
                <a:cs typeface="Calibri" pitchFamily="2"/>
              </a:rPr>
              <a:t>Les atomes sont restructurés en molécules de signalisation Redox STABILISÉES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fill="hold"/>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Class="entr" fill="hold" nodeType="clickEffect">
                                  <p:stCondLst>
                                    <p:cond delay="0"/>
                                  </p:stCondLst>
                                  <p:childTnLst>
                                    <p:set>
                                      <p:cBhvr>
                                        <p:cTn id="11" fill="hold"/>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Class="entr" fill="hold" nodeType="clickEffect">
                                  <p:stCondLst>
                                    <p:cond delay="0"/>
                                  </p:stCondLst>
                                  <p:childTnLst>
                                    <p:set>
                                      <p:cBhvr>
                                        <p:cTn id="16" fill="hold"/>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pic>
        <p:nvPicPr>
          <p:cNvPr id="2" name="bioagilytix.png"/>
          <p:cNvPicPr>
            <a:picLocks noChangeAspect="1"/>
          </p:cNvPicPr>
          <p:nvPr/>
        </p:nvPicPr>
        <p:blipFill>
          <a:blip r:embed="rId3">
            <a:lum/>
            <a:alphaModFix/>
          </a:blip>
          <a:srcRect/>
          <a:stretch>
            <a:fillRect/>
          </a:stretch>
        </p:blipFill>
        <p:spPr>
          <a:xfrm>
            <a:off x="1522080" y="2949839"/>
            <a:ext cx="10901519" cy="5096520"/>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BioAgilytix Laboratories">
    <p:spTree>
      <p:nvGrpSpPr>
        <p:cNvPr id="1" name=""/>
        <p:cNvGrpSpPr/>
        <p:nvPr/>
      </p:nvGrpSpPr>
      <p:grpSpPr>
        <a:xfrm>
          <a:off x="0" y="0"/>
          <a:ext cx="0" cy="0"/>
          <a:chOff x="0" y="0"/>
          <a:chExt cx="0" cy="0"/>
        </a:xfrm>
      </p:grpSpPr>
      <p:sp>
        <p:nvSpPr>
          <p:cNvPr id="2" name="Shape 544"/>
          <p:cNvSpPr txBox="1">
            <a:spLocks noGrp="1"/>
          </p:cNvSpPr>
          <p:nvPr>
            <p:ph type="title" idx="4294967295"/>
          </p:nvPr>
        </p:nvSpPr>
        <p:spPr>
          <a:xfrm>
            <a:off x="852480" y="521639"/>
            <a:ext cx="11299680" cy="1871279"/>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a:latin typeface="Lucida Grande" pitchFamily="18"/>
              </a:rPr>
              <a:t>Laboratoires BioAgilytix</a:t>
            </a:r>
          </a:p>
        </p:txBody>
      </p:sp>
      <p:sp>
        <p:nvSpPr>
          <p:cNvPr id="3" name="Shape 545"/>
          <p:cNvSpPr txBox="1">
            <a:spLocks noGrp="1"/>
          </p:cNvSpPr>
          <p:nvPr>
            <p:ph type="body" idx="4294967295"/>
          </p:nvPr>
        </p:nvSpPr>
        <p:spPr>
          <a:xfrm>
            <a:off x="1646640" y="3062879"/>
            <a:ext cx="9843120" cy="6667200"/>
          </a:xfrm>
        </p:spPr>
        <p:txBody>
          <a:bodyPr lIns="90000" tIns="45000" rIns="90000" bIns="45000"/>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marL="0" lvl="0" indent="0" algn="l">
              <a:spcBef>
                <a:spcPts val="1100"/>
              </a:spcBef>
              <a:buClr>
                <a:srgbClr val="888888"/>
              </a:buClr>
              <a:buSzPct val="100000"/>
              <a:buFont typeface="Arial" pitchFamily="32"/>
            </a:pPr>
            <a:r>
              <a:rPr lang="en-CA" sz="3200">
                <a:solidFill>
                  <a:srgbClr val="000000"/>
                </a:solidFill>
                <a:latin typeface="Lucida Grande" pitchFamily="18"/>
              </a:rPr>
              <a:t>Situés à Durham, Caroline du Nord</a:t>
            </a:r>
          </a:p>
          <a:p>
            <a:pPr marL="0" lvl="0" indent="0" algn="l">
              <a:spcBef>
                <a:spcPts val="1100"/>
              </a:spcBef>
              <a:buClr>
                <a:srgbClr val="888888"/>
              </a:buClr>
              <a:buSzPct val="100000"/>
              <a:buFont typeface="Arial" pitchFamily="32"/>
            </a:pPr>
            <a:r>
              <a:rPr lang="en-CA" sz="3200">
                <a:solidFill>
                  <a:srgbClr val="000000"/>
                </a:solidFill>
                <a:latin typeface="Lucida Grande" pitchFamily="18"/>
              </a:rPr>
              <a:t>Partenaires de 8 des 10 plus grandes entreprises pharmaceutiques et de biotechnologie au monde</a:t>
            </a:r>
          </a:p>
          <a:p>
            <a:pPr marL="0" lvl="0" indent="0" algn="l">
              <a:spcBef>
                <a:spcPts val="1100"/>
              </a:spcBef>
              <a:buClr>
                <a:srgbClr val="888888"/>
              </a:buClr>
              <a:buSzPct val="100000"/>
              <a:buFont typeface="Arial" pitchFamily="32"/>
            </a:pPr>
            <a:r>
              <a:rPr lang="en-CA" sz="3200">
                <a:solidFill>
                  <a:srgbClr val="000000"/>
                </a:solidFill>
                <a:latin typeface="Lucida Grande" pitchFamily="18"/>
              </a:rPr>
              <a:t>50 % des employés ont une maîtrise ou un doctorat</a:t>
            </a:r>
          </a:p>
          <a:p>
            <a:pPr marL="0" lvl="0" indent="0" algn="l">
              <a:spcBef>
                <a:spcPts val="1100"/>
              </a:spcBef>
              <a:buClr>
                <a:srgbClr val="888888"/>
              </a:buClr>
              <a:buSzPct val="100000"/>
              <a:buFont typeface="Arial" pitchFamily="32"/>
            </a:pPr>
            <a:r>
              <a:rPr lang="en-CA" sz="3200">
                <a:solidFill>
                  <a:srgbClr val="000000"/>
                </a:solidFill>
                <a:latin typeface="Lucida Grande" pitchFamily="18"/>
              </a:rPr>
              <a:t>Moyenne de 15 ans d'expérience postuniversitaire</a:t>
            </a:r>
          </a:p>
          <a:p>
            <a:pPr marL="0" lvl="0" indent="0" algn="l">
              <a:spcBef>
                <a:spcPts val="1100"/>
              </a:spcBef>
              <a:buClr>
                <a:srgbClr val="0563C1"/>
              </a:buClr>
              <a:buSzPct val="100000"/>
              <a:buFont typeface="Arial" pitchFamily="32"/>
              <a:buChar char="•"/>
            </a:pPr>
            <a:r>
              <a:rPr lang="en-CA" sz="4000">
                <a:solidFill>
                  <a:srgbClr val="000000"/>
                </a:solidFill>
                <a:latin typeface="Lucida Grande" pitchFamily="18"/>
                <a:hlinkClick r:id="rId3"/>
              </a:rPr>
              <a:t>www.bioagilytix.com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fill="hold"/>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fill="hold"/>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fill="hold" nodeType="clickEffect">
                                  <p:stCondLst>
                                    <p:cond delay="0"/>
                                  </p:stCondLst>
                                  <p:childTnLst>
                                    <p:set>
                                      <p:cBhvr>
                                        <p:cTn id="14" fill="hold"/>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fill="hold" nodeType="afterEffect">
                                  <p:stCondLst>
                                    <p:cond delay="0"/>
                                  </p:stCondLst>
                                  <p:childTnLst>
                                    <p:set>
                                      <p:cBhvr>
                                        <p:cTn id="17" fill="hold"/>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2" name="Shape 547"/>
          <p:cNvSpPr/>
          <p:nvPr/>
        </p:nvSpPr>
        <p:spPr>
          <a:xfrm>
            <a:off x="3506759" y="3135599"/>
            <a:ext cx="5770440" cy="5952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2600">
            <a:solidFill>
              <a:srgbClr val="808080"/>
            </a:solidFill>
            <a:prstDash val="solid"/>
            <a:miter/>
          </a:ln>
        </p:spPr>
        <p:txBody>
          <a:bodyPr vert="horz" wrap="square" lIns="0" tIns="0" rIns="0" bIns="0" anchor="t" anchorCtr="0" compatLnSpc="0"/>
          <a:lstStyle/>
          <a:p>
            <a:pPr marL="57960" marR="57960" lvl="0" indent="0" algn="ctr" rtl="0" hangingPunct="0">
              <a:lnSpc>
                <a:spcPct val="100000"/>
              </a:lnSpc>
              <a:spcBef>
                <a:spcPts val="700"/>
              </a:spcBef>
              <a:spcAft>
                <a:spcPts val="0"/>
              </a:spcAft>
              <a:buNone/>
              <a:tabLst/>
            </a:pPr>
            <a:r>
              <a:rPr lang="en-CA" sz="4800" b="1" i="0" u="none" strike="noStrike" kern="1200" spc="0">
                <a:ln>
                  <a:noFill/>
                </a:ln>
                <a:solidFill>
                  <a:srgbClr val="535353"/>
                </a:solidFill>
                <a:latin typeface="Lucida Grande" pitchFamily="18"/>
                <a:ea typeface="Lucida Grande" pitchFamily="2"/>
                <a:cs typeface="Lucida Grande" pitchFamily="2"/>
              </a:rPr>
              <a:t>Les molécules de signalisation Redox</a:t>
            </a:r>
          </a:p>
          <a:p>
            <a:pPr marL="57960" marR="57960" lvl="0" indent="0" algn="ctr" rtl="0" hangingPunct="0">
              <a:lnSpc>
                <a:spcPct val="100000"/>
              </a:lnSpc>
              <a:spcBef>
                <a:spcPts val="700"/>
              </a:spcBef>
              <a:spcAft>
                <a:spcPts val="0"/>
              </a:spcAft>
              <a:buNone/>
              <a:tabLst/>
            </a:pPr>
            <a:endParaRPr lang="en-CA" sz="1800" b="1" i="0" u="none" strike="noStrike" kern="1200" spc="0">
              <a:ln>
                <a:noFill/>
              </a:ln>
              <a:solidFill>
                <a:srgbClr val="535353"/>
              </a:solidFill>
              <a:latin typeface="Lucida Grande" pitchFamily="18"/>
              <a:ea typeface="Lucida Grande" pitchFamily="2"/>
              <a:cs typeface="Lucida Grande" pitchFamily="2"/>
            </a:endParaRPr>
          </a:p>
          <a:p>
            <a:pPr marL="0" marR="57960" lvl="0" indent="0" algn="l" rtl="0" hangingPunct="0">
              <a:lnSpc>
                <a:spcPct val="100000"/>
              </a:lnSpc>
              <a:spcBef>
                <a:spcPts val="700"/>
              </a:spcBef>
              <a:spcAft>
                <a:spcPts val="0"/>
              </a:spcAft>
              <a:buSzPts val="2057"/>
              <a:buBlip>
                <a:blip r:embed="rId3"/>
              </a:buBlip>
              <a:tabLst/>
            </a:pPr>
            <a:r>
              <a:rPr lang="en-CA" sz="2600" b="1" i="0" u="none" strike="noStrike" kern="1200" spc="0">
                <a:ln>
                  <a:noFill/>
                </a:ln>
                <a:solidFill>
                  <a:srgbClr val="535353"/>
                </a:solidFill>
                <a:latin typeface="Lucida Grande" pitchFamily="18"/>
                <a:ea typeface="Lucida Grande" pitchFamily="2"/>
                <a:cs typeface="Lucida Grande" pitchFamily="2"/>
              </a:rPr>
              <a:t>permettent à vos cellules de se régénérer</a:t>
            </a:r>
          </a:p>
          <a:p>
            <a:pPr marL="0" marR="57960" lvl="0" indent="0" algn="l" rtl="0" hangingPunct="0">
              <a:lnSpc>
                <a:spcPct val="100000"/>
              </a:lnSpc>
              <a:spcBef>
                <a:spcPts val="700"/>
              </a:spcBef>
              <a:spcAft>
                <a:spcPts val="0"/>
              </a:spcAft>
              <a:buSzPts val="2057"/>
              <a:buBlip>
                <a:blip r:embed="rId3"/>
              </a:buBlip>
              <a:tabLst/>
            </a:pPr>
            <a:r>
              <a:rPr lang="en-CA" sz="2600" b="1" i="0" u="none" strike="noStrike" kern="1200" spc="0">
                <a:ln>
                  <a:noFill/>
                </a:ln>
                <a:solidFill>
                  <a:srgbClr val="535353"/>
                </a:solidFill>
                <a:latin typeface="Lucida Grande" pitchFamily="18"/>
                <a:ea typeface="Lucida Grande" pitchFamily="2"/>
                <a:cs typeface="Lucida Grande" pitchFamily="2"/>
              </a:rPr>
              <a:t>sont naturelles dans le corps</a:t>
            </a:r>
          </a:p>
          <a:p>
            <a:pPr marL="0" marR="57960" lvl="0" indent="0" algn="l" rtl="0" hangingPunct="0">
              <a:lnSpc>
                <a:spcPct val="100000"/>
              </a:lnSpc>
              <a:spcBef>
                <a:spcPts val="700"/>
              </a:spcBef>
              <a:spcAft>
                <a:spcPts val="0"/>
              </a:spcAft>
              <a:buSzPts val="2057"/>
              <a:buBlip>
                <a:blip r:embed="rId3"/>
              </a:buBlip>
              <a:tabLst/>
            </a:pPr>
            <a:r>
              <a:rPr lang="en-CA" sz="2600" b="1" i="0" u="none" strike="noStrike" kern="1200" spc="0">
                <a:ln>
                  <a:noFill/>
                </a:ln>
                <a:solidFill>
                  <a:srgbClr val="535353"/>
                </a:solidFill>
                <a:latin typeface="Lucida Grande" pitchFamily="18"/>
                <a:ea typeface="Lucida Grande" pitchFamily="2"/>
                <a:cs typeface="Lucida Grande" pitchFamily="2"/>
              </a:rPr>
              <a:t>contiennent peu de sodium</a:t>
            </a:r>
          </a:p>
          <a:p>
            <a:pPr marL="0" marR="57960" lvl="0" indent="0" algn="l" rtl="0" hangingPunct="0">
              <a:lnSpc>
                <a:spcPct val="100000"/>
              </a:lnSpc>
              <a:spcBef>
                <a:spcPts val="700"/>
              </a:spcBef>
              <a:spcAft>
                <a:spcPts val="0"/>
              </a:spcAft>
              <a:buSzPts val="2057"/>
              <a:buBlip>
                <a:blip r:embed="rId3"/>
              </a:buBlip>
              <a:tabLst/>
            </a:pPr>
            <a:r>
              <a:rPr lang="en-CA" sz="2600" b="1" i="0" u="none" strike="noStrike" kern="1200" spc="0">
                <a:ln>
                  <a:noFill/>
                </a:ln>
                <a:solidFill>
                  <a:srgbClr val="535353"/>
                </a:solidFill>
                <a:latin typeface="Lucida Grande" pitchFamily="18"/>
                <a:ea typeface="Lucida Grande" pitchFamily="2"/>
                <a:cs typeface="Lucida Grande" pitchFamily="2"/>
              </a:rPr>
              <a:t>sont exemptes de substances interdites aux athlètes</a:t>
            </a:r>
          </a:p>
        </p:txBody>
      </p:sp>
      <p:sp>
        <p:nvSpPr>
          <p:cNvPr id="3" name="Shape 548"/>
          <p:cNvSpPr/>
          <p:nvPr/>
        </p:nvSpPr>
        <p:spPr>
          <a:xfrm>
            <a:off x="977759" y="0"/>
            <a:ext cx="11709000" cy="1625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50760" tIns="50760" rIns="50760" bIns="50760" anchor="ctr" anchorCtr="0" compatLnSpc="0"/>
          <a:lstStyle/>
          <a:p>
            <a:pPr marL="6480" marR="115560" lvl="0" indent="0" algn="ctr" rtl="0" hangingPunct="0">
              <a:lnSpc>
                <a:spcPct val="100000"/>
              </a:lnSpc>
              <a:spcBef>
                <a:spcPts val="0"/>
              </a:spcBef>
              <a:spcAft>
                <a:spcPts val="0"/>
              </a:spcAft>
              <a:buNone/>
              <a:tabLst/>
            </a:pPr>
            <a:r>
              <a:rPr lang="en-CA" sz="5400" b="1" i="0" u="none" strike="noStrike" kern="1200" spc="0">
                <a:ln>
                  <a:noFill/>
                </a:ln>
                <a:solidFill>
                  <a:srgbClr val="535353"/>
                </a:solidFill>
                <a:latin typeface="Lucida Grande" pitchFamily="18"/>
                <a:ea typeface="Lucida Grande" pitchFamily="2"/>
                <a:cs typeface="Lucida Grande" pitchFamily="2"/>
              </a:rPr>
              <a:t>ASEA : Une percée scientifique</a:t>
            </a:r>
          </a:p>
        </p:txBody>
      </p:sp>
      <p:sp>
        <p:nvSpPr>
          <p:cNvPr id="4" name="Shape 549"/>
          <p:cNvSpPr/>
          <p:nvPr/>
        </p:nvSpPr>
        <p:spPr>
          <a:xfrm>
            <a:off x="1405080" y="1304640"/>
            <a:ext cx="10854360" cy="12495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spAutoFit/>
          </a:bodyPr>
          <a:lstStyle/>
          <a:p>
            <a:pPr marL="57240" marR="57960" lvl="0" indent="0" algn="ctr" rtl="0" hangingPunct="0">
              <a:lnSpc>
                <a:spcPct val="100000"/>
              </a:lnSpc>
              <a:spcBef>
                <a:spcPts val="0"/>
              </a:spcBef>
              <a:spcAft>
                <a:spcPts val="0"/>
              </a:spcAft>
              <a:buNone/>
              <a:tabLst/>
            </a:pPr>
            <a:r>
              <a:rPr lang="en-CA" sz="4100" b="1" i="0" u="none" strike="noStrike" kern="1200" spc="0">
                <a:ln>
                  <a:noFill/>
                </a:ln>
                <a:solidFill>
                  <a:srgbClr val="535353"/>
                </a:solidFill>
                <a:latin typeface="Lucida Grande" pitchFamily="18"/>
                <a:ea typeface="Lucida Grande" pitchFamily="2"/>
                <a:cs typeface="Lucida Grande" pitchFamily="2"/>
              </a:rPr>
              <a:t>17 ans d'études, des millions de dollars, divers brevets internationaux...</a:t>
            </a: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grpSp>
        <p:nvGrpSpPr>
          <p:cNvPr id="2" name="Group 549"/>
          <p:cNvGrpSpPr/>
          <p:nvPr/>
        </p:nvGrpSpPr>
        <p:grpSpPr>
          <a:xfrm>
            <a:off x="707040" y="969840"/>
            <a:ext cx="5951160" cy="2734200"/>
            <a:chOff x="707040" y="969840"/>
            <a:chExt cx="5951160" cy="2734200"/>
          </a:xfrm>
        </p:grpSpPr>
        <p:sp>
          <p:nvSpPr>
            <p:cNvPr id="3" name="Shape 547"/>
            <p:cNvSpPr/>
            <p:nvPr/>
          </p:nvSpPr>
          <p:spPr>
            <a:xfrm>
              <a:off x="707040" y="969840"/>
              <a:ext cx="5951160" cy="1438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0" tIns="0" rIns="0" bIns="0" anchor="b" anchorCtr="0" compatLnSpc="0"/>
            <a:lstStyle/>
            <a:p>
              <a:pPr marL="0" marR="0" lvl="0" indent="0" rtl="0" hangingPunct="0">
                <a:lnSpc>
                  <a:spcPct val="100000"/>
                </a:lnSpc>
                <a:spcBef>
                  <a:spcPts val="0"/>
                </a:spcBef>
                <a:spcAft>
                  <a:spcPts val="0"/>
                </a:spcAft>
                <a:buNone/>
                <a:tabLst/>
              </a:pPr>
              <a:r>
                <a:rPr lang="en-CA" sz="8600" b="0" i="0" u="none" strike="noStrike" kern="1200" spc="0">
                  <a:ln>
                    <a:noFill/>
                  </a:ln>
                  <a:solidFill>
                    <a:srgbClr val="000000"/>
                  </a:solidFill>
                  <a:latin typeface="Futura" pitchFamily="18"/>
                  <a:ea typeface="Futura" pitchFamily="2"/>
                  <a:cs typeface="Futura" pitchFamily="2"/>
                </a:rPr>
                <a:t>l'extérieur</a:t>
              </a:r>
            </a:p>
          </p:txBody>
        </p:sp>
        <p:sp>
          <p:nvSpPr>
            <p:cNvPr id="4" name="Shape 548"/>
            <p:cNvSpPr/>
            <p:nvPr/>
          </p:nvSpPr>
          <p:spPr>
            <a:xfrm rot="10800000">
              <a:off x="1024920" y="2409481"/>
              <a:ext cx="5426640" cy="12945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0000"/>
            </a:solidFill>
            <a:ln>
              <a:noFill/>
              <a:prstDash val="solid"/>
            </a:ln>
          </p:spPr>
          <p:txBody>
            <a:bodyPr vert="horz" wrap="square" lIns="0" tIns="0" rIns="0" bIns="0" anchor="b" anchorCtr="0" compatLnSpc="0"/>
            <a:lstStyle/>
            <a:p>
              <a:pPr marL="0" marR="0" lvl="0" indent="0" rtl="0" hangingPunct="0">
                <a:lnSpc>
                  <a:spcPct val="100000"/>
                </a:lnSpc>
                <a:spcBef>
                  <a:spcPts val="0"/>
                </a:spcBef>
                <a:spcAft>
                  <a:spcPts val="0"/>
                </a:spcAft>
                <a:buNone/>
                <a:tabLst/>
                <a:defRPr sz="8800"/>
              </a:pPr>
              <a:r>
                <a:rPr lang="en-CA" sz="8800" b="0" i="0" u="none" strike="noStrike" kern="1200" spc="0">
                  <a:ln>
                    <a:noFill/>
                  </a:ln>
                  <a:solidFill>
                    <a:srgbClr val="FFFFFF"/>
                  </a:solidFill>
                  <a:latin typeface="Futura" pitchFamily="18"/>
                  <a:ea typeface="Futura" pitchFamily="2"/>
                  <a:cs typeface="Futura" pitchFamily="2"/>
                </a:rPr>
                <a:t>de</a:t>
              </a:r>
            </a:p>
          </p:txBody>
        </p:sp>
      </p:grpSp>
      <p:grpSp>
        <p:nvGrpSpPr>
          <p:cNvPr id="5" name="Group 552"/>
          <p:cNvGrpSpPr/>
          <p:nvPr/>
        </p:nvGrpSpPr>
        <p:grpSpPr>
          <a:xfrm>
            <a:off x="7427160" y="3583800"/>
            <a:ext cx="5422680" cy="2586240"/>
            <a:chOff x="7427160" y="3583800"/>
            <a:chExt cx="5422680" cy="2586240"/>
          </a:xfrm>
        </p:grpSpPr>
        <p:sp>
          <p:nvSpPr>
            <p:cNvPr id="6" name="Shape 550"/>
            <p:cNvSpPr/>
            <p:nvPr/>
          </p:nvSpPr>
          <p:spPr>
            <a:xfrm rot="10800000">
              <a:off x="8152920" y="4875481"/>
              <a:ext cx="3971880" cy="12945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0" tIns="0" rIns="0" bIns="0" anchor="b" anchorCtr="0" compatLnSpc="0"/>
            <a:lstStyle/>
            <a:p>
              <a:pPr marL="0" marR="0" lvl="0" indent="0" rtl="0" hangingPunct="0">
                <a:lnSpc>
                  <a:spcPct val="100000"/>
                </a:lnSpc>
                <a:spcBef>
                  <a:spcPts val="0"/>
                </a:spcBef>
                <a:spcAft>
                  <a:spcPts val="0"/>
                </a:spcAft>
                <a:buNone/>
                <a:tabLst/>
                <a:defRPr sz="8800"/>
              </a:pPr>
              <a:r>
                <a:rPr lang="en-CA" sz="8800" b="0" i="0" u="none" strike="noStrike" kern="1200" spc="0" dirty="0" smtClean="0">
                  <a:ln>
                    <a:noFill/>
                  </a:ln>
                  <a:solidFill>
                    <a:srgbClr val="000000"/>
                  </a:solidFill>
                  <a:latin typeface="Futura" pitchFamily="18"/>
                  <a:ea typeface="Futura" pitchFamily="2"/>
                  <a:cs typeface="Futura" pitchFamily="2"/>
                </a:rPr>
                <a:t>à</a:t>
              </a:r>
              <a:endParaRPr lang="en-CA" sz="8800" b="0" i="0" u="none" strike="noStrike" kern="1200" spc="0" dirty="0">
                <a:ln>
                  <a:noFill/>
                </a:ln>
                <a:solidFill>
                  <a:srgbClr val="000000"/>
                </a:solidFill>
                <a:latin typeface="Futura" pitchFamily="18"/>
                <a:ea typeface="Futura" pitchFamily="2"/>
                <a:cs typeface="Futura" pitchFamily="2"/>
              </a:endParaRPr>
            </a:p>
          </p:txBody>
        </p:sp>
        <p:sp>
          <p:nvSpPr>
            <p:cNvPr id="7" name="Shape 551"/>
            <p:cNvSpPr/>
            <p:nvPr/>
          </p:nvSpPr>
          <p:spPr>
            <a:xfrm>
              <a:off x="7427160" y="3583800"/>
              <a:ext cx="5422680" cy="129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0000"/>
            </a:solidFill>
            <a:ln>
              <a:noFill/>
              <a:prstDash val="solid"/>
            </a:ln>
          </p:spPr>
          <p:txBody>
            <a:bodyPr vert="horz" wrap="square" lIns="0" tIns="0" rIns="0" bIns="0" anchor="b" anchorCtr="0" compatLnSpc="0"/>
            <a:lstStyle/>
            <a:p>
              <a:pPr marL="0" marR="0" lvl="0" indent="0" rtl="0" hangingPunct="0">
                <a:lnSpc>
                  <a:spcPct val="100000"/>
                </a:lnSpc>
                <a:spcBef>
                  <a:spcPts val="0"/>
                </a:spcBef>
                <a:spcAft>
                  <a:spcPts val="0"/>
                </a:spcAft>
                <a:buNone/>
                <a:tabLst/>
              </a:pPr>
              <a:r>
                <a:rPr lang="en-CA" sz="8000" b="0" i="0" u="none" strike="noStrike" kern="1200" spc="0">
                  <a:ln>
                    <a:noFill/>
                  </a:ln>
                  <a:solidFill>
                    <a:srgbClr val="FFFFFF"/>
                  </a:solidFill>
                  <a:latin typeface="Futura" pitchFamily="18"/>
                  <a:ea typeface="Futura" pitchFamily="2"/>
                  <a:cs typeface="Futura" pitchFamily="2"/>
                </a:rPr>
                <a:t>l'intérieur</a:t>
              </a:r>
            </a:p>
          </p:txBody>
        </p:sp>
      </p:grpSp>
      <p:pic>
        <p:nvPicPr>
          <p:cNvPr id="8" name="renu28.png"/>
          <p:cNvPicPr>
            <a:picLocks noChangeAspect="1"/>
          </p:cNvPicPr>
          <p:nvPr/>
        </p:nvPicPr>
        <p:blipFill>
          <a:blip r:embed="rId3">
            <a:lum/>
            <a:alphaModFix/>
          </a:blip>
          <a:srcRect/>
          <a:stretch>
            <a:fillRect/>
          </a:stretch>
        </p:blipFill>
        <p:spPr>
          <a:xfrm rot="5400000">
            <a:off x="2501332" y="2427128"/>
            <a:ext cx="1839599" cy="4062600"/>
          </a:xfrm>
          <a:prstGeom prst="rect">
            <a:avLst/>
          </a:prstGeom>
          <a:noFill/>
          <a:ln>
            <a:noFill/>
          </a:ln>
        </p:spPr>
      </p:pic>
      <p:pic>
        <p:nvPicPr>
          <p:cNvPr id="9" name="ASEA Waves.png"/>
          <p:cNvPicPr>
            <a:picLocks noChangeAspect="1"/>
          </p:cNvPicPr>
          <p:nvPr/>
        </p:nvPicPr>
        <p:blipFill>
          <a:blip r:embed="rId4">
            <a:lum/>
            <a:alphaModFix/>
          </a:blip>
          <a:srcRect/>
          <a:stretch>
            <a:fillRect/>
          </a:stretch>
        </p:blipFill>
        <p:spPr>
          <a:xfrm>
            <a:off x="0" y="8198999"/>
            <a:ext cx="13004280" cy="1194120"/>
          </a:xfrm>
          <a:prstGeom prst="rect">
            <a:avLst/>
          </a:prstGeom>
          <a:noFill/>
          <a:ln>
            <a:noFill/>
          </a:ln>
        </p:spPr>
      </p:pic>
      <p:pic>
        <p:nvPicPr>
          <p:cNvPr id="10" name="ASEA BottleS.png"/>
          <p:cNvPicPr>
            <a:picLocks noChangeAspect="1"/>
          </p:cNvPicPr>
          <p:nvPr/>
        </p:nvPicPr>
        <p:blipFill>
          <a:blip r:embed="rId5">
            <a:lum/>
            <a:alphaModFix/>
          </a:blip>
          <a:srcRect/>
          <a:stretch>
            <a:fillRect/>
          </a:stretch>
        </p:blipFill>
        <p:spPr>
          <a:xfrm>
            <a:off x="8604000" y="4746960"/>
            <a:ext cx="2059560" cy="5087159"/>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p:val>
                                            <p:strVal val="0"/>
                                          </p:val>
                                        </p:tav>
                                        <p:tav tm="100000">
                                          <p:val>
                                            <p:str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Class="entr"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ppt_w</p:attrName>
                                        </p:attrNameLst>
                                      </p:cBhvr>
                                      <p:tavLst>
                                        <p:tav tm="0">
                                          <p:val>
                                            <p:strVal val="0"/>
                                          </p:val>
                                        </p:tav>
                                        <p:tav tm="100000">
                                          <p:val>
                                            <p:strVal val="1"/>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name="Redox Molecules are NOT...">
    <p:spTree>
      <p:nvGrpSpPr>
        <p:cNvPr id="1" name=""/>
        <p:cNvGrpSpPr/>
        <p:nvPr/>
      </p:nvGrpSpPr>
      <p:grpSpPr>
        <a:xfrm>
          <a:off x="0" y="0"/>
          <a:ext cx="0" cy="0"/>
          <a:chOff x="0" y="0"/>
          <a:chExt cx="0" cy="0"/>
        </a:xfrm>
      </p:grpSpPr>
      <p:sp>
        <p:nvSpPr>
          <p:cNvPr id="2" name="Shape 565"/>
          <p:cNvSpPr txBox="1">
            <a:spLocks noGrp="1"/>
          </p:cNvSpPr>
          <p:nvPr>
            <p:ph type="title" idx="4294967295"/>
          </p:nvPr>
        </p:nvSpPr>
        <p:spPr>
          <a:xfrm>
            <a:off x="226440" y="98280"/>
            <a:ext cx="12551400" cy="2058119"/>
          </a:xfrm>
        </p:spPr>
        <p:txBody>
          <a:bodyPr wrap="square" lIns="63360" tIns="63360" rIns="63360" bIns="6336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123840" lvl="0" indent="-56880">
              <a:buNone/>
            </a:pPr>
            <a:r>
              <a:rPr lang="en-CA" sz="7800">
                <a:solidFill>
                  <a:srgbClr val="002F73"/>
                </a:solidFill>
                <a:latin typeface="Gill Sans SemiBold" pitchFamily="18"/>
              </a:rPr>
              <a:t>Les molécules Redox ne sont PAS</a:t>
            </a:r>
          </a:p>
        </p:txBody>
      </p:sp>
      <p:sp>
        <p:nvSpPr>
          <p:cNvPr id="3" name="Shape 567"/>
          <p:cNvSpPr/>
          <p:nvPr/>
        </p:nvSpPr>
        <p:spPr>
          <a:xfrm>
            <a:off x="1735199" y="7376760"/>
            <a:ext cx="10324800" cy="2092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3360" tIns="63360" rIns="63360" bIns="63360" anchor="t" anchorCtr="0" compatLnSpc="0">
            <a:spAutoFit/>
          </a:bodyPr>
          <a:lstStyle/>
          <a:p>
            <a:pPr marL="66600" marR="66600" lvl="0" indent="0" algn="ctr" rtl="0" hangingPunct="0">
              <a:lnSpc>
                <a:spcPct val="100000"/>
              </a:lnSpc>
              <a:spcBef>
                <a:spcPts val="0"/>
              </a:spcBef>
              <a:spcAft>
                <a:spcPts val="0"/>
              </a:spcAft>
              <a:buNone/>
              <a:tabLst/>
            </a:pPr>
            <a:r>
              <a:rPr lang="en-CA" sz="4300" b="0" i="1" u="none" strike="noStrike" kern="1200" spc="0">
                <a:ln>
                  <a:noFill/>
                </a:ln>
                <a:solidFill>
                  <a:srgbClr val="535353"/>
                </a:solidFill>
                <a:latin typeface="Gill Sans" pitchFamily="18"/>
                <a:ea typeface="Gill Sans" pitchFamily="2"/>
                <a:cs typeface="Gill Sans" pitchFamily="2"/>
              </a:rPr>
              <a:t>Ils ont des propriétés uniques, puisque rien d'autre ne contient de molécules Redox!</a:t>
            </a:r>
          </a:p>
        </p:txBody>
      </p:sp>
      <p:sp>
        <p:nvSpPr>
          <p:cNvPr id="4" name="Shape 568"/>
          <p:cNvSpPr/>
          <p:nvPr/>
        </p:nvSpPr>
        <p:spPr>
          <a:xfrm>
            <a:off x="7934040" y="2204279"/>
            <a:ext cx="5384520" cy="37839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3360" tIns="63360" rIns="63360" bIns="63360" anchor="t" anchorCtr="0" compatLnSpc="0">
            <a:spAutoFit/>
          </a:bodyPr>
          <a:lstStyle/>
          <a:p>
            <a:pPr marL="66600" marR="66600" lvl="0" indent="0" algn="l" rtl="0" hangingPunct="0">
              <a:lnSpc>
                <a:spcPct val="100000"/>
              </a:lnSpc>
              <a:spcBef>
                <a:spcPts val="0"/>
              </a:spcBef>
              <a:spcAft>
                <a:spcPts val="0"/>
              </a:spcAft>
              <a:buNone/>
              <a:tabLst/>
              <a:defRPr sz="4000"/>
            </a:pPr>
            <a:r>
              <a:rPr lang="en-CA" sz="4000" b="0" i="0" u="none" strike="noStrike" kern="1200" spc="0">
                <a:ln>
                  <a:noFill/>
                </a:ln>
                <a:solidFill>
                  <a:srgbClr val="535353"/>
                </a:solidFill>
                <a:latin typeface="Gill Sans" pitchFamily="18"/>
                <a:ea typeface="Gill Sans" pitchFamily="2"/>
                <a:cs typeface="Gill Sans" pitchFamily="2"/>
              </a:rPr>
              <a:t>- des vitamines</a:t>
            </a:r>
            <a:br>
              <a:rPr lang="en-CA" sz="4000" b="0" i="0" u="none" strike="noStrike" kern="1200" spc="0">
                <a:ln>
                  <a:noFill/>
                </a:ln>
                <a:solidFill>
                  <a:srgbClr val="535353"/>
                </a:solidFill>
                <a:latin typeface="Gill Sans" pitchFamily="18"/>
                <a:ea typeface="Gill Sans" pitchFamily="2"/>
                <a:cs typeface="Gill Sans" pitchFamily="2"/>
              </a:rPr>
            </a:br>
            <a:r>
              <a:rPr lang="en-CA" sz="4000" b="0" i="0" u="none" strike="noStrike" kern="1200" spc="0">
                <a:ln>
                  <a:noFill/>
                </a:ln>
                <a:solidFill>
                  <a:srgbClr val="535353"/>
                </a:solidFill>
                <a:latin typeface="Gill Sans" pitchFamily="18"/>
                <a:ea typeface="Gill Sans" pitchFamily="2"/>
                <a:cs typeface="Gill Sans" pitchFamily="2"/>
              </a:rPr>
              <a:t>- des minéraux</a:t>
            </a:r>
            <a:br>
              <a:rPr lang="en-CA" sz="4000" b="0" i="0" u="none" strike="noStrike" kern="1200" spc="0">
                <a:ln>
                  <a:noFill/>
                </a:ln>
                <a:solidFill>
                  <a:srgbClr val="535353"/>
                </a:solidFill>
                <a:latin typeface="Gill Sans" pitchFamily="18"/>
                <a:ea typeface="Gill Sans" pitchFamily="2"/>
                <a:cs typeface="Gill Sans" pitchFamily="2"/>
              </a:rPr>
            </a:br>
            <a:r>
              <a:rPr lang="en-CA" sz="4000" b="0" i="0" u="none" strike="noStrike" kern="1200" spc="0">
                <a:ln>
                  <a:noFill/>
                </a:ln>
                <a:solidFill>
                  <a:srgbClr val="535353"/>
                </a:solidFill>
                <a:latin typeface="Gill Sans" pitchFamily="18"/>
                <a:ea typeface="Gill Sans" pitchFamily="2"/>
                <a:cs typeface="Gill Sans" pitchFamily="2"/>
              </a:rPr>
              <a:t>- des antioxydants</a:t>
            </a:r>
            <a:br>
              <a:rPr lang="en-CA" sz="4000" b="0" i="0" u="none" strike="noStrike" kern="1200" spc="0">
                <a:ln>
                  <a:noFill/>
                </a:ln>
                <a:solidFill>
                  <a:srgbClr val="535353"/>
                </a:solidFill>
                <a:latin typeface="Gill Sans" pitchFamily="18"/>
                <a:ea typeface="Gill Sans" pitchFamily="2"/>
                <a:cs typeface="Gill Sans" pitchFamily="2"/>
              </a:rPr>
            </a:br>
            <a:r>
              <a:rPr lang="en-CA" sz="4000" b="0" i="0" u="none" strike="noStrike" kern="1200" spc="0">
                <a:ln>
                  <a:noFill/>
                </a:ln>
                <a:solidFill>
                  <a:srgbClr val="535353"/>
                </a:solidFill>
                <a:latin typeface="Gill Sans" pitchFamily="18"/>
                <a:ea typeface="Gill Sans" pitchFamily="2"/>
                <a:cs typeface="Gill Sans" pitchFamily="2"/>
              </a:rPr>
              <a:t>- des jus de fruits exotiques</a:t>
            </a:r>
          </a:p>
          <a:p>
            <a:pPr marL="66600" marR="66600" lvl="0" indent="0" algn="l" rtl="0" hangingPunct="0">
              <a:lnSpc>
                <a:spcPct val="100000"/>
              </a:lnSpc>
              <a:spcBef>
                <a:spcPts val="0"/>
              </a:spcBef>
              <a:spcAft>
                <a:spcPts val="0"/>
              </a:spcAft>
              <a:buNone/>
              <a:tabLst/>
              <a:defRPr sz="4000"/>
            </a:pPr>
            <a:r>
              <a:rPr lang="en-CA" sz="4000" b="0" i="0" u="none" strike="noStrike" kern="1200" spc="0">
                <a:ln>
                  <a:noFill/>
                </a:ln>
                <a:solidFill>
                  <a:srgbClr val="535353"/>
                </a:solidFill>
                <a:latin typeface="Gill Sans" pitchFamily="18"/>
                <a:ea typeface="Gill Sans" pitchFamily="2"/>
                <a:cs typeface="Gill Sans" pitchFamily="2"/>
              </a:rPr>
              <a:t>- de l'eau structurée</a:t>
            </a:r>
          </a:p>
        </p:txBody>
      </p:sp>
      <p:grpSp>
        <p:nvGrpSpPr>
          <p:cNvPr id="5" name="Group 571"/>
          <p:cNvGrpSpPr/>
          <p:nvPr/>
        </p:nvGrpSpPr>
        <p:grpSpPr>
          <a:xfrm>
            <a:off x="1374120" y="2304000"/>
            <a:ext cx="4817880" cy="3328560"/>
            <a:chOff x="1374120" y="2304000"/>
            <a:chExt cx="4817880" cy="3328560"/>
          </a:xfrm>
        </p:grpSpPr>
        <p:pic>
          <p:nvPicPr>
            <p:cNvPr id="6" name="image.png"/>
            <p:cNvPicPr>
              <a:picLocks noChangeAspect="1"/>
            </p:cNvPicPr>
            <p:nvPr/>
          </p:nvPicPr>
          <p:blipFill>
            <a:blip r:embed="rId3">
              <a:lum/>
              <a:alphaModFix/>
            </a:blip>
            <a:srcRect/>
            <a:stretch>
              <a:fillRect/>
            </a:stretch>
          </p:blipFill>
          <p:spPr>
            <a:xfrm>
              <a:off x="1374120" y="3550680"/>
              <a:ext cx="3832200" cy="2081880"/>
            </a:xfrm>
            <a:prstGeom prst="rect">
              <a:avLst/>
            </a:prstGeom>
            <a:noFill/>
            <a:ln>
              <a:noFill/>
            </a:ln>
          </p:spPr>
        </p:pic>
        <p:pic>
          <p:nvPicPr>
            <p:cNvPr id="7" name="Picture 569"/>
            <p:cNvPicPr>
              <a:picLocks noChangeAspect="1"/>
            </p:cNvPicPr>
            <p:nvPr/>
          </p:nvPicPr>
          <p:blipFill>
            <a:blip r:embed="rId4">
              <a:lum/>
              <a:alphaModFix/>
            </a:blip>
            <a:srcRect/>
            <a:stretch>
              <a:fillRect/>
            </a:stretch>
          </p:blipFill>
          <p:spPr>
            <a:xfrm>
              <a:off x="3564360" y="2304000"/>
              <a:ext cx="2627640" cy="3251880"/>
            </a:xfrm>
            <a:prstGeom prst="rect">
              <a:avLst/>
            </a:prstGeom>
            <a:noFill/>
            <a:ln>
              <a:noFill/>
            </a:ln>
          </p:spPr>
        </p:pic>
      </p:grpSp>
      <p:pic>
        <p:nvPicPr>
          <p:cNvPr id="8" name="NoSign not.jpg"/>
          <p:cNvPicPr>
            <a:picLocks noChangeAspect="1"/>
          </p:cNvPicPr>
          <p:nvPr/>
        </p:nvPicPr>
        <p:blipFill>
          <a:blip r:embed="rId5">
            <a:lum/>
            <a:alphaModFix/>
          </a:blip>
          <a:srcRect/>
          <a:stretch>
            <a:fillRect/>
          </a:stretch>
        </p:blipFill>
        <p:spPr>
          <a:xfrm rot="16800">
            <a:off x="1933651" y="1737829"/>
            <a:ext cx="4032359" cy="4078080"/>
          </a:xfrm>
          <a:prstGeom prst="rect">
            <a:avLst/>
          </a:prstGeom>
          <a:noFill/>
          <a:ln>
            <a:noFill/>
          </a:ln>
        </p:spPr>
      </p:pic>
      <p:sp>
        <p:nvSpPr>
          <p:cNvPr id="9" name="ZoneTexte 8"/>
          <p:cNvSpPr txBox="1"/>
          <p:nvPr/>
        </p:nvSpPr>
        <p:spPr>
          <a:xfrm>
            <a:off x="648360" y="5744520"/>
            <a:ext cx="11963520" cy="1846079"/>
          </a:xfrm>
          <a:prstGeom prst="rect">
            <a:avLst/>
          </a:prstGeom>
          <a:noFill/>
          <a:ln>
            <a:noFill/>
          </a:ln>
        </p:spPr>
        <p:txBody>
          <a:bodyPr vert="horz" wrap="none" lIns="90000" tIns="45000" rIns="90000" bIns="45000" anchorCtr="0" compatLnSpc="0"/>
          <a:lstStyle/>
          <a:p>
            <a:pPr marL="66600" marR="66600" lvl="0" indent="0" algn="ctr" rtl="0" hangingPunct="0">
              <a:lnSpc>
                <a:spcPct val="100000"/>
              </a:lnSpc>
              <a:spcBef>
                <a:spcPts val="0"/>
              </a:spcBef>
              <a:spcAft>
                <a:spcPts val="0"/>
              </a:spcAft>
              <a:buNone/>
              <a:tabLst/>
            </a:pPr>
            <a:r>
              <a:rPr lang="en-CA" sz="5200" b="0" i="0" u="none" strike="noStrike" kern="1200" spc="0" dirty="0">
                <a:ln>
                  <a:noFill/>
                </a:ln>
                <a:solidFill>
                  <a:srgbClr val="535353"/>
                </a:solidFill>
                <a:latin typeface="Gill Sans SemiBold" pitchFamily="18"/>
                <a:ea typeface="Gill Sans SemiBold" pitchFamily="2"/>
                <a:cs typeface="Gill Sans SemiBold" pitchFamily="2"/>
              </a:rPr>
              <a:t>ASEA et RENU 28 </a:t>
            </a:r>
            <a:r>
              <a:rPr lang="en-CA" sz="5200" b="0" i="0" u="none" strike="noStrike" kern="1200" spc="0" dirty="0" err="1">
                <a:ln>
                  <a:noFill/>
                </a:ln>
                <a:solidFill>
                  <a:srgbClr val="535353"/>
                </a:solidFill>
                <a:latin typeface="Gill Sans SemiBold" pitchFamily="18"/>
                <a:ea typeface="Gill Sans SemiBold" pitchFamily="2"/>
                <a:cs typeface="Gill Sans SemiBold" pitchFamily="2"/>
              </a:rPr>
              <a:t>surpassent</a:t>
            </a:r>
            <a:r>
              <a:rPr lang="en-CA" sz="5200" b="0" i="0" u="none" strike="noStrike" kern="1200" spc="0" dirty="0">
                <a:ln>
                  <a:noFill/>
                </a:ln>
                <a:solidFill>
                  <a:srgbClr val="535353"/>
                </a:solidFill>
                <a:latin typeface="Gill Sans SemiBold" pitchFamily="18"/>
                <a:ea typeface="Gill Sans SemiBold" pitchFamily="2"/>
                <a:cs typeface="Gill Sans SemiBold" pitchFamily="2"/>
              </a:rPr>
              <a:t> tout </a:t>
            </a:r>
            <a:r>
              <a:rPr lang="en-CA" sz="5200" b="0" i="0" u="none" strike="noStrike" kern="1200" spc="0" dirty="0" err="1" smtClean="0">
                <a:ln>
                  <a:noFill/>
                </a:ln>
                <a:solidFill>
                  <a:srgbClr val="535353"/>
                </a:solidFill>
                <a:latin typeface="Gill Sans SemiBold" pitchFamily="18"/>
                <a:ea typeface="Gill Sans SemiBold" pitchFamily="2"/>
                <a:cs typeface="Gill Sans SemiBold" pitchFamily="2"/>
              </a:rPr>
              <a:t>autre</a:t>
            </a:r>
            <a:endParaRPr lang="en-CA" sz="5200" b="0" i="0" u="none" strike="noStrike" kern="1200" spc="0" dirty="0" smtClean="0">
              <a:ln>
                <a:noFill/>
              </a:ln>
              <a:solidFill>
                <a:srgbClr val="535353"/>
              </a:solidFill>
              <a:latin typeface="Gill Sans SemiBold" pitchFamily="18"/>
              <a:ea typeface="Gill Sans SemiBold" pitchFamily="2"/>
              <a:cs typeface="Gill Sans SemiBold" pitchFamily="2"/>
            </a:endParaRPr>
          </a:p>
          <a:p>
            <a:pPr marL="66600" marR="66600" lvl="0" indent="0" algn="ctr" rtl="0" hangingPunct="0">
              <a:lnSpc>
                <a:spcPct val="100000"/>
              </a:lnSpc>
              <a:spcBef>
                <a:spcPts val="0"/>
              </a:spcBef>
              <a:spcAft>
                <a:spcPts val="0"/>
              </a:spcAft>
              <a:buNone/>
              <a:tabLst/>
            </a:pPr>
            <a:r>
              <a:rPr lang="en-CA" sz="5200" b="0" i="0" u="none" strike="noStrike" kern="1200" spc="0" dirty="0" smtClean="0">
                <a:ln>
                  <a:noFill/>
                </a:ln>
                <a:solidFill>
                  <a:srgbClr val="535353"/>
                </a:solidFill>
                <a:latin typeface="Gill Sans SemiBold" pitchFamily="18"/>
                <a:ea typeface="Gill Sans SemiBold" pitchFamily="2"/>
                <a:cs typeface="Gill Sans SemiBold" pitchFamily="2"/>
              </a:rPr>
              <a:t> </a:t>
            </a:r>
            <a:r>
              <a:rPr lang="en-CA" sz="5200" b="0" i="0" u="none" strike="noStrike" kern="1200" spc="0" dirty="0" err="1">
                <a:ln>
                  <a:noFill/>
                </a:ln>
                <a:solidFill>
                  <a:srgbClr val="535353"/>
                </a:solidFill>
                <a:latin typeface="Gill Sans SemiBold" pitchFamily="18"/>
                <a:ea typeface="Gill Sans SemiBold" pitchFamily="2"/>
                <a:cs typeface="Gill Sans SemiBold" pitchFamily="2"/>
              </a:rPr>
              <a:t>produit</a:t>
            </a:r>
            <a:r>
              <a:rPr lang="en-CA" sz="5200" b="0" i="0" u="none" strike="noStrike" kern="1200" spc="0" dirty="0">
                <a:ln>
                  <a:noFill/>
                </a:ln>
                <a:solidFill>
                  <a:srgbClr val="535353"/>
                </a:solidFill>
                <a:latin typeface="Gill Sans SemiBold" pitchFamily="18"/>
                <a:ea typeface="Gill Sans SemiBold" pitchFamily="2"/>
                <a:cs typeface="Gill Sans SemiBold" pitchFamily="2"/>
              </a:rPr>
              <a:t> de </a:t>
            </a:r>
            <a:r>
              <a:rPr lang="en-CA" sz="5200" b="0" i="0" u="none" strike="noStrike" kern="1200" spc="0" dirty="0" smtClean="0">
                <a:ln>
                  <a:noFill/>
                </a:ln>
                <a:solidFill>
                  <a:srgbClr val="535353"/>
                </a:solidFill>
                <a:latin typeface="Gill Sans SemiBold" pitchFamily="18"/>
                <a:ea typeface="Gill Sans SemiBold" pitchFamily="2"/>
                <a:cs typeface="Gill Sans SemiBold" pitchFamily="2"/>
              </a:rPr>
              <a:t>santé </a:t>
            </a:r>
            <a:r>
              <a:rPr lang="en-CA" sz="5200" b="0" i="0" u="none" strike="noStrike" kern="1200" spc="0" dirty="0" err="1" smtClean="0">
                <a:ln>
                  <a:noFill/>
                </a:ln>
                <a:solidFill>
                  <a:srgbClr val="535353"/>
                </a:solidFill>
                <a:latin typeface="Gill Sans SemiBold" pitchFamily="18"/>
                <a:ea typeface="Gill Sans SemiBold" pitchFamily="2"/>
                <a:cs typeface="Gill Sans SemiBold" pitchFamily="2"/>
              </a:rPr>
              <a:t>ou</a:t>
            </a:r>
            <a:r>
              <a:rPr lang="en-CA" sz="5200" b="0" i="0" u="none" strike="noStrike" kern="1200" spc="0" dirty="0" smtClean="0">
                <a:ln>
                  <a:noFill/>
                </a:ln>
                <a:solidFill>
                  <a:srgbClr val="535353"/>
                </a:solidFill>
                <a:latin typeface="Gill Sans SemiBold" pitchFamily="18"/>
                <a:ea typeface="Gill Sans SemiBold" pitchFamily="2"/>
                <a:cs typeface="Gill Sans SemiBold" pitchFamily="2"/>
              </a:rPr>
              <a:t> pour </a:t>
            </a:r>
            <a:r>
              <a:rPr lang="en-CA" sz="5200" b="0" i="0" u="none" strike="noStrike" kern="1200" spc="0" dirty="0">
                <a:ln>
                  <a:noFill/>
                </a:ln>
                <a:solidFill>
                  <a:srgbClr val="535353"/>
                </a:solidFill>
                <a:latin typeface="Gill Sans SemiBold" pitchFamily="18"/>
                <a:ea typeface="Gill Sans SemiBold" pitchFamily="2"/>
                <a:cs typeface="Gill Sans SemiBold" pitchFamily="2"/>
              </a:rPr>
              <a:t>la </a:t>
            </a:r>
            <a:r>
              <a:rPr lang="en-CA" sz="5200" b="0" i="0" u="none" strike="noStrike" kern="1200" spc="0" dirty="0" err="1" smtClean="0">
                <a:ln>
                  <a:noFill/>
                </a:ln>
                <a:solidFill>
                  <a:srgbClr val="535353"/>
                </a:solidFill>
                <a:latin typeface="Gill Sans SemiBold" pitchFamily="18"/>
                <a:ea typeface="Gill Sans SemiBold" pitchFamily="2"/>
                <a:cs typeface="Gill Sans SemiBold" pitchFamily="2"/>
              </a:rPr>
              <a:t>peau</a:t>
            </a:r>
            <a:r>
              <a:rPr lang="en-CA" sz="5200" b="0" i="0" u="none" strike="noStrike" kern="1200" spc="0" dirty="0" smtClean="0">
                <a:ln>
                  <a:noFill/>
                </a:ln>
                <a:solidFill>
                  <a:srgbClr val="535353"/>
                </a:solidFill>
                <a:latin typeface="Gill Sans SemiBold" pitchFamily="18"/>
                <a:ea typeface="Gill Sans SemiBold" pitchFamily="2"/>
                <a:cs typeface="Gill Sans SemiBold" pitchFamily="2"/>
              </a:rPr>
              <a:t>.</a:t>
            </a:r>
            <a:endParaRPr lang="en-CA" sz="5200" b="0" i="0" u="none" strike="noStrike" kern="1200" spc="0" dirty="0">
              <a:ln>
                <a:noFill/>
              </a:ln>
              <a:solidFill>
                <a:srgbClr val="535353"/>
              </a:solidFill>
              <a:latin typeface="Gill Sans SemiBold" pitchFamily="18"/>
              <a:ea typeface="Gill Sans SemiBold" pitchFamily="2"/>
              <a:cs typeface="Gill Sans SemiBold" pitchFamily="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fill="hold"/>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Class="entr" fill="hold" nodeType="clickEffect">
                                  <p:stCondLst>
                                    <p:cond delay="0"/>
                                  </p:stCondLst>
                                  <p:childTnLst>
                                    <p:set>
                                      <p:cBhvr>
                                        <p:cTn id="11" fill="hold"/>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0"/>
                                          </p:val>
                                        </p:tav>
                                        <p:tav tm="100000">
                                          <p:val>
                                            <p:strVal val="#ppt_w"/>
                                          </p:val>
                                        </p:tav>
                                      </p:tavLst>
                                    </p:anim>
                                    <p:anim calcmode="lin" valueType="num">
                                      <p:cBhvr>
                                        <p:cTn id="13" dur="1000" fill="hold"/>
                                        <p:tgtEl>
                                          <p:spTgt spid="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Shape 576"/>
          <p:cNvSpPr/>
          <p:nvPr/>
        </p:nvSpPr>
        <p:spPr>
          <a:xfrm>
            <a:off x="2515320" y="93960"/>
            <a:ext cx="9406800" cy="81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38160" tIns="38160" rIns="38160" bIns="38160" anchor="t" anchorCtr="0" compatLnSpc="0">
            <a:spAutoFit/>
          </a:bodyPr>
          <a:lstStyle/>
          <a:p>
            <a:pPr marL="0" marR="0" lvl="0" indent="0" algn="ctr" rtl="0" hangingPunct="0">
              <a:lnSpc>
                <a:spcPct val="90000"/>
              </a:lnSpc>
              <a:spcBef>
                <a:spcPts val="0"/>
              </a:spcBef>
              <a:spcAft>
                <a:spcPts val="0"/>
              </a:spcAft>
              <a:buNone/>
              <a:tabLst/>
            </a:pPr>
            <a:r>
              <a:rPr lang="en-CA" sz="5400" b="1" i="0" u="none" strike="noStrike" kern="1200" spc="0">
                <a:ln>
                  <a:noFill/>
                </a:ln>
                <a:solidFill>
                  <a:srgbClr val="535353"/>
                </a:solidFill>
                <a:latin typeface="Calibri" pitchFamily="18"/>
                <a:ea typeface="Calibri" pitchFamily="2"/>
                <a:cs typeface="Calibri" pitchFamily="2"/>
              </a:rPr>
              <a:t>Les molécules Redox existent :</a:t>
            </a:r>
          </a:p>
        </p:txBody>
      </p:sp>
      <p:sp>
        <p:nvSpPr>
          <p:cNvPr id="3" name="Shape 577"/>
          <p:cNvSpPr/>
          <p:nvPr/>
        </p:nvSpPr>
        <p:spPr>
          <a:xfrm>
            <a:off x="3399120" y="1338480"/>
            <a:ext cx="7173720" cy="5999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38160" tIns="38160" rIns="38160" bIns="38160" anchor="t" anchorCtr="0" compatLnSpc="0">
            <a:spAutoFit/>
          </a:bodyPr>
          <a:lstStyle/>
          <a:p>
            <a:pPr marL="0" marR="0" lvl="0" indent="0" algn="ctr" rtl="0" hangingPunct="0">
              <a:lnSpc>
                <a:spcPct val="80000"/>
              </a:lnSpc>
              <a:spcBef>
                <a:spcPts val="0"/>
              </a:spcBef>
              <a:spcAft>
                <a:spcPts val="0"/>
              </a:spcAft>
              <a:buNone/>
              <a:tabLst/>
            </a:pPr>
            <a:r>
              <a:rPr lang="en-CA" sz="5400" b="0" i="0" u="none" strike="noStrike" kern="1200" spc="0">
                <a:ln>
                  <a:noFill/>
                </a:ln>
                <a:solidFill>
                  <a:srgbClr val="535353"/>
                </a:solidFill>
                <a:latin typeface="Calibri" pitchFamily="18"/>
                <a:ea typeface="Calibri" pitchFamily="2"/>
                <a:cs typeface="Calibri" pitchFamily="2"/>
              </a:rPr>
              <a:t>Dans les cellules</a:t>
            </a:r>
          </a:p>
          <a:p>
            <a:pPr marL="0" marR="0" lvl="0" indent="0" algn="ctr" rtl="0" hangingPunct="0">
              <a:lnSpc>
                <a:spcPct val="80000"/>
              </a:lnSpc>
              <a:spcBef>
                <a:spcPts val="0"/>
              </a:spcBef>
              <a:spcAft>
                <a:spcPts val="0"/>
              </a:spcAft>
              <a:buNone/>
              <a:tabLst/>
            </a:pPr>
            <a:r>
              <a:rPr lang="en-CA" sz="5400" b="0" i="0" u="none" strike="noStrike" kern="1200" spc="0">
                <a:ln>
                  <a:noFill/>
                </a:ln>
                <a:solidFill>
                  <a:srgbClr val="535353"/>
                </a:solidFill>
                <a:latin typeface="Calibri" pitchFamily="18"/>
                <a:ea typeface="Calibri" pitchFamily="2"/>
                <a:cs typeface="Calibri" pitchFamily="2"/>
              </a:rPr>
              <a:t> vivantes</a:t>
            </a:r>
          </a:p>
          <a:p>
            <a:pPr marL="0" marR="0" lvl="0" indent="0" algn="ctr" rtl="0" hangingPunct="0">
              <a:lnSpc>
                <a:spcPct val="80000"/>
              </a:lnSpc>
              <a:spcBef>
                <a:spcPts val="0"/>
              </a:spcBef>
              <a:spcAft>
                <a:spcPts val="0"/>
              </a:spcAft>
              <a:buNone/>
              <a:tabLst/>
            </a:pPr>
            <a:endParaRPr lang="en-CA" sz="5400" b="0" i="0" u="none" strike="noStrike" kern="1200" spc="0">
              <a:ln>
                <a:noFill/>
              </a:ln>
              <a:solidFill>
                <a:srgbClr val="535353"/>
              </a:solidFill>
              <a:latin typeface="Calibri" pitchFamily="18"/>
              <a:ea typeface="Calibri" pitchFamily="2"/>
              <a:cs typeface="Calibri" pitchFamily="2"/>
            </a:endParaRPr>
          </a:p>
          <a:p>
            <a:pPr marL="0" marR="0" lvl="0" indent="0" algn="ctr" rtl="0" hangingPunct="0">
              <a:lnSpc>
                <a:spcPct val="80000"/>
              </a:lnSpc>
              <a:spcBef>
                <a:spcPts val="0"/>
              </a:spcBef>
              <a:spcAft>
                <a:spcPts val="0"/>
              </a:spcAft>
              <a:buNone/>
              <a:tabLst/>
            </a:pPr>
            <a:endParaRPr lang="en-CA" sz="5400" b="0" i="0" u="none" strike="noStrike" kern="1200" spc="0">
              <a:ln>
                <a:noFill/>
              </a:ln>
              <a:solidFill>
                <a:srgbClr val="535353"/>
              </a:solidFill>
              <a:latin typeface="Calibri" pitchFamily="18"/>
              <a:ea typeface="Calibri" pitchFamily="2"/>
              <a:cs typeface="Calibri" pitchFamily="2"/>
            </a:endParaRPr>
          </a:p>
          <a:p>
            <a:pPr marL="0" marR="0" lvl="0" indent="0" algn="ctr" rtl="0" hangingPunct="0">
              <a:lnSpc>
                <a:spcPct val="80000"/>
              </a:lnSpc>
              <a:spcBef>
                <a:spcPts val="0"/>
              </a:spcBef>
              <a:spcAft>
                <a:spcPts val="0"/>
              </a:spcAft>
              <a:buNone/>
              <a:tabLst/>
            </a:pPr>
            <a:r>
              <a:rPr lang="en-CA" sz="5400" b="0" i="0" u="none" strike="noStrike" kern="1200" spc="0">
                <a:ln>
                  <a:noFill/>
                </a:ln>
                <a:solidFill>
                  <a:srgbClr val="535353"/>
                </a:solidFill>
                <a:latin typeface="Calibri" pitchFamily="18"/>
                <a:ea typeface="Calibri" pitchFamily="2"/>
                <a:cs typeface="Calibri" pitchFamily="2"/>
              </a:rPr>
              <a:t>Dans chaque bouteille d'ASEA</a:t>
            </a:r>
          </a:p>
          <a:p>
            <a:pPr marL="0" marR="0" lvl="0" indent="0" algn="ctr" rtl="0" hangingPunct="0">
              <a:lnSpc>
                <a:spcPct val="80000"/>
              </a:lnSpc>
              <a:spcBef>
                <a:spcPts val="0"/>
              </a:spcBef>
              <a:spcAft>
                <a:spcPts val="0"/>
              </a:spcAft>
              <a:buNone/>
              <a:tabLst/>
            </a:pPr>
            <a:r>
              <a:rPr lang="en-CA" sz="5400" b="0" i="0" u="none" strike="noStrike" kern="1200" spc="0">
                <a:ln>
                  <a:noFill/>
                </a:ln>
                <a:solidFill>
                  <a:srgbClr val="535353"/>
                </a:solidFill>
                <a:latin typeface="Calibri" pitchFamily="18"/>
                <a:ea typeface="Calibri" pitchFamily="2"/>
                <a:cs typeface="Calibri" pitchFamily="2"/>
              </a:rPr>
              <a:t> </a:t>
            </a:r>
          </a:p>
          <a:p>
            <a:pPr marL="0" marR="0" lvl="0" indent="0" algn="ctr" rtl="0" hangingPunct="0">
              <a:lnSpc>
                <a:spcPct val="80000"/>
              </a:lnSpc>
              <a:spcBef>
                <a:spcPts val="0"/>
              </a:spcBef>
              <a:spcAft>
                <a:spcPts val="0"/>
              </a:spcAft>
              <a:buNone/>
              <a:tabLst/>
            </a:pPr>
            <a:r>
              <a:rPr lang="en-CA" sz="5400" b="0" i="0" u="none" strike="noStrike" kern="1200" spc="0">
                <a:ln>
                  <a:noFill/>
                </a:ln>
                <a:solidFill>
                  <a:srgbClr val="535353"/>
                </a:solidFill>
                <a:latin typeface="Calibri" pitchFamily="18"/>
                <a:ea typeface="Calibri" pitchFamily="2"/>
                <a:cs typeface="Calibri" pitchFamily="2"/>
              </a:rPr>
              <a:t>Dans chaque tube de RENU 28</a:t>
            </a:r>
          </a:p>
        </p:txBody>
      </p:sp>
      <p:pic>
        <p:nvPicPr>
          <p:cNvPr id="4" name="image.png"/>
          <p:cNvPicPr>
            <a:picLocks noChangeAspect="1"/>
          </p:cNvPicPr>
          <p:nvPr/>
        </p:nvPicPr>
        <p:blipFill>
          <a:blip r:embed="rId3">
            <a:lum/>
            <a:alphaModFix/>
          </a:blip>
          <a:srcRect/>
          <a:stretch>
            <a:fillRect/>
          </a:stretch>
        </p:blipFill>
        <p:spPr>
          <a:xfrm>
            <a:off x="43200" y="363959"/>
            <a:ext cx="3504959" cy="8666640"/>
          </a:xfrm>
          <a:prstGeom prst="rect">
            <a:avLst/>
          </a:prstGeom>
          <a:noFill/>
          <a:ln>
            <a:noFill/>
          </a:ln>
        </p:spPr>
      </p:pic>
      <p:pic>
        <p:nvPicPr>
          <p:cNvPr id="5" name="droppedImage.pdf"/>
          <p:cNvPicPr>
            <a:picLocks noChangeAspect="1"/>
          </p:cNvPicPr>
          <p:nvPr/>
        </p:nvPicPr>
        <p:blipFill>
          <a:blip r:embed="rId4">
            <a:lum/>
            <a:alphaModFix/>
          </a:blip>
          <a:srcRect/>
          <a:stretch>
            <a:fillRect/>
          </a:stretch>
        </p:blipFill>
        <p:spPr>
          <a:xfrm>
            <a:off x="9782640" y="1010159"/>
            <a:ext cx="3504959" cy="7732440"/>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500"/>
                            </p:stCondLst>
                            <p:childTnLst>
                              <p:par>
                                <p:cTn id="5" presetClass="entr" fill="hold" nodeType="afterEffect">
                                  <p:stCondLst>
                                    <p:cond delay="0"/>
                                  </p:stCondLst>
                                  <p:childTnLst>
                                    <p:set>
                                      <p:cBhvr>
                                        <p:cTn id="6" fill="hold"/>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strVal val="0"/>
                                          </p:val>
                                        </p:tav>
                                        <p:tav tm="100000">
                                          <p:val>
                                            <p:strVal val="#ppt_w"/>
                                          </p:val>
                                        </p:tav>
                                      </p:tavLst>
                                    </p:anim>
                                    <p:anim calcmode="lin" valueType="num">
                                      <p:cBhvr>
                                        <p:cTn id="8" dur="750" fill="hold"/>
                                        <p:tgtEl>
                                          <p:spTgt spid="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500"/>
                            </p:stCondLst>
                            <p:childTnLst>
                              <p:par>
                                <p:cTn id="11" presetClass="entr" fill="hold" nodeType="afterEffect">
                                  <p:stCondLst>
                                    <p:cond delay="0"/>
                                  </p:stCondLst>
                                  <p:childTnLst>
                                    <p:set>
                                      <p:cBhvr>
                                        <p:cTn id="12" fill="hold"/>
                                        <p:tgtEl>
                                          <p:spTgt spid="5"/>
                                        </p:tgtEl>
                                        <p:attrNameLst>
                                          <p:attrName>style.visibility</p:attrName>
                                        </p:attrNameLst>
                                      </p:cBhvr>
                                      <p:to>
                                        <p:strVal val="visible"/>
                                      </p:to>
                                    </p:set>
                                    <p:anim calcmode="lin" valueType="num">
                                      <p:cBhvr>
                                        <p:cTn id="13" dur="700" fill="hold"/>
                                        <p:tgtEl>
                                          <p:spTgt spid="5"/>
                                        </p:tgtEl>
                                        <p:attrNameLst>
                                          <p:attrName>ppt_w</p:attrName>
                                        </p:attrNameLst>
                                      </p:cBhvr>
                                      <p:tavLst>
                                        <p:tav tm="0">
                                          <p:val>
                                            <p:strVal val="0"/>
                                          </p:val>
                                        </p:tav>
                                        <p:tav tm="100000">
                                          <p:val>
                                            <p:strVal val="#ppt_w"/>
                                          </p:val>
                                        </p:tav>
                                      </p:tavLst>
                                    </p:anim>
                                    <p:anim calcmode="lin" valueType="num">
                                      <p:cBhvr>
                                        <p:cTn id="14" dur="700" fill="hold"/>
                                        <p:tgtEl>
                                          <p:spTgt spid="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Shape 427"/>
          <p:cNvSpPr txBox="1">
            <a:spLocks noGrp="1"/>
          </p:cNvSpPr>
          <p:nvPr>
            <p:ph type="title" idx="4294967295"/>
          </p:nvPr>
        </p:nvSpPr>
        <p:spPr>
          <a:xfrm>
            <a:off x="2370960" y="2520"/>
            <a:ext cx="8262360" cy="2323800"/>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sz="4800" b="1">
                <a:solidFill>
                  <a:srgbClr val="000000"/>
                </a:solidFill>
                <a:latin typeface="Lucida Grande" pitchFamily="18"/>
              </a:rPr>
              <a:t>La biochimie Redox : un des domaines de la science à plus forte croissance au monde!</a:t>
            </a:r>
          </a:p>
        </p:txBody>
      </p:sp>
      <p:pic>
        <p:nvPicPr>
          <p:cNvPr id="3" name="image15.jpg"/>
          <p:cNvPicPr>
            <a:picLocks noChangeAspect="1"/>
          </p:cNvPicPr>
          <p:nvPr/>
        </p:nvPicPr>
        <p:blipFill>
          <a:blip r:embed="rId3">
            <a:lum/>
            <a:alphaModFix/>
          </a:blip>
          <a:srcRect/>
          <a:stretch>
            <a:fillRect/>
          </a:stretch>
        </p:blipFill>
        <p:spPr>
          <a:xfrm>
            <a:off x="368279" y="2362320"/>
            <a:ext cx="4100400" cy="5310000"/>
          </a:xfrm>
          <a:prstGeom prst="rect">
            <a:avLst/>
          </a:prstGeom>
          <a:noFill/>
          <a:ln>
            <a:noFill/>
          </a:ln>
        </p:spPr>
      </p:pic>
      <p:pic>
        <p:nvPicPr>
          <p:cNvPr id="4" name="redox sign mag.jpg"/>
          <p:cNvPicPr>
            <a:picLocks noChangeAspect="1"/>
          </p:cNvPicPr>
          <p:nvPr/>
        </p:nvPicPr>
        <p:blipFill>
          <a:blip r:embed="rId4">
            <a:lum/>
            <a:alphaModFix/>
          </a:blip>
          <a:srcRect/>
          <a:stretch>
            <a:fillRect/>
          </a:stretch>
        </p:blipFill>
        <p:spPr>
          <a:xfrm>
            <a:off x="2836080" y="2945159"/>
            <a:ext cx="3351960" cy="4999320"/>
          </a:xfrm>
          <a:prstGeom prst="rect">
            <a:avLst/>
          </a:prstGeom>
          <a:noFill/>
          <a:ln>
            <a:noFill/>
          </a:ln>
        </p:spPr>
      </p:pic>
      <p:pic>
        <p:nvPicPr>
          <p:cNvPr id="5" name="image18.jpg"/>
          <p:cNvPicPr>
            <a:picLocks noChangeAspect="1"/>
          </p:cNvPicPr>
          <p:nvPr/>
        </p:nvPicPr>
        <p:blipFill>
          <a:blip r:embed="rId5">
            <a:lum/>
            <a:alphaModFix/>
          </a:blip>
          <a:srcRect/>
          <a:stretch>
            <a:fillRect/>
          </a:stretch>
        </p:blipFill>
        <p:spPr>
          <a:xfrm>
            <a:off x="5448600" y="3650759"/>
            <a:ext cx="3598560" cy="5308200"/>
          </a:xfrm>
          <a:prstGeom prst="rect">
            <a:avLst/>
          </a:prstGeom>
          <a:noFill/>
          <a:ln>
            <a:noFill/>
          </a:ln>
        </p:spPr>
      </p:pic>
      <p:pic>
        <p:nvPicPr>
          <p:cNvPr id="6" name="image18.jpg"/>
          <p:cNvPicPr>
            <a:picLocks noChangeAspect="1"/>
          </p:cNvPicPr>
          <p:nvPr/>
        </p:nvPicPr>
        <p:blipFill>
          <a:blip r:embed="rId6">
            <a:lum/>
            <a:alphaModFix/>
          </a:blip>
          <a:srcRect/>
          <a:stretch>
            <a:fillRect/>
          </a:stretch>
        </p:blipFill>
        <p:spPr>
          <a:xfrm>
            <a:off x="8508960" y="4140360"/>
            <a:ext cx="4117679" cy="5332680"/>
          </a:xfrm>
          <a:prstGeom prst="rect">
            <a:avLst/>
          </a:prstGeom>
          <a:noFill/>
          <a:ln>
            <a:noFill/>
          </a:ln>
        </p:spPr>
      </p:pic>
      <p:sp>
        <p:nvSpPr>
          <p:cNvPr id="7" name="Shape 432"/>
          <p:cNvSpPr/>
          <p:nvPr/>
        </p:nvSpPr>
        <p:spPr>
          <a:xfrm>
            <a:off x="4444920" y="3089160"/>
            <a:ext cx="4114440" cy="3917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0E1F4"/>
          </a:solidFill>
          <a:ln w="38160">
            <a:solidFill>
              <a:srgbClr val="4575A3"/>
            </a:solidFill>
            <a:prstDash val="solid"/>
            <a:round/>
          </a:ln>
        </p:spPr>
        <p:txBody>
          <a:bodyPr vert="horz" wrap="square" lIns="38160" tIns="38160" rIns="38160" bIns="38160" anchor="t" anchorCtr="0" compatLnSpc="0">
            <a:spAutoFit/>
          </a:bodyPr>
          <a:lstStyle/>
          <a:p>
            <a:pPr marL="0" marR="0" lvl="0" indent="0" algn="ctr" rtl="0" hangingPunct="0">
              <a:lnSpc>
                <a:spcPct val="100000"/>
              </a:lnSpc>
              <a:spcBef>
                <a:spcPts val="0"/>
              </a:spcBef>
              <a:spcAft>
                <a:spcPts val="0"/>
              </a:spcAft>
              <a:buNone/>
              <a:tabLst/>
            </a:pPr>
            <a:r>
              <a:rPr lang="en-CA" sz="3600" b="1" i="0" u="none" strike="noStrike" kern="1200" spc="0">
                <a:ln>
                  <a:noFill/>
                </a:ln>
                <a:solidFill>
                  <a:srgbClr val="535353"/>
                </a:solidFill>
                <a:latin typeface="Calibri" pitchFamily="18"/>
                <a:ea typeface="Calibri" pitchFamily="2"/>
                <a:cs typeface="Calibri" pitchFamily="2"/>
              </a:rPr>
              <a:t>Plus de 8000 études sur la signalisation Redox ont été publiées dans des revues scientifiques et médicales révisées par les pairs.</a:t>
            </a: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2" name="Shape 583"/>
          <p:cNvSpPr txBox="1">
            <a:spLocks noGrp="1"/>
          </p:cNvSpPr>
          <p:nvPr>
            <p:ph type="body" idx="4294967295"/>
          </p:nvPr>
        </p:nvSpPr>
        <p:spPr>
          <a:xfrm>
            <a:off x="2121839" y="554400"/>
            <a:ext cx="9102960" cy="1732680"/>
          </a:xfrm>
        </p:spPr>
        <p:txBody>
          <a:bodyPr lIns="90000" tIns="45000" rIns="90000" bIns="45000"/>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marL="0" lvl="0" indent="0">
              <a:spcBef>
                <a:spcPts val="1100"/>
              </a:spcBef>
              <a:buClr>
                <a:srgbClr val="212121"/>
              </a:buClr>
              <a:buSzPct val="100000"/>
              <a:buFont typeface="Arial" pitchFamily="32"/>
              <a:buChar char="•"/>
            </a:pPr>
            <a:r>
              <a:rPr lang="en-CA" sz="4900">
                <a:solidFill>
                  <a:srgbClr val="212121"/>
                </a:solidFill>
                <a:latin typeface="Lucida Grande" pitchFamily="18"/>
              </a:rPr>
              <a:t>Instituts de classe mondiale en essais cliniques</a:t>
            </a:r>
          </a:p>
        </p:txBody>
      </p:sp>
      <p:pic>
        <p:nvPicPr>
          <p:cNvPr id="3" name="pasted-image.tif"/>
          <p:cNvPicPr>
            <a:picLocks noChangeAspect="1"/>
          </p:cNvPicPr>
          <p:nvPr/>
        </p:nvPicPr>
        <p:blipFill>
          <a:blip r:embed="rId3">
            <a:lum/>
            <a:alphaModFix/>
          </a:blip>
          <a:srcRect/>
          <a:stretch>
            <a:fillRect/>
          </a:stretch>
        </p:blipFill>
        <p:spPr>
          <a:xfrm>
            <a:off x="-376200" y="4110120"/>
            <a:ext cx="12108960" cy="5047920"/>
          </a:xfrm>
          <a:prstGeom prst="rect">
            <a:avLst/>
          </a:prstGeom>
          <a:noFill/>
          <a:ln>
            <a:noFill/>
          </a:ln>
        </p:spPr>
      </p:pic>
      <p:pic>
        <p:nvPicPr>
          <p:cNvPr id="4" name="pasted-image.png"/>
          <p:cNvPicPr>
            <a:picLocks noChangeAspect="1"/>
          </p:cNvPicPr>
          <p:nvPr/>
        </p:nvPicPr>
        <p:blipFill>
          <a:blip r:embed="rId4">
            <a:lum/>
            <a:alphaModFix/>
          </a:blip>
          <a:srcRect/>
          <a:stretch>
            <a:fillRect/>
          </a:stretch>
        </p:blipFill>
        <p:spPr>
          <a:xfrm>
            <a:off x="6934448" y="8977855"/>
            <a:ext cx="5651279" cy="730799"/>
          </a:xfrm>
          <a:prstGeom prst="rect">
            <a:avLst/>
          </a:prstGeom>
          <a:noFill/>
          <a:ln>
            <a:noFill/>
          </a:ln>
        </p:spPr>
      </p:pic>
      <p:pic>
        <p:nvPicPr>
          <p:cNvPr id="5" name="image33.png"/>
          <p:cNvPicPr>
            <a:picLocks noChangeAspect="1"/>
          </p:cNvPicPr>
          <p:nvPr/>
        </p:nvPicPr>
        <p:blipFill>
          <a:blip r:embed="rId5">
            <a:lum/>
            <a:alphaModFix/>
          </a:blip>
          <a:srcRect/>
          <a:stretch>
            <a:fillRect/>
          </a:stretch>
        </p:blipFill>
        <p:spPr>
          <a:xfrm>
            <a:off x="8662640" y="2500248"/>
            <a:ext cx="3272759" cy="1255320"/>
          </a:xfrm>
          <a:prstGeom prst="rect">
            <a:avLst/>
          </a:prstGeom>
          <a:noFill/>
          <a:ln>
            <a:noFill/>
          </a:ln>
        </p:spPr>
      </p:pic>
      <p:pic>
        <p:nvPicPr>
          <p:cNvPr id="6" name="pasted-image.tif"/>
          <p:cNvPicPr>
            <a:picLocks noChangeAspect="1"/>
          </p:cNvPicPr>
          <p:nvPr/>
        </p:nvPicPr>
        <p:blipFill>
          <a:blip r:embed="rId6">
            <a:lum/>
            <a:alphaModFix/>
          </a:blip>
          <a:srcRect/>
          <a:stretch>
            <a:fillRect/>
          </a:stretch>
        </p:blipFill>
        <p:spPr>
          <a:xfrm>
            <a:off x="1769400" y="2819880"/>
            <a:ext cx="3914280" cy="961919"/>
          </a:xfrm>
          <a:prstGeom prst="rect">
            <a:avLst/>
          </a:prstGeom>
          <a:noFill/>
          <a:ln>
            <a:noFill/>
          </a:ln>
        </p:spPr>
      </p:pic>
      <p:pic>
        <p:nvPicPr>
          <p:cNvPr id="7" name="pasted-image.tif"/>
          <p:cNvPicPr>
            <a:picLocks noChangeAspect="1"/>
          </p:cNvPicPr>
          <p:nvPr/>
        </p:nvPicPr>
        <p:blipFill>
          <a:blip r:embed="rId7">
            <a:lum/>
            <a:alphaModFix/>
          </a:blip>
          <a:srcRect/>
          <a:stretch>
            <a:fillRect/>
          </a:stretch>
        </p:blipFill>
        <p:spPr>
          <a:xfrm>
            <a:off x="1136799" y="8890902"/>
            <a:ext cx="3739680" cy="804240"/>
          </a:xfrm>
          <a:prstGeom prst="rect">
            <a:avLst/>
          </a:prstGeom>
          <a:noFill/>
          <a:ln>
            <a:noFill/>
          </a:ln>
        </p:spPr>
      </p:pic>
      <p:sp>
        <p:nvSpPr>
          <p:cNvPr id="8" name="ZoneTexte 7"/>
          <p:cNvSpPr txBox="1"/>
          <p:nvPr/>
        </p:nvSpPr>
        <p:spPr>
          <a:xfrm>
            <a:off x="1136799" y="3946715"/>
            <a:ext cx="1440160" cy="923330"/>
          </a:xfrm>
          <a:prstGeom prst="rect">
            <a:avLst/>
          </a:prstGeom>
          <a:solidFill>
            <a:schemeClr val="bg1"/>
          </a:solidFill>
        </p:spPr>
        <p:txBody>
          <a:bodyPr wrap="square" rtlCol="0">
            <a:spAutoFit/>
          </a:bodyPr>
          <a:lstStyle/>
          <a:p>
            <a:pPr algn="ctr"/>
            <a:r>
              <a:rPr lang="fr-CA" dirty="0" smtClean="0"/>
              <a:t>Profondeur des rides sous les yeux</a:t>
            </a:r>
            <a:endParaRPr lang="fr-CA" dirty="0"/>
          </a:p>
        </p:txBody>
      </p:sp>
      <p:sp>
        <p:nvSpPr>
          <p:cNvPr id="9" name="ZoneTexte 8"/>
          <p:cNvSpPr txBox="1"/>
          <p:nvPr/>
        </p:nvSpPr>
        <p:spPr>
          <a:xfrm>
            <a:off x="3190032" y="3946715"/>
            <a:ext cx="1440160" cy="923330"/>
          </a:xfrm>
          <a:prstGeom prst="rect">
            <a:avLst/>
          </a:prstGeom>
          <a:solidFill>
            <a:schemeClr val="bg1"/>
          </a:solidFill>
        </p:spPr>
        <p:txBody>
          <a:bodyPr wrap="square" rtlCol="0">
            <a:spAutoFit/>
          </a:bodyPr>
          <a:lstStyle/>
          <a:p>
            <a:pPr algn="ctr"/>
            <a:r>
              <a:rPr lang="fr-CA" dirty="0" smtClean="0"/>
              <a:t>Profondeur globale des rides</a:t>
            </a:r>
            <a:endParaRPr lang="fr-CA" dirty="0"/>
          </a:p>
        </p:txBody>
      </p:sp>
      <p:sp>
        <p:nvSpPr>
          <p:cNvPr id="10" name="ZoneTexte 9"/>
          <p:cNvSpPr txBox="1"/>
          <p:nvPr/>
        </p:nvSpPr>
        <p:spPr>
          <a:xfrm>
            <a:off x="4918224" y="3946715"/>
            <a:ext cx="1296144" cy="923330"/>
          </a:xfrm>
          <a:prstGeom prst="rect">
            <a:avLst/>
          </a:prstGeom>
          <a:solidFill>
            <a:schemeClr val="bg1"/>
          </a:solidFill>
        </p:spPr>
        <p:txBody>
          <a:bodyPr wrap="square" rtlCol="0">
            <a:spAutoFit/>
          </a:bodyPr>
          <a:lstStyle/>
          <a:p>
            <a:pPr algn="ctr"/>
            <a:r>
              <a:rPr lang="fr-CA" dirty="0" smtClean="0"/>
              <a:t>Texture de la peau du visage</a:t>
            </a:r>
            <a:endParaRPr lang="fr-CA" dirty="0"/>
          </a:p>
        </p:txBody>
      </p:sp>
      <p:sp>
        <p:nvSpPr>
          <p:cNvPr id="11" name="ZoneTexte 10"/>
          <p:cNvSpPr txBox="1"/>
          <p:nvPr/>
        </p:nvSpPr>
        <p:spPr>
          <a:xfrm>
            <a:off x="6531599" y="4125912"/>
            <a:ext cx="1800200" cy="646331"/>
          </a:xfrm>
          <a:prstGeom prst="rect">
            <a:avLst/>
          </a:prstGeom>
          <a:solidFill>
            <a:schemeClr val="bg1"/>
          </a:solidFill>
        </p:spPr>
        <p:txBody>
          <a:bodyPr wrap="square" rtlCol="0">
            <a:spAutoFit/>
          </a:bodyPr>
          <a:lstStyle/>
          <a:p>
            <a:pPr algn="ctr"/>
            <a:r>
              <a:rPr lang="fr-CA" dirty="0" smtClean="0"/>
              <a:t>Douceur de la peau</a:t>
            </a:r>
            <a:endParaRPr lang="fr-CA" dirty="0"/>
          </a:p>
        </p:txBody>
      </p:sp>
      <p:sp>
        <p:nvSpPr>
          <p:cNvPr id="12" name="ZoneTexte 11"/>
          <p:cNvSpPr txBox="1"/>
          <p:nvPr/>
        </p:nvSpPr>
        <p:spPr>
          <a:xfrm>
            <a:off x="8331799" y="4158461"/>
            <a:ext cx="1698993" cy="646331"/>
          </a:xfrm>
          <a:prstGeom prst="rect">
            <a:avLst/>
          </a:prstGeom>
          <a:solidFill>
            <a:schemeClr val="bg1"/>
          </a:solidFill>
        </p:spPr>
        <p:txBody>
          <a:bodyPr wrap="square" rtlCol="0">
            <a:spAutoFit/>
          </a:bodyPr>
          <a:lstStyle/>
          <a:p>
            <a:pPr algn="ctr"/>
            <a:r>
              <a:rPr lang="fr-CA" dirty="0" smtClean="0"/>
              <a:t>Élasticité de la peau</a:t>
            </a:r>
            <a:endParaRPr lang="fr-CA" dirty="0"/>
          </a:p>
        </p:txBody>
      </p:sp>
      <p:sp>
        <p:nvSpPr>
          <p:cNvPr id="14" name="ZoneTexte 13"/>
          <p:cNvSpPr txBox="1"/>
          <p:nvPr/>
        </p:nvSpPr>
        <p:spPr>
          <a:xfrm>
            <a:off x="10183192" y="4156720"/>
            <a:ext cx="1698993" cy="646331"/>
          </a:xfrm>
          <a:prstGeom prst="rect">
            <a:avLst/>
          </a:prstGeom>
          <a:solidFill>
            <a:schemeClr val="bg1"/>
          </a:solidFill>
        </p:spPr>
        <p:txBody>
          <a:bodyPr wrap="square" rtlCol="0">
            <a:spAutoFit/>
          </a:bodyPr>
          <a:lstStyle/>
          <a:p>
            <a:pPr algn="ctr"/>
            <a:r>
              <a:rPr lang="fr-CA" dirty="0" smtClean="0"/>
              <a:t>Hydratation de la peau</a:t>
            </a:r>
            <a:endParaRPr lang="fr-CA"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fill="hold"/>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Class="entr" fill="hold" nodeType="afterEffect">
                                  <p:stCondLst>
                                    <p:cond delay="0"/>
                                  </p:stCondLst>
                                  <p:childTnLst>
                                    <p:set>
                                      <p:cBhvr>
                                        <p:cTn id="10" fill="hold"/>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Class="entr" fill="hold" nodeType="afterEffect">
                                  <p:stCondLst>
                                    <p:cond delay="0"/>
                                  </p:stCondLst>
                                  <p:childTnLst>
                                    <p:set>
                                      <p:cBhvr>
                                        <p:cTn id="14" fill="hold"/>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3000"/>
                            </p:stCondLst>
                            <p:childTnLst>
                              <p:par>
                                <p:cTn id="17" presetClass="entr" fill="hold" nodeType="afterEffect">
                                  <p:stCondLst>
                                    <p:cond delay="0"/>
                                  </p:stCondLst>
                                  <p:childTnLst>
                                    <p:set>
                                      <p:cBhvr>
                                        <p:cTn id="18" fill="hold"/>
                                        <p:tgtEl>
                                          <p:spTgt spid="4"/>
                                        </p:tgtEl>
                                        <p:attrNameLst>
                                          <p:attrName>style.visibility</p:attrName>
                                        </p:attrNameLst>
                                      </p:cBhvr>
                                      <p:to>
                                        <p:strVal val="visible"/>
                                      </p:to>
                                    </p:set>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name="Clinical Trials">
    <p:spTree>
      <p:nvGrpSpPr>
        <p:cNvPr id="1" name=""/>
        <p:cNvGrpSpPr/>
        <p:nvPr/>
      </p:nvGrpSpPr>
      <p:grpSpPr>
        <a:xfrm>
          <a:off x="0" y="0"/>
          <a:ext cx="0" cy="0"/>
          <a:chOff x="0" y="0"/>
          <a:chExt cx="0" cy="0"/>
        </a:xfrm>
      </p:grpSpPr>
      <p:sp>
        <p:nvSpPr>
          <p:cNvPr id="2" name="Shape 592"/>
          <p:cNvSpPr txBox="1">
            <a:spLocks noGrp="1"/>
          </p:cNvSpPr>
          <p:nvPr>
            <p:ph type="title" idx="4294967295"/>
          </p:nvPr>
        </p:nvSpPr>
        <p:spPr>
          <a:xfrm>
            <a:off x="1270080" y="-96120"/>
            <a:ext cx="10464480" cy="1798200"/>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a:solidFill>
                  <a:srgbClr val="000000"/>
                </a:solidFill>
                <a:latin typeface="Lucida Grande" pitchFamily="18"/>
              </a:rPr>
              <a:t>Essais cliniques</a:t>
            </a:r>
          </a:p>
        </p:txBody>
      </p:sp>
      <p:sp>
        <p:nvSpPr>
          <p:cNvPr id="3" name="Shape 593"/>
          <p:cNvSpPr/>
          <p:nvPr/>
        </p:nvSpPr>
        <p:spPr>
          <a:xfrm>
            <a:off x="652680" y="4637880"/>
            <a:ext cx="12358800" cy="3817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50760" tIns="50760" rIns="50760" bIns="50760" anchor="ctr" anchorCtr="0" compatLnSpc="0">
            <a:spAutoFit/>
          </a:bodyPr>
          <a:lstStyle/>
          <a:p>
            <a:pPr marL="0" marR="0" lvl="0" indent="0" algn="l" rtl="0" hangingPunct="0">
              <a:lnSpc>
                <a:spcPct val="100000"/>
              </a:lnSpc>
              <a:spcBef>
                <a:spcPts val="601"/>
              </a:spcBef>
              <a:spcAft>
                <a:spcPts val="0"/>
              </a:spcAft>
              <a:buClr>
                <a:srgbClr val="FFFFFF"/>
              </a:buClr>
              <a:buSzPct val="100000"/>
              <a:buFont typeface="StarSymbol"/>
              <a:buChar char="•"/>
              <a:tabLst/>
            </a:pPr>
            <a:r>
              <a:rPr lang="en-CA" sz="3400" b="0" i="0" u="none" strike="noStrike" kern="1200" spc="0">
                <a:ln>
                  <a:noFill/>
                </a:ln>
                <a:solidFill>
                  <a:srgbClr val="535353"/>
                </a:solidFill>
                <a:latin typeface="Gill Sans SemiBold" pitchFamily="18"/>
                <a:ea typeface="Gill Sans SemiBold" pitchFamily="2"/>
                <a:cs typeface="Gill Sans SemiBold" pitchFamily="2"/>
              </a:rPr>
              <a:t>Régénération des cellules de la peau (30 jours)</a:t>
            </a:r>
          </a:p>
          <a:p>
            <a:pPr marL="0" marR="0" lvl="0" indent="0" algn="l" rtl="0" hangingPunct="0">
              <a:lnSpc>
                <a:spcPct val="100000"/>
              </a:lnSpc>
              <a:spcBef>
                <a:spcPts val="601"/>
              </a:spcBef>
              <a:spcAft>
                <a:spcPts val="0"/>
              </a:spcAft>
              <a:buClr>
                <a:srgbClr val="FFFFFF"/>
              </a:buClr>
              <a:buSzPct val="100000"/>
              <a:buFont typeface="StarSymbol"/>
              <a:buChar char="•"/>
              <a:tabLst/>
            </a:pPr>
            <a:r>
              <a:rPr lang="en-CA" sz="3400" b="0" i="0" u="none" strike="noStrike" kern="1200" spc="0">
                <a:ln>
                  <a:noFill/>
                </a:ln>
                <a:solidFill>
                  <a:srgbClr val="535353"/>
                </a:solidFill>
                <a:latin typeface="Gill Sans SemiBold" pitchFamily="18"/>
                <a:ea typeface="Gill Sans SemiBold" pitchFamily="2"/>
                <a:cs typeface="Gill Sans SemiBold" pitchFamily="2"/>
              </a:rPr>
              <a:t>Régénération accélérée de 16 % avec RENU 28</a:t>
            </a:r>
          </a:p>
          <a:p>
            <a:pPr marL="0" marR="0" lvl="0" indent="0" algn="l" rtl="0" hangingPunct="0">
              <a:lnSpc>
                <a:spcPct val="100000"/>
              </a:lnSpc>
              <a:spcBef>
                <a:spcPts val="601"/>
              </a:spcBef>
              <a:spcAft>
                <a:spcPts val="0"/>
              </a:spcAft>
              <a:buClr>
                <a:srgbClr val="FFFFFF"/>
              </a:buClr>
              <a:buSzPct val="100000"/>
              <a:buFont typeface="StarSymbol"/>
              <a:buChar char="•"/>
              <a:tabLst/>
            </a:pPr>
            <a:r>
              <a:rPr lang="en-CA" sz="3400" b="0" i="0" u="none" strike="noStrike" kern="1200" spc="0">
                <a:ln>
                  <a:noFill/>
                </a:ln>
                <a:solidFill>
                  <a:srgbClr val="535353"/>
                </a:solidFill>
                <a:latin typeface="Gill Sans SemiBold" pitchFamily="18"/>
                <a:ea typeface="Gill Sans SemiBold" pitchFamily="2"/>
                <a:cs typeface="Gill Sans SemiBold" pitchFamily="2"/>
              </a:rPr>
              <a:t>UNE PEAU RAJEUNIE!</a:t>
            </a:r>
          </a:p>
          <a:p>
            <a:pPr marL="0" marR="0" lvl="0" indent="0" algn="l" rtl="0" hangingPunct="0">
              <a:lnSpc>
                <a:spcPct val="100000"/>
              </a:lnSpc>
              <a:spcBef>
                <a:spcPts val="2001"/>
              </a:spcBef>
              <a:spcAft>
                <a:spcPts val="0"/>
              </a:spcAft>
              <a:buNone/>
              <a:tabLst/>
            </a:pPr>
            <a:r>
              <a:rPr lang="en-CA" sz="3400" b="0" i="0" u="none" strike="noStrike" kern="1200" spc="0">
                <a:ln>
                  <a:noFill/>
                </a:ln>
                <a:solidFill>
                  <a:srgbClr val="535353"/>
                </a:solidFill>
                <a:latin typeface="Gill Sans SemiBold" pitchFamily="18"/>
                <a:ea typeface="Gill Sans SemiBold" pitchFamily="2"/>
                <a:cs typeface="Gill Sans SemiBold" pitchFamily="2"/>
              </a:rPr>
              <a:t>  </a:t>
            </a:r>
          </a:p>
          <a:p>
            <a:pPr marL="0" marR="0" lvl="0" indent="0" algn="l" rtl="0" hangingPunct="0">
              <a:lnSpc>
                <a:spcPct val="100000"/>
              </a:lnSpc>
              <a:spcBef>
                <a:spcPts val="799"/>
              </a:spcBef>
              <a:spcAft>
                <a:spcPts val="0"/>
              </a:spcAft>
              <a:buNone/>
              <a:tabLst/>
            </a:pPr>
            <a:endParaRPr lang="en-CA" sz="3400" b="0" i="0" u="none" strike="noStrike" kern="1200" spc="0">
              <a:ln>
                <a:noFill/>
              </a:ln>
              <a:solidFill>
                <a:srgbClr val="535353"/>
              </a:solidFill>
              <a:latin typeface="Gill Sans SemiBold" pitchFamily="18"/>
              <a:ea typeface="Gill Sans SemiBold" pitchFamily="2"/>
              <a:cs typeface="Gill Sans SemiBold" pitchFamily="2"/>
            </a:endParaRPr>
          </a:p>
          <a:p>
            <a:pPr marL="0" marR="0" lvl="0" indent="0" algn="l" rtl="0" hangingPunct="0">
              <a:lnSpc>
                <a:spcPct val="100000"/>
              </a:lnSpc>
              <a:spcBef>
                <a:spcPts val="799"/>
              </a:spcBef>
              <a:spcAft>
                <a:spcPts val="0"/>
              </a:spcAft>
              <a:buNone/>
              <a:tabLst/>
            </a:pPr>
            <a:endParaRPr lang="en-CA" sz="3400" b="0" i="0" u="none" strike="noStrike" kern="1200" spc="0">
              <a:ln>
                <a:noFill/>
              </a:ln>
              <a:solidFill>
                <a:srgbClr val="535353"/>
              </a:solidFill>
              <a:latin typeface="Gill Sans SemiBold" pitchFamily="18"/>
              <a:ea typeface="Gill Sans SemiBold" pitchFamily="2"/>
              <a:cs typeface="Gill Sans SemiBold" pitchFamily="2"/>
            </a:endParaRPr>
          </a:p>
        </p:txBody>
      </p:sp>
      <p:pic>
        <p:nvPicPr>
          <p:cNvPr id="4" name="image33.png"/>
          <p:cNvPicPr>
            <a:picLocks noChangeAspect="1"/>
          </p:cNvPicPr>
          <p:nvPr/>
        </p:nvPicPr>
        <p:blipFill>
          <a:blip r:embed="rId3">
            <a:lum/>
            <a:alphaModFix/>
          </a:blip>
          <a:srcRect/>
          <a:stretch>
            <a:fillRect/>
          </a:stretch>
        </p:blipFill>
        <p:spPr>
          <a:xfrm>
            <a:off x="853919" y="1911240"/>
            <a:ext cx="3208680" cy="1230839"/>
          </a:xfrm>
          <a:prstGeom prst="rect">
            <a:avLst/>
          </a:prstGeom>
          <a:noFill/>
          <a:ln>
            <a:noFill/>
          </a:ln>
        </p:spPr>
      </p:pic>
      <p:pic>
        <p:nvPicPr>
          <p:cNvPr id="5" name="droppedImage.pdf"/>
          <p:cNvPicPr>
            <a:picLocks noChangeAspect="1"/>
          </p:cNvPicPr>
          <p:nvPr/>
        </p:nvPicPr>
        <p:blipFill>
          <a:blip r:embed="rId4">
            <a:lum/>
            <a:alphaModFix/>
          </a:blip>
          <a:srcRect/>
          <a:stretch>
            <a:fillRect/>
          </a:stretch>
        </p:blipFill>
        <p:spPr>
          <a:xfrm>
            <a:off x="10758240" y="2774160"/>
            <a:ext cx="2140560" cy="4722479"/>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1500"/>
                            </p:stCondLst>
                            <p:childTnLst>
                              <p:par>
                                <p:cTn id="5" presetClass="entr" fill="hold" nodeType="afterEffect">
                                  <p:stCondLst>
                                    <p:cond delay="0"/>
                                  </p:stCondLst>
                                  <p:childTnLst>
                                    <p:set>
                                      <p:cBhvr>
                                        <p:cTn id="6" fill="hold"/>
                                        <p:tgtEl>
                                          <p:spTgt spid="5"/>
                                        </p:tgtEl>
                                        <p:attrNameLst>
                                          <p:attrName>style.visibility</p:attrName>
                                        </p:attrNameLst>
                                      </p:cBhvr>
                                      <p:to>
                                        <p:strVal val="visible"/>
                                      </p:to>
                                    </p:set>
                                    <p:anim calcmode="lin" valueType="num">
                                      <p:cBhvr>
                                        <p:cTn id="7" dur="700" fill="hold"/>
                                        <p:tgtEl>
                                          <p:spTgt spid="5"/>
                                        </p:tgtEl>
                                        <p:attrNameLst>
                                          <p:attrName>ppt_w</p:attrName>
                                        </p:attrNameLst>
                                      </p:cBhvr>
                                      <p:tavLst>
                                        <p:tav tm="0">
                                          <p:val>
                                            <p:strVal val="0"/>
                                          </p:val>
                                        </p:tav>
                                        <p:tav tm="100000">
                                          <p:val>
                                            <p:strVal val="#ppt_w"/>
                                          </p:val>
                                        </p:tav>
                                      </p:tavLst>
                                    </p:anim>
                                    <p:anim calcmode="lin" valueType="num">
                                      <p:cBhvr>
                                        <p:cTn id="8" dur="700" fill="hold"/>
                                        <p:tgtEl>
                                          <p:spTgt spid="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name="Skin Cell Renewal Results">
    <p:spTree>
      <p:nvGrpSpPr>
        <p:cNvPr id="1" name=""/>
        <p:cNvGrpSpPr/>
        <p:nvPr/>
      </p:nvGrpSpPr>
      <p:grpSpPr>
        <a:xfrm>
          <a:off x="0" y="0"/>
          <a:ext cx="0" cy="0"/>
          <a:chOff x="0" y="0"/>
          <a:chExt cx="0" cy="0"/>
        </a:xfrm>
      </p:grpSpPr>
      <p:sp>
        <p:nvSpPr>
          <p:cNvPr id="2" name="Shape 597"/>
          <p:cNvSpPr txBox="1">
            <a:spLocks noGrp="1"/>
          </p:cNvSpPr>
          <p:nvPr>
            <p:ph type="title" idx="4294967295"/>
          </p:nvPr>
        </p:nvSpPr>
        <p:spPr>
          <a:xfrm>
            <a:off x="797400" y="472680"/>
            <a:ext cx="11409480" cy="1871279"/>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sz="7500">
                <a:latin typeface="Lucida Grande" pitchFamily="18"/>
              </a:rPr>
              <a:t>Résultats sur les cellules de la peau</a:t>
            </a:r>
          </a:p>
        </p:txBody>
      </p:sp>
      <p:pic>
        <p:nvPicPr>
          <p:cNvPr id="3" name="image16.png"/>
          <p:cNvPicPr>
            <a:picLocks noChangeAspect="1"/>
          </p:cNvPicPr>
          <p:nvPr/>
        </p:nvPicPr>
        <p:blipFill>
          <a:blip r:embed="rId3">
            <a:lum/>
            <a:alphaModFix/>
          </a:blip>
          <a:srcRect/>
          <a:stretch>
            <a:fillRect/>
          </a:stretch>
        </p:blipFill>
        <p:spPr>
          <a:xfrm>
            <a:off x="226800" y="2743199"/>
            <a:ext cx="12550680" cy="5603400"/>
          </a:xfrm>
          <a:prstGeom prst="rect">
            <a:avLst/>
          </a:prstGeom>
          <a:noFill/>
          <a:ln>
            <a:noFill/>
          </a:ln>
        </p:spPr>
      </p:pic>
      <p:sp>
        <p:nvSpPr>
          <p:cNvPr id="4" name="ZoneTexte 3"/>
          <p:cNvSpPr txBox="1"/>
          <p:nvPr/>
        </p:nvSpPr>
        <p:spPr>
          <a:xfrm>
            <a:off x="93688" y="3796680"/>
            <a:ext cx="1296144" cy="646331"/>
          </a:xfrm>
          <a:prstGeom prst="rect">
            <a:avLst/>
          </a:prstGeom>
          <a:solidFill>
            <a:schemeClr val="bg1"/>
          </a:solidFill>
        </p:spPr>
        <p:txBody>
          <a:bodyPr wrap="square" rtlCol="0">
            <a:spAutoFit/>
          </a:bodyPr>
          <a:lstStyle/>
          <a:p>
            <a:r>
              <a:rPr lang="fr-CA" dirty="0" smtClean="0"/>
              <a:t>Aucun traitement</a:t>
            </a:r>
            <a:endParaRPr lang="fr-CA" dirty="0"/>
          </a:p>
        </p:txBody>
      </p:sp>
      <p:sp>
        <p:nvSpPr>
          <p:cNvPr id="5" name="ZoneTexte 4"/>
          <p:cNvSpPr txBox="1"/>
          <p:nvPr/>
        </p:nvSpPr>
        <p:spPr>
          <a:xfrm>
            <a:off x="1677864" y="7829128"/>
            <a:ext cx="1008112" cy="369332"/>
          </a:xfrm>
          <a:prstGeom prst="rect">
            <a:avLst/>
          </a:prstGeom>
          <a:solidFill>
            <a:schemeClr val="bg1"/>
          </a:solidFill>
        </p:spPr>
        <p:txBody>
          <a:bodyPr wrap="square" rtlCol="0">
            <a:spAutoFit/>
          </a:bodyPr>
          <a:lstStyle/>
          <a:p>
            <a:pPr algn="ctr"/>
            <a:r>
              <a:rPr lang="fr-CA" dirty="0" smtClean="0"/>
              <a:t>Jour 1</a:t>
            </a:r>
            <a:endParaRPr lang="fr-CA" dirty="0"/>
          </a:p>
        </p:txBody>
      </p:sp>
      <p:sp>
        <p:nvSpPr>
          <p:cNvPr id="6" name="ZoneTexte 5"/>
          <p:cNvSpPr txBox="1"/>
          <p:nvPr/>
        </p:nvSpPr>
        <p:spPr>
          <a:xfrm>
            <a:off x="3622080" y="7829128"/>
            <a:ext cx="1008112" cy="369332"/>
          </a:xfrm>
          <a:prstGeom prst="rect">
            <a:avLst/>
          </a:prstGeom>
          <a:solidFill>
            <a:schemeClr val="bg1"/>
          </a:solidFill>
        </p:spPr>
        <p:txBody>
          <a:bodyPr wrap="square" rtlCol="0">
            <a:spAutoFit/>
          </a:bodyPr>
          <a:lstStyle/>
          <a:p>
            <a:pPr algn="ctr"/>
            <a:r>
              <a:rPr lang="fr-CA" dirty="0" smtClean="0"/>
              <a:t>Jour 3</a:t>
            </a:r>
            <a:endParaRPr lang="fr-CA" dirty="0"/>
          </a:p>
        </p:txBody>
      </p:sp>
      <p:sp>
        <p:nvSpPr>
          <p:cNvPr id="8" name="ZoneTexte 7"/>
          <p:cNvSpPr txBox="1"/>
          <p:nvPr/>
        </p:nvSpPr>
        <p:spPr>
          <a:xfrm>
            <a:off x="5586929" y="7829128"/>
            <a:ext cx="1008112" cy="369332"/>
          </a:xfrm>
          <a:prstGeom prst="rect">
            <a:avLst/>
          </a:prstGeom>
          <a:solidFill>
            <a:schemeClr val="bg1"/>
          </a:solidFill>
        </p:spPr>
        <p:txBody>
          <a:bodyPr wrap="square" rtlCol="0">
            <a:spAutoFit/>
          </a:bodyPr>
          <a:lstStyle/>
          <a:p>
            <a:pPr algn="ctr"/>
            <a:r>
              <a:rPr lang="fr-CA" dirty="0" smtClean="0"/>
              <a:t>Jour 5</a:t>
            </a:r>
            <a:endParaRPr lang="fr-CA" dirty="0"/>
          </a:p>
        </p:txBody>
      </p:sp>
      <p:sp>
        <p:nvSpPr>
          <p:cNvPr id="9" name="ZoneTexte 8"/>
          <p:cNvSpPr txBox="1"/>
          <p:nvPr/>
        </p:nvSpPr>
        <p:spPr>
          <a:xfrm>
            <a:off x="7438504" y="7840363"/>
            <a:ext cx="1008112" cy="369332"/>
          </a:xfrm>
          <a:prstGeom prst="rect">
            <a:avLst/>
          </a:prstGeom>
          <a:solidFill>
            <a:schemeClr val="bg1"/>
          </a:solidFill>
        </p:spPr>
        <p:txBody>
          <a:bodyPr wrap="square" rtlCol="0">
            <a:spAutoFit/>
          </a:bodyPr>
          <a:lstStyle/>
          <a:p>
            <a:pPr algn="ctr"/>
            <a:r>
              <a:rPr lang="fr-CA" dirty="0" smtClean="0"/>
              <a:t>Jour 7</a:t>
            </a:r>
            <a:endParaRPr lang="fr-CA" dirty="0"/>
          </a:p>
        </p:txBody>
      </p:sp>
      <p:sp>
        <p:nvSpPr>
          <p:cNvPr id="10" name="ZoneTexte 9"/>
          <p:cNvSpPr txBox="1"/>
          <p:nvPr/>
        </p:nvSpPr>
        <p:spPr>
          <a:xfrm>
            <a:off x="9382720" y="7891844"/>
            <a:ext cx="1008112" cy="369332"/>
          </a:xfrm>
          <a:prstGeom prst="rect">
            <a:avLst/>
          </a:prstGeom>
          <a:solidFill>
            <a:schemeClr val="bg1"/>
          </a:solidFill>
        </p:spPr>
        <p:txBody>
          <a:bodyPr wrap="square" rtlCol="0">
            <a:spAutoFit/>
          </a:bodyPr>
          <a:lstStyle/>
          <a:p>
            <a:pPr algn="ctr"/>
            <a:r>
              <a:rPr lang="fr-CA" dirty="0" smtClean="0"/>
              <a:t>Jour 9</a:t>
            </a:r>
            <a:endParaRPr lang="fr-CA" dirty="0"/>
          </a:p>
        </p:txBody>
      </p:sp>
      <p:sp>
        <p:nvSpPr>
          <p:cNvPr id="11" name="ZoneTexte 10"/>
          <p:cNvSpPr txBox="1"/>
          <p:nvPr/>
        </p:nvSpPr>
        <p:spPr>
          <a:xfrm>
            <a:off x="11470952" y="7899661"/>
            <a:ext cx="1008112" cy="369332"/>
          </a:xfrm>
          <a:prstGeom prst="rect">
            <a:avLst/>
          </a:prstGeom>
          <a:solidFill>
            <a:schemeClr val="bg1"/>
          </a:solidFill>
        </p:spPr>
        <p:txBody>
          <a:bodyPr wrap="square" rtlCol="0">
            <a:spAutoFit/>
          </a:bodyPr>
          <a:lstStyle/>
          <a:p>
            <a:pPr algn="ctr"/>
            <a:r>
              <a:rPr lang="fr-CA" dirty="0" smtClean="0"/>
              <a:t>Jour 11</a:t>
            </a:r>
            <a:endParaRPr lang="fr-CA" dirty="0"/>
          </a:p>
        </p:txBody>
      </p:sp>
    </p:spTree>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name="Clinical Trials">
    <p:spTree>
      <p:nvGrpSpPr>
        <p:cNvPr id="1" name=""/>
        <p:cNvGrpSpPr/>
        <p:nvPr/>
      </p:nvGrpSpPr>
      <p:grpSpPr>
        <a:xfrm>
          <a:off x="0" y="0"/>
          <a:ext cx="0" cy="0"/>
          <a:chOff x="0" y="0"/>
          <a:chExt cx="0" cy="0"/>
        </a:xfrm>
      </p:grpSpPr>
      <p:sp>
        <p:nvSpPr>
          <p:cNvPr id="2" name="Shape 600"/>
          <p:cNvSpPr txBox="1">
            <a:spLocks noGrp="1"/>
          </p:cNvSpPr>
          <p:nvPr>
            <p:ph type="title" idx="4294967295"/>
          </p:nvPr>
        </p:nvSpPr>
        <p:spPr>
          <a:xfrm>
            <a:off x="1372319" y="-169200"/>
            <a:ext cx="10464480" cy="1798200"/>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a:solidFill>
                  <a:srgbClr val="000000"/>
                </a:solidFill>
                <a:latin typeface="Lucida Grande" pitchFamily="18"/>
              </a:rPr>
              <a:t>Essais cliniques</a:t>
            </a:r>
          </a:p>
        </p:txBody>
      </p:sp>
      <p:sp>
        <p:nvSpPr>
          <p:cNvPr id="3" name="Shape 601"/>
          <p:cNvSpPr/>
          <p:nvPr/>
        </p:nvSpPr>
        <p:spPr>
          <a:xfrm>
            <a:off x="652680" y="2723760"/>
            <a:ext cx="12358800" cy="7646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50760" tIns="50760" rIns="50760" bIns="50760" anchor="ctr" anchorCtr="0" compatLnSpc="0">
            <a:spAutoFit/>
          </a:bodyPr>
          <a:lstStyle/>
          <a:p>
            <a:pPr marL="0" marR="0" lvl="0" indent="0" algn="l" rtl="0" hangingPunct="0">
              <a:lnSpc>
                <a:spcPct val="100000"/>
              </a:lnSpc>
              <a:spcBef>
                <a:spcPts val="799"/>
              </a:spcBef>
              <a:spcAft>
                <a:spcPts val="0"/>
              </a:spcAft>
              <a:buClr>
                <a:srgbClr val="FFFFFF"/>
              </a:buClr>
              <a:buSzPct val="100000"/>
              <a:buFont typeface="StarSymbol"/>
              <a:buChar char="•"/>
              <a:tabLst/>
            </a:pPr>
            <a:r>
              <a:rPr lang="en-CA" sz="3200" b="0" i="0" u="none" strike="noStrike" kern="1200" spc="0">
                <a:ln>
                  <a:noFill/>
                </a:ln>
                <a:solidFill>
                  <a:srgbClr val="535353"/>
                </a:solidFill>
                <a:latin typeface="Gill Sans SemiBold" pitchFamily="18"/>
                <a:ea typeface="Gill Sans SemiBold" pitchFamily="2"/>
                <a:cs typeface="Gill Sans SemiBold" pitchFamily="2"/>
              </a:rPr>
              <a:t>Étude sur le flux sanguin dans la peau (4 jours)</a:t>
            </a:r>
          </a:p>
          <a:p>
            <a:pPr marL="0" marR="0" lvl="1" indent="0" algn="l" rtl="0" hangingPunct="0">
              <a:lnSpc>
                <a:spcPct val="100000"/>
              </a:lnSpc>
              <a:spcBef>
                <a:spcPts val="799"/>
              </a:spcBef>
              <a:spcAft>
                <a:spcPts val="0"/>
              </a:spcAft>
              <a:buClr>
                <a:srgbClr val="FFFFFF"/>
              </a:buClr>
              <a:buSzPct val="100000"/>
              <a:buFont typeface="StarSymbol"/>
              <a:buChar char="•"/>
              <a:tabLst/>
            </a:pPr>
            <a:r>
              <a:rPr lang="en-CA" sz="3200" b="0" i="0" u="none" strike="noStrike" kern="1200" spc="0">
                <a:ln>
                  <a:noFill/>
                </a:ln>
                <a:solidFill>
                  <a:srgbClr val="535353"/>
                </a:solidFill>
                <a:latin typeface="Gill Sans SemiBold" pitchFamily="18"/>
                <a:ea typeface="Gill Sans SemiBold" pitchFamily="2"/>
                <a:cs typeface="Gill Sans SemiBold" pitchFamily="2"/>
              </a:rPr>
              <a:t>Amélioration de presque 50 % après une première application d RENU 28</a:t>
            </a:r>
          </a:p>
          <a:p>
            <a:pPr marL="0" marR="0" lvl="0" indent="0" algn="l" rtl="0" hangingPunct="0">
              <a:lnSpc>
                <a:spcPct val="100000"/>
              </a:lnSpc>
              <a:spcBef>
                <a:spcPts val="799"/>
              </a:spcBef>
              <a:spcAft>
                <a:spcPts val="0"/>
              </a:spcAft>
              <a:buClr>
                <a:srgbClr val="FFFFFF"/>
              </a:buClr>
              <a:buSzPct val="100000"/>
              <a:buFont typeface="StarSymbol"/>
              <a:buChar char="•"/>
              <a:tabLst/>
            </a:pPr>
            <a:r>
              <a:rPr lang="en-CA" sz="3200" b="0" i="0" u="none" strike="noStrike" kern="1200" spc="0">
                <a:ln>
                  <a:noFill/>
                </a:ln>
                <a:solidFill>
                  <a:srgbClr val="535353"/>
                </a:solidFill>
                <a:latin typeface="Gill Sans SemiBold" pitchFamily="18"/>
                <a:ea typeface="Gill Sans SemiBold" pitchFamily="2"/>
                <a:cs typeface="Gill Sans SemiBold" pitchFamily="2"/>
              </a:rPr>
              <a:t>Bienfaits d'un bon flux sanguin dans la peau</a:t>
            </a:r>
          </a:p>
          <a:p>
            <a:pPr marL="0" marR="0" lvl="0" indent="0" algn="l" rtl="0" hangingPunct="0">
              <a:lnSpc>
                <a:spcPct val="100000"/>
              </a:lnSpc>
              <a:spcBef>
                <a:spcPts val="799"/>
              </a:spcBef>
              <a:spcAft>
                <a:spcPts val="0"/>
              </a:spcAft>
              <a:buClr>
                <a:srgbClr val="FFFFFF"/>
              </a:buClr>
              <a:buSzPct val="100000"/>
              <a:buFont typeface="StarSymbol"/>
              <a:buChar char="•"/>
              <a:tabLst/>
            </a:pPr>
            <a:r>
              <a:rPr lang="en-CA" sz="3200" b="0" i="0" u="none" strike="noStrike" kern="1200" spc="0">
                <a:ln>
                  <a:noFill/>
                </a:ln>
                <a:solidFill>
                  <a:srgbClr val="535353"/>
                </a:solidFill>
                <a:latin typeface="Gill Sans SemiBold" pitchFamily="18"/>
                <a:ea typeface="Gill Sans SemiBold" pitchFamily="2"/>
                <a:cs typeface="Gill Sans SemiBold" pitchFamily="2"/>
              </a:rPr>
              <a:t>Une peau saine et radieuse</a:t>
            </a:r>
          </a:p>
          <a:p>
            <a:pPr marL="0" marR="0" lvl="0" indent="0" algn="l" rtl="0" hangingPunct="0">
              <a:lnSpc>
                <a:spcPct val="100000"/>
              </a:lnSpc>
              <a:spcBef>
                <a:spcPts val="799"/>
              </a:spcBef>
              <a:spcAft>
                <a:spcPts val="0"/>
              </a:spcAft>
              <a:buClr>
                <a:srgbClr val="FFFFFF"/>
              </a:buClr>
              <a:buSzPct val="100000"/>
              <a:buFont typeface="StarSymbol"/>
              <a:buChar char="•"/>
              <a:tabLst/>
            </a:pPr>
            <a:r>
              <a:rPr lang="en-CA" sz="3200" b="0" i="0" u="none" strike="noStrike" kern="1200" spc="0">
                <a:ln>
                  <a:noFill/>
                </a:ln>
                <a:solidFill>
                  <a:srgbClr val="535353"/>
                </a:solidFill>
                <a:latin typeface="Gill Sans SemiBold" pitchFamily="18"/>
                <a:ea typeface="Gill Sans SemiBold" pitchFamily="2"/>
                <a:cs typeface="Gill Sans SemiBold" pitchFamily="2"/>
              </a:rPr>
              <a:t>Un teint dégagé</a:t>
            </a:r>
          </a:p>
          <a:p>
            <a:pPr marL="0" marR="0" lvl="0" indent="0" algn="l" rtl="0" hangingPunct="0">
              <a:lnSpc>
                <a:spcPct val="100000"/>
              </a:lnSpc>
              <a:spcBef>
                <a:spcPts val="799"/>
              </a:spcBef>
              <a:spcAft>
                <a:spcPts val="0"/>
              </a:spcAft>
              <a:buClr>
                <a:srgbClr val="FFFFFF"/>
              </a:buClr>
              <a:buSzPct val="100000"/>
              <a:buFont typeface="StarSymbol"/>
              <a:buChar char="•"/>
              <a:tabLst/>
            </a:pPr>
            <a:r>
              <a:rPr lang="en-CA" sz="3200" b="0" i="0" u="none" strike="noStrike" kern="1200" spc="0">
                <a:ln>
                  <a:noFill/>
                </a:ln>
                <a:solidFill>
                  <a:srgbClr val="535353"/>
                </a:solidFill>
                <a:latin typeface="Gill Sans SemiBold" pitchFamily="18"/>
                <a:ea typeface="Gill Sans SemiBold" pitchFamily="2"/>
                <a:cs typeface="Gill Sans SemiBold" pitchFamily="2"/>
              </a:rPr>
              <a:t>Une réduction des vergetures et varices</a:t>
            </a:r>
          </a:p>
          <a:p>
            <a:pPr marL="0" marR="0" lvl="0" indent="0" algn="l" rtl="0" hangingPunct="0">
              <a:lnSpc>
                <a:spcPct val="100000"/>
              </a:lnSpc>
              <a:spcBef>
                <a:spcPts val="799"/>
              </a:spcBef>
              <a:spcAft>
                <a:spcPts val="0"/>
              </a:spcAft>
              <a:buClr>
                <a:srgbClr val="FFFFFF"/>
              </a:buClr>
              <a:buSzPct val="100000"/>
              <a:buFont typeface="StarSymbol"/>
              <a:buChar char="•"/>
              <a:tabLst/>
            </a:pPr>
            <a:r>
              <a:rPr lang="en-CA" sz="3200" b="0" i="0" u="none" strike="noStrike" kern="1200" spc="0">
                <a:ln>
                  <a:noFill/>
                </a:ln>
                <a:solidFill>
                  <a:srgbClr val="535353"/>
                </a:solidFill>
                <a:latin typeface="Gill Sans SemiBold" pitchFamily="18"/>
                <a:ea typeface="Gill Sans SemiBold" pitchFamily="2"/>
                <a:cs typeface="Gill Sans SemiBold" pitchFamily="2"/>
              </a:rPr>
              <a:t>Une meilleure hydratation</a:t>
            </a:r>
          </a:p>
          <a:p>
            <a:pPr marL="0" marR="0" lvl="0" indent="0" algn="l" rtl="0" hangingPunct="0">
              <a:lnSpc>
                <a:spcPct val="100000"/>
              </a:lnSpc>
              <a:spcBef>
                <a:spcPts val="799"/>
              </a:spcBef>
              <a:spcAft>
                <a:spcPts val="0"/>
              </a:spcAft>
              <a:buClr>
                <a:srgbClr val="FFFFFF"/>
              </a:buClr>
              <a:buSzPct val="100000"/>
              <a:buFont typeface="StarSymbol"/>
              <a:buChar char="•"/>
              <a:tabLst/>
            </a:pPr>
            <a:r>
              <a:rPr lang="en-CA" sz="3200" b="0" i="0" u="none" strike="noStrike" kern="1200" spc="0">
                <a:ln>
                  <a:noFill/>
                </a:ln>
                <a:solidFill>
                  <a:srgbClr val="535353"/>
                </a:solidFill>
                <a:latin typeface="Gill Sans SemiBold" pitchFamily="18"/>
                <a:ea typeface="Gill Sans SemiBold" pitchFamily="2"/>
                <a:cs typeface="Gill Sans SemiBold" pitchFamily="2"/>
              </a:rPr>
              <a:t>Une diminution de la cellulite</a:t>
            </a:r>
          </a:p>
          <a:p>
            <a:pPr marL="0" marR="0" lvl="0" indent="0" algn="l" rtl="0" hangingPunct="0">
              <a:lnSpc>
                <a:spcPct val="100000"/>
              </a:lnSpc>
              <a:spcBef>
                <a:spcPts val="799"/>
              </a:spcBef>
              <a:spcAft>
                <a:spcPts val="0"/>
              </a:spcAft>
              <a:buClr>
                <a:srgbClr val="FFFFFF"/>
              </a:buClr>
              <a:buSzPct val="100000"/>
              <a:buFont typeface="StarSymbol"/>
              <a:buChar char="•"/>
              <a:tabLst/>
            </a:pPr>
            <a:r>
              <a:rPr lang="en-CA" sz="3200" b="0" i="0" u="none" strike="noStrike" kern="1200" spc="0">
                <a:ln>
                  <a:noFill/>
                </a:ln>
                <a:solidFill>
                  <a:srgbClr val="535353"/>
                </a:solidFill>
                <a:latin typeface="Gill Sans SemiBold" pitchFamily="18"/>
                <a:ea typeface="Gill Sans SemiBold" pitchFamily="2"/>
                <a:cs typeface="Gill Sans SemiBold" pitchFamily="2"/>
              </a:rPr>
              <a:t>Une meilleure circulation dans les mains et les pieds</a:t>
            </a:r>
          </a:p>
          <a:p>
            <a:pPr marL="0" marR="0" lvl="0" indent="0" algn="l" rtl="0" hangingPunct="0">
              <a:lnSpc>
                <a:spcPct val="100000"/>
              </a:lnSpc>
              <a:spcBef>
                <a:spcPts val="799"/>
              </a:spcBef>
              <a:spcAft>
                <a:spcPts val="0"/>
              </a:spcAft>
              <a:buClr>
                <a:srgbClr val="FFFFFF"/>
              </a:buClr>
              <a:buSzPct val="100000"/>
              <a:buFont typeface="StarSymbol"/>
              <a:buChar char="•"/>
              <a:tabLst/>
            </a:pPr>
            <a:r>
              <a:rPr lang="en-CA" sz="3200" b="0" i="0" u="none" strike="noStrike" kern="1200" spc="0">
                <a:ln>
                  <a:noFill/>
                </a:ln>
                <a:solidFill>
                  <a:srgbClr val="535353"/>
                </a:solidFill>
                <a:latin typeface="Gill Sans SemiBold" pitchFamily="18"/>
                <a:ea typeface="Gill Sans SemiBold" pitchFamily="2"/>
                <a:cs typeface="Gill Sans SemiBold" pitchFamily="2"/>
              </a:rPr>
              <a:t>Une diminution des enflures et de la rétention d'</a:t>
            </a:r>
            <a:r>
              <a:rPr lang="en-CA" sz="3400" b="0" i="0" u="none" strike="noStrike" kern="1200" spc="0">
                <a:ln>
                  <a:noFill/>
                </a:ln>
                <a:solidFill>
                  <a:srgbClr val="535353"/>
                </a:solidFill>
                <a:latin typeface="Gill Sans SemiBold" pitchFamily="18"/>
                <a:ea typeface="Gill Sans SemiBold" pitchFamily="2"/>
                <a:cs typeface="Gill Sans SemiBold" pitchFamily="2"/>
              </a:rPr>
              <a:t>eau</a:t>
            </a:r>
          </a:p>
          <a:p>
            <a:pPr marL="0" marR="0" lvl="0" indent="0" algn="l" rtl="0" hangingPunct="0">
              <a:lnSpc>
                <a:spcPct val="100000"/>
              </a:lnSpc>
              <a:spcBef>
                <a:spcPts val="799"/>
              </a:spcBef>
              <a:spcAft>
                <a:spcPts val="0"/>
              </a:spcAft>
              <a:buNone/>
              <a:tabLst/>
            </a:pPr>
            <a:endParaRPr lang="en-CA" sz="3400" b="0" i="0" u="none" strike="noStrike" kern="1200" spc="0">
              <a:ln>
                <a:noFill/>
              </a:ln>
              <a:solidFill>
                <a:srgbClr val="535353"/>
              </a:solidFill>
              <a:latin typeface="Gill Sans SemiBold" pitchFamily="18"/>
              <a:ea typeface="Gill Sans SemiBold" pitchFamily="2"/>
              <a:cs typeface="Gill Sans SemiBold" pitchFamily="2"/>
            </a:endParaRPr>
          </a:p>
          <a:p>
            <a:pPr marL="0" marR="0" lvl="0" indent="0" algn="l" rtl="0" hangingPunct="0">
              <a:lnSpc>
                <a:spcPct val="100000"/>
              </a:lnSpc>
              <a:spcBef>
                <a:spcPts val="799"/>
              </a:spcBef>
              <a:spcAft>
                <a:spcPts val="0"/>
              </a:spcAft>
              <a:buNone/>
              <a:tabLst/>
            </a:pPr>
            <a:endParaRPr lang="en-CA" sz="3400" b="0" i="0" u="none" strike="noStrike" kern="1200" spc="0">
              <a:ln>
                <a:noFill/>
              </a:ln>
              <a:solidFill>
                <a:srgbClr val="535353"/>
              </a:solidFill>
              <a:latin typeface="Gill Sans SemiBold" pitchFamily="18"/>
              <a:ea typeface="Gill Sans SemiBold" pitchFamily="2"/>
              <a:cs typeface="Gill Sans SemiBold" pitchFamily="2"/>
            </a:endParaRPr>
          </a:p>
        </p:txBody>
      </p:sp>
      <p:pic>
        <p:nvPicPr>
          <p:cNvPr id="4" name="image33.png"/>
          <p:cNvPicPr>
            <a:picLocks noChangeAspect="1"/>
          </p:cNvPicPr>
          <p:nvPr/>
        </p:nvPicPr>
        <p:blipFill>
          <a:blip r:embed="rId3">
            <a:lum/>
            <a:alphaModFix/>
          </a:blip>
          <a:srcRect/>
          <a:stretch>
            <a:fillRect/>
          </a:stretch>
        </p:blipFill>
        <p:spPr>
          <a:xfrm>
            <a:off x="561240" y="1228319"/>
            <a:ext cx="3157200" cy="1211040"/>
          </a:xfrm>
          <a:prstGeom prst="rect">
            <a:avLst/>
          </a:prstGeom>
          <a:noFill/>
          <a:ln>
            <a:noFill/>
          </a:ln>
        </p:spPr>
      </p:pic>
      <p:pic>
        <p:nvPicPr>
          <p:cNvPr id="5" name="droppedImage.pdf"/>
          <p:cNvPicPr>
            <a:picLocks noChangeAspect="1"/>
          </p:cNvPicPr>
          <p:nvPr/>
        </p:nvPicPr>
        <p:blipFill>
          <a:blip r:embed="rId4">
            <a:lum/>
            <a:alphaModFix/>
          </a:blip>
          <a:srcRect/>
          <a:stretch>
            <a:fillRect/>
          </a:stretch>
        </p:blipFill>
        <p:spPr>
          <a:xfrm>
            <a:off x="10994040" y="5434920"/>
            <a:ext cx="1787400" cy="3943800"/>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1500"/>
                            </p:stCondLst>
                            <p:childTnLst>
                              <p:par>
                                <p:cTn id="5" presetClass="entr" fill="hold" nodeType="afterEffect">
                                  <p:stCondLst>
                                    <p:cond delay="0"/>
                                  </p:stCondLst>
                                  <p:childTnLst>
                                    <p:set>
                                      <p:cBhvr>
                                        <p:cTn id="6" fill="hold"/>
                                        <p:tgtEl>
                                          <p:spTgt spid="5"/>
                                        </p:tgtEl>
                                        <p:attrNameLst>
                                          <p:attrName>style.visibility</p:attrName>
                                        </p:attrNameLst>
                                      </p:cBhvr>
                                      <p:to>
                                        <p:strVal val="visible"/>
                                      </p:to>
                                    </p:set>
                                    <p:anim calcmode="lin" valueType="num">
                                      <p:cBhvr>
                                        <p:cTn id="7" dur="700" fill="hold"/>
                                        <p:tgtEl>
                                          <p:spTgt spid="5"/>
                                        </p:tgtEl>
                                        <p:attrNameLst>
                                          <p:attrName>ppt_w</p:attrName>
                                        </p:attrNameLst>
                                      </p:cBhvr>
                                      <p:tavLst>
                                        <p:tav tm="0">
                                          <p:val>
                                            <p:strVal val="0"/>
                                          </p:val>
                                        </p:tav>
                                        <p:tav tm="100000">
                                          <p:val>
                                            <p:strVal val="#ppt_w"/>
                                          </p:val>
                                        </p:tav>
                                      </p:tavLst>
                                    </p:anim>
                                    <p:anim calcmode="lin" valueType="num">
                                      <p:cBhvr>
                                        <p:cTn id="8" dur="700" fill="hold"/>
                                        <p:tgtEl>
                                          <p:spTgt spid="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name="RENU 28 Blood Flow Results">
    <p:spTree>
      <p:nvGrpSpPr>
        <p:cNvPr id="1" name=""/>
        <p:cNvGrpSpPr/>
        <p:nvPr/>
      </p:nvGrpSpPr>
      <p:grpSpPr>
        <a:xfrm>
          <a:off x="0" y="0"/>
          <a:ext cx="0" cy="0"/>
          <a:chOff x="0" y="0"/>
          <a:chExt cx="0" cy="0"/>
        </a:xfrm>
      </p:grpSpPr>
      <p:sp>
        <p:nvSpPr>
          <p:cNvPr id="2" name="Shape 605"/>
          <p:cNvSpPr txBox="1">
            <a:spLocks noGrp="1"/>
          </p:cNvSpPr>
          <p:nvPr>
            <p:ph type="title" idx="4294967295"/>
          </p:nvPr>
        </p:nvSpPr>
        <p:spPr>
          <a:xfrm>
            <a:off x="975240" y="539280"/>
            <a:ext cx="11053800" cy="1871279"/>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sz="6000">
                <a:latin typeface="Lucida Grande" pitchFamily="18"/>
              </a:rPr>
              <a:t>Résultats de l'étude sur le flux sanguin avec RENU 28</a:t>
            </a:r>
          </a:p>
        </p:txBody>
      </p:sp>
      <p:sp>
        <p:nvSpPr>
          <p:cNvPr id="3" name="Shape 606"/>
          <p:cNvSpPr txBox="1">
            <a:spLocks noGrp="1"/>
          </p:cNvSpPr>
          <p:nvPr>
            <p:ph type="body" idx="4294967295"/>
          </p:nvPr>
        </p:nvSpPr>
        <p:spPr/>
        <p:txBody>
          <a:bodyPr lIns="90000" tIns="45000" rIns="90000" bIns="45000"/>
          <a:lstStyle>
            <a:defPPr marL="432000" marR="57960" lvl="0" indent="-324000" algn="ctr">
              <a:spcBef>
                <a:spcPts val="0"/>
              </a:spcBef>
              <a:spcAft>
                <a:spcPts val="1417"/>
              </a:spcAft>
              <a:buSzPct val="45000"/>
              <a:buFont typeface="StarSymbol"/>
              <a:buNone/>
              <a:defRPr lang="en-CA" sz="4400" b="0" i="0" u="none" strike="noStrike" kern="1200" spc="0">
                <a:ln>
                  <a:noFill/>
                </a:ln>
                <a:solidFill>
                  <a:srgbClr val="535353"/>
                </a:solidFill>
                <a:latin typeface="Lucida Grande"/>
                <a:ea typeface="Lucida Grande"/>
                <a:cs typeface="Lucida Grande"/>
              </a:defRPr>
            </a:defPPr>
            <a:lvl1pPr marL="432000" marR="57960" lvl="0" indent="-324000" algn="ctr">
              <a:spcBef>
                <a:spcPts val="0"/>
              </a:spcBef>
              <a:spcAft>
                <a:spcPts val="1417"/>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1pPr>
            <a:lvl2pPr marL="864000" marR="57960" lvl="1" indent="-324000" algn="ctr">
              <a:spcBef>
                <a:spcPts val="0"/>
              </a:spcBef>
              <a:spcAft>
                <a:spcPts val="1134"/>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2pPr>
            <a:lvl3pPr marL="1295999" marR="57960" lvl="2" indent="-288000" algn="ctr">
              <a:spcBef>
                <a:spcPts val="0"/>
              </a:spcBef>
              <a:spcAft>
                <a:spcPts val="850"/>
              </a:spcAft>
              <a:buSzPct val="45000"/>
              <a:buFont typeface="StarSymbol"/>
              <a:buChar char="●"/>
              <a:defRPr lang="en-CA" sz="4400" b="0" i="0" u="none" strike="noStrike" kern="1200" spc="0">
                <a:ln>
                  <a:noFill/>
                </a:ln>
                <a:solidFill>
                  <a:srgbClr val="535353"/>
                </a:solidFill>
                <a:latin typeface="Lucida Grande"/>
                <a:ea typeface="Lucida Grande"/>
                <a:cs typeface="Lucida Grande"/>
              </a:defRPr>
            </a:lvl3pPr>
            <a:lvl4pPr marL="1728000" marR="57960" lvl="3" indent="-216000" algn="ctr">
              <a:spcBef>
                <a:spcPts val="0"/>
              </a:spcBef>
              <a:spcAft>
                <a:spcPts val="567"/>
              </a:spcAft>
              <a:buSzPct val="75000"/>
              <a:buFont typeface="StarSymbol"/>
              <a:buChar char="–"/>
              <a:defRPr lang="en-CA" sz="4400" b="0" i="0" u="none" strike="noStrike" kern="1200" spc="0">
                <a:ln>
                  <a:noFill/>
                </a:ln>
                <a:solidFill>
                  <a:srgbClr val="535353"/>
                </a:solidFill>
                <a:latin typeface="Lucida Grande"/>
                <a:ea typeface="Lucida Grande"/>
                <a:cs typeface="Lucida Grande"/>
              </a:defRPr>
            </a:lvl4pPr>
            <a:lvl5pPr marL="2160000" marR="57960" lvl="4"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5pPr>
            <a:lvl6pPr marL="2592000" marR="57960" lvl="5"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6pPr>
            <a:lvl7pPr marL="3024000" marR="57960" lvl="6"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7pPr>
            <a:lvl8pPr marL="3456000" marR="57960" lvl="7"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8pPr>
            <a:lvl9pPr marL="3887999" marR="57960" lvl="8" indent="-216000" algn="ctr">
              <a:spcBef>
                <a:spcPts val="0"/>
              </a:spcBef>
              <a:spcAft>
                <a:spcPts val="283"/>
              </a:spcAft>
              <a:buSzPct val="45000"/>
              <a:buFont typeface="StarSymbol"/>
              <a:buChar char="●"/>
              <a:defRPr lang="en-CA" sz="2000" b="0" i="0" u="none" strike="noStrike" kern="1200" spc="0">
                <a:ln>
                  <a:noFill/>
                </a:ln>
                <a:solidFill>
                  <a:srgbClr val="535353"/>
                </a:solidFill>
                <a:latin typeface="Lucida Grande"/>
                <a:ea typeface="Lucida Grande"/>
                <a:cs typeface="Lucida Grande"/>
              </a:defRPr>
            </a:lvl9pPr>
          </a:lstStyle>
          <a:p>
            <a:pPr lvl="0">
              <a:buNone/>
            </a:pPr>
            <a:endParaRPr lang="en-CA">
              <a:latin typeface="" pitchFamily="18"/>
            </a:endParaRPr>
          </a:p>
        </p:txBody>
      </p:sp>
      <p:pic>
        <p:nvPicPr>
          <p:cNvPr id="4" name="image19.png"/>
          <p:cNvPicPr>
            <a:picLocks noChangeAspect="1"/>
          </p:cNvPicPr>
          <p:nvPr/>
        </p:nvPicPr>
        <p:blipFill>
          <a:blip r:embed="rId3">
            <a:lum/>
            <a:alphaModFix/>
          </a:blip>
          <a:srcRect/>
          <a:stretch>
            <a:fillRect/>
          </a:stretch>
        </p:blipFill>
        <p:spPr>
          <a:xfrm>
            <a:off x="1490040" y="2522520"/>
            <a:ext cx="10024200" cy="6113879"/>
          </a:xfrm>
          <a:prstGeom prst="rect">
            <a:avLst/>
          </a:prstGeom>
          <a:noFill/>
          <a:ln>
            <a:noFill/>
          </a:ln>
        </p:spPr>
      </p:pic>
      <p:sp>
        <p:nvSpPr>
          <p:cNvPr id="5" name="ZoneTexte 4"/>
          <p:cNvSpPr txBox="1"/>
          <p:nvPr/>
        </p:nvSpPr>
        <p:spPr>
          <a:xfrm>
            <a:off x="2181920" y="8189168"/>
            <a:ext cx="10009112" cy="646331"/>
          </a:xfrm>
          <a:prstGeom prst="rect">
            <a:avLst/>
          </a:prstGeom>
          <a:solidFill>
            <a:schemeClr val="bg1"/>
          </a:solidFill>
        </p:spPr>
        <p:txBody>
          <a:bodyPr wrap="square" rtlCol="0">
            <a:spAutoFit/>
          </a:bodyPr>
          <a:lstStyle/>
          <a:p>
            <a:r>
              <a:rPr lang="fr-CA" dirty="0" smtClean="0"/>
              <a:t>Indique une amélioration significative en comparaison avec le point de départ ou avec une zone non traitée</a:t>
            </a:r>
            <a:endParaRPr lang="fr-CA" dirty="0"/>
          </a:p>
        </p:txBody>
      </p:sp>
      <p:sp>
        <p:nvSpPr>
          <p:cNvPr id="6" name="ZoneTexte 5"/>
          <p:cNvSpPr txBox="1"/>
          <p:nvPr/>
        </p:nvSpPr>
        <p:spPr>
          <a:xfrm rot="16200000">
            <a:off x="53038" y="4516760"/>
            <a:ext cx="3888432" cy="369332"/>
          </a:xfrm>
          <a:prstGeom prst="rect">
            <a:avLst/>
          </a:prstGeom>
          <a:solidFill>
            <a:schemeClr val="bg1"/>
          </a:solidFill>
        </p:spPr>
        <p:txBody>
          <a:bodyPr wrap="square" rtlCol="0">
            <a:spAutoFit/>
          </a:bodyPr>
          <a:lstStyle/>
          <a:p>
            <a:r>
              <a:rPr lang="fr-CA" dirty="0" smtClean="0"/>
              <a:t>Zone de perfusion arbitraire</a:t>
            </a:r>
            <a:endParaRPr lang="fr-CA" dirty="0"/>
          </a:p>
        </p:txBody>
      </p:sp>
      <p:sp>
        <p:nvSpPr>
          <p:cNvPr id="7" name="ZoneTexte 6"/>
          <p:cNvSpPr txBox="1"/>
          <p:nvPr/>
        </p:nvSpPr>
        <p:spPr>
          <a:xfrm>
            <a:off x="2974008" y="7037040"/>
            <a:ext cx="1008112" cy="646331"/>
          </a:xfrm>
          <a:prstGeom prst="rect">
            <a:avLst/>
          </a:prstGeom>
          <a:solidFill>
            <a:schemeClr val="bg1"/>
          </a:solidFill>
        </p:spPr>
        <p:txBody>
          <a:bodyPr wrap="square" rtlCol="0">
            <a:spAutoFit/>
          </a:bodyPr>
          <a:lstStyle/>
          <a:p>
            <a:r>
              <a:rPr lang="fr-CA" dirty="0" smtClean="0"/>
              <a:t>Point de départ</a:t>
            </a:r>
            <a:endParaRPr lang="fr-CA" dirty="0"/>
          </a:p>
        </p:txBody>
      </p:sp>
      <p:sp>
        <p:nvSpPr>
          <p:cNvPr id="8" name="ZoneTexte 7"/>
          <p:cNvSpPr txBox="1"/>
          <p:nvPr/>
        </p:nvSpPr>
        <p:spPr>
          <a:xfrm>
            <a:off x="4198144" y="7037040"/>
            <a:ext cx="1224136" cy="646331"/>
          </a:xfrm>
          <a:prstGeom prst="rect">
            <a:avLst/>
          </a:prstGeom>
          <a:solidFill>
            <a:schemeClr val="bg1"/>
          </a:solidFill>
        </p:spPr>
        <p:txBody>
          <a:bodyPr wrap="square" rtlCol="0">
            <a:spAutoFit/>
          </a:bodyPr>
          <a:lstStyle/>
          <a:p>
            <a:r>
              <a:rPr lang="fr-CA" dirty="0" smtClean="0"/>
              <a:t>Effets immédiats</a:t>
            </a:r>
            <a:endParaRPr lang="fr-CA" dirty="0"/>
          </a:p>
        </p:txBody>
      </p:sp>
      <p:sp>
        <p:nvSpPr>
          <p:cNvPr id="9" name="ZoneTexte 8"/>
          <p:cNvSpPr txBox="1"/>
          <p:nvPr/>
        </p:nvSpPr>
        <p:spPr>
          <a:xfrm>
            <a:off x="6862440" y="7541096"/>
            <a:ext cx="1872208" cy="369332"/>
          </a:xfrm>
          <a:prstGeom prst="rect">
            <a:avLst/>
          </a:prstGeom>
          <a:solidFill>
            <a:schemeClr val="bg1"/>
          </a:solidFill>
        </p:spPr>
        <p:txBody>
          <a:bodyPr wrap="square" rtlCol="0">
            <a:spAutoFit/>
          </a:bodyPr>
          <a:lstStyle/>
          <a:p>
            <a:r>
              <a:rPr lang="fr-CA" dirty="0" smtClean="0"/>
              <a:t>Aucun traitement</a:t>
            </a:r>
            <a:endParaRPr lang="fr-CA" dirty="0"/>
          </a:p>
        </p:txBody>
      </p:sp>
    </p:spTree>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name="Clinical Trials">
    <p:spTree>
      <p:nvGrpSpPr>
        <p:cNvPr id="1" name=""/>
        <p:cNvGrpSpPr/>
        <p:nvPr/>
      </p:nvGrpSpPr>
      <p:grpSpPr>
        <a:xfrm>
          <a:off x="0" y="0"/>
          <a:ext cx="0" cy="0"/>
          <a:chOff x="0" y="0"/>
          <a:chExt cx="0" cy="0"/>
        </a:xfrm>
      </p:grpSpPr>
      <p:sp>
        <p:nvSpPr>
          <p:cNvPr id="2" name="Shape 609"/>
          <p:cNvSpPr txBox="1">
            <a:spLocks noGrp="1"/>
          </p:cNvSpPr>
          <p:nvPr>
            <p:ph type="title" idx="4294967295"/>
          </p:nvPr>
        </p:nvSpPr>
        <p:spPr>
          <a:xfrm>
            <a:off x="1270080" y="157320"/>
            <a:ext cx="10464480" cy="1798200"/>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a:solidFill>
                  <a:srgbClr val="000000"/>
                </a:solidFill>
                <a:latin typeface="Lucida Grande" pitchFamily="18"/>
              </a:rPr>
              <a:t>Essais cliniques</a:t>
            </a:r>
          </a:p>
        </p:txBody>
      </p:sp>
      <p:sp>
        <p:nvSpPr>
          <p:cNvPr id="3" name="Shape 610"/>
          <p:cNvSpPr/>
          <p:nvPr/>
        </p:nvSpPr>
        <p:spPr>
          <a:xfrm>
            <a:off x="627480" y="2693880"/>
            <a:ext cx="12358800" cy="6005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spAutoFit/>
          </a:bodyPr>
          <a:lstStyle/>
          <a:p>
            <a:pPr marL="0" marR="0" lvl="0" indent="0" algn="l" rtl="0" hangingPunct="0">
              <a:lnSpc>
                <a:spcPct val="100000"/>
              </a:lnSpc>
              <a:spcBef>
                <a:spcPts val="2001"/>
              </a:spcBef>
              <a:spcAft>
                <a:spcPts val="0"/>
              </a:spcAft>
              <a:buClr>
                <a:srgbClr val="FFFFFF"/>
              </a:buClr>
              <a:buSzPct val="100000"/>
              <a:buFont typeface="StarSymbol"/>
              <a:buChar char="•"/>
              <a:tabLst/>
            </a:pPr>
            <a:r>
              <a:rPr lang="en-CA" sz="4200" b="0" i="0" u="none" strike="noStrike" kern="1200" spc="0">
                <a:ln>
                  <a:noFill/>
                </a:ln>
                <a:solidFill>
                  <a:srgbClr val="535353"/>
                </a:solidFill>
                <a:latin typeface="Gill Sans SemiBold" pitchFamily="18"/>
                <a:ea typeface="Gill Sans SemiBold" pitchFamily="2"/>
                <a:cs typeface="Gill Sans SemiBold" pitchFamily="2"/>
              </a:rPr>
              <a:t>Améliorations de la peau faciale</a:t>
            </a:r>
          </a:p>
          <a:p>
            <a:pPr marL="0" marR="0" lvl="0" indent="0" algn="l" rtl="0" hangingPunct="0">
              <a:lnSpc>
                <a:spcPct val="100000"/>
              </a:lnSpc>
              <a:spcBef>
                <a:spcPts val="2001"/>
              </a:spcBef>
              <a:spcAft>
                <a:spcPts val="0"/>
              </a:spcAft>
              <a:buClr>
                <a:srgbClr val="FFFFFF"/>
              </a:buClr>
              <a:buSzPct val="100000"/>
              <a:buFont typeface="StarSymbol"/>
              <a:buChar char="•"/>
              <a:tabLst/>
            </a:pPr>
            <a:r>
              <a:rPr lang="en-CA" sz="4200" b="0" i="0" u="none" strike="noStrike" kern="1200" spc="0">
                <a:ln>
                  <a:noFill/>
                </a:ln>
                <a:solidFill>
                  <a:srgbClr val="535353"/>
                </a:solidFill>
                <a:latin typeface="Gill Sans SemiBold" pitchFamily="18"/>
                <a:ea typeface="Gill Sans SemiBold" pitchFamily="2"/>
                <a:cs typeface="Gill Sans SemiBold" pitchFamily="2"/>
              </a:rPr>
              <a:t>Rides autour des yeux 21 % moins profondes</a:t>
            </a:r>
          </a:p>
          <a:p>
            <a:pPr marL="0" marR="0" lvl="0" indent="0" algn="l" rtl="0" hangingPunct="0">
              <a:lnSpc>
                <a:spcPct val="100000"/>
              </a:lnSpc>
              <a:spcBef>
                <a:spcPts val="2001"/>
              </a:spcBef>
              <a:spcAft>
                <a:spcPts val="0"/>
              </a:spcAft>
              <a:buClr>
                <a:srgbClr val="FFFFFF"/>
              </a:buClr>
              <a:buSzPct val="100000"/>
              <a:buFont typeface="StarSymbol"/>
              <a:buChar char="•"/>
              <a:tabLst/>
            </a:pPr>
            <a:r>
              <a:rPr lang="en-CA" sz="4200" b="0" i="0" u="none" strike="noStrike" kern="1200" spc="0">
                <a:ln>
                  <a:noFill/>
                </a:ln>
                <a:solidFill>
                  <a:srgbClr val="535353"/>
                </a:solidFill>
                <a:latin typeface="Gill Sans SemiBold" pitchFamily="18"/>
                <a:ea typeface="Gill Sans SemiBold" pitchFamily="2"/>
                <a:cs typeface="Gill Sans SemiBold" pitchFamily="2"/>
              </a:rPr>
              <a:t>Rides en général 23 % moins profondes</a:t>
            </a:r>
          </a:p>
          <a:p>
            <a:pPr marL="0" marR="0" lvl="0" indent="0" algn="l" rtl="0" hangingPunct="0">
              <a:lnSpc>
                <a:spcPct val="100000"/>
              </a:lnSpc>
              <a:spcBef>
                <a:spcPts val="2001"/>
              </a:spcBef>
              <a:spcAft>
                <a:spcPts val="0"/>
              </a:spcAft>
              <a:buClr>
                <a:srgbClr val="FFFFFF"/>
              </a:buClr>
              <a:buSzPct val="100000"/>
              <a:buFont typeface="StarSymbol"/>
              <a:buChar char="•"/>
              <a:tabLst/>
            </a:pPr>
            <a:r>
              <a:rPr lang="en-CA" sz="4200" b="0" i="0" u="none" strike="noStrike" kern="1200" spc="0">
                <a:ln>
                  <a:noFill/>
                </a:ln>
                <a:solidFill>
                  <a:srgbClr val="535353"/>
                </a:solidFill>
                <a:latin typeface="Gill Sans SemiBold" pitchFamily="18"/>
                <a:ea typeface="Gill Sans SemiBold" pitchFamily="2"/>
                <a:cs typeface="Gill Sans SemiBold" pitchFamily="2"/>
              </a:rPr>
              <a:t>Texture de la peau faciale améliorée de 23 %</a:t>
            </a:r>
          </a:p>
          <a:p>
            <a:pPr marL="0" marR="0" lvl="0" indent="0" algn="l" rtl="0" hangingPunct="0">
              <a:lnSpc>
                <a:spcPct val="100000"/>
              </a:lnSpc>
              <a:spcBef>
                <a:spcPts val="2001"/>
              </a:spcBef>
              <a:spcAft>
                <a:spcPts val="0"/>
              </a:spcAft>
              <a:buClr>
                <a:srgbClr val="FFFFFF"/>
              </a:buClr>
              <a:buSzPct val="100000"/>
              <a:buFont typeface="StarSymbol"/>
              <a:buChar char="•"/>
              <a:tabLst/>
            </a:pPr>
            <a:r>
              <a:rPr lang="en-CA" sz="4200" b="0" i="0" u="none" strike="noStrike" kern="1200" spc="0">
                <a:ln>
                  <a:noFill/>
                </a:ln>
                <a:solidFill>
                  <a:srgbClr val="535353"/>
                </a:solidFill>
                <a:latin typeface="Gill Sans SemiBold" pitchFamily="18"/>
                <a:ea typeface="Gill Sans SemiBold" pitchFamily="2"/>
                <a:cs typeface="Gill Sans SemiBold" pitchFamily="2"/>
              </a:rPr>
              <a:t>Peau 23 % plus lisse</a:t>
            </a:r>
          </a:p>
          <a:p>
            <a:pPr marL="0" marR="0" lvl="0" indent="0" algn="l" rtl="0" hangingPunct="0">
              <a:lnSpc>
                <a:spcPct val="100000"/>
              </a:lnSpc>
              <a:spcBef>
                <a:spcPts val="2001"/>
              </a:spcBef>
              <a:spcAft>
                <a:spcPts val="0"/>
              </a:spcAft>
              <a:buClr>
                <a:srgbClr val="FFFFFF"/>
              </a:buClr>
              <a:buSzPct val="100000"/>
              <a:buFont typeface="StarSymbol"/>
              <a:buChar char="•"/>
              <a:tabLst/>
            </a:pPr>
            <a:r>
              <a:rPr lang="en-CA" sz="4200" b="0" i="0" u="none" strike="noStrike" kern="1200" spc="0">
                <a:ln>
                  <a:noFill/>
                </a:ln>
                <a:solidFill>
                  <a:srgbClr val="535353"/>
                </a:solidFill>
                <a:latin typeface="Gill Sans SemiBold" pitchFamily="18"/>
                <a:ea typeface="Gill Sans SemiBold" pitchFamily="2"/>
                <a:cs typeface="Gill Sans SemiBold" pitchFamily="2"/>
              </a:rPr>
              <a:t>Élasticité accrue de 22 %</a:t>
            </a:r>
          </a:p>
          <a:p>
            <a:pPr marL="0" marR="0" lvl="0" indent="0" algn="l" rtl="0" hangingPunct="0">
              <a:lnSpc>
                <a:spcPct val="100000"/>
              </a:lnSpc>
              <a:spcBef>
                <a:spcPts val="2001"/>
              </a:spcBef>
              <a:spcAft>
                <a:spcPts val="0"/>
              </a:spcAft>
              <a:buClr>
                <a:srgbClr val="FFFFFF"/>
              </a:buClr>
              <a:buSzPct val="100000"/>
              <a:buFont typeface="StarSymbol"/>
              <a:buChar char="•"/>
              <a:tabLst/>
            </a:pPr>
            <a:r>
              <a:rPr lang="en-CA" sz="4200" b="0" i="0" u="none" strike="noStrike" kern="1200" spc="0">
                <a:ln>
                  <a:noFill/>
                </a:ln>
                <a:solidFill>
                  <a:srgbClr val="535353"/>
                </a:solidFill>
                <a:latin typeface="Gill Sans SemiBold" pitchFamily="18"/>
                <a:ea typeface="Gill Sans SemiBold" pitchFamily="2"/>
                <a:cs typeface="Gill Sans SemiBold" pitchFamily="2"/>
              </a:rPr>
              <a:t>Hydratation accrue de 11 %</a:t>
            </a:r>
          </a:p>
        </p:txBody>
      </p:sp>
      <p:pic>
        <p:nvPicPr>
          <p:cNvPr id="4" name="asea-renu-dermatest.png"/>
          <p:cNvPicPr>
            <a:picLocks noChangeAspect="1"/>
          </p:cNvPicPr>
          <p:nvPr/>
        </p:nvPicPr>
        <p:blipFill>
          <a:blip r:embed="rId3">
            <a:lum/>
            <a:alphaModFix/>
          </a:blip>
          <a:srcRect/>
          <a:stretch>
            <a:fillRect/>
          </a:stretch>
        </p:blipFill>
        <p:spPr>
          <a:xfrm>
            <a:off x="7076520" y="6075000"/>
            <a:ext cx="4727159" cy="1960920"/>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name="Clinical Trials">
    <p:spTree>
      <p:nvGrpSpPr>
        <p:cNvPr id="1" name=""/>
        <p:cNvGrpSpPr/>
        <p:nvPr/>
      </p:nvGrpSpPr>
      <p:grpSpPr>
        <a:xfrm>
          <a:off x="0" y="0"/>
          <a:ext cx="0" cy="0"/>
          <a:chOff x="0" y="0"/>
          <a:chExt cx="0" cy="0"/>
        </a:xfrm>
      </p:grpSpPr>
      <p:sp>
        <p:nvSpPr>
          <p:cNvPr id="2" name="Shape 615"/>
          <p:cNvSpPr txBox="1">
            <a:spLocks noGrp="1"/>
          </p:cNvSpPr>
          <p:nvPr>
            <p:ph type="title" idx="4294967295"/>
          </p:nvPr>
        </p:nvSpPr>
        <p:spPr>
          <a:xfrm>
            <a:off x="1270080" y="169560"/>
            <a:ext cx="10464480" cy="1798200"/>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a:solidFill>
                  <a:srgbClr val="000000"/>
                </a:solidFill>
                <a:latin typeface="Lucida Grande" pitchFamily="18"/>
              </a:rPr>
              <a:t>Essais cliniques</a:t>
            </a:r>
          </a:p>
        </p:txBody>
      </p:sp>
      <p:sp>
        <p:nvSpPr>
          <p:cNvPr id="3" name="Shape 616"/>
          <p:cNvSpPr/>
          <p:nvPr/>
        </p:nvSpPr>
        <p:spPr>
          <a:xfrm>
            <a:off x="627480" y="2125080"/>
            <a:ext cx="12358800" cy="2738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spAutoFit/>
          </a:bodyPr>
          <a:lstStyle/>
          <a:p>
            <a:pPr marL="0" marR="0" lvl="0" indent="0" algn="l" rtl="0" hangingPunct="0">
              <a:lnSpc>
                <a:spcPct val="100000"/>
              </a:lnSpc>
              <a:spcBef>
                <a:spcPts val="700"/>
              </a:spcBef>
              <a:spcAft>
                <a:spcPts val="0"/>
              </a:spcAft>
              <a:buClr>
                <a:srgbClr val="FFFFFF"/>
              </a:buClr>
              <a:buSzPct val="100000"/>
              <a:buFont typeface="StarSymbol"/>
              <a:buChar char="•"/>
              <a:tabLst/>
            </a:pPr>
            <a:r>
              <a:rPr lang="en-CA" sz="4200" b="0" i="0" u="none" strike="noStrike" kern="1200" spc="0">
                <a:ln>
                  <a:noFill/>
                </a:ln>
                <a:solidFill>
                  <a:srgbClr val="535353"/>
                </a:solidFill>
                <a:latin typeface="Gill Sans SemiBold" pitchFamily="18"/>
                <a:ea typeface="Gill Sans SemiBold" pitchFamily="2"/>
                <a:cs typeface="Gill Sans SemiBold" pitchFamily="2"/>
              </a:rPr>
              <a:t>Essai RENU 28 contre la cellulite</a:t>
            </a:r>
          </a:p>
          <a:p>
            <a:pPr marL="0" marR="0" lvl="0" indent="0" algn="l" rtl="0" hangingPunct="0">
              <a:lnSpc>
                <a:spcPct val="100000"/>
              </a:lnSpc>
              <a:spcBef>
                <a:spcPts val="700"/>
              </a:spcBef>
              <a:spcAft>
                <a:spcPts val="0"/>
              </a:spcAft>
              <a:buClr>
                <a:srgbClr val="FFFFFF"/>
              </a:buClr>
              <a:buSzPct val="100000"/>
              <a:buFont typeface="StarSymbol"/>
              <a:buChar char="•"/>
              <a:tabLst/>
            </a:pPr>
            <a:r>
              <a:rPr lang="en-CA" sz="4200" b="0" i="0" u="none" strike="noStrike" kern="1200" spc="0">
                <a:ln>
                  <a:noFill/>
                </a:ln>
                <a:solidFill>
                  <a:srgbClr val="535353"/>
                </a:solidFill>
                <a:latin typeface="Gill Sans SemiBold" pitchFamily="18"/>
                <a:ea typeface="Gill Sans SemiBold" pitchFamily="2"/>
                <a:cs typeface="Gill Sans SemiBold" pitchFamily="2"/>
              </a:rPr>
              <a:t>Élasticité améliorée de 16,5 %</a:t>
            </a:r>
          </a:p>
          <a:p>
            <a:pPr marL="0" marR="0" lvl="0" indent="0" algn="l" rtl="0" hangingPunct="0">
              <a:lnSpc>
                <a:spcPct val="100000"/>
              </a:lnSpc>
              <a:spcBef>
                <a:spcPts val="700"/>
              </a:spcBef>
              <a:spcAft>
                <a:spcPts val="0"/>
              </a:spcAft>
              <a:buClr>
                <a:srgbClr val="FFFFFF"/>
              </a:buClr>
              <a:buSzPct val="100000"/>
              <a:buFont typeface="StarSymbol"/>
              <a:buChar char="•"/>
              <a:tabLst/>
            </a:pPr>
            <a:r>
              <a:rPr lang="en-CA" sz="4200" b="0" i="0" u="none" strike="noStrike" kern="1200" spc="0">
                <a:ln>
                  <a:noFill/>
                </a:ln>
                <a:solidFill>
                  <a:srgbClr val="535353"/>
                </a:solidFill>
                <a:latin typeface="Gill Sans SemiBold" pitchFamily="18"/>
                <a:ea typeface="Gill Sans SemiBold" pitchFamily="2"/>
                <a:cs typeface="Gill Sans SemiBold" pitchFamily="2"/>
              </a:rPr>
              <a:t>Diminution de la taille des lobules adipeux de 10,5 % à 12 %</a:t>
            </a:r>
          </a:p>
        </p:txBody>
      </p:sp>
      <p:pic>
        <p:nvPicPr>
          <p:cNvPr id="4" name="dermatest logo.jpg"/>
          <p:cNvPicPr>
            <a:picLocks noChangeAspect="1"/>
          </p:cNvPicPr>
          <p:nvPr/>
        </p:nvPicPr>
        <p:blipFill>
          <a:blip r:embed="rId3">
            <a:lum/>
            <a:alphaModFix/>
          </a:blip>
          <a:srcRect/>
          <a:stretch>
            <a:fillRect/>
          </a:stretch>
        </p:blipFill>
        <p:spPr>
          <a:xfrm>
            <a:off x="9973440" y="8411400"/>
            <a:ext cx="2473200" cy="768599"/>
          </a:xfrm>
          <a:prstGeom prst="rect">
            <a:avLst/>
          </a:prstGeom>
          <a:noFill/>
          <a:ln>
            <a:noFill/>
          </a:ln>
        </p:spPr>
      </p:pic>
      <p:pic>
        <p:nvPicPr>
          <p:cNvPr id="5" name="pasted-image.png"/>
          <p:cNvPicPr>
            <a:picLocks noChangeAspect="1"/>
          </p:cNvPicPr>
          <p:nvPr/>
        </p:nvPicPr>
        <p:blipFill>
          <a:blip r:embed="rId4">
            <a:lum/>
            <a:alphaModFix/>
          </a:blip>
          <a:srcRect/>
          <a:stretch>
            <a:fillRect/>
          </a:stretch>
        </p:blipFill>
        <p:spPr>
          <a:xfrm>
            <a:off x="4485600" y="4555440"/>
            <a:ext cx="4465080" cy="4872240"/>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1500"/>
                            </p:stCondLst>
                            <p:childTnLst>
                              <p:par>
                                <p:cTn id="5" presetClass="entr" fill="hold" nodeType="afterEffect">
                                  <p:stCondLst>
                                    <p:cond delay="0"/>
                                  </p:stCondLst>
                                  <p:childTnLst>
                                    <p:set>
                                      <p:cBhvr>
                                        <p:cTn id="6" fill="hold"/>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name="RENU 28">
    <p:spTree>
      <p:nvGrpSpPr>
        <p:cNvPr id="1" name=""/>
        <p:cNvGrpSpPr/>
        <p:nvPr/>
      </p:nvGrpSpPr>
      <p:grpSpPr>
        <a:xfrm>
          <a:off x="0" y="0"/>
          <a:ext cx="0" cy="0"/>
          <a:chOff x="0" y="0"/>
          <a:chExt cx="0" cy="0"/>
        </a:xfrm>
      </p:grpSpPr>
      <p:sp>
        <p:nvSpPr>
          <p:cNvPr id="2" name="Shape 622"/>
          <p:cNvSpPr txBox="1">
            <a:spLocks noGrp="1"/>
          </p:cNvSpPr>
          <p:nvPr>
            <p:ph type="title" idx="4294967295"/>
          </p:nvPr>
        </p:nvSpPr>
        <p:spPr>
          <a:xfrm>
            <a:off x="-2568600" y="-106560"/>
            <a:ext cx="12293280" cy="1841039"/>
          </a:xfrm>
        </p:spPr>
        <p:txBody>
          <a:bodyPr lIns="0" tIns="0" rIns="0" bIns="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a:solidFill>
                  <a:srgbClr val="000000"/>
                </a:solidFill>
                <a:latin typeface="Lucida Grande" pitchFamily="18"/>
              </a:rPr>
              <a:t>RENU 28</a:t>
            </a:r>
          </a:p>
        </p:txBody>
      </p:sp>
      <p:pic>
        <p:nvPicPr>
          <p:cNvPr id="3" name="ASEA Molecules 1.png"/>
          <p:cNvPicPr>
            <a:picLocks noChangeAspect="1"/>
          </p:cNvPicPr>
          <p:nvPr/>
        </p:nvPicPr>
        <p:blipFill>
          <a:blip r:embed="rId3">
            <a:lum/>
            <a:alphaModFix/>
          </a:blip>
          <a:srcRect/>
          <a:stretch>
            <a:fillRect/>
          </a:stretch>
        </p:blipFill>
        <p:spPr>
          <a:xfrm rot="7399800">
            <a:off x="10091350" y="-230772"/>
            <a:ext cx="1510919" cy="3408120"/>
          </a:xfrm>
          <a:prstGeom prst="rect">
            <a:avLst/>
          </a:prstGeom>
          <a:noFill/>
          <a:ln>
            <a:noFill/>
          </a:ln>
        </p:spPr>
      </p:pic>
      <p:pic>
        <p:nvPicPr>
          <p:cNvPr id="4" name="image4.jpg"/>
          <p:cNvPicPr>
            <a:picLocks noChangeAspect="1"/>
          </p:cNvPicPr>
          <p:nvPr/>
        </p:nvPicPr>
        <p:blipFill>
          <a:blip r:embed="rId4">
            <a:lum/>
            <a:alphaModFix/>
          </a:blip>
          <a:srcRect/>
          <a:stretch>
            <a:fillRect/>
          </a:stretch>
        </p:blipFill>
        <p:spPr>
          <a:xfrm>
            <a:off x="6673320" y="4114800"/>
            <a:ext cx="5572440" cy="4771440"/>
          </a:xfrm>
          <a:prstGeom prst="rect">
            <a:avLst/>
          </a:prstGeom>
          <a:noFill/>
          <a:ln>
            <a:noFill/>
          </a:ln>
        </p:spPr>
      </p:pic>
      <p:pic>
        <p:nvPicPr>
          <p:cNvPr id="5" name="image5.png"/>
          <p:cNvPicPr>
            <a:picLocks noChangeAspect="1"/>
          </p:cNvPicPr>
          <p:nvPr/>
        </p:nvPicPr>
        <p:blipFill>
          <a:blip r:embed="rId5">
            <a:lum/>
            <a:alphaModFix/>
          </a:blip>
          <a:srcRect/>
          <a:stretch>
            <a:fillRect/>
          </a:stretch>
        </p:blipFill>
        <p:spPr>
          <a:xfrm>
            <a:off x="956159" y="4114800"/>
            <a:ext cx="5688000" cy="4771440"/>
          </a:xfrm>
          <a:prstGeom prst="rect">
            <a:avLst/>
          </a:prstGeom>
          <a:noFill/>
          <a:ln>
            <a:noFill/>
          </a:ln>
        </p:spPr>
      </p:pic>
      <p:sp>
        <p:nvSpPr>
          <p:cNvPr id="6" name="Shape 626"/>
          <p:cNvSpPr/>
          <p:nvPr/>
        </p:nvSpPr>
        <p:spPr>
          <a:xfrm>
            <a:off x="3381840" y="3032640"/>
            <a:ext cx="6240960" cy="7419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50760" tIns="50760" rIns="50760" bIns="50760" anchor="ctr" anchorCtr="0" compatLnSpc="0">
            <a:spAutoFit/>
          </a:bodyPr>
          <a:lstStyle/>
          <a:p>
            <a:pPr marL="0" marR="0" lvl="0" indent="0" algn="ctr" rtl="0" hangingPunct="0">
              <a:lnSpc>
                <a:spcPct val="100000"/>
              </a:lnSpc>
              <a:spcBef>
                <a:spcPts val="0"/>
              </a:spcBef>
              <a:spcAft>
                <a:spcPts val="0"/>
              </a:spcAft>
              <a:buNone/>
              <a:tabLst/>
            </a:pPr>
            <a:r>
              <a:rPr lang="en-CA" sz="4200" b="0" i="0" u="none" strike="noStrike" kern="1200" spc="0">
                <a:ln>
                  <a:noFill/>
                </a:ln>
                <a:solidFill>
                  <a:srgbClr val="535353"/>
                </a:solidFill>
                <a:latin typeface="Gill Sans Light" pitchFamily="18"/>
                <a:ea typeface="Gill Sans Light" pitchFamily="2"/>
                <a:cs typeface="Gill Sans Light" pitchFamily="2"/>
              </a:rPr>
              <a:t>19 mars 2014    16 avril 2014</a:t>
            </a:r>
          </a:p>
        </p:txBody>
      </p:sp>
    </p:spTree>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name="RENU 28">
    <p:spTree>
      <p:nvGrpSpPr>
        <p:cNvPr id="1" name=""/>
        <p:cNvGrpSpPr/>
        <p:nvPr/>
      </p:nvGrpSpPr>
      <p:grpSpPr>
        <a:xfrm>
          <a:off x="0" y="0"/>
          <a:ext cx="0" cy="0"/>
          <a:chOff x="0" y="0"/>
          <a:chExt cx="0" cy="0"/>
        </a:xfrm>
      </p:grpSpPr>
      <p:sp>
        <p:nvSpPr>
          <p:cNvPr id="2" name="Shape 630"/>
          <p:cNvSpPr txBox="1">
            <a:spLocks noGrp="1"/>
          </p:cNvSpPr>
          <p:nvPr>
            <p:ph type="title" idx="4294967295"/>
          </p:nvPr>
        </p:nvSpPr>
        <p:spPr>
          <a:xfrm>
            <a:off x="-2568600" y="-106560"/>
            <a:ext cx="12293280" cy="1841039"/>
          </a:xfrm>
        </p:spPr>
        <p:txBody>
          <a:bodyPr lIns="0" tIns="0" rIns="0" bIns="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a:solidFill>
                  <a:srgbClr val="000000"/>
                </a:solidFill>
                <a:latin typeface="Lucida Grande" pitchFamily="18"/>
              </a:rPr>
              <a:t>RENU 28</a:t>
            </a:r>
          </a:p>
        </p:txBody>
      </p:sp>
      <p:pic>
        <p:nvPicPr>
          <p:cNvPr id="3" name="droppedImage.pdf"/>
          <p:cNvPicPr>
            <a:picLocks noChangeAspect="1"/>
          </p:cNvPicPr>
          <p:nvPr/>
        </p:nvPicPr>
        <p:blipFill>
          <a:blip r:embed="rId3">
            <a:lum/>
            <a:alphaModFix/>
          </a:blip>
          <a:srcRect/>
          <a:stretch>
            <a:fillRect/>
          </a:stretch>
        </p:blipFill>
        <p:spPr>
          <a:xfrm>
            <a:off x="24840" y="1486079"/>
            <a:ext cx="3482280" cy="7683120"/>
          </a:xfrm>
          <a:prstGeom prst="rect">
            <a:avLst/>
          </a:prstGeom>
          <a:noFill/>
          <a:ln>
            <a:noFill/>
          </a:ln>
        </p:spPr>
      </p:pic>
      <p:pic>
        <p:nvPicPr>
          <p:cNvPr id="4" name="taken by robward-filtered.jpeg"/>
          <p:cNvPicPr>
            <a:picLocks noChangeAspect="1"/>
          </p:cNvPicPr>
          <p:nvPr/>
        </p:nvPicPr>
        <p:blipFill>
          <a:blip r:embed="rId4">
            <a:lum/>
            <a:alphaModFix/>
          </a:blip>
          <a:srcRect/>
          <a:stretch>
            <a:fillRect/>
          </a:stretch>
        </p:blipFill>
        <p:spPr>
          <a:xfrm>
            <a:off x="3120120" y="3272759"/>
            <a:ext cx="9675720" cy="4580639"/>
          </a:xfrm>
          <a:prstGeom prst="rect">
            <a:avLst/>
          </a:prstGeom>
          <a:noFill/>
          <a:ln>
            <a:noFill/>
          </a:ln>
        </p:spPr>
      </p:pic>
      <p:pic>
        <p:nvPicPr>
          <p:cNvPr id="5" name="ASEA Molecules 1.png"/>
          <p:cNvPicPr>
            <a:picLocks noChangeAspect="1"/>
          </p:cNvPicPr>
          <p:nvPr/>
        </p:nvPicPr>
        <p:blipFill>
          <a:blip r:embed="rId5">
            <a:lum/>
            <a:alphaModFix/>
          </a:blip>
          <a:srcRect/>
          <a:stretch>
            <a:fillRect/>
          </a:stretch>
        </p:blipFill>
        <p:spPr>
          <a:xfrm rot="7399800">
            <a:off x="10091350" y="-230772"/>
            <a:ext cx="1510919" cy="3408120"/>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afterEffect">
                                  <p:stCondLst>
                                    <p:cond delay="0"/>
                                  </p:stCondLst>
                                  <p:childTnLst>
                                    <p:set>
                                      <p:cBhvr>
                                        <p:cTn id="6" fill="hold"/>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0"/>
                                          </p:val>
                                        </p:tav>
                                        <p:tav tm="100000">
                                          <p:val>
                                            <p:strVal val="#ppt_w"/>
                                          </p:val>
                                        </p:tav>
                                      </p:tavLst>
                                    </p:anim>
                                    <p:anim calcmode="lin" valueType="num">
                                      <p:cBhvr>
                                        <p:cTn id="8" dur="1000" fill="hold"/>
                                        <p:tgtEl>
                                          <p:spTgt spid="3"/>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Class="entr" fill="hold" nodeType="afterEffect">
                                  <p:stCondLst>
                                    <p:cond delay="0"/>
                                  </p:stCondLst>
                                  <p:childTnLst>
                                    <p:set>
                                      <p:cBhvr>
                                        <p:cTn id="11" fill="hold"/>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name="RENU 28">
    <p:spTree>
      <p:nvGrpSpPr>
        <p:cNvPr id="1" name=""/>
        <p:cNvGrpSpPr/>
        <p:nvPr/>
      </p:nvGrpSpPr>
      <p:grpSpPr>
        <a:xfrm>
          <a:off x="0" y="0"/>
          <a:ext cx="0" cy="0"/>
          <a:chOff x="0" y="0"/>
          <a:chExt cx="0" cy="0"/>
        </a:xfrm>
      </p:grpSpPr>
      <p:sp>
        <p:nvSpPr>
          <p:cNvPr id="2" name="Shape 637"/>
          <p:cNvSpPr txBox="1">
            <a:spLocks noGrp="1"/>
          </p:cNvSpPr>
          <p:nvPr>
            <p:ph type="title" idx="4294967295"/>
          </p:nvPr>
        </p:nvSpPr>
        <p:spPr>
          <a:xfrm>
            <a:off x="-2568600" y="-106560"/>
            <a:ext cx="12293280" cy="1841039"/>
          </a:xfrm>
        </p:spPr>
        <p:txBody>
          <a:bodyPr lIns="0" tIns="0" rIns="0" bIns="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a:solidFill>
                  <a:srgbClr val="000000"/>
                </a:solidFill>
                <a:latin typeface="Lucida Grande" pitchFamily="18"/>
              </a:rPr>
              <a:t>RENU 28</a:t>
            </a:r>
          </a:p>
        </p:txBody>
      </p:sp>
      <p:pic>
        <p:nvPicPr>
          <p:cNvPr id="3" name="ASEA Molecules 1.png"/>
          <p:cNvPicPr>
            <a:picLocks noChangeAspect="1"/>
          </p:cNvPicPr>
          <p:nvPr/>
        </p:nvPicPr>
        <p:blipFill>
          <a:blip r:embed="rId3">
            <a:lum/>
            <a:alphaModFix/>
          </a:blip>
          <a:srcRect/>
          <a:stretch>
            <a:fillRect/>
          </a:stretch>
        </p:blipFill>
        <p:spPr>
          <a:xfrm rot="7399800">
            <a:off x="10091350" y="-230772"/>
            <a:ext cx="1510919" cy="3408120"/>
          </a:xfrm>
          <a:prstGeom prst="rect">
            <a:avLst/>
          </a:prstGeom>
          <a:noFill/>
          <a:ln>
            <a:noFill/>
          </a:ln>
        </p:spPr>
      </p:pic>
      <p:pic>
        <p:nvPicPr>
          <p:cNvPr id="4" name="DrMorinHalfFaceCrop.jpg"/>
          <p:cNvPicPr>
            <a:picLocks noChangeAspect="1"/>
          </p:cNvPicPr>
          <p:nvPr/>
        </p:nvPicPr>
        <p:blipFill>
          <a:blip r:embed="rId4">
            <a:lum/>
            <a:alphaModFix/>
          </a:blip>
          <a:srcRect/>
          <a:stretch>
            <a:fillRect/>
          </a:stretch>
        </p:blipFill>
        <p:spPr>
          <a:xfrm>
            <a:off x="2590560" y="1841039"/>
            <a:ext cx="7314840" cy="7670520"/>
          </a:xfrm>
          <a:prstGeom prst="rect">
            <a:avLst/>
          </a:prstGeom>
          <a:noFill/>
          <a:ln>
            <a:noFill/>
          </a:ln>
        </p:spPr>
      </p:pic>
      <p:sp>
        <p:nvSpPr>
          <p:cNvPr id="5" name="Shape 640"/>
          <p:cNvSpPr/>
          <p:nvPr/>
        </p:nvSpPr>
        <p:spPr>
          <a:xfrm flipV="1">
            <a:off x="6527160" y="1703160"/>
            <a:ext cx="0" cy="7946280"/>
          </a:xfrm>
          <a:prstGeom prst="line">
            <a:avLst/>
          </a:prstGeom>
          <a:noFill/>
          <a:ln w="88920">
            <a:solidFill>
              <a:srgbClr val="0096FF"/>
            </a:solidFill>
            <a:custDash>
              <a:ds d="0" sp="100000"/>
            </a:custDash>
            <a:miter/>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6" name="Shape 641"/>
          <p:cNvSpPr/>
          <p:nvPr/>
        </p:nvSpPr>
        <p:spPr>
          <a:xfrm>
            <a:off x="338040" y="4781880"/>
            <a:ext cx="2083320" cy="7419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50760" tIns="50760" rIns="50760" bIns="50760" anchor="ctr" anchorCtr="0" compatLnSpc="0">
            <a:spAutoFit/>
          </a:bodyPr>
          <a:lstStyle/>
          <a:p>
            <a:pPr marL="0" marR="0" lvl="0" indent="0" algn="ctr" rtl="0" hangingPunct="0">
              <a:lnSpc>
                <a:spcPct val="100000"/>
              </a:lnSpc>
              <a:spcBef>
                <a:spcPts val="0"/>
              </a:spcBef>
              <a:spcAft>
                <a:spcPts val="0"/>
              </a:spcAft>
              <a:buNone/>
              <a:tabLst/>
            </a:pPr>
            <a:r>
              <a:rPr lang="en-CA" sz="4200" b="0" i="0" u="none" strike="noStrike" kern="1200" spc="0">
                <a:ln>
                  <a:noFill/>
                </a:ln>
                <a:solidFill>
                  <a:srgbClr val="535353"/>
                </a:solidFill>
                <a:latin typeface="Gill Sans Light" pitchFamily="18"/>
                <a:ea typeface="Gill Sans Light" pitchFamily="2"/>
                <a:cs typeface="Gill Sans Light" pitchFamily="2"/>
              </a:rPr>
              <a:t>RENU 28</a:t>
            </a:r>
          </a:p>
        </p:txBody>
      </p:sp>
      <p:sp>
        <p:nvSpPr>
          <p:cNvPr id="7" name="Shape 642"/>
          <p:cNvSpPr/>
          <p:nvPr/>
        </p:nvSpPr>
        <p:spPr>
          <a:xfrm>
            <a:off x="10125000" y="4512240"/>
            <a:ext cx="1981800" cy="1280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0">
              <a:lnSpc>
                <a:spcPct val="100000"/>
              </a:lnSpc>
              <a:spcBef>
                <a:spcPts val="0"/>
              </a:spcBef>
              <a:spcAft>
                <a:spcPts val="0"/>
              </a:spcAft>
              <a:buNone/>
              <a:tabLst/>
            </a:pPr>
            <a:r>
              <a:rPr lang="en-CA" sz="4200" b="0" i="0" u="none" strike="noStrike" kern="1200" spc="0">
                <a:ln>
                  <a:noFill/>
                </a:ln>
                <a:solidFill>
                  <a:srgbClr val="535353"/>
                </a:solidFill>
                <a:latin typeface="Gill Sans Light" pitchFamily="18"/>
                <a:ea typeface="Gill Sans Light" pitchFamily="2"/>
                <a:cs typeface="Gill Sans Light" pitchFamily="2"/>
              </a:rPr>
              <a:t>Aucun</a:t>
            </a:r>
          </a:p>
          <a:p>
            <a:pPr marL="0" marR="0" lvl="0" indent="0" algn="ctr" rtl="0" hangingPunct="0">
              <a:lnSpc>
                <a:spcPct val="100000"/>
              </a:lnSpc>
              <a:spcBef>
                <a:spcPts val="0"/>
              </a:spcBef>
              <a:spcAft>
                <a:spcPts val="0"/>
              </a:spcAft>
              <a:buNone/>
              <a:tabLst/>
            </a:pPr>
            <a:r>
              <a:rPr lang="en-CA" sz="4200" b="0" i="0" u="none" strike="noStrike" kern="1200" spc="0">
                <a:ln>
                  <a:noFill/>
                </a:ln>
                <a:solidFill>
                  <a:srgbClr val="535353"/>
                </a:solidFill>
                <a:latin typeface="Gill Sans Light" pitchFamily="18"/>
                <a:ea typeface="Gill Sans Light" pitchFamily="2"/>
                <a:cs typeface="Gill Sans Light" pitchFamily="2"/>
              </a:rPr>
              <a:t>RENU 28</a:t>
            </a:r>
          </a:p>
        </p:txBody>
      </p:sp>
    </p:spTree>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Shape 436"/>
          <p:cNvSpPr txBox="1">
            <a:spLocks noGrp="1"/>
          </p:cNvSpPr>
          <p:nvPr>
            <p:ph type="title" idx="4294967295"/>
          </p:nvPr>
        </p:nvSpPr>
        <p:spPr>
          <a:xfrm>
            <a:off x="457200" y="-88920"/>
            <a:ext cx="11709000" cy="2323800"/>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sz="4800" b="1">
                <a:solidFill>
                  <a:srgbClr val="000000"/>
                </a:solidFill>
                <a:latin typeface="Lucida Grande" pitchFamily="18"/>
              </a:rPr>
              <a:t>La biochimie Redox : un des domaines de la science à plus forte croissance au monde!</a:t>
            </a:r>
          </a:p>
        </p:txBody>
      </p:sp>
      <p:pic>
        <p:nvPicPr>
          <p:cNvPr id="3" name="redox books.png"/>
          <p:cNvPicPr>
            <a:picLocks noChangeAspect="1"/>
          </p:cNvPicPr>
          <p:nvPr/>
        </p:nvPicPr>
        <p:blipFill>
          <a:blip r:embed="rId3">
            <a:lum/>
            <a:alphaModFix/>
          </a:blip>
          <a:srcRect/>
          <a:stretch>
            <a:fillRect/>
          </a:stretch>
        </p:blipFill>
        <p:spPr>
          <a:xfrm>
            <a:off x="0" y="2097719"/>
            <a:ext cx="13004280" cy="2951279"/>
          </a:xfrm>
          <a:prstGeom prst="rect">
            <a:avLst/>
          </a:prstGeom>
          <a:noFill/>
          <a:ln>
            <a:noFill/>
          </a:ln>
        </p:spPr>
      </p:pic>
      <p:grpSp>
        <p:nvGrpSpPr>
          <p:cNvPr id="4" name="Group 440"/>
          <p:cNvGrpSpPr/>
          <p:nvPr/>
        </p:nvGrpSpPr>
        <p:grpSpPr>
          <a:xfrm>
            <a:off x="2873160" y="4866120"/>
            <a:ext cx="10286640" cy="3580919"/>
            <a:chOff x="2873160" y="4866120"/>
            <a:chExt cx="10286640" cy="3580919"/>
          </a:xfrm>
        </p:grpSpPr>
        <p:pic>
          <p:nvPicPr>
            <p:cNvPr id="5" name="redox book3.png"/>
            <p:cNvPicPr>
              <a:picLocks noChangeAspect="1"/>
            </p:cNvPicPr>
            <p:nvPr/>
          </p:nvPicPr>
          <p:blipFill>
            <a:blip r:embed="rId4">
              <a:lum/>
              <a:alphaModFix/>
            </a:blip>
            <a:srcRect/>
            <a:stretch>
              <a:fillRect/>
            </a:stretch>
          </p:blipFill>
          <p:spPr>
            <a:xfrm>
              <a:off x="2873160" y="5133960"/>
              <a:ext cx="10286640" cy="3288959"/>
            </a:xfrm>
            <a:prstGeom prst="rect">
              <a:avLst/>
            </a:prstGeom>
            <a:noFill/>
            <a:ln>
              <a:noFill/>
            </a:ln>
          </p:spPr>
        </p:pic>
        <p:pic>
          <p:nvPicPr>
            <p:cNvPr id="6" name="redox book4.png"/>
            <p:cNvPicPr>
              <a:picLocks noChangeAspect="1"/>
            </p:cNvPicPr>
            <p:nvPr/>
          </p:nvPicPr>
          <p:blipFill>
            <a:blip r:embed="rId5">
              <a:lum/>
              <a:alphaModFix/>
            </a:blip>
            <a:srcRect/>
            <a:stretch>
              <a:fillRect/>
            </a:stretch>
          </p:blipFill>
          <p:spPr>
            <a:xfrm>
              <a:off x="5413320" y="4866120"/>
              <a:ext cx="5422680" cy="3580919"/>
            </a:xfrm>
            <a:prstGeom prst="rect">
              <a:avLst/>
            </a:prstGeom>
            <a:noFill/>
            <a:ln>
              <a:noFill/>
            </a:ln>
          </p:spPr>
        </p:pic>
      </p:grpSp>
      <p:pic>
        <p:nvPicPr>
          <p:cNvPr id="7" name="redox book2.png"/>
          <p:cNvPicPr>
            <a:picLocks noChangeAspect="1"/>
          </p:cNvPicPr>
          <p:nvPr/>
        </p:nvPicPr>
        <p:blipFill>
          <a:blip r:embed="rId6">
            <a:lum/>
            <a:alphaModFix/>
          </a:blip>
          <a:srcRect/>
          <a:stretch>
            <a:fillRect/>
          </a:stretch>
        </p:blipFill>
        <p:spPr>
          <a:xfrm>
            <a:off x="187920" y="6161040"/>
            <a:ext cx="4190759" cy="3428639"/>
          </a:xfrm>
          <a:prstGeom prst="rect">
            <a:avLst/>
          </a:prstGeom>
          <a:noFill/>
          <a:ln>
            <a:noFill/>
          </a:ln>
        </p:spPr>
      </p:pic>
      <p:sp>
        <p:nvSpPr>
          <p:cNvPr id="8" name="Shape 442"/>
          <p:cNvSpPr/>
          <p:nvPr/>
        </p:nvSpPr>
        <p:spPr>
          <a:xfrm>
            <a:off x="4310640" y="3820680"/>
            <a:ext cx="4708440" cy="181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0E1F4"/>
          </a:solidFill>
          <a:ln w="38160">
            <a:solidFill>
              <a:srgbClr val="4575A3"/>
            </a:solidFill>
            <a:prstDash val="solid"/>
            <a:round/>
          </a:ln>
        </p:spPr>
        <p:txBody>
          <a:bodyPr vert="horz" wrap="square" lIns="38160" tIns="38160" rIns="38160" bIns="38160" anchor="t" anchorCtr="0" compatLnSpc="0">
            <a:spAutoFit/>
          </a:bodyPr>
          <a:lstStyle/>
          <a:p>
            <a:pPr marL="0" marR="0" lvl="0" indent="0" algn="ctr" rtl="0" hangingPunct="0">
              <a:lnSpc>
                <a:spcPct val="100000"/>
              </a:lnSpc>
              <a:spcBef>
                <a:spcPts val="0"/>
              </a:spcBef>
              <a:spcAft>
                <a:spcPts val="0"/>
              </a:spcAft>
              <a:buNone/>
              <a:tabLst/>
            </a:pPr>
            <a:r>
              <a:rPr lang="en-CA" sz="3800" b="1" i="0" u="none" strike="noStrike" kern="1200" spc="0">
                <a:ln>
                  <a:noFill/>
                </a:ln>
                <a:solidFill>
                  <a:srgbClr val="535353"/>
                </a:solidFill>
                <a:latin typeface="Calibri" pitchFamily="18"/>
                <a:ea typeface="Calibri" pitchFamily="2"/>
                <a:cs typeface="Calibri" pitchFamily="2"/>
              </a:rPr>
              <a:t>Il existe plus de 1200 livres sur la signalisation Redox.</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afterEffect">
                                  <p:stCondLst>
                                    <p:cond delay="0"/>
                                  </p:stCondLst>
                                  <p:childTnLst>
                                    <p:set>
                                      <p:cBhvr>
                                        <p:cTn id="6" fill="hold"/>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Class="entr" fill="hold" nodeType="afterEffect">
                                  <p:stCondLst>
                                    <p:cond delay="0"/>
                                  </p:stCondLst>
                                  <p:childTnLst>
                                    <p:set>
                                      <p:cBhvr>
                                        <p:cTn id="10" fill="hold"/>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Class="entr" fill="hold" nodeType="afterEffect">
                                  <p:stCondLst>
                                    <p:cond delay="0"/>
                                  </p:stCondLst>
                                  <p:childTnLst>
                                    <p:set>
                                      <p:cBhvr>
                                        <p:cTn id="14" fill="hold"/>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name="page30">
    <p:spTree>
      <p:nvGrpSpPr>
        <p:cNvPr id="1" name=""/>
        <p:cNvGrpSpPr/>
        <p:nvPr/>
      </p:nvGrpSpPr>
      <p:grpSpPr>
        <a:xfrm>
          <a:off x="0" y="0"/>
          <a:ext cx="0" cy="0"/>
          <a:chOff x="0" y="0"/>
          <a:chExt cx="0" cy="0"/>
        </a:xfrm>
      </p:grpSpPr>
      <p:pic>
        <p:nvPicPr>
          <p:cNvPr id="2" name="renu lady brochure.png"/>
          <p:cNvPicPr>
            <a:picLocks noChangeAspect="1"/>
          </p:cNvPicPr>
          <p:nvPr/>
        </p:nvPicPr>
        <p:blipFill>
          <a:blip r:embed="rId3">
            <a:lum/>
            <a:alphaModFix/>
          </a:blip>
          <a:srcRect/>
          <a:stretch>
            <a:fillRect/>
          </a:stretch>
        </p:blipFill>
        <p:spPr>
          <a:xfrm>
            <a:off x="6689160" y="-1080"/>
            <a:ext cx="6319080" cy="9754920"/>
          </a:xfrm>
          <a:prstGeom prst="rect">
            <a:avLst/>
          </a:prstGeom>
          <a:noFill/>
          <a:ln>
            <a:noFill/>
          </a:ln>
        </p:spPr>
      </p:pic>
      <p:pic>
        <p:nvPicPr>
          <p:cNvPr id="3" name="ASEA-Renu-28-Logo.png"/>
          <p:cNvPicPr>
            <a:picLocks noChangeAspect="1"/>
          </p:cNvPicPr>
          <p:nvPr/>
        </p:nvPicPr>
        <p:blipFill>
          <a:blip r:embed="rId4">
            <a:lum/>
            <a:alphaModFix/>
          </a:blip>
          <a:srcRect/>
          <a:stretch>
            <a:fillRect/>
          </a:stretch>
        </p:blipFill>
        <p:spPr>
          <a:xfrm>
            <a:off x="561240" y="806400"/>
            <a:ext cx="2677680" cy="924480"/>
          </a:xfrm>
          <a:prstGeom prst="rect">
            <a:avLst/>
          </a:prstGeom>
          <a:noFill/>
          <a:ln>
            <a:noFill/>
          </a:ln>
        </p:spPr>
      </p:pic>
      <p:sp>
        <p:nvSpPr>
          <p:cNvPr id="4" name="Shape 646"/>
          <p:cNvSpPr/>
          <p:nvPr/>
        </p:nvSpPr>
        <p:spPr>
          <a:xfrm>
            <a:off x="353880" y="5815440"/>
            <a:ext cx="7998120" cy="2647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50760" tIns="50760" rIns="50760" bIns="50760" anchor="ctr" anchorCtr="0" compatLnSpc="0">
            <a:spAutoFit/>
          </a:bodyPr>
          <a:lstStyle/>
          <a:p>
            <a:pPr marL="0" marR="0" lvl="0" indent="0" algn="l" rtl="0" hangingPunct="0">
              <a:lnSpc>
                <a:spcPct val="100000"/>
              </a:lnSpc>
              <a:spcBef>
                <a:spcPts val="601"/>
              </a:spcBef>
              <a:spcAft>
                <a:spcPts val="0"/>
              </a:spcAft>
              <a:buClr>
                <a:srgbClr val="535353"/>
              </a:buClr>
              <a:buSzPct val="100000"/>
              <a:buFont typeface="StarSymbol"/>
              <a:buChar char="•"/>
              <a:tabLst/>
            </a:pPr>
            <a:r>
              <a:rPr lang="en-CA" sz="3800" b="0" i="0" u="none" strike="noStrike" kern="1200" spc="0">
                <a:ln>
                  <a:noFill/>
                </a:ln>
                <a:solidFill>
                  <a:srgbClr val="535353"/>
                </a:solidFill>
                <a:latin typeface="Verdana" pitchFamily="18"/>
                <a:ea typeface="Verdana" pitchFamily="2"/>
                <a:cs typeface="Verdana" pitchFamily="2"/>
              </a:rPr>
              <a:t>Certifié SANS DANGER</a:t>
            </a:r>
          </a:p>
          <a:p>
            <a:pPr marL="0" marR="0" lvl="0" indent="0" algn="l" rtl="0" hangingPunct="0">
              <a:lnSpc>
                <a:spcPct val="100000"/>
              </a:lnSpc>
              <a:spcBef>
                <a:spcPts val="601"/>
              </a:spcBef>
              <a:spcAft>
                <a:spcPts val="0"/>
              </a:spcAft>
              <a:buClr>
                <a:srgbClr val="535353"/>
              </a:buClr>
              <a:buSzPct val="100000"/>
              <a:buFont typeface="StarSymbol"/>
              <a:buChar char="•"/>
              <a:tabLst/>
            </a:pPr>
            <a:r>
              <a:rPr lang="en-CA" sz="3800" b="0" i="0" u="none" strike="noStrike" kern="1200" spc="0">
                <a:ln>
                  <a:noFill/>
                </a:ln>
                <a:solidFill>
                  <a:srgbClr val="535353"/>
                </a:solidFill>
                <a:latin typeface="Verdana" pitchFamily="18"/>
                <a:ea typeface="Verdana" pitchFamily="2"/>
                <a:cs typeface="Verdana" pitchFamily="2"/>
              </a:rPr>
              <a:t>Complètement non toxique</a:t>
            </a:r>
          </a:p>
          <a:p>
            <a:pPr marL="0" marR="0" lvl="0" indent="0" algn="l" rtl="0" hangingPunct="0">
              <a:lnSpc>
                <a:spcPct val="100000"/>
              </a:lnSpc>
              <a:spcBef>
                <a:spcPts val="601"/>
              </a:spcBef>
              <a:spcAft>
                <a:spcPts val="0"/>
              </a:spcAft>
              <a:buClr>
                <a:srgbClr val="535353"/>
              </a:buClr>
              <a:buSzPct val="100000"/>
              <a:buFont typeface="StarSymbol"/>
              <a:buChar char="•"/>
              <a:tabLst/>
            </a:pPr>
            <a:r>
              <a:rPr lang="en-CA" sz="3800" b="0" i="0" u="none" strike="noStrike" kern="1200" spc="0">
                <a:ln>
                  <a:noFill/>
                </a:ln>
                <a:solidFill>
                  <a:srgbClr val="535353"/>
                </a:solidFill>
                <a:latin typeface="Verdana" pitchFamily="18"/>
                <a:ea typeface="Verdana" pitchFamily="2"/>
                <a:cs typeface="Verdana" pitchFamily="2"/>
              </a:rPr>
              <a:t>Non inflammatoire</a:t>
            </a:r>
          </a:p>
          <a:p>
            <a:pPr marL="0" marR="0" lvl="0" indent="0" algn="l" rtl="0" hangingPunct="0">
              <a:lnSpc>
                <a:spcPct val="100000"/>
              </a:lnSpc>
              <a:spcBef>
                <a:spcPts val="601"/>
              </a:spcBef>
              <a:spcAft>
                <a:spcPts val="0"/>
              </a:spcAft>
              <a:buClr>
                <a:srgbClr val="535353"/>
              </a:buClr>
              <a:buSzPct val="100000"/>
              <a:buFont typeface="StarSymbol"/>
              <a:buChar char="•"/>
              <a:tabLst/>
            </a:pPr>
            <a:r>
              <a:rPr lang="en-CA" sz="3800" b="0" i="0" u="none" strike="noStrike" kern="1200" spc="0">
                <a:ln>
                  <a:noFill/>
                </a:ln>
                <a:solidFill>
                  <a:srgbClr val="535353"/>
                </a:solidFill>
                <a:latin typeface="Verdana" pitchFamily="18"/>
                <a:ea typeface="Verdana" pitchFamily="2"/>
                <a:cs typeface="Verdana" pitchFamily="2"/>
              </a:rPr>
              <a:t>Fait de 4 ingrédients seulement</a:t>
            </a:r>
          </a:p>
        </p:txBody>
      </p:sp>
      <p:sp>
        <p:nvSpPr>
          <p:cNvPr id="5" name="Shape 647"/>
          <p:cNvSpPr/>
          <p:nvPr/>
        </p:nvSpPr>
        <p:spPr>
          <a:xfrm>
            <a:off x="-558360" y="1387799"/>
            <a:ext cx="7038360" cy="3452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algn="r" rtl="0" hangingPunct="0">
              <a:lnSpc>
                <a:spcPct val="100000"/>
              </a:lnSpc>
              <a:spcBef>
                <a:spcPts val="0"/>
              </a:spcBef>
              <a:spcAft>
                <a:spcPts val="0"/>
              </a:spcAft>
              <a:buNone/>
              <a:tabLst/>
            </a:pPr>
            <a:endParaRPr lang="en-CA" sz="4000" b="0" i="0" u="none" strike="noStrike" kern="1200" spc="0">
              <a:ln>
                <a:noFill/>
              </a:ln>
              <a:solidFill>
                <a:srgbClr val="535353"/>
              </a:solidFill>
              <a:latin typeface="Verdana" pitchFamily="18"/>
              <a:ea typeface="Verdana" pitchFamily="2"/>
              <a:cs typeface="Verdana" pitchFamily="2"/>
            </a:endParaRPr>
          </a:p>
          <a:p>
            <a:pPr marL="0" marR="0" lvl="0" indent="0" algn="r" rtl="0" hangingPunct="0">
              <a:lnSpc>
                <a:spcPct val="100000"/>
              </a:lnSpc>
              <a:spcBef>
                <a:spcPts val="0"/>
              </a:spcBef>
              <a:spcAft>
                <a:spcPts val="0"/>
              </a:spcAft>
              <a:buNone/>
              <a:tabLst/>
            </a:pPr>
            <a:r>
              <a:rPr lang="en-CA" sz="4000" b="0" i="0" u="none" strike="noStrike" kern="1200" spc="0">
                <a:ln>
                  <a:noFill/>
                </a:ln>
                <a:solidFill>
                  <a:srgbClr val="535353"/>
                </a:solidFill>
                <a:latin typeface="Verdana" pitchFamily="18"/>
                <a:ea typeface="Verdana" pitchFamily="2"/>
                <a:cs typeface="Verdana" pitchFamily="2"/>
              </a:rPr>
              <a:t>Ce </a:t>
            </a:r>
            <a:r>
              <a:rPr lang="en-CA" sz="4000" b="0" i="1" u="none" strike="noStrike" kern="1200" spc="0">
                <a:ln>
                  <a:noFill/>
                </a:ln>
                <a:solidFill>
                  <a:srgbClr val="535353"/>
                </a:solidFill>
                <a:latin typeface="Verdana" pitchFamily="18"/>
                <a:ea typeface="Verdana" pitchFamily="2"/>
                <a:cs typeface="Verdana" pitchFamily="2"/>
              </a:rPr>
              <a:t>gel pour la peau</a:t>
            </a:r>
          </a:p>
          <a:p>
            <a:pPr marL="0" marR="0" lvl="0" indent="0" algn="r" rtl="0" hangingPunct="0">
              <a:lnSpc>
                <a:spcPct val="100000"/>
              </a:lnSpc>
              <a:spcBef>
                <a:spcPts val="0"/>
              </a:spcBef>
              <a:spcAft>
                <a:spcPts val="0"/>
              </a:spcAft>
              <a:buNone/>
              <a:tabLst/>
            </a:pPr>
            <a:r>
              <a:rPr lang="en-CA" sz="4000" b="0" i="0" u="none" strike="noStrike" kern="1200" spc="0">
                <a:ln>
                  <a:noFill/>
                </a:ln>
                <a:solidFill>
                  <a:srgbClr val="535353"/>
                </a:solidFill>
                <a:latin typeface="Verdana" pitchFamily="18"/>
                <a:ea typeface="Verdana" pitchFamily="2"/>
                <a:cs typeface="Verdana" pitchFamily="2"/>
              </a:rPr>
              <a:t>unique fonctionne grâce</a:t>
            </a:r>
          </a:p>
          <a:p>
            <a:pPr marL="0" marR="0" lvl="0" indent="0" algn="r" rtl="0" hangingPunct="0">
              <a:lnSpc>
                <a:spcPct val="100000"/>
              </a:lnSpc>
              <a:spcBef>
                <a:spcPts val="0"/>
              </a:spcBef>
              <a:spcAft>
                <a:spcPts val="0"/>
              </a:spcAft>
              <a:buNone/>
              <a:tabLst/>
            </a:pPr>
            <a:r>
              <a:rPr lang="en-CA" sz="4000" b="0" i="0" u="none" strike="noStrike" kern="1200" spc="0">
                <a:ln>
                  <a:noFill/>
                </a:ln>
                <a:solidFill>
                  <a:srgbClr val="535353"/>
                </a:solidFill>
                <a:latin typeface="Verdana" pitchFamily="18"/>
                <a:ea typeface="Verdana" pitchFamily="2"/>
                <a:cs typeface="Verdana" pitchFamily="2"/>
              </a:rPr>
              <a:t> à la </a:t>
            </a:r>
            <a:r>
              <a:rPr lang="en-CA" sz="4000" b="0" i="1" u="none" strike="noStrike" kern="1200" spc="0">
                <a:ln>
                  <a:noFill/>
                </a:ln>
                <a:solidFill>
                  <a:srgbClr val="535353"/>
                </a:solidFill>
                <a:latin typeface="Verdana" pitchFamily="18"/>
                <a:ea typeface="Verdana" pitchFamily="2"/>
                <a:cs typeface="Verdana" pitchFamily="2"/>
              </a:rPr>
              <a:t>technologie de signalisation Redox</a:t>
            </a: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pic>
        <p:nvPicPr>
          <p:cNvPr id="2" name="ASEA Molecules 1.png"/>
          <p:cNvPicPr>
            <a:picLocks noChangeAspect="1"/>
          </p:cNvPicPr>
          <p:nvPr/>
        </p:nvPicPr>
        <p:blipFill>
          <a:blip r:embed="rId3">
            <a:lum/>
            <a:alphaModFix/>
          </a:blip>
          <a:srcRect/>
          <a:stretch>
            <a:fillRect/>
          </a:stretch>
        </p:blipFill>
        <p:spPr>
          <a:xfrm rot="7399800">
            <a:off x="9615789" y="-598692"/>
            <a:ext cx="1510919" cy="3408120"/>
          </a:xfrm>
          <a:prstGeom prst="rect">
            <a:avLst/>
          </a:prstGeom>
          <a:noFill/>
          <a:ln>
            <a:noFill/>
          </a:ln>
        </p:spPr>
      </p:pic>
      <p:pic>
        <p:nvPicPr>
          <p:cNvPr id="3" name="RENU28-BeforeAfter-Anabel.jpg"/>
          <p:cNvPicPr>
            <a:picLocks noChangeAspect="1"/>
          </p:cNvPicPr>
          <p:nvPr/>
        </p:nvPicPr>
        <p:blipFill>
          <a:blip r:embed="rId4">
            <a:lum/>
            <a:alphaModFix/>
          </a:blip>
          <a:srcRect/>
          <a:stretch>
            <a:fillRect/>
          </a:stretch>
        </p:blipFill>
        <p:spPr>
          <a:xfrm>
            <a:off x="6480" y="2336760"/>
            <a:ext cx="12991680" cy="6495480"/>
          </a:xfrm>
          <a:prstGeom prst="rect">
            <a:avLst/>
          </a:prstGeom>
          <a:noFill/>
          <a:ln>
            <a:noFill/>
          </a:ln>
        </p:spPr>
      </p:pic>
      <p:sp>
        <p:nvSpPr>
          <p:cNvPr id="4" name="ZoneTexte 3"/>
          <p:cNvSpPr txBox="1"/>
          <p:nvPr/>
        </p:nvSpPr>
        <p:spPr>
          <a:xfrm>
            <a:off x="309712" y="3066334"/>
            <a:ext cx="3096344" cy="4524315"/>
          </a:xfrm>
          <a:prstGeom prst="rect">
            <a:avLst/>
          </a:prstGeom>
          <a:solidFill>
            <a:schemeClr val="bg1"/>
          </a:solidFill>
        </p:spPr>
        <p:txBody>
          <a:bodyPr wrap="square" rtlCol="0">
            <a:spAutoFit/>
          </a:bodyPr>
          <a:lstStyle/>
          <a:p>
            <a:r>
              <a:rPr lang="fr-CA" sz="3200" dirty="0" smtClean="0"/>
              <a:t>« Laissez-moi vous dire que j’étais sous le choc. Je suis très heureuse et recommande chaudement le produit! Merci à ASEA. </a:t>
            </a:r>
            <a:r>
              <a:rPr lang="fr-CA" sz="2400" dirty="0" smtClean="0"/>
              <a:t>»</a:t>
            </a:r>
            <a:endParaRPr lang="fr-CA" sz="2400" dirty="0"/>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name="RENU 28 is the Skin Repair Gel&#10;ASEA is the Redox Supplement">
    <p:spTree>
      <p:nvGrpSpPr>
        <p:cNvPr id="1" name=""/>
        <p:cNvGrpSpPr/>
        <p:nvPr/>
      </p:nvGrpSpPr>
      <p:grpSpPr>
        <a:xfrm>
          <a:off x="0" y="0"/>
          <a:ext cx="0" cy="0"/>
          <a:chOff x="0" y="0"/>
          <a:chExt cx="0" cy="0"/>
        </a:xfrm>
      </p:grpSpPr>
      <p:sp>
        <p:nvSpPr>
          <p:cNvPr id="2" name="Shape 654"/>
          <p:cNvSpPr txBox="1">
            <a:spLocks noGrp="1"/>
          </p:cNvSpPr>
          <p:nvPr>
            <p:ph type="title" idx="4294967295"/>
          </p:nvPr>
        </p:nvSpPr>
        <p:spPr>
          <a:xfrm>
            <a:off x="3272040" y="669600"/>
            <a:ext cx="6460199" cy="3927240"/>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sz="5920">
                <a:solidFill>
                  <a:srgbClr val="000000"/>
                </a:solidFill>
                <a:latin typeface="Lucida Grande" pitchFamily="18"/>
              </a:rPr>
              <a:t>RENU 28 est un gel pour la peau et ASEA, un supplément Redox</a:t>
            </a:r>
          </a:p>
        </p:txBody>
      </p:sp>
      <p:pic>
        <p:nvPicPr>
          <p:cNvPr id="3" name="ASEA Bottle.png"/>
          <p:cNvPicPr>
            <a:picLocks noChangeAspect="1"/>
          </p:cNvPicPr>
          <p:nvPr/>
        </p:nvPicPr>
        <p:blipFill>
          <a:blip r:embed="rId3">
            <a:lum/>
            <a:alphaModFix/>
          </a:blip>
          <a:srcRect/>
          <a:stretch>
            <a:fillRect/>
          </a:stretch>
        </p:blipFill>
        <p:spPr>
          <a:xfrm>
            <a:off x="10095120" y="3292919"/>
            <a:ext cx="2504880" cy="6194160"/>
          </a:xfrm>
          <a:prstGeom prst="rect">
            <a:avLst/>
          </a:prstGeom>
          <a:noFill/>
          <a:ln>
            <a:noFill/>
          </a:ln>
        </p:spPr>
      </p:pic>
      <p:pic>
        <p:nvPicPr>
          <p:cNvPr id="4" name="renu28.png"/>
          <p:cNvPicPr>
            <a:picLocks noChangeAspect="1"/>
          </p:cNvPicPr>
          <p:nvPr/>
        </p:nvPicPr>
        <p:blipFill>
          <a:blip r:embed="rId4">
            <a:lum/>
            <a:alphaModFix/>
          </a:blip>
          <a:srcRect/>
          <a:stretch>
            <a:fillRect/>
          </a:stretch>
        </p:blipFill>
        <p:spPr>
          <a:xfrm>
            <a:off x="925200" y="1194839"/>
            <a:ext cx="1778400" cy="3927240"/>
          </a:xfrm>
          <a:prstGeom prst="rect">
            <a:avLst/>
          </a:prstGeom>
          <a:noFill/>
          <a:ln>
            <a:noFill/>
          </a:ln>
        </p:spPr>
      </p:pic>
      <p:sp>
        <p:nvSpPr>
          <p:cNvPr id="5" name="Shape 657"/>
          <p:cNvSpPr/>
          <p:nvPr/>
        </p:nvSpPr>
        <p:spPr>
          <a:xfrm>
            <a:off x="165696" y="4935944"/>
            <a:ext cx="10464480" cy="3927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algn="ctr" rtl="0" hangingPunct="0">
              <a:lnSpc>
                <a:spcPct val="100000"/>
              </a:lnSpc>
              <a:spcBef>
                <a:spcPts val="0"/>
              </a:spcBef>
              <a:spcAft>
                <a:spcPts val="0"/>
              </a:spcAft>
              <a:buNone/>
              <a:tabLst/>
            </a:pPr>
            <a:r>
              <a:rPr lang="en-CA" sz="7200" b="0" i="0" u="none" strike="noStrike" kern="1200" spc="0" dirty="0" err="1">
                <a:ln>
                  <a:noFill/>
                </a:ln>
                <a:solidFill>
                  <a:srgbClr val="535353"/>
                </a:solidFill>
                <a:latin typeface="Helvetica" pitchFamily="18"/>
                <a:ea typeface="Helvetica" pitchFamily="2"/>
                <a:cs typeface="Helvetica" pitchFamily="2"/>
              </a:rPr>
              <a:t>Ils</a:t>
            </a:r>
            <a:r>
              <a:rPr lang="en-CA" sz="7200" b="0" i="0" u="none" strike="noStrike" kern="1200" spc="0" dirty="0">
                <a:ln>
                  <a:noFill/>
                </a:ln>
                <a:solidFill>
                  <a:srgbClr val="535353"/>
                </a:solidFill>
                <a:latin typeface="Helvetica" pitchFamily="18"/>
                <a:ea typeface="Helvetica" pitchFamily="2"/>
                <a:cs typeface="Helvetica" pitchFamily="2"/>
              </a:rPr>
              <a:t> </a:t>
            </a:r>
            <a:r>
              <a:rPr lang="en-CA" sz="7200" b="0" i="0" u="none" strike="noStrike" kern="1200" spc="0" dirty="0" err="1">
                <a:ln>
                  <a:noFill/>
                </a:ln>
                <a:solidFill>
                  <a:srgbClr val="535353"/>
                </a:solidFill>
                <a:latin typeface="Helvetica" pitchFamily="18"/>
                <a:ea typeface="Helvetica" pitchFamily="2"/>
                <a:cs typeface="Helvetica" pitchFamily="2"/>
              </a:rPr>
              <a:t>utilisent</a:t>
            </a:r>
            <a:r>
              <a:rPr lang="en-CA" sz="7200" b="0" i="0" u="none" strike="noStrike" kern="1200" spc="0" dirty="0">
                <a:ln>
                  <a:noFill/>
                </a:ln>
                <a:solidFill>
                  <a:srgbClr val="535353"/>
                </a:solidFill>
                <a:latin typeface="Helvetica" pitchFamily="18"/>
                <a:ea typeface="Helvetica" pitchFamily="2"/>
                <a:cs typeface="Helvetica" pitchFamily="2"/>
              </a:rPr>
              <a:t> </a:t>
            </a:r>
            <a:r>
              <a:rPr lang="en-CA" sz="7200" b="0" i="0" u="none" strike="noStrike" kern="1200" spc="0" dirty="0" err="1">
                <a:ln>
                  <a:noFill/>
                </a:ln>
                <a:solidFill>
                  <a:srgbClr val="535353"/>
                </a:solidFill>
                <a:latin typeface="Helvetica" pitchFamily="18"/>
                <a:ea typeface="Helvetica" pitchFamily="2"/>
                <a:cs typeface="Helvetica" pitchFamily="2"/>
              </a:rPr>
              <a:t>tous</a:t>
            </a:r>
            <a:r>
              <a:rPr lang="en-CA" sz="7200" b="0" i="0" u="none" strike="noStrike" kern="1200" spc="0" dirty="0">
                <a:ln>
                  <a:noFill/>
                </a:ln>
                <a:solidFill>
                  <a:srgbClr val="535353"/>
                </a:solidFill>
                <a:latin typeface="Helvetica" pitchFamily="18"/>
                <a:ea typeface="Helvetica" pitchFamily="2"/>
                <a:cs typeface="Helvetica" pitchFamily="2"/>
              </a:rPr>
              <a:t> </a:t>
            </a:r>
            <a:r>
              <a:rPr lang="en-CA" sz="7200" b="0" i="0" u="none" strike="noStrike" kern="1200" spc="0" dirty="0" err="1">
                <a:ln>
                  <a:noFill/>
                </a:ln>
                <a:solidFill>
                  <a:srgbClr val="535353"/>
                </a:solidFill>
                <a:latin typeface="Helvetica" pitchFamily="18"/>
                <a:ea typeface="Helvetica" pitchFamily="2"/>
                <a:cs typeface="Helvetica" pitchFamily="2"/>
              </a:rPr>
              <a:t>deux</a:t>
            </a:r>
            <a:r>
              <a:rPr lang="en-CA" sz="7200" b="0" i="0" u="none" strike="noStrike" kern="1200" spc="0" dirty="0">
                <a:ln>
                  <a:noFill/>
                </a:ln>
                <a:solidFill>
                  <a:srgbClr val="535353"/>
                </a:solidFill>
                <a:latin typeface="Helvetica" pitchFamily="18"/>
                <a:ea typeface="Helvetica" pitchFamily="2"/>
                <a:cs typeface="Helvetica" pitchFamily="2"/>
              </a:rPr>
              <a:t> la </a:t>
            </a:r>
            <a:r>
              <a:rPr lang="en-CA" sz="7200" b="0" i="0" u="none" strike="noStrike" kern="1200" spc="0" dirty="0" err="1">
                <a:ln>
                  <a:noFill/>
                </a:ln>
                <a:solidFill>
                  <a:srgbClr val="535353"/>
                </a:solidFill>
                <a:latin typeface="Helvetica" pitchFamily="18"/>
                <a:ea typeface="Helvetica" pitchFamily="2"/>
                <a:cs typeface="Helvetica" pitchFamily="2"/>
              </a:rPr>
              <a:t>même</a:t>
            </a:r>
            <a:r>
              <a:rPr lang="en-CA" sz="7200" b="0" i="0" u="none" strike="noStrike" kern="1200" spc="0" dirty="0">
                <a:ln>
                  <a:noFill/>
                </a:ln>
                <a:solidFill>
                  <a:srgbClr val="535353"/>
                </a:solidFill>
                <a:latin typeface="Helvetica" pitchFamily="18"/>
                <a:ea typeface="Helvetica" pitchFamily="2"/>
                <a:cs typeface="Helvetica" pitchFamily="2"/>
              </a:rPr>
              <a:t> </a:t>
            </a:r>
            <a:r>
              <a:rPr lang="en-CA" sz="7200" b="0" i="0" u="none" strike="noStrike" kern="1200" spc="0" dirty="0" err="1">
                <a:ln>
                  <a:noFill/>
                </a:ln>
                <a:solidFill>
                  <a:srgbClr val="535353"/>
                </a:solidFill>
                <a:latin typeface="Helvetica" pitchFamily="18"/>
                <a:ea typeface="Helvetica" pitchFamily="2"/>
                <a:cs typeface="Helvetica" pitchFamily="2"/>
              </a:rPr>
              <a:t>technologie</a:t>
            </a:r>
            <a:r>
              <a:rPr lang="en-CA" sz="7200" b="0" i="0" u="none" strike="noStrike" kern="1200" spc="0" dirty="0">
                <a:ln>
                  <a:noFill/>
                </a:ln>
                <a:solidFill>
                  <a:srgbClr val="535353"/>
                </a:solidFill>
                <a:latin typeface="Helvetica" pitchFamily="18"/>
                <a:ea typeface="Helvetica" pitchFamily="2"/>
                <a:cs typeface="Helvetica" pitchFamily="2"/>
              </a:rPr>
              <a:t> de signalisation </a:t>
            </a:r>
            <a:r>
              <a:rPr lang="en-CA" sz="7200" b="0" i="0" u="none" strike="noStrike" kern="1200" spc="0" dirty="0" smtClean="0">
                <a:ln>
                  <a:noFill/>
                </a:ln>
                <a:solidFill>
                  <a:srgbClr val="535353"/>
                </a:solidFill>
                <a:latin typeface="Helvetica" pitchFamily="18"/>
                <a:ea typeface="Helvetica" pitchFamily="2"/>
                <a:cs typeface="Helvetica" pitchFamily="2"/>
              </a:rPr>
              <a:t>Redox.</a:t>
            </a:r>
            <a:endParaRPr lang="en-CA" sz="7200" b="0" i="0" u="none" strike="noStrike" kern="1200" spc="0" dirty="0">
              <a:ln>
                <a:noFill/>
              </a:ln>
              <a:solidFill>
                <a:srgbClr val="535353"/>
              </a:solidFill>
              <a:latin typeface="Helvetica" pitchFamily="18"/>
              <a:ea typeface="Helvetica" pitchFamily="2"/>
              <a:cs typeface="Helvetica" pitchFamily="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1000"/>
                            </p:stCondLst>
                            <p:childTnLst>
                              <p:par>
                                <p:cTn id="5" presetClass="entr" fill="hold" nodeType="afterEffect">
                                  <p:stCondLst>
                                    <p:cond delay="0"/>
                                  </p:stCondLst>
                                  <p:childTnLst>
                                    <p:set>
                                      <p:cBhvr>
                                        <p:cTn id="6" fill="hold"/>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3000"/>
                            </p:stCondLst>
                            <p:childTnLst>
                              <p:par>
                                <p:cTn id="9" presetClass="entr" fill="hold" nodeType="afterEffect">
                                  <p:stCondLst>
                                    <p:cond delay="0"/>
                                  </p:stCondLst>
                                  <p:childTnLst>
                                    <p:set>
                                      <p:cBhvr>
                                        <p:cTn id="10" fill="hold"/>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name="page33">
    <p:spTree>
      <p:nvGrpSpPr>
        <p:cNvPr id="1" name=""/>
        <p:cNvGrpSpPr/>
        <p:nvPr/>
      </p:nvGrpSpPr>
      <p:grpSpPr>
        <a:xfrm>
          <a:off x="0" y="0"/>
          <a:ext cx="0" cy="0"/>
          <a:chOff x="0" y="0"/>
          <a:chExt cx="0" cy="0"/>
        </a:xfrm>
      </p:grpSpPr>
      <p:pic>
        <p:nvPicPr>
          <p:cNvPr id="2" name="image78.png"/>
          <p:cNvPicPr>
            <a:picLocks noChangeAspect="1"/>
          </p:cNvPicPr>
          <p:nvPr/>
        </p:nvPicPr>
        <p:blipFill>
          <a:blip r:embed="rId3">
            <a:lum/>
            <a:alphaModFix/>
          </a:blip>
          <a:srcRect/>
          <a:stretch>
            <a:fillRect/>
          </a:stretch>
        </p:blipFill>
        <p:spPr>
          <a:xfrm rot="660000">
            <a:off x="10323819" y="2664097"/>
            <a:ext cx="2082240" cy="5703840"/>
          </a:xfrm>
          <a:prstGeom prst="rect">
            <a:avLst/>
          </a:prstGeom>
          <a:noFill/>
          <a:ln>
            <a:noFill/>
          </a:ln>
        </p:spPr>
      </p:pic>
      <p:pic>
        <p:nvPicPr>
          <p:cNvPr id="3" name="image212.jpg"/>
          <p:cNvPicPr>
            <a:picLocks noChangeAspect="1"/>
          </p:cNvPicPr>
          <p:nvPr/>
        </p:nvPicPr>
        <p:blipFill>
          <a:blip r:embed="rId4">
            <a:lum/>
            <a:alphaModFix/>
          </a:blip>
          <a:srcRect/>
          <a:stretch>
            <a:fillRect/>
          </a:stretch>
        </p:blipFill>
        <p:spPr>
          <a:xfrm>
            <a:off x="375840" y="2150640"/>
            <a:ext cx="4826880" cy="6436440"/>
          </a:xfrm>
          <a:prstGeom prst="rect">
            <a:avLst/>
          </a:prstGeom>
          <a:noFill/>
          <a:ln>
            <a:noFill/>
          </a:ln>
        </p:spPr>
      </p:pic>
      <p:pic>
        <p:nvPicPr>
          <p:cNvPr id="4" name="image213.jpg"/>
          <p:cNvPicPr>
            <a:picLocks noChangeAspect="1"/>
          </p:cNvPicPr>
          <p:nvPr/>
        </p:nvPicPr>
        <p:blipFill>
          <a:blip r:embed="rId5">
            <a:lum/>
            <a:alphaModFix/>
          </a:blip>
          <a:srcRect l="23334" r="12997" b="31599"/>
          <a:stretch>
            <a:fillRect/>
          </a:stretch>
        </p:blipFill>
        <p:spPr>
          <a:xfrm>
            <a:off x="5358960" y="2150640"/>
            <a:ext cx="4501800" cy="6450120"/>
          </a:xfrm>
          <a:prstGeom prst="rect">
            <a:avLst/>
          </a:prstGeom>
          <a:noFill/>
          <a:ln>
            <a:noFill/>
          </a:ln>
        </p:spPr>
      </p:pic>
      <p:sp>
        <p:nvSpPr>
          <p:cNvPr id="5" name="Shape 662"/>
          <p:cNvSpPr/>
          <p:nvPr/>
        </p:nvSpPr>
        <p:spPr>
          <a:xfrm>
            <a:off x="1070999" y="1152720"/>
            <a:ext cx="1654919" cy="49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5160" tIns="65160" rIns="65160" bIns="65160" anchor="t" anchorCtr="0" compatLnSpc="0">
            <a:spAutoFit/>
          </a:bodyPr>
          <a:lstStyle/>
          <a:p>
            <a:pPr marL="0" marR="0" lvl="0" indent="0" algn="ctr" rtl="0" hangingPunct="0">
              <a:lnSpc>
                <a:spcPct val="100000"/>
              </a:lnSpc>
              <a:spcBef>
                <a:spcPts val="0"/>
              </a:spcBef>
              <a:spcAft>
                <a:spcPts val="0"/>
              </a:spcAft>
              <a:buNone/>
              <a:tabLst/>
            </a:pPr>
            <a:r>
              <a:rPr lang="en-CA" sz="2400" b="0" i="0" u="none" strike="noStrike" kern="1200" spc="0">
                <a:ln>
                  <a:noFill/>
                </a:ln>
                <a:solidFill>
                  <a:srgbClr val="535353"/>
                </a:solidFill>
                <a:latin typeface="Arial" pitchFamily="18"/>
                <a:ea typeface="Arial" pitchFamily="2"/>
                <a:cs typeface="Arial" pitchFamily="2"/>
              </a:rPr>
              <a:t>09.05.2014</a:t>
            </a:r>
          </a:p>
        </p:txBody>
      </p:sp>
      <p:sp>
        <p:nvSpPr>
          <p:cNvPr id="6" name="Shape 663"/>
          <p:cNvSpPr/>
          <p:nvPr/>
        </p:nvSpPr>
        <p:spPr>
          <a:xfrm>
            <a:off x="6356520" y="1152720"/>
            <a:ext cx="1654919" cy="49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5160" tIns="65160" rIns="65160" bIns="65160" anchor="t" anchorCtr="0" compatLnSpc="0">
            <a:spAutoFit/>
          </a:bodyPr>
          <a:lstStyle/>
          <a:p>
            <a:pPr marL="0" marR="0" lvl="0" indent="0" algn="ctr" rtl="0" hangingPunct="0">
              <a:lnSpc>
                <a:spcPct val="100000"/>
              </a:lnSpc>
              <a:spcBef>
                <a:spcPts val="0"/>
              </a:spcBef>
              <a:spcAft>
                <a:spcPts val="0"/>
              </a:spcAft>
              <a:buNone/>
              <a:tabLst/>
            </a:pPr>
            <a:r>
              <a:rPr lang="en-CA" sz="2400" b="0" i="0" u="none" strike="noStrike" kern="1200" spc="0">
                <a:ln>
                  <a:noFill/>
                </a:ln>
                <a:solidFill>
                  <a:srgbClr val="535353"/>
                </a:solidFill>
                <a:latin typeface="Arial" pitchFamily="18"/>
                <a:ea typeface="Arial" pitchFamily="2"/>
                <a:cs typeface="Arial" pitchFamily="2"/>
              </a:rPr>
              <a:t>23.05.2014</a:t>
            </a:r>
          </a:p>
        </p:txBody>
      </p:sp>
    </p:spTree>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name="RENU 28">
    <p:spTree>
      <p:nvGrpSpPr>
        <p:cNvPr id="1" name=""/>
        <p:cNvGrpSpPr/>
        <p:nvPr/>
      </p:nvGrpSpPr>
      <p:grpSpPr>
        <a:xfrm>
          <a:off x="0" y="0"/>
          <a:ext cx="0" cy="0"/>
          <a:chOff x="0" y="0"/>
          <a:chExt cx="0" cy="0"/>
        </a:xfrm>
      </p:grpSpPr>
      <p:pic>
        <p:nvPicPr>
          <p:cNvPr id="2" name="ASEA Molecules 1.png"/>
          <p:cNvPicPr>
            <a:picLocks noChangeAspect="1"/>
          </p:cNvPicPr>
          <p:nvPr/>
        </p:nvPicPr>
        <p:blipFill>
          <a:blip r:embed="rId3">
            <a:lum/>
            <a:alphaModFix/>
          </a:blip>
          <a:srcRect/>
          <a:stretch>
            <a:fillRect/>
          </a:stretch>
        </p:blipFill>
        <p:spPr>
          <a:xfrm rot="7399800">
            <a:off x="10091350" y="-230772"/>
            <a:ext cx="1510919" cy="3408120"/>
          </a:xfrm>
          <a:prstGeom prst="rect">
            <a:avLst/>
          </a:prstGeom>
          <a:noFill/>
          <a:ln>
            <a:noFill/>
          </a:ln>
        </p:spPr>
      </p:pic>
      <p:pic>
        <p:nvPicPr>
          <p:cNvPr id="3" name="image5.png"/>
          <p:cNvPicPr>
            <a:picLocks noChangeAspect="1"/>
          </p:cNvPicPr>
          <p:nvPr/>
        </p:nvPicPr>
        <p:blipFill>
          <a:blip r:embed="rId4">
            <a:lum/>
            <a:alphaModFix/>
          </a:blip>
          <a:srcRect/>
          <a:stretch>
            <a:fillRect/>
          </a:stretch>
        </p:blipFill>
        <p:spPr>
          <a:xfrm>
            <a:off x="3891240" y="2041560"/>
            <a:ext cx="5831640" cy="6936120"/>
          </a:xfrm>
          <a:prstGeom prst="rect">
            <a:avLst/>
          </a:prstGeom>
          <a:noFill/>
          <a:ln>
            <a:noFill/>
          </a:ln>
        </p:spPr>
      </p:pic>
      <p:sp>
        <p:nvSpPr>
          <p:cNvPr id="4" name="Shape 667"/>
          <p:cNvSpPr txBox="1">
            <a:spLocks noGrp="1"/>
          </p:cNvSpPr>
          <p:nvPr>
            <p:ph type="title" idx="4294967295"/>
          </p:nvPr>
        </p:nvSpPr>
        <p:spPr>
          <a:xfrm>
            <a:off x="-2578680" y="-96480"/>
            <a:ext cx="12293280" cy="1841039"/>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a:solidFill>
                  <a:srgbClr val="000000"/>
                </a:solidFill>
                <a:latin typeface="Lucida Grande" pitchFamily="18"/>
              </a:rPr>
              <a:t>RENU 28</a:t>
            </a:r>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name="RENU 28">
    <p:spTree>
      <p:nvGrpSpPr>
        <p:cNvPr id="1" name=""/>
        <p:cNvGrpSpPr/>
        <p:nvPr/>
      </p:nvGrpSpPr>
      <p:grpSpPr>
        <a:xfrm>
          <a:off x="0" y="0"/>
          <a:ext cx="0" cy="0"/>
          <a:chOff x="0" y="0"/>
          <a:chExt cx="0" cy="0"/>
        </a:xfrm>
      </p:grpSpPr>
      <p:sp>
        <p:nvSpPr>
          <p:cNvPr id="2" name="Shape 669"/>
          <p:cNvSpPr txBox="1">
            <a:spLocks noGrp="1"/>
          </p:cNvSpPr>
          <p:nvPr>
            <p:ph type="title" idx="4294967295"/>
          </p:nvPr>
        </p:nvSpPr>
        <p:spPr>
          <a:xfrm>
            <a:off x="-2568600" y="-106560"/>
            <a:ext cx="12293280" cy="1841039"/>
          </a:xfrm>
        </p:spPr>
        <p:txBody>
          <a:bodyPr lIns="0" tIns="0" rIns="0" bIns="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a:solidFill>
                  <a:srgbClr val="000000"/>
                </a:solidFill>
                <a:latin typeface="Lucida Grande" pitchFamily="18"/>
              </a:rPr>
              <a:t>RENU 28</a:t>
            </a:r>
          </a:p>
        </p:txBody>
      </p:sp>
      <p:pic>
        <p:nvPicPr>
          <p:cNvPr id="3" name="ASEA Molecules 1.png"/>
          <p:cNvPicPr>
            <a:picLocks noChangeAspect="1"/>
          </p:cNvPicPr>
          <p:nvPr/>
        </p:nvPicPr>
        <p:blipFill>
          <a:blip r:embed="rId3">
            <a:lum/>
            <a:alphaModFix/>
          </a:blip>
          <a:srcRect/>
          <a:stretch>
            <a:fillRect/>
          </a:stretch>
        </p:blipFill>
        <p:spPr>
          <a:xfrm rot="7399800">
            <a:off x="10091350" y="-230772"/>
            <a:ext cx="1510919" cy="3408120"/>
          </a:xfrm>
          <a:prstGeom prst="rect">
            <a:avLst/>
          </a:prstGeom>
          <a:noFill/>
          <a:ln>
            <a:noFill/>
          </a:ln>
        </p:spPr>
      </p:pic>
      <p:pic>
        <p:nvPicPr>
          <p:cNvPr id="4" name="image31.jpg"/>
          <p:cNvPicPr>
            <a:picLocks noChangeAspect="1"/>
          </p:cNvPicPr>
          <p:nvPr/>
        </p:nvPicPr>
        <p:blipFill>
          <a:blip r:embed="rId4">
            <a:lum/>
            <a:alphaModFix/>
          </a:blip>
          <a:srcRect/>
          <a:stretch>
            <a:fillRect/>
          </a:stretch>
        </p:blipFill>
        <p:spPr>
          <a:xfrm>
            <a:off x="483840" y="2189520"/>
            <a:ext cx="12036240" cy="6424920"/>
          </a:xfrm>
          <a:prstGeom prst="rect">
            <a:avLst/>
          </a:prstGeom>
          <a:noFill/>
          <a:ln>
            <a:noFill/>
          </a:ln>
        </p:spPr>
      </p:pic>
      <p:sp>
        <p:nvSpPr>
          <p:cNvPr id="5" name="Shape 672"/>
          <p:cNvSpPr/>
          <p:nvPr/>
        </p:nvSpPr>
        <p:spPr>
          <a:xfrm>
            <a:off x="3877200" y="7669080"/>
            <a:ext cx="5805720" cy="8701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0" tIns="0" rIns="0" bIns="0" anchor="ctr" anchorCtr="0"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name="RENU 28 - Not Only For The Face!">
    <p:spTree>
      <p:nvGrpSpPr>
        <p:cNvPr id="1" name=""/>
        <p:cNvGrpSpPr/>
        <p:nvPr/>
      </p:nvGrpSpPr>
      <p:grpSpPr>
        <a:xfrm>
          <a:off x="0" y="0"/>
          <a:ext cx="0" cy="0"/>
          <a:chOff x="0" y="0"/>
          <a:chExt cx="0" cy="0"/>
        </a:xfrm>
      </p:grpSpPr>
      <p:pic>
        <p:nvPicPr>
          <p:cNvPr id="2" name="image24.png"/>
          <p:cNvPicPr>
            <a:picLocks noChangeAspect="1"/>
          </p:cNvPicPr>
          <p:nvPr/>
        </p:nvPicPr>
        <p:blipFill>
          <a:blip r:embed="rId3">
            <a:lum/>
            <a:alphaModFix/>
          </a:blip>
          <a:srcRect/>
          <a:stretch>
            <a:fillRect/>
          </a:stretch>
        </p:blipFill>
        <p:spPr>
          <a:xfrm>
            <a:off x="478080" y="3657600"/>
            <a:ext cx="6445079" cy="4307400"/>
          </a:xfrm>
          <a:prstGeom prst="rect">
            <a:avLst/>
          </a:prstGeom>
          <a:noFill/>
          <a:ln>
            <a:noFill/>
          </a:ln>
        </p:spPr>
      </p:pic>
      <p:pic>
        <p:nvPicPr>
          <p:cNvPr id="3" name="image25.png"/>
          <p:cNvPicPr>
            <a:picLocks noChangeAspect="1"/>
          </p:cNvPicPr>
          <p:nvPr/>
        </p:nvPicPr>
        <p:blipFill>
          <a:blip r:embed="rId4">
            <a:lum/>
            <a:alphaModFix/>
          </a:blip>
          <a:srcRect/>
          <a:stretch>
            <a:fillRect/>
          </a:stretch>
        </p:blipFill>
        <p:spPr>
          <a:xfrm>
            <a:off x="9906840" y="3227040"/>
            <a:ext cx="2619720" cy="5201640"/>
          </a:xfrm>
          <a:prstGeom prst="rect">
            <a:avLst/>
          </a:prstGeom>
          <a:noFill/>
          <a:ln>
            <a:noFill/>
          </a:ln>
        </p:spPr>
      </p:pic>
      <p:pic>
        <p:nvPicPr>
          <p:cNvPr id="4" name="image26.png"/>
          <p:cNvPicPr>
            <a:picLocks noChangeAspect="1"/>
          </p:cNvPicPr>
          <p:nvPr/>
        </p:nvPicPr>
        <p:blipFill>
          <a:blip r:embed="rId5">
            <a:lum/>
            <a:alphaModFix/>
          </a:blip>
          <a:srcRect/>
          <a:stretch>
            <a:fillRect/>
          </a:stretch>
        </p:blipFill>
        <p:spPr>
          <a:xfrm>
            <a:off x="7249320" y="3210479"/>
            <a:ext cx="2223720" cy="5234400"/>
          </a:xfrm>
          <a:prstGeom prst="rect">
            <a:avLst/>
          </a:prstGeom>
          <a:noFill/>
          <a:ln>
            <a:noFill/>
          </a:ln>
        </p:spPr>
      </p:pic>
      <p:sp>
        <p:nvSpPr>
          <p:cNvPr id="5" name="Shape 679"/>
          <p:cNvSpPr txBox="1">
            <a:spLocks noGrp="1"/>
          </p:cNvSpPr>
          <p:nvPr>
            <p:ph type="title" idx="4294967295"/>
          </p:nvPr>
        </p:nvSpPr>
        <p:spPr>
          <a:xfrm>
            <a:off x="-404640" y="533520"/>
            <a:ext cx="9937800" cy="2438640"/>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sz="6000">
                <a:solidFill>
                  <a:srgbClr val="000000"/>
                </a:solidFill>
                <a:latin typeface="Lucida Grande" pitchFamily="18"/>
              </a:rPr>
              <a:t>RENU 28 n'est pas seulement pour le visage!</a:t>
            </a:r>
          </a:p>
        </p:txBody>
      </p:sp>
      <p:pic>
        <p:nvPicPr>
          <p:cNvPr id="6" name="ASEA Molecules 1.png"/>
          <p:cNvPicPr>
            <a:picLocks noChangeAspect="1"/>
          </p:cNvPicPr>
          <p:nvPr/>
        </p:nvPicPr>
        <p:blipFill>
          <a:blip r:embed="rId6">
            <a:lum/>
            <a:alphaModFix/>
          </a:blip>
          <a:srcRect/>
          <a:stretch>
            <a:fillRect/>
          </a:stretch>
        </p:blipFill>
        <p:spPr>
          <a:xfrm rot="7399800">
            <a:off x="10091350" y="-230772"/>
            <a:ext cx="1510919" cy="3408120"/>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fill="hold"/>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0"/>
                                          </p:val>
                                        </p:tav>
                                        <p:tav tm="100000">
                                          <p:val>
                                            <p:strVal val="#ppt_w"/>
                                          </p:val>
                                        </p:tav>
                                      </p:tavLst>
                                    </p:anim>
                                    <p:anim calcmode="lin" valueType="num">
                                      <p:cBhvr>
                                        <p:cTn id="8" dur="1000" fill="hold"/>
                                        <p:tgtEl>
                                          <p:spTgt spid="2"/>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Class="entr" fill="hold" nodeType="afterEffect">
                                  <p:stCondLst>
                                    <p:cond delay="0"/>
                                  </p:stCondLst>
                                  <p:childTnLst>
                                    <p:set>
                                      <p:cBhvr>
                                        <p:cTn id="11" fill="hold"/>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0"/>
                                          </p:val>
                                        </p:tav>
                                        <p:tav tm="100000">
                                          <p:val>
                                            <p:strVal val="#ppt_w"/>
                                          </p:val>
                                        </p:tav>
                                      </p:tavLst>
                                    </p:anim>
                                    <p:anim calcmode="lin" valueType="num">
                                      <p:cBhvr>
                                        <p:cTn id="13" dur="1000" fill="hold"/>
                                        <p:tgtEl>
                                          <p:spTgt spid="4"/>
                                        </p:tgtEl>
                                        <p:attrNameLst>
                                          <p:attrName>ppt_h</p:attrName>
                                        </p:attrNameLst>
                                      </p:cBhvr>
                                      <p:tavLst>
                                        <p:tav tm="0">
                                          <p:val>
                                            <p:strVal val="0"/>
                                          </p:val>
                                        </p:tav>
                                        <p:tav tm="100000">
                                          <p:val>
                                            <p:strVal val="#ppt_h"/>
                                          </p:val>
                                        </p:tav>
                                      </p:tavLst>
                                    </p:anim>
                                  </p:childTnLst>
                                </p:cTn>
                              </p:par>
                            </p:childTnLst>
                          </p:cTn>
                        </p:par>
                        <p:par>
                          <p:cTn id="14" fill="hold">
                            <p:stCondLst>
                              <p:cond delay="2000"/>
                            </p:stCondLst>
                            <p:childTnLst>
                              <p:par>
                                <p:cTn id="15" presetClass="entr" fill="hold" nodeType="afterEffect">
                                  <p:stCondLst>
                                    <p:cond delay="0"/>
                                  </p:stCondLst>
                                  <p:childTnLst>
                                    <p:set>
                                      <p:cBhvr>
                                        <p:cTn id="16" fill="hold"/>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0"/>
                                          </p:val>
                                        </p:tav>
                                        <p:tav tm="100000">
                                          <p:val>
                                            <p:strVal val="#ppt_w"/>
                                          </p:val>
                                        </p:tav>
                                      </p:tavLst>
                                    </p:anim>
                                    <p:anim calcmode="lin" valueType="num">
                                      <p:cBhvr>
                                        <p:cTn id="18" dur="1000" fill="hold"/>
                                        <p:tgtEl>
                                          <p:spTgt spid="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name="page37">
    <p:spTree>
      <p:nvGrpSpPr>
        <p:cNvPr id="1" name=""/>
        <p:cNvGrpSpPr/>
        <p:nvPr/>
      </p:nvGrpSpPr>
      <p:grpSpPr>
        <a:xfrm>
          <a:off x="0" y="0"/>
          <a:ext cx="0" cy="0"/>
          <a:chOff x="0" y="0"/>
          <a:chExt cx="0" cy="0"/>
        </a:xfrm>
      </p:grpSpPr>
      <p:sp>
        <p:nvSpPr>
          <p:cNvPr id="2" name="Shape 682"/>
          <p:cNvSpPr txBox="1">
            <a:spLocks noGrp="1"/>
          </p:cNvSpPr>
          <p:nvPr>
            <p:ph type="title" idx="4294967295"/>
          </p:nvPr>
        </p:nvSpPr>
        <p:spPr>
          <a:xfrm>
            <a:off x="1089720" y="4237200"/>
            <a:ext cx="10824840" cy="6030720"/>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CA" sz="6600">
                <a:solidFill>
                  <a:srgbClr val="000000"/>
                </a:solidFill>
                <a:latin typeface="Lucida Grande" pitchFamily="18"/>
              </a:rPr>
              <a:t>Qu’arrive-t-il à notre corps lorsque nous buvons les mêmes molécules qu’on retrouve dans RENU  28</a:t>
            </a:r>
            <a:r>
              <a:rPr lang="en-CA" sz="7200">
                <a:solidFill>
                  <a:srgbClr val="000000"/>
                </a:solidFill>
                <a:latin typeface="Lucida Grande" pitchFamily="18"/>
              </a:rPr>
              <a:t>?</a:t>
            </a:r>
          </a:p>
        </p:txBody>
      </p:sp>
      <p:pic>
        <p:nvPicPr>
          <p:cNvPr id="3" name="ASEA Molecules 1.png"/>
          <p:cNvPicPr>
            <a:picLocks noChangeAspect="1"/>
          </p:cNvPicPr>
          <p:nvPr/>
        </p:nvPicPr>
        <p:blipFill>
          <a:blip r:embed="rId3">
            <a:lum/>
            <a:alphaModFix/>
          </a:blip>
          <a:srcRect/>
          <a:stretch>
            <a:fillRect/>
          </a:stretch>
        </p:blipFill>
        <p:spPr>
          <a:xfrm rot="5400000">
            <a:off x="6098760" y="-2437200"/>
            <a:ext cx="4324320" cy="9753120"/>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name="page38">
    <p:spTree>
      <p:nvGrpSpPr>
        <p:cNvPr id="1" name=""/>
        <p:cNvGrpSpPr/>
        <p:nvPr/>
      </p:nvGrpSpPr>
      <p:grpSpPr>
        <a:xfrm>
          <a:off x="0" y="0"/>
          <a:ext cx="0" cy="0"/>
          <a:chOff x="0" y="0"/>
          <a:chExt cx="0" cy="0"/>
        </a:xfrm>
      </p:grpSpPr>
      <p:sp>
        <p:nvSpPr>
          <p:cNvPr id="2" name="Shape 685"/>
          <p:cNvSpPr txBox="1">
            <a:spLocks noGrp="1"/>
          </p:cNvSpPr>
          <p:nvPr>
            <p:ph type="title" idx="4294967295"/>
          </p:nvPr>
        </p:nvSpPr>
        <p:spPr>
          <a:xfrm>
            <a:off x="1270080" y="1893960"/>
            <a:ext cx="10464480" cy="3301560"/>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CA" sz="6320" dirty="0">
                <a:solidFill>
                  <a:srgbClr val="000000"/>
                </a:solidFill>
                <a:latin typeface="Lucida Grande" pitchFamily="18"/>
              </a:rPr>
              <a:t>Les gens </a:t>
            </a:r>
            <a:r>
              <a:rPr lang="en-CA" sz="6320" dirty="0" err="1">
                <a:solidFill>
                  <a:srgbClr val="000000"/>
                </a:solidFill>
                <a:latin typeface="Lucida Grande" pitchFamily="18"/>
              </a:rPr>
              <a:t>constatent</a:t>
            </a:r>
            <a:r>
              <a:rPr lang="en-CA" sz="6320" dirty="0">
                <a:solidFill>
                  <a:srgbClr val="000000"/>
                </a:solidFill>
                <a:latin typeface="Lucida Grande" pitchFamily="18"/>
              </a:rPr>
              <a:t> </a:t>
            </a:r>
            <a:r>
              <a:rPr lang="en-CA" sz="6320" dirty="0" err="1">
                <a:solidFill>
                  <a:srgbClr val="000000"/>
                </a:solidFill>
                <a:latin typeface="Lucida Grande" pitchFamily="18"/>
              </a:rPr>
              <a:t>moins</a:t>
            </a:r>
            <a:r>
              <a:rPr lang="en-CA" sz="6320" dirty="0">
                <a:solidFill>
                  <a:srgbClr val="000000"/>
                </a:solidFill>
                <a:latin typeface="Lucida Grande" pitchFamily="18"/>
              </a:rPr>
              <a:t> de fatigue, un </a:t>
            </a:r>
            <a:r>
              <a:rPr lang="en-CA" sz="6320" dirty="0" err="1" smtClean="0">
                <a:solidFill>
                  <a:srgbClr val="000000"/>
                </a:solidFill>
                <a:latin typeface="Lucida Grande" pitchFamily="18"/>
              </a:rPr>
              <a:t>sommeil</a:t>
            </a:r>
            <a:r>
              <a:rPr lang="en-CA" sz="6320" dirty="0" smtClean="0">
                <a:solidFill>
                  <a:srgbClr val="000000"/>
                </a:solidFill>
                <a:latin typeface="Lucida Grande" pitchFamily="18"/>
              </a:rPr>
              <a:t> </a:t>
            </a:r>
            <a:r>
              <a:rPr lang="en-CA" sz="6320" dirty="0" err="1" smtClean="0">
                <a:solidFill>
                  <a:srgbClr val="000000"/>
                </a:solidFill>
                <a:latin typeface="Lucida Grande" pitchFamily="18"/>
              </a:rPr>
              <a:t>amélioré</a:t>
            </a:r>
            <a:r>
              <a:rPr lang="en-CA" sz="6320" dirty="0" smtClean="0">
                <a:solidFill>
                  <a:srgbClr val="000000"/>
                </a:solidFill>
                <a:latin typeface="Lucida Grande" pitchFamily="18"/>
              </a:rPr>
              <a:t>, un moral </a:t>
            </a:r>
            <a:r>
              <a:rPr lang="en-CA" sz="6320" dirty="0" err="1" smtClean="0">
                <a:solidFill>
                  <a:srgbClr val="000000"/>
                </a:solidFill>
                <a:latin typeface="Lucida Grande" pitchFamily="18"/>
              </a:rPr>
              <a:t>remonté</a:t>
            </a:r>
            <a:r>
              <a:rPr lang="en-CA" sz="6320" dirty="0" smtClean="0">
                <a:solidFill>
                  <a:srgbClr val="000000"/>
                </a:solidFill>
                <a:latin typeface="Lucida Grande" pitchFamily="18"/>
              </a:rPr>
              <a:t>, </a:t>
            </a:r>
            <a:r>
              <a:rPr lang="en-CA" sz="6320" dirty="0" err="1">
                <a:solidFill>
                  <a:srgbClr val="000000"/>
                </a:solidFill>
                <a:latin typeface="Lucida Grande" pitchFamily="18"/>
              </a:rPr>
              <a:t>une</a:t>
            </a:r>
            <a:r>
              <a:rPr lang="en-CA" sz="6320" dirty="0">
                <a:solidFill>
                  <a:srgbClr val="000000"/>
                </a:solidFill>
                <a:latin typeface="Lucida Grande" pitchFamily="18"/>
              </a:rPr>
              <a:t> </a:t>
            </a:r>
            <a:r>
              <a:rPr lang="en-CA" sz="6320" dirty="0" err="1">
                <a:solidFill>
                  <a:srgbClr val="000000"/>
                </a:solidFill>
                <a:latin typeface="Lucida Grande" pitchFamily="18"/>
              </a:rPr>
              <a:t>amélioration</a:t>
            </a:r>
            <a:r>
              <a:rPr lang="en-CA" sz="6320" dirty="0">
                <a:solidFill>
                  <a:srgbClr val="000000"/>
                </a:solidFill>
                <a:latin typeface="Lucida Grande" pitchFamily="18"/>
              </a:rPr>
              <a:t> de </a:t>
            </a:r>
            <a:r>
              <a:rPr lang="en-CA" sz="6320" dirty="0" err="1">
                <a:solidFill>
                  <a:srgbClr val="000000"/>
                </a:solidFill>
                <a:latin typeface="Lucida Grande" pitchFamily="18"/>
              </a:rPr>
              <a:t>leur</a:t>
            </a:r>
            <a:r>
              <a:rPr lang="en-CA" sz="6320" dirty="0">
                <a:solidFill>
                  <a:srgbClr val="000000"/>
                </a:solidFill>
                <a:latin typeface="Lucida Grande" pitchFamily="18"/>
              </a:rPr>
              <a:t> santé et </a:t>
            </a:r>
            <a:r>
              <a:rPr lang="en-CA" sz="6320" dirty="0" err="1">
                <a:solidFill>
                  <a:srgbClr val="000000"/>
                </a:solidFill>
                <a:latin typeface="Lucida Grande" pitchFamily="18"/>
              </a:rPr>
              <a:t>moins</a:t>
            </a:r>
            <a:r>
              <a:rPr lang="en-CA" sz="6320" dirty="0">
                <a:solidFill>
                  <a:srgbClr val="000000"/>
                </a:solidFill>
                <a:latin typeface="Lucida Grande" pitchFamily="18"/>
              </a:rPr>
              <a:t> </a:t>
            </a:r>
            <a:r>
              <a:rPr lang="en-CA" sz="6320" dirty="0" err="1">
                <a:solidFill>
                  <a:srgbClr val="000000"/>
                </a:solidFill>
                <a:latin typeface="Lucida Grande" pitchFamily="18"/>
              </a:rPr>
              <a:t>d’inconforts</a:t>
            </a:r>
            <a:r>
              <a:rPr lang="en-CA" sz="6320" dirty="0">
                <a:solidFill>
                  <a:srgbClr val="000000"/>
                </a:solidFill>
                <a:latin typeface="Lucida Grande" pitchFamily="18"/>
              </a:rPr>
              <a:t>.</a:t>
            </a:r>
          </a:p>
        </p:txBody>
      </p:sp>
    </p:spTree>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name="ASEA has a Massive Impact on Athletics">
    <p:spTree>
      <p:nvGrpSpPr>
        <p:cNvPr id="1" name=""/>
        <p:cNvGrpSpPr/>
        <p:nvPr/>
      </p:nvGrpSpPr>
      <p:grpSpPr>
        <a:xfrm>
          <a:off x="0" y="0"/>
          <a:ext cx="0" cy="0"/>
          <a:chOff x="0" y="0"/>
          <a:chExt cx="0" cy="0"/>
        </a:xfrm>
      </p:grpSpPr>
      <p:sp>
        <p:nvSpPr>
          <p:cNvPr id="2" name="Shape 687"/>
          <p:cNvSpPr/>
          <p:nvPr/>
        </p:nvSpPr>
        <p:spPr>
          <a:xfrm>
            <a:off x="2250000" y="5695200"/>
            <a:ext cx="5114520" cy="3087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38160" tIns="38160" rIns="38160" bIns="38160" anchor="t" anchorCtr="0" compatLnSpc="0">
            <a:spAutoFit/>
          </a:bodyPr>
          <a:lstStyle/>
          <a:p>
            <a:pPr marL="0" marR="0" lvl="0" indent="0" algn="l" rtl="0" hangingPunct="0">
              <a:lnSpc>
                <a:spcPct val="100000"/>
              </a:lnSpc>
              <a:spcBef>
                <a:spcPts val="901"/>
              </a:spcBef>
              <a:spcAft>
                <a:spcPts val="0"/>
              </a:spcAft>
              <a:buSzPts val="2057"/>
              <a:buBlip>
                <a:blip r:embed="rId3"/>
              </a:buBlip>
              <a:tabLst/>
            </a:pPr>
            <a:r>
              <a:rPr lang="en-CA" sz="3500" b="1" i="0" u="none" strike="noStrike" kern="1200" spc="0">
                <a:ln>
                  <a:noFill/>
                </a:ln>
                <a:solidFill>
                  <a:srgbClr val="535353"/>
                </a:solidFill>
                <a:latin typeface="Lucida Grande" pitchFamily="18"/>
                <a:ea typeface="Lucida Grande" pitchFamily="2"/>
                <a:cs typeface="Lucida Grande" pitchFamily="2"/>
              </a:rPr>
              <a:t>endurance</a:t>
            </a:r>
          </a:p>
          <a:p>
            <a:pPr marL="0" marR="0" lvl="0" indent="0" algn="l" rtl="0" hangingPunct="0">
              <a:lnSpc>
                <a:spcPct val="100000"/>
              </a:lnSpc>
              <a:spcBef>
                <a:spcPts val="901"/>
              </a:spcBef>
              <a:spcAft>
                <a:spcPts val="0"/>
              </a:spcAft>
              <a:buSzPts val="2057"/>
              <a:buBlip>
                <a:blip r:embed="rId3"/>
              </a:buBlip>
              <a:tabLst/>
            </a:pPr>
            <a:r>
              <a:rPr lang="en-CA" sz="3500" b="1" i="0" u="none" strike="noStrike" kern="1200" spc="0">
                <a:ln>
                  <a:noFill/>
                </a:ln>
                <a:solidFill>
                  <a:srgbClr val="535353"/>
                </a:solidFill>
                <a:latin typeface="Lucida Grande" pitchFamily="18"/>
                <a:ea typeface="Lucida Grande" pitchFamily="2"/>
                <a:cs typeface="Lucida Grande" pitchFamily="2"/>
              </a:rPr>
              <a:t>force  </a:t>
            </a:r>
          </a:p>
          <a:p>
            <a:pPr marL="0" marR="0" lvl="0" indent="0" algn="l" rtl="0" hangingPunct="0">
              <a:lnSpc>
                <a:spcPct val="100000"/>
              </a:lnSpc>
              <a:spcBef>
                <a:spcPts val="901"/>
              </a:spcBef>
              <a:spcAft>
                <a:spcPts val="0"/>
              </a:spcAft>
              <a:buSzPts val="2057"/>
              <a:buBlip>
                <a:blip r:embed="rId3"/>
              </a:buBlip>
              <a:tabLst/>
            </a:pPr>
            <a:r>
              <a:rPr lang="en-CA" sz="3500" b="1" i="0" u="none" strike="noStrike" kern="1200" spc="0">
                <a:ln>
                  <a:noFill/>
                </a:ln>
                <a:solidFill>
                  <a:srgbClr val="535353"/>
                </a:solidFill>
                <a:latin typeface="Lucida Grande" pitchFamily="18"/>
                <a:ea typeface="Lucida Grande" pitchFamily="2"/>
                <a:cs typeface="Lucida Grande" pitchFamily="2"/>
              </a:rPr>
              <a:t>temps de rétablissement</a:t>
            </a:r>
          </a:p>
          <a:p>
            <a:pPr marL="0" marR="0" lvl="0" indent="0" algn="l" rtl="0" hangingPunct="0">
              <a:lnSpc>
                <a:spcPct val="100000"/>
              </a:lnSpc>
              <a:spcBef>
                <a:spcPts val="901"/>
              </a:spcBef>
              <a:spcAft>
                <a:spcPts val="0"/>
              </a:spcAft>
              <a:buSzPts val="2057"/>
              <a:buBlip>
                <a:blip r:embed="rId3"/>
              </a:buBlip>
              <a:tabLst/>
            </a:pPr>
            <a:r>
              <a:rPr lang="en-CA" sz="3500" b="1" i="0" u="none" strike="noStrike" kern="1200" spc="0">
                <a:ln>
                  <a:noFill/>
                </a:ln>
                <a:solidFill>
                  <a:srgbClr val="535353"/>
                </a:solidFill>
                <a:latin typeface="Lucida Grande" pitchFamily="18"/>
                <a:ea typeface="Lucida Grande" pitchFamily="2"/>
                <a:cs typeface="Lucida Grande" pitchFamily="2"/>
              </a:rPr>
              <a:t>endurance mentale</a:t>
            </a:r>
          </a:p>
        </p:txBody>
      </p:sp>
      <p:pic>
        <p:nvPicPr>
          <p:cNvPr id="3" name="Picture 687"/>
          <p:cNvPicPr>
            <a:picLocks noChangeAspect="1"/>
          </p:cNvPicPr>
          <p:nvPr/>
        </p:nvPicPr>
        <p:blipFill>
          <a:blip r:embed="rId4">
            <a:lum/>
            <a:alphaModFix/>
          </a:blip>
          <a:srcRect/>
          <a:stretch>
            <a:fillRect/>
          </a:stretch>
        </p:blipFill>
        <p:spPr>
          <a:xfrm>
            <a:off x="5792039" y="2356560"/>
            <a:ext cx="6616440" cy="3659400"/>
          </a:xfrm>
          <a:prstGeom prst="rect">
            <a:avLst/>
          </a:prstGeom>
          <a:noFill/>
          <a:ln>
            <a:noFill/>
          </a:ln>
        </p:spPr>
      </p:pic>
      <p:sp>
        <p:nvSpPr>
          <p:cNvPr id="4" name="Shape 689"/>
          <p:cNvSpPr txBox="1">
            <a:spLocks noGrp="1"/>
          </p:cNvSpPr>
          <p:nvPr>
            <p:ph type="title" idx="4294967295"/>
          </p:nvPr>
        </p:nvSpPr>
        <p:spPr>
          <a:xfrm>
            <a:off x="1106640" y="296640"/>
            <a:ext cx="10653840" cy="1142640"/>
          </a:xfrm>
        </p:spPr>
        <p:txBody>
          <a:bodyPr lIns="45720" tIns="45720" rIns="45720" bIns="4572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sz="4800" b="1">
                <a:solidFill>
                  <a:srgbClr val="002060"/>
                </a:solidFill>
                <a:latin typeface="Calibri" pitchFamily="18"/>
              </a:rPr>
              <a:t>ASEA est excellent pour les athlètes</a:t>
            </a:r>
          </a:p>
        </p:txBody>
      </p:sp>
      <p:sp>
        <p:nvSpPr>
          <p:cNvPr id="5" name="Shape 690"/>
          <p:cNvSpPr/>
          <p:nvPr/>
        </p:nvSpPr>
        <p:spPr>
          <a:xfrm>
            <a:off x="7751520" y="8623440"/>
            <a:ext cx="4985280" cy="639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45720" tIns="45000" rIns="45720" bIns="45000" anchor="t" anchorCtr="0" compatLnSpc="0">
            <a:spAutoFit/>
          </a:bodyPr>
          <a:lstStyle/>
          <a:p>
            <a:pPr marL="0" marR="0" lvl="0" indent="0" algn="ctr" rtl="0" hangingPunct="0">
              <a:lnSpc>
                <a:spcPct val="100000"/>
              </a:lnSpc>
              <a:spcBef>
                <a:spcPts val="0"/>
              </a:spcBef>
              <a:spcAft>
                <a:spcPts val="0"/>
              </a:spcAft>
              <a:buNone/>
              <a:tabLst/>
            </a:pPr>
            <a:r>
              <a:rPr lang="en-CA" sz="1800" b="0" i="1" u="none" strike="noStrike" kern="1200" spc="0">
                <a:ln>
                  <a:noFill/>
                </a:ln>
                <a:solidFill>
                  <a:srgbClr val="535353"/>
                </a:solidFill>
                <a:latin typeface="Calibri" pitchFamily="18"/>
                <a:ea typeface="Calibri" pitchFamily="2"/>
                <a:cs typeface="Calibri" pitchFamily="2"/>
              </a:rPr>
              <a:t>* ASEA est fait d'eau et de sel, donc ne contient aucune substance interdite.</a:t>
            </a:r>
          </a:p>
        </p:txBody>
      </p:sp>
      <p:sp>
        <p:nvSpPr>
          <p:cNvPr id="6" name="Shape 691"/>
          <p:cNvSpPr/>
          <p:nvPr/>
        </p:nvSpPr>
        <p:spPr>
          <a:xfrm>
            <a:off x="174600" y="2762280"/>
            <a:ext cx="5329080" cy="2539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50760" tIns="50760" rIns="50760" bIns="50760" anchor="ctr" anchorCtr="0" compatLnSpc="0">
            <a:spAutoFit/>
          </a:bodyPr>
          <a:lstStyle/>
          <a:p>
            <a:pPr marL="0" marR="0" lvl="0" indent="0" algn="ctr" rtl="0" hangingPunct="0">
              <a:lnSpc>
                <a:spcPct val="100000"/>
              </a:lnSpc>
              <a:spcBef>
                <a:spcPts val="1701"/>
              </a:spcBef>
              <a:spcAft>
                <a:spcPts val="0"/>
              </a:spcAft>
              <a:buNone/>
              <a:tabLst/>
            </a:pPr>
            <a:r>
              <a:rPr lang="en-CA" sz="4000" b="0" i="0" u="none" strike="noStrike" kern="1200" spc="0">
                <a:ln>
                  <a:noFill/>
                </a:ln>
                <a:solidFill>
                  <a:srgbClr val="535353"/>
                </a:solidFill>
                <a:latin typeface="Gill Sans SemiBold" pitchFamily="18"/>
                <a:ea typeface="Gill Sans SemiBold" pitchFamily="2"/>
                <a:cs typeface="Gill Sans SemiBold" pitchFamily="2"/>
              </a:rPr>
              <a:t>ASEA permet aux athlètes d'accroître de manière considérable leur...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afterEffect">
                                  <p:stCondLst>
                                    <p:cond delay="0"/>
                                  </p:stCondLst>
                                  <p:childTnLst>
                                    <p:set>
                                      <p:cBhvr>
                                        <p:cTn id="6" fill="hold"/>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ppt_w/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 calcmode="lin" valueType="num">
                                      <p:cBhvr>
                                        <p:cTn id="9" dur="1000" fill="hold"/>
                                        <p:tgtEl>
                                          <p:spTgt spid="3"/>
                                        </p:tgtEl>
                                        <p:attrNameLst>
                                          <p:attrName>ppt_w</p:attrName>
                                        </p:attrNameLst>
                                      </p:cBhvr>
                                      <p:tavLst>
                                        <p:tav tm="0">
                                          <p:val>
                                            <p:strVal val="0"/>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Shape 446"/>
          <p:cNvSpPr/>
          <p:nvPr/>
        </p:nvSpPr>
        <p:spPr>
          <a:xfrm>
            <a:off x="0" y="1219320"/>
            <a:ext cx="13004280" cy="7314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B5DBD"/>
          </a:solidFill>
          <a:ln>
            <a:noFill/>
            <a:prstDash val="solid"/>
          </a:ln>
        </p:spPr>
        <p:txBody>
          <a:bodyPr vert="horz" wrap="square" lIns="65160" tIns="65160" rIns="65160" bIns="65160" anchor="ctr" anchorCtr="0"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3" name="Shape 447"/>
          <p:cNvSpPr/>
          <p:nvPr/>
        </p:nvSpPr>
        <p:spPr>
          <a:xfrm>
            <a:off x="4896360" y="2032560"/>
            <a:ext cx="7366679" cy="39711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5160" tIns="65160" rIns="65160" bIns="65160" anchor="t" anchorCtr="0" compatLnSpc="0">
            <a:spAutoFit/>
          </a:bodyPr>
          <a:lstStyle/>
          <a:p>
            <a:pPr marL="0" marR="0" lvl="0" indent="0" algn="l" rtl="0" hangingPunct="0">
              <a:lnSpc>
                <a:spcPct val="100000"/>
              </a:lnSpc>
              <a:spcBef>
                <a:spcPts val="0"/>
              </a:spcBef>
              <a:spcAft>
                <a:spcPts val="0"/>
              </a:spcAft>
              <a:buNone/>
              <a:tabLst/>
            </a:pPr>
            <a:r>
              <a:rPr lang="en-CA" sz="3600" b="1" i="0" u="none" strike="noStrike" kern="1200" spc="0">
                <a:ln>
                  <a:noFill/>
                </a:ln>
                <a:solidFill>
                  <a:srgbClr val="535353"/>
                </a:solidFill>
                <a:latin typeface="Calibri" pitchFamily="18"/>
                <a:ea typeface="Calibri" pitchFamily="2"/>
                <a:cs typeface="Calibri" pitchFamily="2"/>
              </a:rPr>
              <a:t>Robertson D. Ward, M.D. FAAFP</a:t>
            </a:r>
          </a:p>
          <a:p>
            <a:pPr marL="0" marR="0" lvl="0" indent="0" algn="l" rtl="0" hangingPunct="0">
              <a:lnSpc>
                <a:spcPct val="100000"/>
              </a:lnSpc>
              <a:spcBef>
                <a:spcPts val="0"/>
              </a:spcBef>
              <a:spcAft>
                <a:spcPts val="0"/>
              </a:spcAft>
              <a:buNone/>
              <a:tabLst/>
            </a:pPr>
            <a:endParaRPr lang="en-CA" sz="3600" b="0" i="0" u="none" strike="noStrike" kern="1200" spc="0">
              <a:ln>
                <a:noFill/>
              </a:ln>
              <a:solidFill>
                <a:srgbClr val="535353"/>
              </a:solidFill>
              <a:latin typeface="Calibri" pitchFamily="18"/>
              <a:ea typeface="Calibri" pitchFamily="2"/>
              <a:cs typeface="Calibri" pitchFamily="2"/>
            </a:endParaRPr>
          </a:p>
          <a:p>
            <a:pPr marL="0" marR="0" lvl="0" indent="0" algn="l" rtl="0" hangingPunct="0">
              <a:lnSpc>
                <a:spcPct val="100000"/>
              </a:lnSpc>
              <a:spcBef>
                <a:spcPts val="0"/>
              </a:spcBef>
              <a:spcAft>
                <a:spcPts val="0"/>
              </a:spcAft>
              <a:buClr>
                <a:srgbClr val="FFFFFF"/>
              </a:buClr>
              <a:buSzPct val="100000"/>
              <a:buFont typeface="Arial" pitchFamily="32"/>
              <a:buChar char="•"/>
              <a:tabLst/>
            </a:pPr>
            <a:r>
              <a:rPr lang="en-CA" sz="3600" b="0" i="0" u="none" strike="noStrike" kern="1200" spc="0">
                <a:ln>
                  <a:noFill/>
                </a:ln>
                <a:solidFill>
                  <a:srgbClr val="535353"/>
                </a:solidFill>
                <a:latin typeface="Calibri" pitchFamily="18"/>
                <a:ea typeface="Calibri" pitchFamily="2"/>
                <a:cs typeface="Calibri" pitchFamily="2"/>
              </a:rPr>
              <a:t>Système endocrinien</a:t>
            </a:r>
          </a:p>
          <a:p>
            <a:pPr marL="0" marR="0" lvl="0" indent="0" algn="l" rtl="0" hangingPunct="0">
              <a:lnSpc>
                <a:spcPct val="100000"/>
              </a:lnSpc>
              <a:spcBef>
                <a:spcPts val="0"/>
              </a:spcBef>
              <a:spcAft>
                <a:spcPts val="0"/>
              </a:spcAft>
              <a:buClr>
                <a:srgbClr val="FFFFFF"/>
              </a:buClr>
              <a:buSzPct val="100000"/>
              <a:buFont typeface="Arial" pitchFamily="32"/>
              <a:buChar char="•"/>
              <a:tabLst/>
            </a:pPr>
            <a:r>
              <a:rPr lang="en-CA" sz="3600" b="0" i="0" u="none" strike="noStrike" kern="1200" spc="0">
                <a:ln>
                  <a:noFill/>
                </a:ln>
                <a:solidFill>
                  <a:srgbClr val="535353"/>
                </a:solidFill>
                <a:latin typeface="Calibri" pitchFamily="18"/>
                <a:ea typeface="Calibri" pitchFamily="2"/>
                <a:cs typeface="Calibri" pitchFamily="2"/>
              </a:rPr>
              <a:t>Système cardiovasculaire</a:t>
            </a:r>
          </a:p>
          <a:p>
            <a:pPr marL="0" marR="0" lvl="0" indent="0" algn="l" rtl="0" hangingPunct="0">
              <a:lnSpc>
                <a:spcPct val="100000"/>
              </a:lnSpc>
              <a:spcBef>
                <a:spcPts val="0"/>
              </a:spcBef>
              <a:spcAft>
                <a:spcPts val="0"/>
              </a:spcAft>
              <a:buClr>
                <a:srgbClr val="FFFFFF"/>
              </a:buClr>
              <a:buSzPct val="100000"/>
              <a:buFont typeface="Arial" pitchFamily="32"/>
              <a:buChar char="•"/>
              <a:tabLst/>
            </a:pPr>
            <a:r>
              <a:rPr lang="en-CA" sz="3600" b="0" i="0" u="none" strike="noStrike" kern="1200" spc="0">
                <a:ln>
                  <a:noFill/>
                </a:ln>
                <a:solidFill>
                  <a:srgbClr val="535353"/>
                </a:solidFill>
                <a:latin typeface="Calibri" pitchFamily="18"/>
                <a:ea typeface="Calibri" pitchFamily="2"/>
                <a:cs typeface="Calibri" pitchFamily="2"/>
              </a:rPr>
              <a:t>Système immunitaire</a:t>
            </a:r>
          </a:p>
          <a:p>
            <a:pPr marL="0" marR="0" lvl="0" indent="0" algn="l" rtl="0" hangingPunct="0">
              <a:lnSpc>
                <a:spcPct val="100000"/>
              </a:lnSpc>
              <a:spcBef>
                <a:spcPts val="0"/>
              </a:spcBef>
              <a:spcAft>
                <a:spcPts val="0"/>
              </a:spcAft>
              <a:buClr>
                <a:srgbClr val="FFFFFF"/>
              </a:buClr>
              <a:buSzPct val="100000"/>
              <a:buFont typeface="Arial" pitchFamily="32"/>
              <a:buChar char="•"/>
              <a:tabLst/>
            </a:pPr>
            <a:r>
              <a:rPr lang="en-CA" sz="3600" b="0" i="0" u="none" strike="noStrike" kern="1200" spc="0">
                <a:ln>
                  <a:noFill/>
                </a:ln>
                <a:solidFill>
                  <a:srgbClr val="535353"/>
                </a:solidFill>
                <a:latin typeface="Calibri" pitchFamily="18"/>
                <a:ea typeface="Calibri" pitchFamily="2"/>
                <a:cs typeface="Calibri" pitchFamily="2"/>
              </a:rPr>
              <a:t>Système locomoteur</a:t>
            </a:r>
          </a:p>
          <a:p>
            <a:pPr marL="0" marR="0" lvl="0" indent="0" algn="l" rtl="0" hangingPunct="0">
              <a:lnSpc>
                <a:spcPct val="100000"/>
              </a:lnSpc>
              <a:spcBef>
                <a:spcPts val="0"/>
              </a:spcBef>
              <a:spcAft>
                <a:spcPts val="0"/>
              </a:spcAft>
              <a:buClr>
                <a:srgbClr val="FFFFFF"/>
              </a:buClr>
              <a:buSzPct val="100000"/>
              <a:buFont typeface="Arial" pitchFamily="32"/>
              <a:buChar char="•"/>
              <a:tabLst/>
            </a:pPr>
            <a:r>
              <a:rPr lang="en-CA" sz="3600" b="0" i="0" u="none" strike="noStrike" kern="1200" spc="0">
                <a:ln>
                  <a:noFill/>
                </a:ln>
                <a:solidFill>
                  <a:srgbClr val="535353"/>
                </a:solidFill>
                <a:latin typeface="Calibri" pitchFamily="18"/>
                <a:ea typeface="Calibri" pitchFamily="2"/>
                <a:cs typeface="Calibri" pitchFamily="2"/>
              </a:rPr>
              <a:t>Épiderme</a:t>
            </a:r>
          </a:p>
        </p:txBody>
      </p:sp>
      <p:pic>
        <p:nvPicPr>
          <p:cNvPr id="4" name="image29.png"/>
          <p:cNvPicPr>
            <a:picLocks noChangeAspect="1"/>
          </p:cNvPicPr>
          <p:nvPr/>
        </p:nvPicPr>
        <p:blipFill>
          <a:blip r:embed="rId3">
            <a:lum/>
            <a:alphaModFix/>
          </a:blip>
          <a:srcRect/>
          <a:stretch>
            <a:fillRect/>
          </a:stretch>
        </p:blipFill>
        <p:spPr>
          <a:xfrm>
            <a:off x="1124280" y="2095560"/>
            <a:ext cx="3009600" cy="3762000"/>
          </a:xfrm>
          <a:prstGeom prst="rect">
            <a:avLst/>
          </a:prstGeom>
          <a:noFill/>
          <a:ln>
            <a:noFill/>
          </a:ln>
        </p:spPr>
      </p:pic>
      <p:pic>
        <p:nvPicPr>
          <p:cNvPr id="5" name="image30.png"/>
          <p:cNvPicPr>
            <a:picLocks noChangeAspect="1"/>
          </p:cNvPicPr>
          <p:nvPr/>
        </p:nvPicPr>
        <p:blipFill>
          <a:blip r:embed="rId4">
            <a:lum/>
            <a:alphaModFix/>
          </a:blip>
          <a:srcRect/>
          <a:stretch>
            <a:fillRect/>
          </a:stretch>
        </p:blipFill>
        <p:spPr>
          <a:xfrm>
            <a:off x="1303200" y="6222599"/>
            <a:ext cx="8669519" cy="1872360"/>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afterEffect">
                                  <p:stCondLst>
                                    <p:cond delay="0"/>
                                  </p:stCondLst>
                                  <p:childTnLst>
                                    <p:set>
                                      <p:cBhvr>
                                        <p:cTn id="6" fill="hold"/>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Class="entr" fill="hold" nodeType="afterEffect">
                                  <p:stCondLst>
                                    <p:cond delay="0"/>
                                  </p:stCondLst>
                                  <p:childTnLst>
                                    <p:set>
                                      <p:cBhvr>
                                        <p:cTn id="10" fill="hold"/>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Class="entr" fill="hold" nodeType="clickEffect">
                                  <p:stCondLst>
                                    <p:cond delay="0"/>
                                  </p:stCondLst>
                                  <p:childTnLst>
                                    <p:set>
                                      <p:cBhvr>
                                        <p:cTn id="15" fill="hold"/>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name="Changing Lives Worldwide">
    <p:spTree>
      <p:nvGrpSpPr>
        <p:cNvPr id="1" name=""/>
        <p:cNvGrpSpPr/>
        <p:nvPr/>
      </p:nvGrpSpPr>
      <p:grpSpPr>
        <a:xfrm>
          <a:off x="0" y="0"/>
          <a:ext cx="0" cy="0"/>
          <a:chOff x="0" y="0"/>
          <a:chExt cx="0" cy="0"/>
        </a:xfrm>
      </p:grpSpPr>
      <p:sp>
        <p:nvSpPr>
          <p:cNvPr id="2" name="Shape 693"/>
          <p:cNvSpPr txBox="1">
            <a:spLocks noGrp="1"/>
          </p:cNvSpPr>
          <p:nvPr>
            <p:ph type="title" idx="4294967295"/>
          </p:nvPr>
        </p:nvSpPr>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CA"/>
              <a:t>ASEA transforme des vies à l'échelle mondiale</a:t>
            </a:r>
          </a:p>
        </p:txBody>
      </p:sp>
      <p:pic>
        <p:nvPicPr>
          <p:cNvPr id="3" name="Connected_world-medium1.jpg"/>
          <p:cNvPicPr>
            <a:picLocks noChangeAspect="1"/>
          </p:cNvPicPr>
          <p:nvPr/>
        </p:nvPicPr>
        <p:blipFill>
          <a:blip r:embed="rId3">
            <a:lum/>
            <a:alphaModFix/>
          </a:blip>
          <a:srcRect/>
          <a:stretch>
            <a:fillRect/>
          </a:stretch>
        </p:blipFill>
        <p:spPr>
          <a:xfrm>
            <a:off x="3262680" y="2192040"/>
            <a:ext cx="9081720" cy="6811199"/>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name="page41">
    <p:spTree>
      <p:nvGrpSpPr>
        <p:cNvPr id="1" name=""/>
        <p:cNvGrpSpPr/>
        <p:nvPr/>
      </p:nvGrpSpPr>
      <p:grpSpPr>
        <a:xfrm>
          <a:off x="0" y="0"/>
          <a:ext cx="0" cy="0"/>
          <a:chOff x="0" y="0"/>
          <a:chExt cx="0" cy="0"/>
        </a:xfrm>
      </p:grpSpPr>
      <p:pic>
        <p:nvPicPr>
          <p:cNvPr id="2" name="image25.jpg"/>
          <p:cNvPicPr>
            <a:picLocks noChangeAspect="1"/>
          </p:cNvPicPr>
          <p:nvPr/>
        </p:nvPicPr>
        <p:blipFill>
          <a:blip r:embed="rId3">
            <a:lum/>
            <a:alphaModFix/>
          </a:blip>
          <a:srcRect b="6089"/>
          <a:stretch>
            <a:fillRect/>
          </a:stretch>
        </p:blipFill>
        <p:spPr>
          <a:xfrm>
            <a:off x="878039" y="38160"/>
            <a:ext cx="11248200" cy="9677160"/>
          </a:xfrm>
          <a:prstGeom prst="rect">
            <a:avLst/>
          </a:prstGeom>
          <a:noFill/>
          <a:ln>
            <a:noFill/>
          </a:ln>
        </p:spPr>
      </p:pic>
      <p:sp>
        <p:nvSpPr>
          <p:cNvPr id="3" name="Shape 699"/>
          <p:cNvSpPr/>
          <p:nvPr/>
        </p:nvSpPr>
        <p:spPr>
          <a:xfrm>
            <a:off x="1905839" y="6847200"/>
            <a:ext cx="9192960" cy="1920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spAutoFit/>
          </a:bodyPr>
          <a:lstStyle/>
          <a:p>
            <a:pPr marL="0" marR="0" lvl="0" indent="0" algn="ctr" rtl="0" hangingPunct="0">
              <a:lnSpc>
                <a:spcPct val="100000"/>
              </a:lnSpc>
              <a:spcBef>
                <a:spcPts val="0"/>
              </a:spcBef>
              <a:spcAft>
                <a:spcPts val="0"/>
              </a:spcAft>
              <a:buNone/>
              <a:tabLst/>
            </a:pPr>
            <a:r>
              <a:rPr lang="en-CA" sz="4200" b="0" i="0" u="none" strike="noStrike" kern="1200" spc="0">
                <a:ln>
                  <a:noFill/>
                </a:ln>
                <a:solidFill>
                  <a:srgbClr val="535353"/>
                </a:solidFill>
                <a:latin typeface="Gill Sans Light" pitchFamily="18"/>
                <a:ea typeface="Gill Sans Light" pitchFamily="2"/>
                <a:cs typeface="Gill Sans Light" pitchFamily="2"/>
              </a:rPr>
              <a:t>ASEA et Renu28 ne sont pas destinés à diagnostiquer, traiter, guérir ou prévenir les maladies ou conditions médicales.</a:t>
            </a:r>
          </a:p>
        </p:txBody>
      </p:sp>
    </p:spTree>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name="Set Correct Expectations">
    <p:spTree>
      <p:nvGrpSpPr>
        <p:cNvPr id="1" name=""/>
        <p:cNvGrpSpPr/>
        <p:nvPr/>
      </p:nvGrpSpPr>
      <p:grpSpPr>
        <a:xfrm>
          <a:off x="0" y="0"/>
          <a:ext cx="0" cy="0"/>
          <a:chOff x="0" y="0"/>
          <a:chExt cx="0" cy="0"/>
        </a:xfrm>
      </p:grpSpPr>
      <p:sp>
        <p:nvSpPr>
          <p:cNvPr id="2" name="Shape 858"/>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a:solidFill>
                  <a:srgbClr val="000000"/>
                </a:solidFill>
                <a:latin typeface="Lucida Grande" pitchFamily="18"/>
              </a:rPr>
              <a:t>Ayez des attentes raisonnables</a:t>
            </a:r>
          </a:p>
        </p:txBody>
      </p:sp>
      <p:graphicFrame>
        <p:nvGraphicFramePr>
          <p:cNvPr id="3" name="Chart 859"/>
          <p:cNvGraphicFramePr/>
          <p:nvPr>
            <p:extLst>
              <p:ext uri="{D42A27DB-BD31-4B8C-83A1-F6EECF244321}">
                <p14:modId xmlns:p14="http://schemas.microsoft.com/office/powerpoint/2010/main" val="3741994758"/>
              </p:ext>
            </p:extLst>
          </p:nvPr>
        </p:nvGraphicFramePr>
        <p:xfrm>
          <a:off x="474120" y="3117240"/>
          <a:ext cx="12139560" cy="5335920"/>
        </p:xfrm>
        <a:graphic>
          <a:graphicData uri="http://schemas.openxmlformats.org/drawingml/2006/chart">
            <c:chart xmlns:c="http://schemas.openxmlformats.org/drawingml/2006/chart" xmlns:r="http://schemas.openxmlformats.org/officeDocument/2006/relationships" r:id="rId3"/>
          </a:graphicData>
        </a:graphic>
      </p:graphicFrame>
      <p:sp>
        <p:nvSpPr>
          <p:cNvPr id="4" name="Shape 860"/>
          <p:cNvSpPr/>
          <p:nvPr/>
        </p:nvSpPr>
        <p:spPr>
          <a:xfrm>
            <a:off x="2394360" y="6126840"/>
            <a:ext cx="1661399" cy="543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50760" tIns="50760" rIns="50760" bIns="50760" anchor="ctr" anchorCtr="0" compatLnSpc="0">
            <a:spAutoFit/>
          </a:bodyPr>
          <a:lstStyle/>
          <a:p>
            <a:pPr marL="0" marR="0" lvl="0" indent="0" algn="ctr" rtl="0" hangingPunct="0">
              <a:lnSpc>
                <a:spcPct val="100000"/>
              </a:lnSpc>
              <a:spcBef>
                <a:spcPts val="0"/>
              </a:spcBef>
              <a:spcAft>
                <a:spcPts val="0"/>
              </a:spcAft>
              <a:buNone/>
              <a:tabLst/>
            </a:pPr>
            <a:r>
              <a:rPr lang="en-CA" sz="2900" b="0" i="0" u="none" strike="noStrike" kern="1200" spc="0">
                <a:ln>
                  <a:noFill/>
                </a:ln>
                <a:solidFill>
                  <a:srgbClr val="535353"/>
                </a:solidFill>
                <a:latin typeface="Gill Sans SemiBold" pitchFamily="18"/>
                <a:ea typeface="Gill Sans SemiBold" pitchFamily="2"/>
                <a:cs typeface="Gill Sans SemiBold" pitchFamily="2"/>
              </a:rPr>
              <a:t>10-15 %*</a:t>
            </a:r>
          </a:p>
        </p:txBody>
      </p:sp>
      <p:sp>
        <p:nvSpPr>
          <p:cNvPr id="5" name="Shape 861"/>
          <p:cNvSpPr/>
          <p:nvPr/>
        </p:nvSpPr>
        <p:spPr>
          <a:xfrm>
            <a:off x="4884840" y="4694040"/>
            <a:ext cx="1568160" cy="543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50760" tIns="50760" rIns="50760" bIns="50760" anchor="ctr" anchorCtr="0" compatLnSpc="0">
            <a:spAutoFit/>
          </a:bodyPr>
          <a:lstStyle/>
          <a:p>
            <a:pPr marL="0" marR="0" lvl="0" indent="0" algn="ctr" rtl="0" hangingPunct="0">
              <a:lnSpc>
                <a:spcPct val="100000"/>
              </a:lnSpc>
              <a:spcBef>
                <a:spcPts val="0"/>
              </a:spcBef>
              <a:spcAft>
                <a:spcPts val="0"/>
              </a:spcAft>
              <a:buNone/>
              <a:tabLst/>
            </a:pPr>
            <a:r>
              <a:rPr lang="en-CA" sz="2900" b="0" i="0" u="none" strike="noStrike" kern="1200" spc="0">
                <a:ln>
                  <a:noFill/>
                </a:ln>
                <a:solidFill>
                  <a:srgbClr val="535353"/>
                </a:solidFill>
                <a:latin typeface="Gill Sans SemiBold" pitchFamily="18"/>
                <a:ea typeface="Gill Sans SemiBold" pitchFamily="2"/>
                <a:cs typeface="Gill Sans SemiBold" pitchFamily="2"/>
              </a:rPr>
              <a:t>50-65 %</a:t>
            </a:r>
          </a:p>
        </p:txBody>
      </p:sp>
      <p:sp>
        <p:nvSpPr>
          <p:cNvPr id="6" name="Shape 862"/>
          <p:cNvSpPr/>
          <p:nvPr/>
        </p:nvSpPr>
        <p:spPr>
          <a:xfrm>
            <a:off x="7470360" y="3843000"/>
            <a:ext cx="1568160" cy="543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50760" tIns="50760" rIns="50760" bIns="50760" anchor="ctr" anchorCtr="0" compatLnSpc="0">
            <a:spAutoFit/>
          </a:bodyPr>
          <a:lstStyle/>
          <a:p>
            <a:pPr marL="0" marR="0" lvl="0" indent="0" algn="ctr" rtl="0" hangingPunct="0">
              <a:lnSpc>
                <a:spcPct val="100000"/>
              </a:lnSpc>
              <a:spcBef>
                <a:spcPts val="0"/>
              </a:spcBef>
              <a:spcAft>
                <a:spcPts val="0"/>
              </a:spcAft>
              <a:buNone/>
              <a:tabLst/>
            </a:pPr>
            <a:r>
              <a:rPr lang="en-CA" sz="2900" b="0" i="0" u="none" strike="noStrike" kern="1200" spc="0">
                <a:ln>
                  <a:noFill/>
                </a:ln>
                <a:solidFill>
                  <a:srgbClr val="535353"/>
                </a:solidFill>
                <a:latin typeface="Gill Sans SemiBold" pitchFamily="18"/>
                <a:ea typeface="Gill Sans SemiBold" pitchFamily="2"/>
                <a:cs typeface="Gill Sans SemiBold" pitchFamily="2"/>
              </a:rPr>
              <a:t>75-85 %</a:t>
            </a:r>
          </a:p>
        </p:txBody>
      </p:sp>
      <p:sp>
        <p:nvSpPr>
          <p:cNvPr id="7" name="Shape 863"/>
          <p:cNvSpPr/>
          <p:nvPr/>
        </p:nvSpPr>
        <p:spPr>
          <a:xfrm>
            <a:off x="10096560" y="3022920"/>
            <a:ext cx="1239120" cy="543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50760" tIns="50760" rIns="50760" bIns="50760" anchor="ctr" anchorCtr="0" compatLnSpc="0">
            <a:spAutoFit/>
          </a:bodyPr>
          <a:lstStyle/>
          <a:p>
            <a:pPr marL="0" marR="0" lvl="0" indent="0" algn="ctr" rtl="0" hangingPunct="0">
              <a:lnSpc>
                <a:spcPct val="100000"/>
              </a:lnSpc>
              <a:spcBef>
                <a:spcPts val="0"/>
              </a:spcBef>
              <a:spcAft>
                <a:spcPts val="0"/>
              </a:spcAft>
              <a:buNone/>
              <a:tabLst/>
            </a:pPr>
            <a:r>
              <a:rPr lang="en-CA" sz="2900" b="0" i="0" u="none" strike="noStrike" kern="1200" spc="0">
                <a:ln>
                  <a:noFill/>
                </a:ln>
                <a:solidFill>
                  <a:srgbClr val="535353"/>
                </a:solidFill>
                <a:latin typeface="Gill Sans SemiBold" pitchFamily="18"/>
                <a:ea typeface="Gill Sans SemiBold" pitchFamily="2"/>
                <a:cs typeface="Gill Sans SemiBold" pitchFamily="2"/>
              </a:rPr>
              <a:t>90 %+</a:t>
            </a:r>
          </a:p>
        </p:txBody>
      </p:sp>
      <p:sp>
        <p:nvSpPr>
          <p:cNvPr id="8" name="Shape 864"/>
          <p:cNvSpPr/>
          <p:nvPr/>
        </p:nvSpPr>
        <p:spPr>
          <a:xfrm>
            <a:off x="223560" y="8689051"/>
            <a:ext cx="12293280" cy="60713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50760" tIns="50760" rIns="50760" bIns="50760" anchor="ctr" anchorCtr="0" compatLnSpc="0">
            <a:spAutoFit/>
          </a:bodyPr>
          <a:lstStyle/>
          <a:p>
            <a:pPr marL="0" marR="0" lvl="0" indent="0" algn="ctr" rtl="0" hangingPunct="0">
              <a:lnSpc>
                <a:spcPct val="100000"/>
              </a:lnSpc>
              <a:spcBef>
                <a:spcPts val="0"/>
              </a:spcBef>
              <a:spcAft>
                <a:spcPts val="0"/>
              </a:spcAft>
              <a:buNone/>
              <a:tabLst/>
            </a:pPr>
            <a:r>
              <a:rPr lang="en-CA" sz="2900" b="0" i="0" u="none" strike="noStrike" kern="1200" spc="0" dirty="0" smtClean="0">
                <a:ln>
                  <a:noFill/>
                </a:ln>
                <a:solidFill>
                  <a:srgbClr val="535353"/>
                </a:solidFill>
                <a:latin typeface="Gill Sans Light" pitchFamily="18"/>
                <a:ea typeface="Gill Sans Light" pitchFamily="2"/>
                <a:cs typeface="Gill Sans Light" pitchFamily="2"/>
              </a:rPr>
              <a:t>* Les </a:t>
            </a:r>
            <a:r>
              <a:rPr lang="en-CA" sz="2900" b="0" i="0" u="none" strike="noStrike" kern="1200" spc="0" dirty="0" err="1">
                <a:ln>
                  <a:noFill/>
                </a:ln>
                <a:solidFill>
                  <a:srgbClr val="535353"/>
                </a:solidFill>
                <a:latin typeface="Gill Sans Light" pitchFamily="18"/>
                <a:ea typeface="Gill Sans Light" pitchFamily="2"/>
                <a:cs typeface="Gill Sans Light" pitchFamily="2"/>
              </a:rPr>
              <a:t>études</a:t>
            </a:r>
            <a:r>
              <a:rPr lang="en-CA" sz="2900" b="0" i="0" u="none" strike="noStrike" kern="1200" spc="0" dirty="0">
                <a:ln>
                  <a:noFill/>
                </a:ln>
                <a:solidFill>
                  <a:srgbClr val="535353"/>
                </a:solidFill>
                <a:latin typeface="Gill Sans Light" pitchFamily="18"/>
                <a:ea typeface="Gill Sans Light" pitchFamily="2"/>
                <a:cs typeface="Gill Sans Light" pitchFamily="2"/>
              </a:rPr>
              <a:t> </a:t>
            </a:r>
            <a:r>
              <a:rPr lang="en-CA" sz="2900" b="0" i="0" u="none" strike="noStrike" kern="1200" spc="0" dirty="0" err="1">
                <a:ln>
                  <a:noFill/>
                </a:ln>
                <a:solidFill>
                  <a:srgbClr val="535353"/>
                </a:solidFill>
                <a:latin typeface="Gill Sans Light" pitchFamily="18"/>
                <a:ea typeface="Gill Sans Light" pitchFamily="2"/>
                <a:cs typeface="Gill Sans Light" pitchFamily="2"/>
              </a:rPr>
              <a:t>ont</a:t>
            </a:r>
            <a:r>
              <a:rPr lang="en-CA" sz="2900" b="0" i="0" u="none" strike="noStrike" kern="1200" spc="0" dirty="0">
                <a:ln>
                  <a:noFill/>
                </a:ln>
                <a:solidFill>
                  <a:srgbClr val="535353"/>
                </a:solidFill>
                <a:latin typeface="Gill Sans Light" pitchFamily="18"/>
                <a:ea typeface="Gill Sans Light" pitchFamily="2"/>
                <a:cs typeface="Gill Sans Light" pitchFamily="2"/>
              </a:rPr>
              <a:t> </a:t>
            </a:r>
            <a:r>
              <a:rPr lang="en-CA" sz="2900" b="0" i="0" u="none" strike="noStrike" kern="1200" spc="0" dirty="0" err="1">
                <a:ln>
                  <a:noFill/>
                </a:ln>
                <a:solidFill>
                  <a:srgbClr val="535353"/>
                </a:solidFill>
                <a:latin typeface="Gill Sans Light" pitchFamily="18"/>
                <a:ea typeface="Gill Sans Light" pitchFamily="2"/>
                <a:cs typeface="Gill Sans Light" pitchFamily="2"/>
              </a:rPr>
              <a:t>démontré</a:t>
            </a:r>
            <a:r>
              <a:rPr lang="en-CA" sz="2900" b="0" i="0" u="none" strike="noStrike" kern="1200" spc="0" dirty="0">
                <a:ln>
                  <a:noFill/>
                </a:ln>
                <a:solidFill>
                  <a:srgbClr val="535353"/>
                </a:solidFill>
                <a:latin typeface="Gill Sans Light" pitchFamily="18"/>
                <a:ea typeface="Gill Sans Light" pitchFamily="2"/>
                <a:cs typeface="Gill Sans Light" pitchFamily="2"/>
              </a:rPr>
              <a:t> des </a:t>
            </a:r>
            <a:r>
              <a:rPr lang="en-CA" sz="2900" b="0" i="0" u="none" strike="noStrike" kern="1200" spc="0" dirty="0" err="1">
                <a:ln>
                  <a:noFill/>
                </a:ln>
                <a:solidFill>
                  <a:srgbClr val="535353"/>
                </a:solidFill>
                <a:latin typeface="Gill Sans Light" pitchFamily="18"/>
                <a:ea typeface="Gill Sans Light" pitchFamily="2"/>
                <a:cs typeface="Gill Sans Light" pitchFamily="2"/>
              </a:rPr>
              <a:t>effets</a:t>
            </a:r>
            <a:r>
              <a:rPr lang="en-CA" sz="2900" b="0" i="0" u="none" strike="noStrike" kern="1200" spc="0" dirty="0">
                <a:ln>
                  <a:noFill/>
                </a:ln>
                <a:solidFill>
                  <a:srgbClr val="535353"/>
                </a:solidFill>
                <a:latin typeface="Gill Sans Light" pitchFamily="18"/>
                <a:ea typeface="Gill Sans Light" pitchFamily="2"/>
                <a:cs typeface="Gill Sans Light" pitchFamily="2"/>
              </a:rPr>
              <a:t> </a:t>
            </a:r>
            <a:r>
              <a:rPr lang="en-CA" sz="2900" b="0" i="0" u="none" strike="noStrike" kern="1200" spc="0" dirty="0" err="1">
                <a:ln>
                  <a:noFill/>
                </a:ln>
                <a:solidFill>
                  <a:srgbClr val="535353"/>
                </a:solidFill>
                <a:latin typeface="Gill Sans Light" pitchFamily="18"/>
                <a:ea typeface="Gill Sans Light" pitchFamily="2"/>
                <a:cs typeface="Gill Sans Light" pitchFamily="2"/>
              </a:rPr>
              <a:t>positifs</a:t>
            </a:r>
            <a:r>
              <a:rPr lang="en-CA" sz="2900" b="0" i="0" u="none" strike="noStrike" kern="1200" spc="0" dirty="0">
                <a:ln>
                  <a:noFill/>
                </a:ln>
                <a:solidFill>
                  <a:srgbClr val="535353"/>
                </a:solidFill>
                <a:latin typeface="Gill Sans Light" pitchFamily="18"/>
                <a:ea typeface="Gill Sans Light" pitchFamily="2"/>
                <a:cs typeface="Gill Sans Light" pitchFamily="2"/>
              </a:rPr>
              <a:t> </a:t>
            </a:r>
            <a:r>
              <a:rPr lang="en-CA" sz="2900" b="0" i="0" u="none" strike="noStrike" kern="1200" spc="0" dirty="0" err="1">
                <a:ln>
                  <a:noFill/>
                </a:ln>
                <a:solidFill>
                  <a:srgbClr val="535353"/>
                </a:solidFill>
                <a:latin typeface="Gill Sans Light" pitchFamily="18"/>
                <a:ea typeface="Gill Sans Light" pitchFamily="2"/>
                <a:cs typeface="Gill Sans Light" pitchFamily="2"/>
              </a:rPr>
              <a:t>immédiats</a:t>
            </a:r>
            <a:r>
              <a:rPr lang="en-CA" sz="2900" b="0" i="0" u="none" strike="noStrike" kern="1200" spc="0" dirty="0">
                <a:ln>
                  <a:noFill/>
                </a:ln>
                <a:solidFill>
                  <a:srgbClr val="535353"/>
                </a:solidFill>
                <a:latin typeface="Gill Sans Light" pitchFamily="18"/>
                <a:ea typeface="Gill Sans Light" pitchFamily="2"/>
                <a:cs typeface="Gill Sans Light" pitchFamily="2"/>
              </a:rPr>
              <a:t>, </a:t>
            </a:r>
            <a:r>
              <a:rPr lang="en-CA" sz="2900" b="0" i="0" u="none" strike="noStrike" kern="1200" spc="0" dirty="0" err="1">
                <a:ln>
                  <a:noFill/>
                </a:ln>
                <a:solidFill>
                  <a:srgbClr val="535353"/>
                </a:solidFill>
                <a:latin typeface="Gill Sans Light" pitchFamily="18"/>
                <a:ea typeface="Gill Sans Light" pitchFamily="2"/>
                <a:cs typeface="Gill Sans Light" pitchFamily="2"/>
              </a:rPr>
              <a:t>mais</a:t>
            </a:r>
            <a:r>
              <a:rPr lang="en-CA" sz="2900" b="0" i="0" u="none" strike="noStrike" kern="1200" spc="0" dirty="0">
                <a:ln>
                  <a:noFill/>
                </a:ln>
                <a:solidFill>
                  <a:srgbClr val="535353"/>
                </a:solidFill>
                <a:latin typeface="Gill Sans Light" pitchFamily="18"/>
                <a:ea typeface="Gill Sans Light" pitchFamily="2"/>
                <a:cs typeface="Gill Sans Light" pitchFamily="2"/>
              </a:rPr>
              <a:t> </a:t>
            </a:r>
            <a:r>
              <a:rPr lang="en-CA" sz="2900" b="0" i="0" u="none" strike="noStrike" kern="1200" spc="0" dirty="0" err="1">
                <a:ln>
                  <a:noFill/>
                </a:ln>
                <a:solidFill>
                  <a:srgbClr val="535353"/>
                </a:solidFill>
                <a:latin typeface="Gill Sans Light" pitchFamily="18"/>
                <a:ea typeface="Gill Sans Light" pitchFamily="2"/>
                <a:cs typeface="Gill Sans Light" pitchFamily="2"/>
              </a:rPr>
              <a:t>ceux</a:t>
            </a:r>
            <a:r>
              <a:rPr lang="en-CA" sz="2900" b="0" i="0" u="none" strike="noStrike" kern="1200" spc="0" dirty="0">
                <a:ln>
                  <a:noFill/>
                </a:ln>
                <a:solidFill>
                  <a:srgbClr val="535353"/>
                </a:solidFill>
                <a:latin typeface="Gill Sans Light" pitchFamily="18"/>
                <a:ea typeface="Gill Sans Light" pitchFamily="2"/>
                <a:cs typeface="Gill Sans Light" pitchFamily="2"/>
              </a:rPr>
              <a:t>-ci ne </a:t>
            </a:r>
            <a:r>
              <a:rPr lang="en-CA" sz="2900" b="0" i="0" u="none" strike="noStrike" kern="1200" spc="0" dirty="0" err="1">
                <a:ln>
                  <a:noFill/>
                </a:ln>
                <a:solidFill>
                  <a:srgbClr val="535353"/>
                </a:solidFill>
                <a:latin typeface="Gill Sans Light" pitchFamily="18"/>
                <a:ea typeface="Gill Sans Light" pitchFamily="2"/>
                <a:cs typeface="Gill Sans Light" pitchFamily="2"/>
              </a:rPr>
              <a:t>sont</a:t>
            </a:r>
            <a:r>
              <a:rPr lang="en-CA" sz="2900" b="0" i="0" u="none" strike="noStrike" kern="1200" spc="0" dirty="0">
                <a:ln>
                  <a:noFill/>
                </a:ln>
                <a:solidFill>
                  <a:srgbClr val="535353"/>
                </a:solidFill>
                <a:latin typeface="Gill Sans Light" pitchFamily="18"/>
                <a:ea typeface="Gill Sans Light" pitchFamily="2"/>
                <a:cs typeface="Gill Sans Light" pitchFamily="2"/>
              </a:rPr>
              <a:t> pas </a:t>
            </a:r>
            <a:r>
              <a:rPr lang="en-CA" sz="2900" b="0" i="0" u="none" strike="noStrike" kern="1200" spc="0" dirty="0" err="1">
                <a:ln>
                  <a:noFill/>
                </a:ln>
                <a:solidFill>
                  <a:srgbClr val="535353"/>
                </a:solidFill>
                <a:latin typeface="Gill Sans Light" pitchFamily="18"/>
                <a:ea typeface="Gill Sans Light" pitchFamily="2"/>
                <a:cs typeface="Gill Sans Light" pitchFamily="2"/>
              </a:rPr>
              <a:t>toujours</a:t>
            </a:r>
            <a:r>
              <a:rPr lang="en-CA" sz="2900" b="0" i="0" u="none" strike="noStrike" kern="1200" spc="0" dirty="0">
                <a:ln>
                  <a:noFill/>
                </a:ln>
                <a:solidFill>
                  <a:srgbClr val="535353"/>
                </a:solidFill>
                <a:latin typeface="Gill Sans Light" pitchFamily="18"/>
                <a:ea typeface="Gill Sans Light" pitchFamily="2"/>
                <a:cs typeface="Gill Sans Light" pitchFamily="2"/>
              </a:rPr>
              <a:t> </a:t>
            </a:r>
            <a:r>
              <a:rPr lang="en-CA" sz="2900" b="0" i="0" u="none" strike="noStrike" kern="1200" spc="0" dirty="0" err="1">
                <a:ln>
                  <a:noFill/>
                </a:ln>
                <a:solidFill>
                  <a:srgbClr val="535353"/>
                </a:solidFill>
                <a:latin typeface="Gill Sans Light" pitchFamily="18"/>
                <a:ea typeface="Gill Sans Light" pitchFamily="2"/>
                <a:cs typeface="Gill Sans Light" pitchFamily="2"/>
              </a:rPr>
              <a:t>ressentis</a:t>
            </a:r>
            <a:r>
              <a:rPr lang="en-CA" sz="2900" b="0" i="0" u="none" strike="noStrike" kern="1200" spc="0" dirty="0">
                <a:ln>
                  <a:noFill/>
                </a:ln>
                <a:solidFill>
                  <a:srgbClr val="535353"/>
                </a:solidFill>
                <a:latin typeface="Gill Sans Light" pitchFamily="18"/>
                <a:ea typeface="Gill Sans Light" pitchFamily="2"/>
                <a:cs typeface="Gill Sans Light" pitchFamily="2"/>
              </a:rPr>
              <a:t> tout de </a:t>
            </a:r>
            <a:r>
              <a:rPr lang="en-CA" sz="2900" b="0" i="0" u="none" strike="noStrike" kern="1200" spc="0" dirty="0" smtClean="0">
                <a:ln>
                  <a:noFill/>
                </a:ln>
                <a:solidFill>
                  <a:srgbClr val="535353"/>
                </a:solidFill>
                <a:latin typeface="Gill Sans Light" pitchFamily="18"/>
                <a:ea typeface="Gill Sans Light" pitchFamily="2"/>
                <a:cs typeface="Gill Sans Light" pitchFamily="2"/>
              </a:rPr>
              <a:t>suite.</a:t>
            </a:r>
            <a:endParaRPr lang="en-CA" sz="2900" b="0" i="0" u="none" strike="noStrike" kern="1200" spc="0" dirty="0">
              <a:ln>
                <a:noFill/>
              </a:ln>
              <a:solidFill>
                <a:srgbClr val="535353"/>
              </a:solidFill>
              <a:latin typeface="Gill Sans Light" pitchFamily="18"/>
              <a:ea typeface="Gill Sans Light" pitchFamily="2"/>
              <a:cs typeface="Gill Sans Light" pitchFamily="2"/>
            </a:endParaRPr>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name="&#10;Redox Signaling Technology">
    <p:spTree>
      <p:nvGrpSpPr>
        <p:cNvPr id="1" name=""/>
        <p:cNvGrpSpPr/>
        <p:nvPr/>
      </p:nvGrpSpPr>
      <p:grpSpPr>
        <a:xfrm>
          <a:off x="0" y="0"/>
          <a:ext cx="0" cy="0"/>
          <a:chOff x="0" y="0"/>
          <a:chExt cx="0" cy="0"/>
        </a:xfrm>
      </p:grpSpPr>
      <p:pic>
        <p:nvPicPr>
          <p:cNvPr id="2" name="image.jpg"/>
          <p:cNvPicPr>
            <a:picLocks noChangeAspect="1"/>
          </p:cNvPicPr>
          <p:nvPr/>
        </p:nvPicPr>
        <p:blipFill>
          <a:blip r:embed="rId3">
            <a:lum/>
            <a:alphaModFix/>
          </a:blip>
          <a:srcRect/>
          <a:stretch>
            <a:fillRect/>
          </a:stretch>
        </p:blipFill>
        <p:spPr>
          <a:xfrm>
            <a:off x="0" y="-232200"/>
            <a:ext cx="13004280" cy="9735120"/>
          </a:xfrm>
          <a:prstGeom prst="rect">
            <a:avLst/>
          </a:prstGeom>
          <a:noFill/>
          <a:ln>
            <a:noFill/>
          </a:ln>
        </p:spPr>
      </p:pic>
      <p:sp>
        <p:nvSpPr>
          <p:cNvPr id="3" name="Shape 714"/>
          <p:cNvSpPr txBox="1">
            <a:spLocks noGrp="1"/>
          </p:cNvSpPr>
          <p:nvPr>
            <p:ph type="title" idx="4294967295"/>
          </p:nvPr>
        </p:nvSpPr>
        <p:spPr>
          <a:xfrm>
            <a:off x="650160" y="-479880"/>
            <a:ext cx="11703959" cy="2031839"/>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marR="81360" lvl="0" indent="0">
              <a:buNone/>
            </a:pPr>
            <a:r>
              <a:rPr lang="en-CA" b="1">
                <a:solidFill>
                  <a:srgbClr val="002F73"/>
                </a:solidFill>
              </a:rPr>
              <a:t/>
            </a:r>
            <a:br>
              <a:rPr lang="en-CA" b="1">
                <a:solidFill>
                  <a:srgbClr val="002F73"/>
                </a:solidFill>
              </a:rPr>
            </a:br>
            <a:r>
              <a:rPr lang="en-CA" sz="5000" b="1">
                <a:solidFill>
                  <a:srgbClr val="002F73"/>
                </a:solidFill>
              </a:rPr>
              <a:t>La technologie de signalisation Redox</a:t>
            </a:r>
          </a:p>
        </p:txBody>
      </p:sp>
      <p:sp>
        <p:nvSpPr>
          <p:cNvPr id="4" name="Shape 715"/>
          <p:cNvSpPr/>
          <p:nvPr/>
        </p:nvSpPr>
        <p:spPr>
          <a:xfrm>
            <a:off x="2116080" y="1841399"/>
            <a:ext cx="8019360" cy="615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spAutoFit/>
          </a:bodyPr>
          <a:lstStyle/>
          <a:p>
            <a:pPr marL="40320" marR="40680" lvl="0" indent="0" algn="l" rtl="0" hangingPunct="0">
              <a:lnSpc>
                <a:spcPct val="100000"/>
              </a:lnSpc>
              <a:spcBef>
                <a:spcPts val="0"/>
              </a:spcBef>
              <a:spcAft>
                <a:spcPts val="0"/>
              </a:spcAft>
              <a:buNone/>
              <a:tabLst/>
            </a:pPr>
            <a:r>
              <a:rPr lang="en-CA" sz="4400" b="1" i="0" u="sng" strike="noStrike" kern="1200" spc="0">
                <a:ln>
                  <a:noFill/>
                </a:ln>
                <a:solidFill>
                  <a:srgbClr val="535353"/>
                </a:solidFill>
                <a:uFill>
                  <a:solidFill>
                    <a:srgbClr val="A74A44"/>
                  </a:solidFill>
                </a:uFill>
                <a:latin typeface="Lucida Grande" pitchFamily="18"/>
                <a:ea typeface="Lucida Grande" pitchFamily="2"/>
                <a:cs typeface="Lucida Grande" pitchFamily="2"/>
              </a:rPr>
              <a:t>Différente</a:t>
            </a:r>
          </a:p>
          <a:p>
            <a:pPr marL="0" marR="40680" lvl="0" indent="0" algn="l" rtl="0" hangingPunct="0">
              <a:lnSpc>
                <a:spcPct val="100000"/>
              </a:lnSpc>
              <a:spcBef>
                <a:spcPts val="0"/>
              </a:spcBef>
              <a:spcAft>
                <a:spcPts val="0"/>
              </a:spcAft>
              <a:buClr>
                <a:srgbClr val="000000"/>
              </a:buClr>
              <a:buSzPct val="77000"/>
              <a:buFont typeface="Times" pitchFamily="16"/>
              <a:buChar char="•"/>
              <a:tabLst/>
            </a:pPr>
            <a:r>
              <a:rPr lang="en-CA" sz="3800" b="0" i="0" u="none" strike="noStrike" kern="1200" spc="0">
                <a:ln>
                  <a:noFill/>
                </a:ln>
                <a:solidFill>
                  <a:srgbClr val="535353"/>
                </a:solidFill>
                <a:latin typeface="Lucida Grande" pitchFamily="18"/>
                <a:ea typeface="Lucida Grande" pitchFamily="2"/>
                <a:cs typeface="Lucida Grande" pitchFamily="2"/>
              </a:rPr>
              <a:t>Véritablement révolutionnaire</a:t>
            </a:r>
          </a:p>
          <a:p>
            <a:pPr marL="0" marR="40680" lvl="0" indent="0" algn="l" rtl="0" hangingPunct="0">
              <a:lnSpc>
                <a:spcPct val="100000"/>
              </a:lnSpc>
              <a:spcBef>
                <a:spcPts val="0"/>
              </a:spcBef>
              <a:spcAft>
                <a:spcPts val="0"/>
              </a:spcAft>
              <a:buClr>
                <a:srgbClr val="000000"/>
              </a:buClr>
              <a:buSzPct val="77000"/>
              <a:buFont typeface="Times" pitchFamily="16"/>
              <a:buChar char="•"/>
              <a:tabLst/>
            </a:pPr>
            <a:r>
              <a:rPr lang="en-CA" sz="3800" b="0" i="0" u="none" strike="noStrike" kern="1200" spc="0">
                <a:ln>
                  <a:noFill/>
                </a:ln>
                <a:solidFill>
                  <a:srgbClr val="535353"/>
                </a:solidFill>
                <a:latin typeface="Lucida Grande" pitchFamily="18"/>
                <a:ea typeface="Lucida Grande" pitchFamily="2"/>
                <a:cs typeface="Lucida Grande" pitchFamily="2"/>
              </a:rPr>
              <a:t>Toute nouvelle science</a:t>
            </a:r>
          </a:p>
          <a:p>
            <a:pPr marL="40320" marR="40680" lvl="0" indent="0" algn="l" rtl="0" hangingPunct="0">
              <a:lnSpc>
                <a:spcPct val="100000"/>
              </a:lnSpc>
              <a:spcBef>
                <a:spcPts val="0"/>
              </a:spcBef>
              <a:spcAft>
                <a:spcPts val="0"/>
              </a:spcAft>
              <a:buNone/>
              <a:tabLst/>
            </a:pPr>
            <a:endParaRPr lang="en-CA" sz="2200" b="0" i="0" u="none" strike="noStrike" kern="1200" spc="0">
              <a:ln>
                <a:noFill/>
              </a:ln>
              <a:solidFill>
                <a:srgbClr val="535353"/>
              </a:solidFill>
              <a:latin typeface="Lucida Grande" pitchFamily="18"/>
              <a:ea typeface="Lucida Grande" pitchFamily="2"/>
              <a:cs typeface="Lucida Grande" pitchFamily="2"/>
            </a:endParaRPr>
          </a:p>
          <a:p>
            <a:pPr marL="40320" marR="40680" lvl="0" indent="0" algn="l" rtl="0" hangingPunct="0">
              <a:lnSpc>
                <a:spcPct val="100000"/>
              </a:lnSpc>
              <a:spcBef>
                <a:spcPts val="0"/>
              </a:spcBef>
              <a:spcAft>
                <a:spcPts val="0"/>
              </a:spcAft>
              <a:buNone/>
              <a:tabLst/>
            </a:pPr>
            <a:r>
              <a:rPr lang="en-CA" sz="4400" b="1" i="0" u="sng" strike="noStrike" kern="1200" spc="0">
                <a:ln>
                  <a:noFill/>
                </a:ln>
                <a:solidFill>
                  <a:srgbClr val="535353"/>
                </a:solidFill>
                <a:uFill>
                  <a:solidFill>
                    <a:srgbClr val="A74A44"/>
                  </a:solidFill>
                </a:uFill>
                <a:latin typeface="Lucida Grande" pitchFamily="18"/>
                <a:ea typeface="Lucida Grande" pitchFamily="2"/>
                <a:cs typeface="Lucida Grande" pitchFamily="2"/>
              </a:rPr>
              <a:t>Profitable à long terme</a:t>
            </a:r>
          </a:p>
          <a:p>
            <a:pPr marL="0" marR="40680" lvl="0" indent="0" algn="l" rtl="0" hangingPunct="0">
              <a:lnSpc>
                <a:spcPct val="100000"/>
              </a:lnSpc>
              <a:spcBef>
                <a:spcPts val="0"/>
              </a:spcBef>
              <a:spcAft>
                <a:spcPts val="0"/>
              </a:spcAft>
              <a:buClr>
                <a:srgbClr val="000000"/>
              </a:buClr>
              <a:buSzPct val="77000"/>
              <a:buFont typeface="Lucida Grande"/>
              <a:buChar char="•"/>
              <a:tabLst/>
            </a:pPr>
            <a:r>
              <a:rPr lang="en-CA" sz="3800" b="0" i="0" u="none" strike="noStrike" kern="1200" spc="0">
                <a:ln>
                  <a:noFill/>
                </a:ln>
                <a:solidFill>
                  <a:srgbClr val="535353"/>
                </a:solidFill>
                <a:latin typeface="Lucida Grande" pitchFamily="18"/>
                <a:ea typeface="Lucida Grande" pitchFamily="2"/>
                <a:cs typeface="Lucida Grande" pitchFamily="2"/>
              </a:rPr>
              <a:t>Plusieurs brevets</a:t>
            </a:r>
          </a:p>
          <a:p>
            <a:pPr marL="0" marR="40680" lvl="0" indent="0" algn="l" rtl="0" hangingPunct="0">
              <a:lnSpc>
                <a:spcPct val="100000"/>
              </a:lnSpc>
              <a:spcBef>
                <a:spcPts val="0"/>
              </a:spcBef>
              <a:spcAft>
                <a:spcPts val="0"/>
              </a:spcAft>
              <a:buClr>
                <a:srgbClr val="000000"/>
              </a:buClr>
              <a:buSzPct val="77000"/>
              <a:buFont typeface="Lucida Grande"/>
              <a:buChar char="•"/>
              <a:tabLst/>
            </a:pPr>
            <a:r>
              <a:rPr lang="en-CA" sz="3800" b="0" i="0" u="none" strike="noStrike" kern="1200" spc="0">
                <a:ln>
                  <a:noFill/>
                </a:ln>
                <a:solidFill>
                  <a:srgbClr val="535353"/>
                </a:solidFill>
                <a:latin typeface="Lucida Grande" pitchFamily="18"/>
                <a:ea typeface="Lucida Grande" pitchFamily="2"/>
                <a:cs typeface="Lucida Grande" pitchFamily="2"/>
              </a:rPr>
              <a:t>Aucune concurrence</a:t>
            </a:r>
          </a:p>
          <a:p>
            <a:pPr marL="0" marR="40680" lvl="0" indent="0" algn="l" rtl="0" hangingPunct="0">
              <a:lnSpc>
                <a:spcPct val="100000"/>
              </a:lnSpc>
              <a:spcBef>
                <a:spcPts val="0"/>
              </a:spcBef>
              <a:spcAft>
                <a:spcPts val="0"/>
              </a:spcAft>
              <a:buClr>
                <a:srgbClr val="000000"/>
              </a:buClr>
              <a:buSzPct val="77000"/>
              <a:buFont typeface="Lucida Grande"/>
              <a:buChar char="•"/>
              <a:tabLst/>
            </a:pPr>
            <a:r>
              <a:rPr lang="en-CA" sz="3800" b="0" i="0" u="none" strike="noStrike" kern="1200" spc="0">
                <a:ln>
                  <a:noFill/>
                </a:ln>
                <a:solidFill>
                  <a:srgbClr val="535353"/>
                </a:solidFill>
                <a:latin typeface="Lucida Grande" pitchFamily="18"/>
                <a:ea typeface="Lucida Grande" pitchFamily="2"/>
                <a:cs typeface="Lucida Grande" pitchFamily="2"/>
              </a:rPr>
              <a:t>Aucun produit semblable</a:t>
            </a:r>
          </a:p>
          <a:p>
            <a:pPr marL="40320" marR="40680" lvl="0" indent="0" algn="l" rtl="0" hangingPunct="0">
              <a:lnSpc>
                <a:spcPct val="100000"/>
              </a:lnSpc>
              <a:spcBef>
                <a:spcPts val="0"/>
              </a:spcBef>
              <a:spcAft>
                <a:spcPts val="0"/>
              </a:spcAft>
              <a:buNone/>
              <a:tabLst/>
            </a:pPr>
            <a:endParaRPr lang="en-CA" sz="2200" b="0" i="0" u="none" strike="noStrike" kern="1200" spc="0">
              <a:ln>
                <a:noFill/>
              </a:ln>
              <a:solidFill>
                <a:srgbClr val="535353"/>
              </a:solidFill>
              <a:latin typeface="Lucida Grande" pitchFamily="18"/>
              <a:ea typeface="Lucida Grande" pitchFamily="2"/>
              <a:cs typeface="Lucida Grande" pitchFamily="2"/>
            </a:endParaRPr>
          </a:p>
          <a:p>
            <a:pPr marL="40320" marR="40680" lvl="0" indent="0" algn="l" rtl="0" hangingPunct="0">
              <a:lnSpc>
                <a:spcPct val="100000"/>
              </a:lnSpc>
              <a:spcBef>
                <a:spcPts val="0"/>
              </a:spcBef>
              <a:spcAft>
                <a:spcPts val="0"/>
              </a:spcAft>
              <a:buNone/>
              <a:tabLst/>
            </a:pPr>
            <a:r>
              <a:rPr lang="en-CA" sz="4400" b="1" i="0" u="sng" strike="noStrike" kern="1200" spc="0">
                <a:ln>
                  <a:noFill/>
                </a:ln>
                <a:solidFill>
                  <a:srgbClr val="535353"/>
                </a:solidFill>
                <a:uFill>
                  <a:solidFill>
                    <a:srgbClr val="A74A44"/>
                  </a:solidFill>
                </a:uFill>
                <a:latin typeface="Lucida Grande" pitchFamily="18"/>
                <a:ea typeface="Lucida Grande" pitchFamily="2"/>
                <a:cs typeface="Lucida Grande" pitchFamily="2"/>
              </a:rPr>
              <a:t>Avantageuse</a:t>
            </a:r>
          </a:p>
          <a:p>
            <a:pPr marL="0" marR="40680" lvl="0" indent="0" algn="l" rtl="0" hangingPunct="0">
              <a:lnSpc>
                <a:spcPct val="100000"/>
              </a:lnSpc>
              <a:spcBef>
                <a:spcPts val="0"/>
              </a:spcBef>
              <a:spcAft>
                <a:spcPts val="0"/>
              </a:spcAft>
              <a:buClr>
                <a:srgbClr val="000000"/>
              </a:buClr>
              <a:buSzPct val="77000"/>
              <a:buFont typeface="Lucida Grande"/>
              <a:buChar char="•"/>
              <a:tabLst/>
            </a:pPr>
            <a:r>
              <a:rPr lang="en-CA" sz="3800" b="0" i="0" u="none" strike="noStrike" kern="1200" spc="0">
                <a:ln>
                  <a:noFill/>
                </a:ln>
                <a:solidFill>
                  <a:srgbClr val="535353"/>
                </a:solidFill>
                <a:latin typeface="Lucida Grande" pitchFamily="18"/>
                <a:ea typeface="Lucida Grande" pitchFamily="2"/>
                <a:cs typeface="Lucida Grande" pitchFamily="2"/>
              </a:rPr>
              <a:t>Des résultats notables</a:t>
            </a:r>
          </a:p>
        </p:txBody>
      </p:sp>
      <p:pic>
        <p:nvPicPr>
          <p:cNvPr id="5" name="Picture 715"/>
          <p:cNvPicPr>
            <a:picLocks noChangeAspect="1"/>
          </p:cNvPicPr>
          <p:nvPr/>
        </p:nvPicPr>
        <p:blipFill>
          <a:blip r:embed="rId4">
            <a:lum/>
            <a:alphaModFix/>
          </a:blip>
          <a:srcRect/>
          <a:stretch>
            <a:fillRect/>
          </a:stretch>
        </p:blipFill>
        <p:spPr>
          <a:xfrm>
            <a:off x="7048080" y="4138200"/>
            <a:ext cx="5779800" cy="3830399"/>
          </a:xfrm>
          <a:prstGeom prst="rect">
            <a:avLst/>
          </a:prstGeom>
          <a:noFill/>
          <a:ln>
            <a:noFill/>
          </a:ln>
        </p:spPr>
      </p:pic>
      <p:sp>
        <p:nvSpPr>
          <p:cNvPr id="6" name="Shape 717"/>
          <p:cNvSpPr/>
          <p:nvPr/>
        </p:nvSpPr>
        <p:spPr>
          <a:xfrm>
            <a:off x="2413800" y="7800120"/>
            <a:ext cx="11235960" cy="1972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72360" tIns="72360" rIns="72360" bIns="72360" anchor="t" anchorCtr="0" compatLnSpc="0">
            <a:spAutoFit/>
          </a:bodyPr>
          <a:lstStyle/>
          <a:p>
            <a:pPr marL="0" marR="40680" lvl="0" indent="0" algn="l" rtl="0" hangingPunct="0">
              <a:lnSpc>
                <a:spcPct val="100000"/>
              </a:lnSpc>
              <a:spcBef>
                <a:spcPts val="0"/>
              </a:spcBef>
              <a:spcAft>
                <a:spcPts val="0"/>
              </a:spcAft>
              <a:buClr>
                <a:srgbClr val="000000"/>
              </a:buClr>
              <a:buSzPct val="77000"/>
              <a:buFont typeface="Lucida Grande"/>
              <a:buChar char="•"/>
              <a:tabLst/>
            </a:pPr>
            <a:r>
              <a:rPr lang="en-CA" sz="3000" b="0" i="0" u="none" strike="noStrike" kern="1200" spc="0">
                <a:ln>
                  <a:noFill/>
                </a:ln>
                <a:solidFill>
                  <a:srgbClr val="535353"/>
                </a:solidFill>
                <a:latin typeface="Lucida Grande" pitchFamily="18"/>
                <a:ea typeface="Lucida Grande" pitchFamily="2"/>
                <a:cs typeface="Lucida Grande" pitchFamily="2"/>
              </a:rPr>
              <a:t>Amélioration immédiate du flux sanguin</a:t>
            </a:r>
          </a:p>
          <a:p>
            <a:pPr marL="0" marR="40680" lvl="0" indent="0" algn="l" rtl="0" hangingPunct="0">
              <a:lnSpc>
                <a:spcPct val="100000"/>
              </a:lnSpc>
              <a:spcBef>
                <a:spcPts val="0"/>
              </a:spcBef>
              <a:spcAft>
                <a:spcPts val="0"/>
              </a:spcAft>
              <a:buClr>
                <a:srgbClr val="000000"/>
              </a:buClr>
              <a:buSzPct val="77000"/>
              <a:buFont typeface="Lucida Grande"/>
              <a:buChar char="•"/>
              <a:tabLst/>
            </a:pPr>
            <a:r>
              <a:rPr lang="en-CA" sz="3000" b="0" i="0" u="none" strike="noStrike" kern="1200" spc="0">
                <a:ln>
                  <a:noFill/>
                </a:ln>
                <a:solidFill>
                  <a:srgbClr val="535353"/>
                </a:solidFill>
                <a:latin typeface="Lucida Grande" pitchFamily="18"/>
                <a:ea typeface="Lucida Grande" pitchFamily="2"/>
                <a:cs typeface="Lucida Grande" pitchFamily="2"/>
              </a:rPr>
              <a:t>Taille des lobules adipeux diminuée en quelques semaines</a:t>
            </a:r>
          </a:p>
          <a:p>
            <a:pPr marL="0" marR="40680" lvl="0" indent="0" algn="l" rtl="0" hangingPunct="0">
              <a:lnSpc>
                <a:spcPct val="100000"/>
              </a:lnSpc>
              <a:spcBef>
                <a:spcPts val="0"/>
              </a:spcBef>
              <a:spcAft>
                <a:spcPts val="0"/>
              </a:spcAft>
              <a:buClr>
                <a:srgbClr val="000000"/>
              </a:buClr>
              <a:buSzPct val="77000"/>
              <a:buFont typeface="Lucida Grande"/>
              <a:buChar char="•"/>
              <a:tabLst/>
            </a:pPr>
            <a:r>
              <a:rPr lang="en-CA" sz="3000" b="0" i="0" u="none" strike="noStrike" kern="1200" spc="0">
                <a:ln>
                  <a:noFill/>
                </a:ln>
                <a:solidFill>
                  <a:srgbClr val="535353"/>
                </a:solidFill>
                <a:latin typeface="Lucida Grande" pitchFamily="18"/>
                <a:ea typeface="Lucida Grande" pitchFamily="2"/>
                <a:cs typeface="Lucida Grande" pitchFamily="2"/>
              </a:rPr>
              <a:t>Meilleure régénération des cellules</a:t>
            </a:r>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name="ASEA  &amp; Renu 28  Address&#10;Multiple  Trillion Dollar Markets">
    <p:spTree>
      <p:nvGrpSpPr>
        <p:cNvPr id="1" name=""/>
        <p:cNvGrpSpPr/>
        <p:nvPr/>
      </p:nvGrpSpPr>
      <p:grpSpPr>
        <a:xfrm>
          <a:off x="0" y="0"/>
          <a:ext cx="0" cy="0"/>
          <a:chOff x="0" y="0"/>
          <a:chExt cx="0" cy="0"/>
        </a:xfrm>
      </p:grpSpPr>
      <p:sp>
        <p:nvSpPr>
          <p:cNvPr id="2" name="Shape 721"/>
          <p:cNvSpPr txBox="1">
            <a:spLocks noGrp="1"/>
          </p:cNvSpPr>
          <p:nvPr>
            <p:ph type="title" idx="4294967295"/>
          </p:nvPr>
        </p:nvSpPr>
        <p:spPr>
          <a:xfrm>
            <a:off x="355680" y="139680"/>
            <a:ext cx="12293280" cy="1968119"/>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sz="5400">
                <a:solidFill>
                  <a:srgbClr val="000000"/>
                </a:solidFill>
                <a:latin typeface="Lucida Grande" pitchFamily="18"/>
              </a:rPr>
              <a:t>ASEA et Renu 28 visent plusieurs marchés de trillions de dollars</a:t>
            </a:r>
          </a:p>
        </p:txBody>
      </p:sp>
      <p:sp>
        <p:nvSpPr>
          <p:cNvPr id="3" name="Shape 722"/>
          <p:cNvSpPr/>
          <p:nvPr/>
        </p:nvSpPr>
        <p:spPr>
          <a:xfrm>
            <a:off x="349200" y="3703679"/>
            <a:ext cx="4728960" cy="2972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spAutoFit/>
          </a:bodyPr>
          <a:lstStyle/>
          <a:p>
            <a:pPr marL="0" marR="0" lvl="0" indent="0" algn="l" rtl="0" hangingPunct="0">
              <a:lnSpc>
                <a:spcPct val="100000"/>
              </a:lnSpc>
              <a:spcBef>
                <a:spcPts val="0"/>
              </a:spcBef>
              <a:spcAft>
                <a:spcPts val="0"/>
              </a:spcAft>
              <a:buNone/>
              <a:tabLst/>
            </a:pPr>
            <a:r>
              <a:rPr lang="en-CA" sz="3900" b="0" i="0" u="none" strike="noStrike" kern="1200" spc="0">
                <a:ln>
                  <a:noFill/>
                </a:ln>
                <a:solidFill>
                  <a:srgbClr val="535353"/>
                </a:solidFill>
                <a:latin typeface="Gill Sans SemiBold" pitchFamily="18"/>
                <a:ea typeface="Gill Sans SemiBold" pitchFamily="2"/>
                <a:cs typeface="Gill Sans SemiBold" pitchFamily="2"/>
              </a:rPr>
              <a:t>     Cosmétiques</a:t>
            </a:r>
          </a:p>
          <a:p>
            <a:pPr marL="0" marR="0" lvl="0" indent="0" algn="l" rtl="0" hangingPunct="0">
              <a:lnSpc>
                <a:spcPct val="100000"/>
              </a:lnSpc>
              <a:spcBef>
                <a:spcPts val="0"/>
              </a:spcBef>
              <a:spcAft>
                <a:spcPts val="0"/>
              </a:spcAft>
              <a:buSzPts val="2057"/>
              <a:buBlip>
                <a:blip r:embed="rId3"/>
              </a:buBlip>
              <a:tabLst/>
            </a:pPr>
            <a:r>
              <a:rPr lang="en-CA" sz="3900" b="0" i="0" u="none" strike="noStrike" kern="1200" spc="0">
                <a:ln>
                  <a:noFill/>
                </a:ln>
                <a:solidFill>
                  <a:srgbClr val="535353"/>
                </a:solidFill>
                <a:latin typeface="Gill Sans Light" pitchFamily="18"/>
                <a:ea typeface="Gill Sans Light" pitchFamily="2"/>
                <a:cs typeface="Gill Sans Light" pitchFamily="2"/>
              </a:rPr>
              <a:t>Rajeunissement</a:t>
            </a:r>
          </a:p>
          <a:p>
            <a:pPr marL="0" marR="0" lvl="0" indent="0" algn="l" rtl="0" hangingPunct="0">
              <a:lnSpc>
                <a:spcPct val="100000"/>
              </a:lnSpc>
              <a:spcBef>
                <a:spcPts val="0"/>
              </a:spcBef>
              <a:spcAft>
                <a:spcPts val="0"/>
              </a:spcAft>
              <a:buSzPts val="2057"/>
              <a:buBlip>
                <a:blip r:embed="rId3"/>
              </a:buBlip>
              <a:tabLst/>
            </a:pPr>
            <a:r>
              <a:rPr lang="en-CA" sz="3900" b="0" i="0" u="none" strike="noStrike" kern="1200" spc="0">
                <a:ln>
                  <a:noFill/>
                </a:ln>
                <a:solidFill>
                  <a:srgbClr val="535353"/>
                </a:solidFill>
                <a:latin typeface="Gill Sans Light" pitchFamily="18"/>
                <a:ea typeface="Gill Sans Light" pitchFamily="2"/>
                <a:cs typeface="Gill Sans Light" pitchFamily="2"/>
              </a:rPr>
              <a:t>Peau lisse, en santé</a:t>
            </a:r>
          </a:p>
          <a:p>
            <a:pPr marL="0" marR="0" lvl="0" indent="0" algn="l" rtl="0" hangingPunct="0">
              <a:lnSpc>
                <a:spcPct val="100000"/>
              </a:lnSpc>
              <a:spcBef>
                <a:spcPts val="0"/>
              </a:spcBef>
              <a:spcAft>
                <a:spcPts val="0"/>
              </a:spcAft>
              <a:buSzPts val="2057"/>
              <a:buBlip>
                <a:blip r:embed="rId3"/>
              </a:buBlip>
              <a:tabLst/>
            </a:pPr>
            <a:r>
              <a:rPr lang="en-CA" sz="3900" b="0" i="0" u="none" strike="noStrike" kern="1200" spc="0">
                <a:ln>
                  <a:noFill/>
                </a:ln>
                <a:solidFill>
                  <a:srgbClr val="535353"/>
                </a:solidFill>
                <a:latin typeface="Gill Sans Light" pitchFamily="18"/>
                <a:ea typeface="Gill Sans Light" pitchFamily="2"/>
                <a:cs typeface="Gill Sans Light" pitchFamily="2"/>
              </a:rPr>
              <a:t>Diminution des rides</a:t>
            </a:r>
          </a:p>
          <a:p>
            <a:pPr marL="0" marR="0" lvl="0" indent="0" algn="l" rtl="0" hangingPunct="0">
              <a:lnSpc>
                <a:spcPct val="100000"/>
              </a:lnSpc>
              <a:spcBef>
                <a:spcPts val="0"/>
              </a:spcBef>
              <a:spcAft>
                <a:spcPts val="0"/>
              </a:spcAft>
              <a:buSzPts val="2057"/>
              <a:buBlip>
                <a:blip r:embed="rId3"/>
              </a:buBlip>
              <a:tabLst/>
            </a:pPr>
            <a:r>
              <a:rPr lang="en-CA" sz="3900" b="0" i="0" u="none" strike="noStrike" kern="1200" spc="0">
                <a:ln>
                  <a:noFill/>
                </a:ln>
                <a:solidFill>
                  <a:srgbClr val="535353"/>
                </a:solidFill>
                <a:latin typeface="Gill Sans Light" pitchFamily="18"/>
                <a:ea typeface="Gill Sans Light" pitchFamily="2"/>
                <a:cs typeface="Gill Sans Light" pitchFamily="2"/>
              </a:rPr>
              <a:t>Meilleure texture</a:t>
            </a:r>
          </a:p>
        </p:txBody>
      </p:sp>
      <p:sp>
        <p:nvSpPr>
          <p:cNvPr id="4" name="Shape 723"/>
          <p:cNvSpPr/>
          <p:nvPr/>
        </p:nvSpPr>
        <p:spPr>
          <a:xfrm>
            <a:off x="8685720" y="3703679"/>
            <a:ext cx="4176000" cy="3566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spAutoFit/>
          </a:bodyPr>
          <a:lstStyle/>
          <a:p>
            <a:pPr marL="0" marR="0" lvl="0" indent="0" algn="l" rtl="0" hangingPunct="0">
              <a:lnSpc>
                <a:spcPct val="100000"/>
              </a:lnSpc>
              <a:spcBef>
                <a:spcPts val="0"/>
              </a:spcBef>
              <a:spcAft>
                <a:spcPts val="0"/>
              </a:spcAft>
              <a:buNone/>
              <a:tabLst/>
            </a:pPr>
            <a:r>
              <a:rPr lang="en-CA" sz="3900" b="0" i="0" u="none" strike="noStrike" kern="1200" spc="0">
                <a:ln>
                  <a:noFill/>
                </a:ln>
                <a:solidFill>
                  <a:srgbClr val="535353"/>
                </a:solidFill>
                <a:latin typeface="Gill Sans SemiBold" pitchFamily="18"/>
                <a:ea typeface="Gill Sans SemiBold" pitchFamily="2"/>
                <a:cs typeface="Gill Sans SemiBold" pitchFamily="2"/>
              </a:rPr>
              <a:t>Sportifs et athlètes</a:t>
            </a:r>
          </a:p>
          <a:p>
            <a:pPr marL="0" marR="0" lvl="0" indent="0" algn="l" rtl="0" hangingPunct="0">
              <a:lnSpc>
                <a:spcPct val="100000"/>
              </a:lnSpc>
              <a:spcBef>
                <a:spcPts val="0"/>
              </a:spcBef>
              <a:spcAft>
                <a:spcPts val="0"/>
              </a:spcAft>
              <a:buSzPts val="2057"/>
              <a:buBlip>
                <a:blip r:embed="rId3"/>
              </a:buBlip>
              <a:tabLst/>
            </a:pPr>
            <a:r>
              <a:rPr lang="en-CA" sz="3900" b="0" i="0" u="none" strike="noStrike" kern="1200" spc="0">
                <a:ln>
                  <a:noFill/>
                </a:ln>
                <a:solidFill>
                  <a:srgbClr val="535353"/>
                </a:solidFill>
                <a:latin typeface="Gill Sans Light" pitchFamily="18"/>
                <a:ea typeface="Gill Sans Light" pitchFamily="2"/>
                <a:cs typeface="Gill Sans Light" pitchFamily="2"/>
              </a:rPr>
              <a:t>Performance</a:t>
            </a:r>
          </a:p>
          <a:p>
            <a:pPr marL="0" marR="0" lvl="0" indent="0" algn="l" rtl="0" hangingPunct="0">
              <a:lnSpc>
                <a:spcPct val="100000"/>
              </a:lnSpc>
              <a:spcBef>
                <a:spcPts val="0"/>
              </a:spcBef>
              <a:spcAft>
                <a:spcPts val="0"/>
              </a:spcAft>
              <a:buSzPts val="2057"/>
              <a:buBlip>
                <a:blip r:embed="rId3"/>
              </a:buBlip>
              <a:tabLst/>
            </a:pPr>
            <a:r>
              <a:rPr lang="en-CA" sz="3900" b="0" i="0" u="none" strike="noStrike" kern="1200" spc="0">
                <a:ln>
                  <a:noFill/>
                </a:ln>
                <a:solidFill>
                  <a:srgbClr val="535353"/>
                </a:solidFill>
                <a:latin typeface="Gill Sans Light" pitchFamily="18"/>
                <a:ea typeface="Gill Sans Light" pitchFamily="2"/>
                <a:cs typeface="Gill Sans Light" pitchFamily="2"/>
              </a:rPr>
              <a:t>Endurance</a:t>
            </a:r>
          </a:p>
          <a:p>
            <a:pPr marL="0" marR="0" lvl="0" indent="0" algn="l" rtl="0" hangingPunct="0">
              <a:lnSpc>
                <a:spcPct val="100000"/>
              </a:lnSpc>
              <a:spcBef>
                <a:spcPts val="0"/>
              </a:spcBef>
              <a:spcAft>
                <a:spcPts val="0"/>
              </a:spcAft>
              <a:buSzPts val="2057"/>
              <a:buBlip>
                <a:blip r:embed="rId3"/>
              </a:buBlip>
              <a:tabLst/>
            </a:pPr>
            <a:r>
              <a:rPr lang="en-CA" sz="3900" b="0" i="0" u="none" strike="noStrike" kern="1200" spc="0">
                <a:ln>
                  <a:noFill/>
                </a:ln>
                <a:solidFill>
                  <a:srgbClr val="535353"/>
                </a:solidFill>
                <a:latin typeface="Gill Sans Light" pitchFamily="18"/>
                <a:ea typeface="Gill Sans Light" pitchFamily="2"/>
                <a:cs typeface="Gill Sans Light" pitchFamily="2"/>
              </a:rPr>
              <a:t>Rétablissement</a:t>
            </a:r>
          </a:p>
          <a:p>
            <a:pPr marL="0" marR="0" lvl="0" indent="0" algn="l" rtl="0" hangingPunct="0">
              <a:lnSpc>
                <a:spcPct val="100000"/>
              </a:lnSpc>
              <a:spcBef>
                <a:spcPts val="0"/>
              </a:spcBef>
              <a:spcAft>
                <a:spcPts val="0"/>
              </a:spcAft>
              <a:buSzPts val="2057"/>
              <a:buBlip>
                <a:blip r:embed="rId3"/>
              </a:buBlip>
              <a:tabLst/>
            </a:pPr>
            <a:r>
              <a:rPr lang="en-CA" sz="3900" b="0" i="0" u="none" strike="noStrike" kern="1200" spc="0">
                <a:ln>
                  <a:noFill/>
                </a:ln>
                <a:solidFill>
                  <a:srgbClr val="535353"/>
                </a:solidFill>
                <a:latin typeface="Gill Sans Light" pitchFamily="18"/>
                <a:ea typeface="Gill Sans Light" pitchFamily="2"/>
                <a:cs typeface="Gill Sans Light" pitchFamily="2"/>
              </a:rPr>
              <a:t>Réparation</a:t>
            </a:r>
          </a:p>
        </p:txBody>
      </p:sp>
      <p:pic>
        <p:nvPicPr>
          <p:cNvPr id="5" name="image.png"/>
          <p:cNvPicPr>
            <a:picLocks noChangeAspect="1"/>
          </p:cNvPicPr>
          <p:nvPr/>
        </p:nvPicPr>
        <p:blipFill>
          <a:blip r:embed="rId4">
            <a:lum/>
            <a:alphaModFix/>
          </a:blip>
          <a:srcRect/>
          <a:stretch>
            <a:fillRect/>
          </a:stretch>
        </p:blipFill>
        <p:spPr>
          <a:xfrm>
            <a:off x="6072840" y="5434200"/>
            <a:ext cx="1811160" cy="4478760"/>
          </a:xfrm>
          <a:prstGeom prst="rect">
            <a:avLst/>
          </a:prstGeom>
          <a:noFill/>
          <a:ln>
            <a:noFill/>
          </a:ln>
        </p:spPr>
      </p:pic>
      <p:pic>
        <p:nvPicPr>
          <p:cNvPr id="6" name="droppedImage.pdf"/>
          <p:cNvPicPr>
            <a:picLocks noChangeAspect="1"/>
          </p:cNvPicPr>
          <p:nvPr/>
        </p:nvPicPr>
        <p:blipFill>
          <a:blip r:embed="rId5">
            <a:lum/>
            <a:alphaModFix/>
          </a:blip>
          <a:srcRect/>
          <a:stretch>
            <a:fillRect/>
          </a:stretch>
        </p:blipFill>
        <p:spPr>
          <a:xfrm rot="5998200">
            <a:off x="1349877" y="8978686"/>
            <a:ext cx="1752119" cy="1405440"/>
          </a:xfrm>
          <a:prstGeom prst="rect">
            <a:avLst/>
          </a:prstGeom>
          <a:noFill/>
          <a:ln>
            <a:noFill/>
          </a:ln>
        </p:spPr>
      </p:pic>
      <p:pic>
        <p:nvPicPr>
          <p:cNvPr id="7" name="droppedImage.pdf"/>
          <p:cNvPicPr>
            <a:picLocks noChangeAspect="1"/>
          </p:cNvPicPr>
          <p:nvPr/>
        </p:nvPicPr>
        <p:blipFill>
          <a:blip r:embed="rId6">
            <a:lum/>
            <a:alphaModFix/>
          </a:blip>
          <a:srcRect/>
          <a:stretch>
            <a:fillRect/>
          </a:stretch>
        </p:blipFill>
        <p:spPr>
          <a:xfrm rot="5998800">
            <a:off x="7853149" y="7252339"/>
            <a:ext cx="1752119" cy="1405440"/>
          </a:xfrm>
          <a:prstGeom prst="rect">
            <a:avLst/>
          </a:prstGeom>
          <a:noFill/>
          <a:ln>
            <a:noFill/>
          </a:ln>
        </p:spPr>
      </p:pic>
      <p:pic>
        <p:nvPicPr>
          <p:cNvPr id="8" name="droppedImage.pdf"/>
          <p:cNvPicPr>
            <a:picLocks noChangeAspect="1"/>
          </p:cNvPicPr>
          <p:nvPr/>
        </p:nvPicPr>
        <p:blipFill>
          <a:blip r:embed="rId7">
            <a:lum/>
            <a:alphaModFix/>
          </a:blip>
          <a:srcRect/>
          <a:stretch>
            <a:fillRect/>
          </a:stretch>
        </p:blipFill>
        <p:spPr>
          <a:xfrm>
            <a:off x="4502520" y="6437519"/>
            <a:ext cx="1375560" cy="3034800"/>
          </a:xfrm>
          <a:prstGeom prst="rect">
            <a:avLst/>
          </a:prstGeom>
          <a:noFill/>
          <a:ln>
            <a:noFill/>
          </a:ln>
        </p:spPr>
      </p:pic>
      <p:sp>
        <p:nvSpPr>
          <p:cNvPr id="9" name="Shape 728"/>
          <p:cNvSpPr/>
          <p:nvPr/>
        </p:nvSpPr>
        <p:spPr>
          <a:xfrm>
            <a:off x="4137840" y="2135520"/>
            <a:ext cx="4728960" cy="2972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spAutoFit/>
          </a:bodyPr>
          <a:lstStyle/>
          <a:p>
            <a:pPr marL="0" marR="0" lvl="0" indent="0" algn="l" rtl="0" hangingPunct="0">
              <a:lnSpc>
                <a:spcPct val="100000"/>
              </a:lnSpc>
              <a:spcBef>
                <a:spcPts val="0"/>
              </a:spcBef>
              <a:spcAft>
                <a:spcPts val="0"/>
              </a:spcAft>
              <a:buNone/>
              <a:tabLst/>
            </a:pPr>
            <a:r>
              <a:rPr lang="en-CA" sz="3900" b="0" i="0" u="none" strike="noStrike" kern="1200" spc="0" dirty="0">
                <a:ln>
                  <a:noFill/>
                </a:ln>
                <a:solidFill>
                  <a:srgbClr val="535353"/>
                </a:solidFill>
                <a:latin typeface="Gill Sans SemiBold" pitchFamily="18"/>
                <a:ea typeface="Gill Sans SemiBold" pitchFamily="2"/>
                <a:cs typeface="Gill Sans SemiBold" pitchFamily="2"/>
              </a:rPr>
              <a:t>Santé et </a:t>
            </a:r>
            <a:r>
              <a:rPr lang="en-CA" sz="3900" b="0" i="0" u="none" strike="noStrike" kern="1200" spc="0" dirty="0" err="1">
                <a:ln>
                  <a:noFill/>
                </a:ln>
                <a:solidFill>
                  <a:srgbClr val="535353"/>
                </a:solidFill>
                <a:latin typeface="Gill Sans SemiBold" pitchFamily="18"/>
                <a:ea typeface="Gill Sans SemiBold" pitchFamily="2"/>
                <a:cs typeface="Gill Sans SemiBold" pitchFamily="2"/>
              </a:rPr>
              <a:t>bien-être</a:t>
            </a:r>
            <a:endParaRPr lang="en-CA" sz="3900" b="0" i="0" u="none" strike="noStrike" kern="1200" spc="0" dirty="0">
              <a:ln>
                <a:noFill/>
              </a:ln>
              <a:solidFill>
                <a:srgbClr val="535353"/>
              </a:solidFill>
              <a:latin typeface="Gill Sans SemiBold" pitchFamily="18"/>
              <a:ea typeface="Gill Sans SemiBold" pitchFamily="2"/>
              <a:cs typeface="Gill Sans SemiBold" pitchFamily="2"/>
            </a:endParaRPr>
          </a:p>
          <a:p>
            <a:pPr marL="0" marR="0" lvl="0" indent="0" algn="l" rtl="0" hangingPunct="0">
              <a:lnSpc>
                <a:spcPct val="100000"/>
              </a:lnSpc>
              <a:spcBef>
                <a:spcPts val="0"/>
              </a:spcBef>
              <a:spcAft>
                <a:spcPts val="0"/>
              </a:spcAft>
              <a:buSzPts val="2057"/>
              <a:buBlip>
                <a:blip r:embed="rId3"/>
              </a:buBlip>
              <a:tabLst/>
            </a:pPr>
            <a:r>
              <a:rPr lang="en-CA" sz="3900" b="0" i="0" u="none" strike="noStrike" kern="1200" spc="0" dirty="0" err="1">
                <a:ln>
                  <a:noFill/>
                </a:ln>
                <a:solidFill>
                  <a:srgbClr val="535353"/>
                </a:solidFill>
                <a:latin typeface="Gill Sans Light" pitchFamily="18"/>
                <a:ea typeface="Gill Sans Light" pitchFamily="2"/>
                <a:cs typeface="Gill Sans Light" pitchFamily="2"/>
              </a:rPr>
              <a:t>Rajeunissement</a:t>
            </a:r>
            <a:endParaRPr lang="en-CA" sz="3900" b="0" i="0" u="none" strike="noStrike" kern="1200" spc="0" dirty="0">
              <a:ln>
                <a:noFill/>
              </a:ln>
              <a:solidFill>
                <a:srgbClr val="535353"/>
              </a:solidFill>
              <a:latin typeface="Gill Sans Light" pitchFamily="18"/>
              <a:ea typeface="Gill Sans Light" pitchFamily="2"/>
              <a:cs typeface="Gill Sans Light" pitchFamily="2"/>
            </a:endParaRPr>
          </a:p>
          <a:p>
            <a:pPr marL="0" marR="0" lvl="0" indent="0" algn="l" rtl="0" hangingPunct="0">
              <a:lnSpc>
                <a:spcPct val="100000"/>
              </a:lnSpc>
              <a:spcBef>
                <a:spcPts val="0"/>
              </a:spcBef>
              <a:spcAft>
                <a:spcPts val="0"/>
              </a:spcAft>
              <a:buSzPts val="2057"/>
              <a:buBlip>
                <a:blip r:embed="rId3"/>
              </a:buBlip>
              <a:tabLst/>
            </a:pPr>
            <a:r>
              <a:rPr lang="en-CA" sz="3900" b="0" i="0" u="none" strike="noStrike" kern="1200" spc="0" dirty="0">
                <a:ln>
                  <a:noFill/>
                </a:ln>
                <a:solidFill>
                  <a:srgbClr val="535353"/>
                </a:solidFill>
                <a:latin typeface="Gill Sans Light" pitchFamily="18"/>
                <a:ea typeface="Gill Sans Light" pitchFamily="2"/>
                <a:cs typeface="Gill Sans Light" pitchFamily="2"/>
              </a:rPr>
              <a:t>Souci de la santé</a:t>
            </a:r>
          </a:p>
          <a:p>
            <a:pPr marL="0" marR="0" lvl="0" indent="0" algn="l" rtl="0" hangingPunct="0">
              <a:lnSpc>
                <a:spcPct val="100000"/>
              </a:lnSpc>
              <a:spcBef>
                <a:spcPts val="0"/>
              </a:spcBef>
              <a:spcAft>
                <a:spcPts val="0"/>
              </a:spcAft>
              <a:buSzPts val="2057"/>
              <a:buBlip>
                <a:blip r:embed="rId3"/>
              </a:buBlip>
              <a:tabLst/>
            </a:pPr>
            <a:r>
              <a:rPr lang="en-CA" sz="3900" b="0" i="0" u="none" strike="noStrike" kern="1200" spc="0" dirty="0" err="1">
                <a:ln>
                  <a:noFill/>
                </a:ln>
                <a:solidFill>
                  <a:srgbClr val="535353"/>
                </a:solidFill>
                <a:latin typeface="Gill Sans Light" pitchFamily="18"/>
                <a:ea typeface="Gill Sans Light" pitchFamily="2"/>
                <a:cs typeface="Gill Sans Light" pitchFamily="2"/>
              </a:rPr>
              <a:t>Problèmes</a:t>
            </a:r>
            <a:r>
              <a:rPr lang="en-CA" sz="3900" b="0" i="0" u="none" strike="noStrike" kern="1200" spc="0" dirty="0">
                <a:ln>
                  <a:noFill/>
                </a:ln>
                <a:solidFill>
                  <a:srgbClr val="535353"/>
                </a:solidFill>
                <a:latin typeface="Gill Sans Light" pitchFamily="18"/>
                <a:ea typeface="Gill Sans Light" pitchFamily="2"/>
                <a:cs typeface="Gill Sans Light" pitchFamily="2"/>
              </a:rPr>
              <a:t> de santé</a:t>
            </a:r>
          </a:p>
          <a:p>
            <a:pPr marL="0" marR="0" lvl="0" indent="0" algn="l" rtl="0" hangingPunct="0">
              <a:lnSpc>
                <a:spcPct val="100000"/>
              </a:lnSpc>
              <a:spcBef>
                <a:spcPts val="0"/>
              </a:spcBef>
              <a:spcAft>
                <a:spcPts val="0"/>
              </a:spcAft>
              <a:buSzPts val="2057"/>
              <a:buBlip>
                <a:blip r:embed="rId3"/>
              </a:buBlip>
              <a:tabLst/>
            </a:pPr>
            <a:r>
              <a:rPr lang="en-CA" sz="3900" b="0" i="0" u="none" strike="noStrike" kern="1200" spc="0" dirty="0" err="1">
                <a:ln>
                  <a:noFill/>
                </a:ln>
                <a:solidFill>
                  <a:srgbClr val="535353"/>
                </a:solidFill>
                <a:latin typeface="Gill Sans Light" pitchFamily="18"/>
                <a:ea typeface="Gill Sans Light" pitchFamily="2"/>
                <a:cs typeface="Gill Sans Light" pitchFamily="2"/>
              </a:rPr>
              <a:t>Prévention</a:t>
            </a:r>
            <a:endParaRPr lang="en-CA" sz="3900" b="0" i="0" u="none" strike="noStrike" kern="1200" spc="0" dirty="0">
              <a:ln>
                <a:noFill/>
              </a:ln>
              <a:solidFill>
                <a:srgbClr val="535353"/>
              </a:solidFill>
              <a:latin typeface="Gill Sans Light" pitchFamily="18"/>
              <a:ea typeface="Gill Sans Light" pitchFamily="2"/>
              <a:cs typeface="Gill Sans Light" pitchFamily="2"/>
            </a:endParaRPr>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name="Visionary Founder of ASEA">
    <p:spTree>
      <p:nvGrpSpPr>
        <p:cNvPr id="1" name=""/>
        <p:cNvGrpSpPr/>
        <p:nvPr/>
      </p:nvGrpSpPr>
      <p:grpSpPr>
        <a:xfrm>
          <a:off x="0" y="0"/>
          <a:ext cx="0" cy="0"/>
          <a:chOff x="0" y="0"/>
          <a:chExt cx="0" cy="0"/>
        </a:xfrm>
      </p:grpSpPr>
      <p:sp>
        <p:nvSpPr>
          <p:cNvPr id="2" name="Shape 730"/>
          <p:cNvSpPr txBox="1">
            <a:spLocks noGrp="1"/>
          </p:cNvSpPr>
          <p:nvPr>
            <p:ph type="title" idx="4294967295"/>
          </p:nvPr>
        </p:nvSpPr>
        <p:spPr>
          <a:xfrm>
            <a:off x="1638719" y="276840"/>
            <a:ext cx="9726840" cy="3238200"/>
          </a:xfrm>
        </p:spPr>
        <p:txBody>
          <a:bodyPr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a:solidFill>
                  <a:srgbClr val="000000"/>
                </a:solidFill>
                <a:latin typeface="Lucida Grande" pitchFamily="18"/>
              </a:rPr>
              <a:t>Le visionnaire qui a fondé ASEA</a:t>
            </a:r>
          </a:p>
        </p:txBody>
      </p:sp>
      <p:pic>
        <p:nvPicPr>
          <p:cNvPr id="3" name="__6442490.png"/>
          <p:cNvPicPr>
            <a:picLocks noChangeAspect="1"/>
          </p:cNvPicPr>
          <p:nvPr/>
        </p:nvPicPr>
        <p:blipFill>
          <a:blip r:embed="rId3">
            <a:lum/>
            <a:alphaModFix/>
          </a:blip>
          <a:srcRect/>
          <a:stretch>
            <a:fillRect/>
          </a:stretch>
        </p:blipFill>
        <p:spPr>
          <a:xfrm>
            <a:off x="4650480" y="2544840"/>
            <a:ext cx="3703319" cy="5237640"/>
          </a:xfrm>
          <a:prstGeom prst="rect">
            <a:avLst/>
          </a:prstGeom>
          <a:noFill/>
          <a:ln>
            <a:noFill/>
          </a:ln>
        </p:spPr>
      </p:pic>
      <p:sp>
        <p:nvSpPr>
          <p:cNvPr id="4" name="Shape 732"/>
          <p:cNvSpPr/>
          <p:nvPr/>
        </p:nvSpPr>
        <p:spPr>
          <a:xfrm>
            <a:off x="3930479" y="7222319"/>
            <a:ext cx="5143320" cy="2242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57960" lvl="0" indent="39600" algn="ctr" rtl="0" hangingPunct="0">
              <a:lnSpc>
                <a:spcPct val="100000"/>
              </a:lnSpc>
              <a:spcBef>
                <a:spcPts val="1100"/>
              </a:spcBef>
              <a:spcAft>
                <a:spcPts val="0"/>
              </a:spcAft>
              <a:buNone/>
              <a:tabLst/>
            </a:pPr>
            <a:r>
              <a:rPr lang="en-CA" sz="3900" b="0" i="0" u="none" strike="noStrike" kern="1200" spc="0">
                <a:ln>
                  <a:noFill/>
                </a:ln>
                <a:solidFill>
                  <a:srgbClr val="535353"/>
                </a:solidFill>
                <a:latin typeface="Lucida Grande" pitchFamily="18"/>
                <a:ea typeface="Lucida Grande" pitchFamily="2"/>
                <a:cs typeface="Lucida Grande" pitchFamily="2"/>
              </a:rPr>
              <a:t>Verdis Norton    </a:t>
            </a:r>
          </a:p>
          <a:p>
            <a:pPr marL="0" marR="57960" lvl="0" indent="39600" algn="ctr" rtl="0" hangingPunct="0">
              <a:lnSpc>
                <a:spcPct val="100000"/>
              </a:lnSpc>
              <a:spcBef>
                <a:spcPts val="1100"/>
              </a:spcBef>
              <a:spcAft>
                <a:spcPts val="0"/>
              </a:spcAft>
              <a:buNone/>
              <a:tabLst/>
            </a:pPr>
            <a:r>
              <a:rPr lang="en-CA" sz="3400" b="0" i="0" u="none" strike="noStrike" kern="1200" spc="0">
                <a:ln>
                  <a:noFill/>
                </a:ln>
                <a:solidFill>
                  <a:srgbClr val="535353"/>
                </a:solidFill>
                <a:latin typeface="Lucida Grande" pitchFamily="18"/>
                <a:ea typeface="Lucida Grande" pitchFamily="2"/>
                <a:cs typeface="Lucida Grande" pitchFamily="2"/>
              </a:rPr>
              <a:t>Cadre Fortune 50</a:t>
            </a:r>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name="ASEA: Legacy Company: Stability + Momentum">
    <p:spTree>
      <p:nvGrpSpPr>
        <p:cNvPr id="1" name=""/>
        <p:cNvGrpSpPr/>
        <p:nvPr/>
      </p:nvGrpSpPr>
      <p:grpSpPr>
        <a:xfrm>
          <a:off x="0" y="0"/>
          <a:ext cx="0" cy="0"/>
          <a:chOff x="0" y="0"/>
          <a:chExt cx="0" cy="0"/>
        </a:xfrm>
      </p:grpSpPr>
      <p:sp>
        <p:nvSpPr>
          <p:cNvPr id="2" name="Shape 702"/>
          <p:cNvSpPr/>
          <p:nvPr/>
        </p:nvSpPr>
        <p:spPr>
          <a:xfrm>
            <a:off x="1067760" y="3627720"/>
            <a:ext cx="9126360" cy="55947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65160" tIns="65160" rIns="65160" bIns="65160" anchor="ctr" anchorCtr="0"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3" name="Shape 703"/>
          <p:cNvSpPr/>
          <p:nvPr/>
        </p:nvSpPr>
        <p:spPr>
          <a:xfrm>
            <a:off x="7545240" y="3780360"/>
            <a:ext cx="2317680" cy="5289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B00"/>
          </a:solidFill>
          <a:ln w="25560">
            <a:solidFill>
              <a:srgbClr val="49729C"/>
            </a:solidFill>
            <a:prstDash val="solid"/>
            <a:round/>
          </a:ln>
        </p:spPr>
        <p:txBody>
          <a:bodyPr vert="horz" wrap="square" lIns="65160" tIns="65160" rIns="65160" bIns="65160" anchor="ctr" anchorCtr="0" compatLnSpc="0"/>
          <a:lstStyle/>
          <a:p>
            <a:pPr marL="0" marR="0" lvl="0" indent="0" algn="l"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4" name="Shape 704"/>
          <p:cNvSpPr txBox="1">
            <a:spLocks noGrp="1"/>
          </p:cNvSpPr>
          <p:nvPr>
            <p:ph type="title" idx="4294967295"/>
          </p:nvPr>
        </p:nvSpPr>
        <p:spPr>
          <a:xfrm>
            <a:off x="1160280" y="640440"/>
            <a:ext cx="11216160" cy="1108080"/>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sz="4610" b="0">
                <a:latin typeface="Lucida Grande" pitchFamily="18"/>
              </a:rPr>
              <a:t>ASEA : Entreprise à longue vie, stabilité et momentum</a:t>
            </a:r>
          </a:p>
        </p:txBody>
      </p:sp>
      <p:graphicFrame>
        <p:nvGraphicFramePr>
          <p:cNvPr id="5" name="Chart 705"/>
          <p:cNvGraphicFramePr/>
          <p:nvPr/>
        </p:nvGraphicFramePr>
        <p:xfrm>
          <a:off x="309240" y="3778200"/>
          <a:ext cx="9359280" cy="5294160"/>
        </p:xfrm>
        <a:graphic>
          <a:graphicData uri="http://schemas.openxmlformats.org/drawingml/2006/chart">
            <c:chart xmlns:c="http://schemas.openxmlformats.org/drawingml/2006/chart" xmlns:r="http://schemas.openxmlformats.org/officeDocument/2006/relationships" r:id="rId3"/>
          </a:graphicData>
        </a:graphic>
      </p:graphicFrame>
      <p:sp>
        <p:nvSpPr>
          <p:cNvPr id="6" name="Shape 706"/>
          <p:cNvSpPr/>
          <p:nvPr/>
        </p:nvSpPr>
        <p:spPr>
          <a:xfrm>
            <a:off x="3833733" y="4129920"/>
            <a:ext cx="1334340" cy="23596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t" anchorCtr="0" compatLnSpc="0">
            <a:spAutoFit/>
          </a:bodyPr>
          <a:lstStyle/>
          <a:p>
            <a:pPr marL="0" marR="0" lvl="0" indent="0" algn="ctr" rtl="0" hangingPunct="0">
              <a:lnSpc>
                <a:spcPct val="100000"/>
              </a:lnSpc>
              <a:spcBef>
                <a:spcPts val="0"/>
              </a:spcBef>
              <a:spcAft>
                <a:spcPts val="0"/>
              </a:spcAft>
              <a:buNone/>
              <a:tabLst/>
            </a:pPr>
            <a:r>
              <a:rPr lang="en-CA" sz="1600" b="0" i="0" u="none" strike="noStrike" kern="1200" spc="0" dirty="0" err="1" smtClean="0">
                <a:ln>
                  <a:noFill/>
                </a:ln>
                <a:solidFill>
                  <a:srgbClr val="535353"/>
                </a:solidFill>
                <a:latin typeface="Arial" pitchFamily="18"/>
                <a:ea typeface="Arial" pitchFamily="2"/>
                <a:cs typeface="Arial" pitchFamily="2"/>
              </a:rPr>
              <a:t>Réalités</a:t>
            </a:r>
            <a:r>
              <a:rPr lang="en-CA" sz="1600" b="0" i="0" u="none" strike="noStrike" kern="1200" spc="0" dirty="0" smtClean="0">
                <a:ln>
                  <a:noFill/>
                </a:ln>
                <a:solidFill>
                  <a:srgbClr val="535353"/>
                </a:solidFill>
                <a:latin typeface="Arial" pitchFamily="18"/>
                <a:ea typeface="Arial" pitchFamily="2"/>
                <a:cs typeface="Arial" pitchFamily="2"/>
              </a:rPr>
              <a:t> ASEA</a:t>
            </a:r>
            <a:endParaRPr lang="en-CA" sz="1600" b="0" i="0" u="none" strike="noStrike" kern="1200" spc="0" dirty="0">
              <a:ln>
                <a:noFill/>
              </a:ln>
              <a:solidFill>
                <a:srgbClr val="535353"/>
              </a:solidFill>
              <a:latin typeface="Arial" pitchFamily="18"/>
              <a:ea typeface="Arial" pitchFamily="2"/>
              <a:cs typeface="Arial" pitchFamily="2"/>
            </a:endParaRPr>
          </a:p>
        </p:txBody>
      </p:sp>
      <p:sp>
        <p:nvSpPr>
          <p:cNvPr id="7" name="Shape 707"/>
          <p:cNvSpPr/>
          <p:nvPr/>
        </p:nvSpPr>
        <p:spPr>
          <a:xfrm>
            <a:off x="8220600" y="4129920"/>
            <a:ext cx="904319" cy="243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t" anchorCtr="0" compatLnSpc="0">
            <a:spAutoFit/>
          </a:bodyPr>
          <a:lstStyle/>
          <a:p>
            <a:pPr marL="0" marR="0" lvl="0" indent="0" algn="ctr" rtl="0" hangingPunct="0">
              <a:lnSpc>
                <a:spcPct val="100000"/>
              </a:lnSpc>
              <a:spcBef>
                <a:spcPts val="0"/>
              </a:spcBef>
              <a:spcAft>
                <a:spcPts val="0"/>
              </a:spcAft>
              <a:buNone/>
              <a:tabLst/>
            </a:pPr>
            <a:r>
              <a:rPr lang="en-CA" sz="1600" b="0" i="0" u="none" strike="noStrike" kern="1200" spc="0">
                <a:ln>
                  <a:noFill/>
                </a:ln>
                <a:solidFill>
                  <a:srgbClr val="535353"/>
                </a:solidFill>
                <a:latin typeface="Arial" pitchFamily="18"/>
                <a:ea typeface="Arial" pitchFamily="2"/>
                <a:cs typeface="Arial" pitchFamily="2"/>
              </a:rPr>
              <a:t>Projection</a:t>
            </a:r>
          </a:p>
        </p:txBody>
      </p:sp>
      <p:sp>
        <p:nvSpPr>
          <p:cNvPr id="8" name="Shape 708"/>
          <p:cNvSpPr/>
          <p:nvPr/>
        </p:nvSpPr>
        <p:spPr>
          <a:xfrm>
            <a:off x="1067760" y="3627720"/>
            <a:ext cx="9126360" cy="55947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a:solidFill>
              <a:srgbClr val="49729C"/>
            </a:solidFill>
            <a:prstDash val="solid"/>
            <a:round/>
          </a:ln>
        </p:spPr>
        <p:txBody>
          <a:bodyPr vert="horz" wrap="square" lIns="65160" tIns="65160" rIns="65160" bIns="65160" anchor="ctr" anchorCtr="0" compatLnSpc="0"/>
          <a:lstStyle/>
          <a:p>
            <a:pPr marL="0" marR="0" lvl="0" indent="0" algn="l"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grpSp>
        <p:nvGrpSpPr>
          <p:cNvPr id="9" name="Group 711"/>
          <p:cNvGrpSpPr/>
          <p:nvPr/>
        </p:nvGrpSpPr>
        <p:grpSpPr>
          <a:xfrm>
            <a:off x="10708560" y="3299400"/>
            <a:ext cx="781200" cy="5999760"/>
            <a:chOff x="10708560" y="3299400"/>
            <a:chExt cx="781200" cy="5999760"/>
          </a:xfrm>
        </p:grpSpPr>
        <p:sp>
          <p:nvSpPr>
            <p:cNvPr id="10" name="Shape 709"/>
            <p:cNvSpPr/>
            <p:nvPr/>
          </p:nvSpPr>
          <p:spPr>
            <a:xfrm rot="10800000">
              <a:off x="10821960" y="3299400"/>
              <a:ext cx="182160" cy="5999760"/>
            </a:xfrm>
            <a:custGeom>
              <a:avLst/>
              <a:gdLst>
                <a:gd name="f0" fmla="val 0"/>
                <a:gd name="f1" fmla="val 21600"/>
                <a:gd name="f2" fmla="val 20588"/>
                <a:gd name="f3" fmla="val 5400"/>
                <a:gd name="f4" fmla="val 16200"/>
                <a:gd name="f5" fmla="val 10800"/>
              </a:gdLst>
              <a:ahLst/>
              <a:cxnLst>
                <a:cxn ang="3cd4">
                  <a:pos x="hc" y="t"/>
                </a:cxn>
                <a:cxn ang="0">
                  <a:pos x="r" y="vc"/>
                </a:cxn>
                <a:cxn ang="cd4">
                  <a:pos x="hc" y="b"/>
                </a:cxn>
                <a:cxn ang="cd2">
                  <a:pos x="l" y="vc"/>
                </a:cxn>
              </a:cxnLst>
              <a:rect l="l" t="t" r="r" b="b"/>
              <a:pathLst>
                <a:path w="21600" h="21600">
                  <a:moveTo>
                    <a:pt x="f0" y="f2"/>
                  </a:moveTo>
                  <a:lnTo>
                    <a:pt x="f3" y="f2"/>
                  </a:lnTo>
                  <a:lnTo>
                    <a:pt x="f3" y="f0"/>
                  </a:lnTo>
                  <a:lnTo>
                    <a:pt x="f4" y="f0"/>
                  </a:lnTo>
                  <a:lnTo>
                    <a:pt x="f4" y="f2"/>
                  </a:lnTo>
                  <a:lnTo>
                    <a:pt x="f1" y="f2"/>
                  </a:lnTo>
                  <a:lnTo>
                    <a:pt x="f5" y="f1"/>
                  </a:lnTo>
                  <a:close/>
                </a:path>
              </a:pathLst>
            </a:custGeom>
            <a:solidFill>
              <a:srgbClr val="ED7D31"/>
            </a:solidFill>
            <a:ln w="25560">
              <a:solidFill>
                <a:srgbClr val="AD5B24"/>
              </a:solidFill>
              <a:prstDash val="solid"/>
              <a:bevel/>
            </a:ln>
          </p:spPr>
          <p:txBody>
            <a:bodyPr vert="horz" wrap="square" lIns="65160" tIns="65160" rIns="65160" bIns="65160" anchor="ctr" anchorCtr="0"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11" name="Shape 710"/>
            <p:cNvSpPr/>
            <p:nvPr/>
          </p:nvSpPr>
          <p:spPr>
            <a:xfrm rot="5400000">
              <a:off x="9110472" y="6690912"/>
              <a:ext cx="3977376" cy="781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5160" tIns="65160" rIns="65160" bIns="65160" anchor="t" anchorCtr="0" compatLnSpc="0"/>
            <a:lstStyle/>
            <a:p>
              <a:pPr marL="0" marR="0" lvl="0" indent="0" algn="l" rtl="0" hangingPunct="0">
                <a:lnSpc>
                  <a:spcPct val="100000"/>
                </a:lnSpc>
                <a:spcBef>
                  <a:spcPts val="0"/>
                </a:spcBef>
                <a:spcAft>
                  <a:spcPts val="0"/>
                </a:spcAft>
                <a:buNone/>
                <a:tabLst/>
              </a:pPr>
              <a:r>
                <a:rPr lang="en-CA" sz="4400" b="0" i="0" u="none" strike="noStrike" kern="1200" spc="0" dirty="0">
                  <a:ln>
                    <a:noFill/>
                  </a:ln>
                  <a:solidFill>
                    <a:srgbClr val="000000"/>
                  </a:solidFill>
                  <a:latin typeface="Helvetica" pitchFamily="18"/>
                  <a:ea typeface="Helvetica" pitchFamily="2"/>
                  <a:cs typeface="Helvetica" pitchFamily="2"/>
                </a:rPr>
                <a:t>Momentum</a:t>
              </a:r>
            </a:p>
          </p:txBody>
        </p:sp>
      </p:grpSp>
      <p:sp>
        <p:nvSpPr>
          <p:cNvPr id="12" name="Shape 712"/>
          <p:cNvSpPr/>
          <p:nvPr/>
        </p:nvSpPr>
        <p:spPr>
          <a:xfrm rot="5400000">
            <a:off x="1813860" y="5948820"/>
            <a:ext cx="2733840" cy="1269720"/>
          </a:xfrm>
          <a:custGeom>
            <a:avLst>
              <a:gd name="f0" fmla="val 51681"/>
              <a:gd name="f1" fmla="val 640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808785"/>
          </a:solidFill>
          <a:ln>
            <a:noFill/>
            <a:prstDash val="solid"/>
          </a:ln>
        </p:spPr>
        <p:txBody>
          <a:bodyPr vert="horz" wrap="square" lIns="50760" tIns="50760" rIns="50760" bIns="50760" anchor="ctr" anchorCtr="0" compatLnSpc="0"/>
          <a:lstStyle/>
          <a:p>
            <a:pPr marL="0" marR="0" lvl="0" indent="0" algn="ctr" rtl="0" hangingPunct="0">
              <a:lnSpc>
                <a:spcPct val="100000"/>
              </a:lnSpc>
              <a:spcBef>
                <a:spcPts val="0"/>
              </a:spcBef>
              <a:spcAft>
                <a:spcPts val="0"/>
              </a:spcAft>
              <a:buNone/>
              <a:tabLst/>
            </a:pPr>
            <a:r>
              <a:rPr lang="en-CA" sz="3200" b="0" i="0" u="none" strike="noStrike" kern="1200" spc="0" dirty="0" err="1" smtClean="0">
                <a:ln>
                  <a:noFill/>
                </a:ln>
                <a:solidFill>
                  <a:srgbClr val="535353"/>
                </a:solidFill>
                <a:latin typeface="Gill Sans Light" pitchFamily="18"/>
                <a:ea typeface="Gill Sans Light" pitchFamily="2"/>
                <a:cs typeface="Gill Sans Light" pitchFamily="2"/>
              </a:rPr>
              <a:t>Lancement</a:t>
            </a:r>
            <a:r>
              <a:rPr lang="en-CA" sz="3200" b="0" i="0" u="none" strike="noStrike" kern="1200" spc="0" dirty="0" smtClean="0">
                <a:ln>
                  <a:noFill/>
                </a:ln>
                <a:solidFill>
                  <a:srgbClr val="535353"/>
                </a:solidFill>
                <a:latin typeface="Gill Sans Light" pitchFamily="18"/>
                <a:ea typeface="Gill Sans Light" pitchFamily="2"/>
                <a:cs typeface="Gill Sans Light" pitchFamily="2"/>
              </a:rPr>
              <a:t> </a:t>
            </a:r>
            <a:r>
              <a:rPr lang="en-CA" sz="3200" b="0" i="0" u="none" strike="noStrike" kern="1200" spc="0" dirty="0" err="1" smtClean="0">
                <a:ln>
                  <a:noFill/>
                </a:ln>
                <a:solidFill>
                  <a:srgbClr val="535353"/>
                </a:solidFill>
                <a:latin typeface="Gill Sans Light" pitchFamily="18"/>
                <a:ea typeface="Gill Sans Light" pitchFamily="2"/>
                <a:cs typeface="Gill Sans Light" pitchFamily="2"/>
              </a:rPr>
              <a:t>Amérique</a:t>
            </a:r>
            <a:r>
              <a:rPr lang="en-CA" sz="3200" b="0" i="0" u="none" strike="noStrike" kern="1200" spc="0" dirty="0" smtClean="0">
                <a:ln>
                  <a:noFill/>
                </a:ln>
                <a:solidFill>
                  <a:srgbClr val="535353"/>
                </a:solidFill>
                <a:latin typeface="Gill Sans Light" pitchFamily="18"/>
                <a:ea typeface="Gill Sans Light" pitchFamily="2"/>
                <a:cs typeface="Gill Sans Light" pitchFamily="2"/>
              </a:rPr>
              <a:t> du Nord</a:t>
            </a:r>
            <a:endParaRPr lang="en-CA" sz="3200" b="0" i="0" u="none" strike="noStrike" kern="1200" spc="0" dirty="0">
              <a:ln>
                <a:noFill/>
              </a:ln>
              <a:solidFill>
                <a:srgbClr val="535353"/>
              </a:solidFill>
              <a:latin typeface="Gill Sans Light" pitchFamily="18"/>
              <a:ea typeface="Gill Sans Light" pitchFamily="2"/>
              <a:cs typeface="Gill Sans Light" pitchFamily="2"/>
            </a:endParaRPr>
          </a:p>
        </p:txBody>
      </p:sp>
      <p:sp>
        <p:nvSpPr>
          <p:cNvPr id="13" name="Shape 713"/>
          <p:cNvSpPr/>
          <p:nvPr/>
        </p:nvSpPr>
        <p:spPr>
          <a:xfrm rot="5400000">
            <a:off x="4561199" y="4963320"/>
            <a:ext cx="2768040" cy="1269720"/>
          </a:xfrm>
          <a:custGeom>
            <a:avLst>
              <a:gd name="f0" fmla="val 51681"/>
              <a:gd name="f1" fmla="val 640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808785"/>
          </a:solidFill>
          <a:ln>
            <a:noFill/>
            <a:prstDash val="solid"/>
          </a:ln>
        </p:spPr>
        <p:txBody>
          <a:bodyPr vert="horz" wrap="square" lIns="50760" tIns="50760" rIns="50760" bIns="50760" anchor="ctr" anchorCtr="0" compatLnSpc="0"/>
          <a:lstStyle/>
          <a:p>
            <a:pPr marL="0" marR="0" lvl="0" indent="0" algn="ctr" rtl="0" hangingPunct="0">
              <a:lnSpc>
                <a:spcPct val="100000"/>
              </a:lnSpc>
              <a:spcBef>
                <a:spcPts val="0"/>
              </a:spcBef>
              <a:spcAft>
                <a:spcPts val="0"/>
              </a:spcAft>
              <a:buNone/>
              <a:tabLst/>
            </a:pPr>
            <a:r>
              <a:rPr lang="en-CA" sz="3600" b="0" i="0" u="none" strike="noStrike" kern="1200" spc="0" dirty="0" err="1" smtClean="0">
                <a:ln>
                  <a:noFill/>
                </a:ln>
                <a:solidFill>
                  <a:srgbClr val="535353"/>
                </a:solidFill>
                <a:latin typeface="Gill Sans Light" pitchFamily="18"/>
                <a:ea typeface="Gill Sans Light" pitchFamily="2"/>
                <a:cs typeface="Gill Sans Light" pitchFamily="2"/>
              </a:rPr>
              <a:t>Lancement</a:t>
            </a:r>
            <a:r>
              <a:rPr lang="en-CA" sz="3600" b="0" i="0" u="none" strike="noStrike" kern="1200" spc="0" dirty="0" smtClean="0">
                <a:ln>
                  <a:noFill/>
                </a:ln>
                <a:solidFill>
                  <a:srgbClr val="535353"/>
                </a:solidFill>
                <a:latin typeface="Gill Sans Light" pitchFamily="18"/>
                <a:ea typeface="Gill Sans Light" pitchFamily="2"/>
                <a:cs typeface="Gill Sans Light" pitchFamily="2"/>
              </a:rPr>
              <a:t> </a:t>
            </a:r>
            <a:r>
              <a:rPr lang="en-CA" sz="3600" b="0" i="0" u="none" strike="noStrike" kern="1200" spc="0" dirty="0" err="1" smtClean="0">
                <a:ln>
                  <a:noFill/>
                </a:ln>
                <a:solidFill>
                  <a:srgbClr val="535353"/>
                </a:solidFill>
                <a:latin typeface="Gill Sans Light" pitchFamily="18"/>
                <a:ea typeface="Gill Sans Light" pitchFamily="2"/>
                <a:cs typeface="Gill Sans Light" pitchFamily="2"/>
              </a:rPr>
              <a:t>en</a:t>
            </a:r>
            <a:r>
              <a:rPr lang="en-CA" sz="3600" b="0" i="0" u="none" strike="noStrike" kern="1200" spc="0" dirty="0" smtClean="0">
                <a:ln>
                  <a:noFill/>
                </a:ln>
                <a:solidFill>
                  <a:srgbClr val="535353"/>
                </a:solidFill>
                <a:latin typeface="Gill Sans Light" pitchFamily="18"/>
                <a:ea typeface="Gill Sans Light" pitchFamily="2"/>
                <a:cs typeface="Gill Sans Light" pitchFamily="2"/>
              </a:rPr>
              <a:t> Union </a:t>
            </a:r>
            <a:r>
              <a:rPr lang="en-CA" sz="3600" b="0" i="0" u="none" strike="noStrike" kern="1200" spc="0" dirty="0" err="1" smtClean="0">
                <a:ln>
                  <a:noFill/>
                </a:ln>
                <a:solidFill>
                  <a:srgbClr val="535353"/>
                </a:solidFill>
                <a:latin typeface="Gill Sans Light" pitchFamily="18"/>
                <a:ea typeface="Gill Sans Light" pitchFamily="2"/>
                <a:cs typeface="Gill Sans Light" pitchFamily="2"/>
              </a:rPr>
              <a:t>Européenne</a:t>
            </a:r>
            <a:endParaRPr lang="en-CA" sz="3600" b="0" i="0" u="none" strike="noStrike" kern="1200" spc="0" dirty="0">
              <a:ln>
                <a:noFill/>
              </a:ln>
              <a:solidFill>
                <a:srgbClr val="535353"/>
              </a:solidFill>
              <a:latin typeface="Gill Sans Light" pitchFamily="18"/>
              <a:ea typeface="Gill Sans Light" pitchFamily="2"/>
              <a:cs typeface="Gill Sans Light" pitchFamily="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1000"/>
                            </p:stCondLst>
                            <p:childTnLst>
                              <p:par>
                                <p:cTn id="5" presetClass="entr" fill="hold" nodeType="afterEffect">
                                  <p:stCondLst>
                                    <p:cond delay="0"/>
                                  </p:stCondLst>
                                  <p:childTnLst>
                                    <p:set>
                                      <p:cBhvr>
                                        <p:cTn id="6" fill="hold"/>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0"/>
                                          </p:val>
                                        </p:tav>
                                        <p:tav tm="100000">
                                          <p:val>
                                            <p:strVal val="#ppt_w"/>
                                          </p:val>
                                        </p:tav>
                                      </p:tavLst>
                                    </p:anim>
                                    <p:anim calcmode="lin" valueType="num">
                                      <p:cBhvr>
                                        <p:cTn id="8" dur="500" fill="hold"/>
                                        <p:tgtEl>
                                          <p:spTgt spid="6"/>
                                        </p:tgtEl>
                                        <p:attrNameLst>
                                          <p:attrName>ppt_h</p:attrName>
                                        </p:attrNameLst>
                                      </p:cBhvr>
                                      <p:tavLst>
                                        <p:tav tm="0">
                                          <p:val>
                                            <p:strVal val="0"/>
                                          </p:val>
                                        </p:tav>
                                        <p:tav tm="100000">
                                          <p:val>
                                            <p:strVal val="#ppt_h"/>
                                          </p:val>
                                        </p:tav>
                                      </p:tavLst>
                                    </p:anim>
                                  </p:childTnLst>
                                </p:cTn>
                              </p:par>
                            </p:childTnLst>
                          </p:cTn>
                        </p:par>
                        <p:par>
                          <p:cTn id="9" fill="hold">
                            <p:stCondLst>
                              <p:cond delay="1500"/>
                            </p:stCondLst>
                            <p:childTnLst>
                              <p:par>
                                <p:cTn id="10" presetClass="entr" fill="hold" nodeType="afterEffect">
                                  <p:stCondLst>
                                    <p:cond delay="0"/>
                                  </p:stCondLst>
                                  <p:childTnLst>
                                    <p:set>
                                      <p:cBhvr>
                                        <p:cTn id="11" fill="hold"/>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0"/>
                                          </p:val>
                                        </p:tav>
                                        <p:tav tm="100000">
                                          <p:val>
                                            <p:strVal val="#ppt_w"/>
                                          </p:val>
                                        </p:tav>
                                      </p:tavLst>
                                    </p:anim>
                                    <p:anim calcmode="lin" valueType="num">
                                      <p:cBhvr>
                                        <p:cTn id="13" dur="500" fill="hold"/>
                                        <p:tgtEl>
                                          <p:spTgt spid="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name="page47">
    <p:spTree>
      <p:nvGrpSpPr>
        <p:cNvPr id="1" name=""/>
        <p:cNvGrpSpPr/>
        <p:nvPr/>
      </p:nvGrpSpPr>
      <p:grpSpPr>
        <a:xfrm>
          <a:off x="0" y="0"/>
          <a:ext cx="0" cy="0"/>
          <a:chOff x="0" y="0"/>
          <a:chExt cx="0" cy="0"/>
        </a:xfrm>
      </p:grpSpPr>
      <p:sp>
        <p:nvSpPr>
          <p:cNvPr id="2" name="Shape 751"/>
          <p:cNvSpPr txBox="1">
            <a:spLocks noGrp="1"/>
          </p:cNvSpPr>
          <p:nvPr>
            <p:ph type="title" idx="4294967295"/>
          </p:nvPr>
        </p:nvSpPr>
        <p:spPr>
          <a:xfrm>
            <a:off x="414000" y="1762919"/>
            <a:ext cx="11053800" cy="1871279"/>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sz="4000" b="1">
                <a:solidFill>
                  <a:srgbClr val="002E72"/>
                </a:solidFill>
                <a:latin typeface="Lucida Grande" pitchFamily="18"/>
              </a:rPr>
              <a:t>Plan stratégique pour 2015 : </a:t>
            </a:r>
            <a:br>
              <a:rPr lang="en-CA" sz="4000" b="1">
                <a:solidFill>
                  <a:srgbClr val="002E72"/>
                </a:solidFill>
                <a:latin typeface="Lucida Grande" pitchFamily="18"/>
              </a:rPr>
            </a:br>
            <a:r>
              <a:rPr lang="en-CA" sz="4000">
                <a:solidFill>
                  <a:srgbClr val="002E72"/>
                </a:solidFill>
                <a:latin typeface="Lucida Grande" pitchFamily="18"/>
              </a:rPr>
              <a:t>Devenir </a:t>
            </a:r>
            <a:r>
              <a:rPr lang="en-CA" sz="4000" i="1">
                <a:solidFill>
                  <a:srgbClr val="002E72"/>
                </a:solidFill>
                <a:latin typeface="Lucida Grande" pitchFamily="18"/>
              </a:rPr>
              <a:t>chef de file mondial</a:t>
            </a:r>
            <a:r>
              <a:rPr lang="en-CA" sz="4000">
                <a:solidFill>
                  <a:srgbClr val="002E72"/>
                </a:solidFill>
                <a:latin typeface="Lucida Grande" pitchFamily="18"/>
              </a:rPr>
              <a:t> en technologie de santé cellulaire à base de molécules Redox</a:t>
            </a:r>
          </a:p>
        </p:txBody>
      </p:sp>
      <p:pic>
        <p:nvPicPr>
          <p:cNvPr id="4" name="image82.jpg"/>
          <p:cNvPicPr>
            <a:picLocks noChangeAspect="1"/>
          </p:cNvPicPr>
          <p:nvPr/>
        </p:nvPicPr>
        <p:blipFill>
          <a:blip r:embed="rId3">
            <a:lum/>
            <a:alphaModFix/>
          </a:blip>
          <a:srcRect/>
          <a:stretch>
            <a:fillRect/>
          </a:stretch>
        </p:blipFill>
        <p:spPr>
          <a:xfrm>
            <a:off x="7346160" y="4000320"/>
            <a:ext cx="5107320" cy="5411880"/>
          </a:xfrm>
          <a:prstGeom prst="rect">
            <a:avLst/>
          </a:prstGeom>
          <a:noFill/>
          <a:ln>
            <a:noFill/>
          </a:ln>
        </p:spPr>
      </p:pic>
      <p:pic>
        <p:nvPicPr>
          <p:cNvPr id="5" name="ASEA_logo_new.png"/>
          <p:cNvPicPr>
            <a:picLocks noChangeAspect="1"/>
          </p:cNvPicPr>
          <p:nvPr/>
        </p:nvPicPr>
        <p:blipFill>
          <a:blip r:embed="rId4">
            <a:lum/>
            <a:alphaModFix/>
          </a:blip>
          <a:srcRect/>
          <a:stretch>
            <a:fillRect/>
          </a:stretch>
        </p:blipFill>
        <p:spPr>
          <a:xfrm>
            <a:off x="744840" y="666360"/>
            <a:ext cx="2412720" cy="634680"/>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afterEffect">
                                  <p:stCondLst>
                                    <p:cond delay="0"/>
                                  </p:stCondLst>
                                  <p:childTnLst>
                                    <p:set>
                                      <p:cBhvr>
                                        <p:cTn id="6" fill="hold"/>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strVal val="0"/>
                                          </p:val>
                                        </p:tav>
                                        <p:tav tm="100000">
                                          <p:val>
                                            <p:strVal val="#ppt_w"/>
                                          </p:val>
                                        </p:tav>
                                      </p:tavLst>
                                    </p:anim>
                                    <p:anim calcmode="lin" valueType="num">
                                      <p:cBhvr>
                                        <p:cTn id="8" dur="750" fill="hold"/>
                                        <p:tgtEl>
                                          <p:spTgt spid="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name="page48">
    <p:spTree>
      <p:nvGrpSpPr>
        <p:cNvPr id="1" name=""/>
        <p:cNvGrpSpPr/>
        <p:nvPr/>
      </p:nvGrpSpPr>
      <p:grpSpPr>
        <a:xfrm>
          <a:off x="0" y="0"/>
          <a:ext cx="0" cy="0"/>
          <a:chOff x="0" y="0"/>
          <a:chExt cx="0" cy="0"/>
        </a:xfrm>
      </p:grpSpPr>
      <p:sp>
        <p:nvSpPr>
          <p:cNvPr id="2" name="Shape 758"/>
          <p:cNvSpPr/>
          <p:nvPr/>
        </p:nvSpPr>
        <p:spPr>
          <a:xfrm>
            <a:off x="1767240" y="-172440"/>
            <a:ext cx="9871200" cy="4318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50760" tIns="50760" rIns="50760" bIns="50760" anchor="ctr" anchorCtr="0" compatLnSpc="0">
            <a:spAutoFit/>
          </a:bodyPr>
          <a:lstStyle/>
          <a:p>
            <a:pPr marL="0" marR="0" lvl="0" indent="0" algn="l" rtl="0" hangingPunct="0">
              <a:lnSpc>
                <a:spcPct val="100000"/>
              </a:lnSpc>
              <a:spcBef>
                <a:spcPts val="0"/>
              </a:spcBef>
              <a:spcAft>
                <a:spcPts val="0"/>
              </a:spcAft>
              <a:buSzPts val="2057"/>
              <a:buBlip>
                <a:blip r:embed="rId3"/>
              </a:buBlip>
              <a:tabLst/>
            </a:pPr>
            <a:r>
              <a:rPr lang="en-CA" sz="4800" b="0" i="0" u="none" strike="noStrike" kern="1200" spc="0" dirty="0" err="1">
                <a:ln>
                  <a:noFill/>
                </a:ln>
                <a:solidFill>
                  <a:srgbClr val="535353"/>
                </a:solidFill>
                <a:latin typeface="Helvetica Neue" pitchFamily="18"/>
                <a:ea typeface="Helvetica Neue" pitchFamily="2"/>
                <a:cs typeface="Helvetica Neue" pitchFamily="2"/>
              </a:rPr>
              <a:t>Certifié</a:t>
            </a:r>
            <a:r>
              <a:rPr lang="en-CA" sz="4800" b="0" i="0" u="none" strike="noStrike" kern="1200" spc="0" dirty="0">
                <a:ln>
                  <a:noFill/>
                </a:ln>
                <a:solidFill>
                  <a:srgbClr val="535353"/>
                </a:solidFill>
                <a:latin typeface="Helvetica Neue" pitchFamily="18"/>
                <a:ea typeface="Helvetica Neue" pitchFamily="2"/>
                <a:cs typeface="Helvetica Neue" pitchFamily="2"/>
              </a:rPr>
              <a:t> NSF</a:t>
            </a:r>
          </a:p>
          <a:p>
            <a:pPr marL="0" marR="0" lvl="0" indent="0" algn="l" rtl="0" hangingPunct="0">
              <a:lnSpc>
                <a:spcPct val="100000"/>
              </a:lnSpc>
              <a:spcBef>
                <a:spcPts val="0"/>
              </a:spcBef>
              <a:spcAft>
                <a:spcPts val="0"/>
              </a:spcAft>
              <a:buSzPts val="2057"/>
              <a:buBlip>
                <a:blip r:embed="rId3"/>
              </a:buBlip>
              <a:tabLst/>
            </a:pPr>
            <a:r>
              <a:rPr lang="en-CA" sz="4800" b="0" i="0" u="none" strike="noStrike" kern="1200" spc="0" dirty="0" err="1">
                <a:ln>
                  <a:noFill/>
                </a:ln>
                <a:solidFill>
                  <a:srgbClr val="535353"/>
                </a:solidFill>
                <a:latin typeface="Helvetica Neue" pitchFamily="18"/>
                <a:ea typeface="Helvetica Neue" pitchFamily="2"/>
                <a:cs typeface="Helvetica Neue" pitchFamily="2"/>
              </a:rPr>
              <a:t>Approuvé</a:t>
            </a:r>
            <a:r>
              <a:rPr lang="en-CA" sz="4800" b="0" i="0" u="none" strike="noStrike" kern="1200" spc="0" dirty="0">
                <a:ln>
                  <a:noFill/>
                </a:ln>
                <a:solidFill>
                  <a:srgbClr val="535353"/>
                </a:solidFill>
                <a:latin typeface="Helvetica Neue" pitchFamily="18"/>
                <a:ea typeface="Helvetica Neue" pitchFamily="2"/>
                <a:cs typeface="Helvetica Neue" pitchFamily="2"/>
              </a:rPr>
              <a:t> par la FDA, </a:t>
            </a:r>
            <a:r>
              <a:rPr lang="en-CA" sz="4800" b="0" i="0" u="none" strike="noStrike" kern="1200" spc="0" dirty="0" err="1">
                <a:ln>
                  <a:noFill/>
                </a:ln>
                <a:solidFill>
                  <a:srgbClr val="535353"/>
                </a:solidFill>
                <a:latin typeface="Helvetica Neue" pitchFamily="18"/>
                <a:ea typeface="Helvetica Neue" pitchFamily="2"/>
                <a:cs typeface="Helvetica Neue" pitchFamily="2"/>
              </a:rPr>
              <a:t>cachère</a:t>
            </a:r>
            <a:endParaRPr lang="en-CA" sz="4800" b="0" i="0" u="none" strike="noStrike" kern="1200" spc="0" dirty="0">
              <a:ln>
                <a:noFill/>
              </a:ln>
              <a:solidFill>
                <a:srgbClr val="535353"/>
              </a:solidFill>
              <a:latin typeface="Helvetica Neue" pitchFamily="18"/>
              <a:ea typeface="Helvetica Neue" pitchFamily="2"/>
              <a:cs typeface="Helvetica Neue" pitchFamily="2"/>
            </a:endParaRPr>
          </a:p>
          <a:p>
            <a:pPr marL="0" marR="0" lvl="0" indent="0" algn="l" rtl="0" hangingPunct="0">
              <a:lnSpc>
                <a:spcPct val="100000"/>
              </a:lnSpc>
              <a:spcBef>
                <a:spcPts val="0"/>
              </a:spcBef>
              <a:spcAft>
                <a:spcPts val="0"/>
              </a:spcAft>
              <a:buNone/>
              <a:tabLst/>
            </a:pPr>
            <a:r>
              <a:rPr lang="en-CA" sz="5600" b="0" i="0" u="none" strike="noStrike" kern="1200" spc="0" dirty="0">
                <a:ln>
                  <a:noFill/>
                </a:ln>
                <a:solidFill>
                  <a:srgbClr val="535353"/>
                </a:solidFill>
                <a:latin typeface="Helvetica Neue" pitchFamily="18"/>
                <a:ea typeface="Helvetica Neue" pitchFamily="2"/>
                <a:cs typeface="Helvetica Neue" pitchFamily="2"/>
              </a:rPr>
              <a:t>    </a:t>
            </a:r>
            <a:r>
              <a:rPr lang="en-CA" sz="4800" b="0" i="0" u="none" strike="noStrike" kern="1200" spc="0" dirty="0">
                <a:ln>
                  <a:noFill/>
                </a:ln>
                <a:solidFill>
                  <a:srgbClr val="535353"/>
                </a:solidFill>
                <a:latin typeface="Helvetica Neue" pitchFamily="18"/>
                <a:ea typeface="Helvetica Neue" pitchFamily="2"/>
                <a:cs typeface="Helvetica Neue" pitchFamily="2"/>
              </a:rPr>
              <a:t>  Manufacture ASEA</a:t>
            </a:r>
          </a:p>
          <a:p>
            <a:pPr marL="0" marR="0" lvl="0" indent="0" algn="l" rtl="0" hangingPunct="0">
              <a:lnSpc>
                <a:spcPct val="100000"/>
              </a:lnSpc>
              <a:spcBef>
                <a:spcPts val="0"/>
              </a:spcBef>
              <a:spcAft>
                <a:spcPts val="0"/>
              </a:spcAft>
              <a:buNone/>
              <a:tabLst/>
            </a:pPr>
            <a:r>
              <a:rPr lang="en-CA" sz="3600" b="0" i="0" u="none" strike="noStrike" kern="1200" spc="0" dirty="0">
                <a:ln>
                  <a:noFill/>
                </a:ln>
                <a:solidFill>
                  <a:srgbClr val="535353"/>
                </a:solidFill>
                <a:latin typeface="Helvetica Neue" pitchFamily="18"/>
                <a:ea typeface="Helvetica Neue" pitchFamily="2"/>
                <a:cs typeface="Helvetica Neue" pitchFamily="2"/>
              </a:rPr>
              <a:t>Pleasant Grove, Utah, </a:t>
            </a:r>
            <a:r>
              <a:rPr lang="en-CA" sz="3600" b="0" i="0" u="none" strike="noStrike" kern="1200" spc="0" dirty="0" err="1">
                <a:ln>
                  <a:noFill/>
                </a:ln>
                <a:solidFill>
                  <a:srgbClr val="535353"/>
                </a:solidFill>
                <a:latin typeface="Helvetica Neue" pitchFamily="18"/>
                <a:ea typeface="Helvetica Neue" pitchFamily="2"/>
                <a:cs typeface="Helvetica Neue" pitchFamily="2"/>
              </a:rPr>
              <a:t>États</a:t>
            </a:r>
            <a:r>
              <a:rPr lang="en-CA" sz="3600" b="0" i="0" u="none" strike="noStrike" kern="1200" spc="0" dirty="0">
                <a:ln>
                  <a:noFill/>
                </a:ln>
                <a:solidFill>
                  <a:srgbClr val="535353"/>
                </a:solidFill>
                <a:latin typeface="Helvetica Neue" pitchFamily="18"/>
                <a:ea typeface="Helvetica Neue" pitchFamily="2"/>
                <a:cs typeface="Helvetica Neue" pitchFamily="2"/>
              </a:rPr>
              <a:t>-Unis</a:t>
            </a:r>
          </a:p>
        </p:txBody>
      </p:sp>
      <p:pic>
        <p:nvPicPr>
          <p:cNvPr id="3" name="asea product plant.jpeg"/>
          <p:cNvPicPr>
            <a:picLocks noChangeAspect="1"/>
          </p:cNvPicPr>
          <p:nvPr/>
        </p:nvPicPr>
        <p:blipFill>
          <a:blip r:embed="rId4">
            <a:lum/>
            <a:alphaModFix/>
          </a:blip>
          <a:srcRect b="26657"/>
          <a:stretch>
            <a:fillRect/>
          </a:stretch>
        </p:blipFill>
        <p:spPr>
          <a:xfrm>
            <a:off x="2445480" y="4159800"/>
            <a:ext cx="10370520" cy="5704200"/>
          </a:xfrm>
          <a:prstGeom prst="rect">
            <a:avLst/>
          </a:prstGeom>
          <a:noFill/>
          <a:ln>
            <a:noFill/>
          </a:ln>
        </p:spPr>
      </p:pic>
      <p:pic>
        <p:nvPicPr>
          <p:cNvPr id="4" name="maxresdefault.jpg"/>
          <p:cNvPicPr>
            <a:picLocks noChangeAspect="1"/>
          </p:cNvPicPr>
          <p:nvPr/>
        </p:nvPicPr>
        <p:blipFill>
          <a:blip r:embed="rId5">
            <a:lum/>
            <a:alphaModFix/>
          </a:blip>
          <a:srcRect/>
          <a:stretch>
            <a:fillRect/>
          </a:stretch>
        </p:blipFill>
        <p:spPr>
          <a:xfrm>
            <a:off x="577080" y="4119480"/>
            <a:ext cx="4575959" cy="2859840"/>
          </a:xfrm>
          <a:prstGeom prst="rect">
            <a:avLst/>
          </a:prstGeom>
          <a:noFill/>
          <a:ln>
            <a:noFill/>
          </a:ln>
        </p:spPr>
      </p:pic>
      <p:pic>
        <p:nvPicPr>
          <p:cNvPr id="5" name="NSF-GMP-registered_mark.jpg"/>
          <p:cNvPicPr>
            <a:picLocks noChangeAspect="1"/>
          </p:cNvPicPr>
          <p:nvPr/>
        </p:nvPicPr>
        <p:blipFill>
          <a:blip r:embed="rId6">
            <a:lum/>
            <a:alphaModFix/>
          </a:blip>
          <a:srcRect/>
          <a:stretch>
            <a:fillRect/>
          </a:stretch>
        </p:blipFill>
        <p:spPr>
          <a:xfrm>
            <a:off x="6986520" y="120600"/>
            <a:ext cx="1113480" cy="1201679"/>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fill="hold"/>
                                        <p:tgtEl>
                                          <p:spTgt spid="2"/>
                                        </p:tgtEl>
                                        <p:attrNameLst>
                                          <p:attrName>style.visibility</p:attrName>
                                        </p:attrNameLst>
                                      </p:cBhvr>
                                      <p:to>
                                        <p:strVal val="visible"/>
                                      </p:to>
                                    </p:set>
                                  </p:childTnLst>
                                </p:cTn>
                              </p:par>
                            </p:childTnLst>
                          </p:cTn>
                        </p:par>
                        <p:par>
                          <p:cTn id="7" fill="hold">
                            <p:stCondLst>
                              <p:cond delay="0"/>
                            </p:stCondLst>
                            <p:childTnLst>
                              <p:par>
                                <p:cTn id="8" presetClass="entr" fill="hold" nodeType="afterEffect">
                                  <p:stCondLst>
                                    <p:cond delay="0"/>
                                  </p:stCondLst>
                                  <p:childTnLst>
                                    <p:set>
                                      <p:cBhvr>
                                        <p:cTn id="9" fill="hold"/>
                                        <p:tgtEl>
                                          <p:spTgt spid="5"/>
                                        </p:tgtEl>
                                        <p:attrNameLst>
                                          <p:attrName>style.visibility</p:attrName>
                                        </p:attrNameLst>
                                      </p:cBhvr>
                                      <p:to>
                                        <p:strVal val="visible"/>
                                      </p:to>
                                    </p:set>
                                    <p:animEffect transition="in" filter="box(out)">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name="page49">
    <p:spTree>
      <p:nvGrpSpPr>
        <p:cNvPr id="1" name=""/>
        <p:cNvGrpSpPr/>
        <p:nvPr/>
      </p:nvGrpSpPr>
      <p:grpSpPr>
        <a:xfrm>
          <a:off x="0" y="0"/>
          <a:ext cx="0" cy="0"/>
          <a:chOff x="0" y="0"/>
          <a:chExt cx="0" cy="0"/>
        </a:xfrm>
      </p:grpSpPr>
      <p:grpSp>
        <p:nvGrpSpPr>
          <p:cNvPr id="2" name="Group 768"/>
          <p:cNvGrpSpPr/>
          <p:nvPr/>
        </p:nvGrpSpPr>
        <p:grpSpPr>
          <a:xfrm>
            <a:off x="3732840" y="1040399"/>
            <a:ext cx="9746280" cy="572897"/>
            <a:chOff x="3732840" y="1040399"/>
            <a:chExt cx="9746280" cy="572897"/>
          </a:xfrm>
        </p:grpSpPr>
        <p:sp>
          <p:nvSpPr>
            <p:cNvPr id="3" name="Shape 765"/>
            <p:cNvSpPr/>
            <p:nvPr/>
          </p:nvSpPr>
          <p:spPr>
            <a:xfrm>
              <a:off x="3732840" y="1040399"/>
              <a:ext cx="9746280" cy="557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5160" tIns="65160" rIns="65160" bIns="65160" anchor="t" anchorCtr="0" compatLnSpc="0">
              <a:spAutoFit/>
            </a:bodyPr>
            <a:lstStyle/>
            <a:p>
              <a:pPr marL="0" marR="0" lvl="0" indent="0" algn="l" rtl="0" hangingPunct="0">
                <a:lnSpc>
                  <a:spcPct val="100000"/>
                </a:lnSpc>
                <a:spcBef>
                  <a:spcPts val="0"/>
                </a:spcBef>
                <a:spcAft>
                  <a:spcPts val="0"/>
                </a:spcAft>
                <a:buNone/>
                <a:tabLst/>
              </a:pPr>
              <a:r>
                <a:rPr lang="en-CA" sz="2800" b="0" i="0" u="none" strike="noStrike" kern="1200" spc="0">
                  <a:ln>
                    <a:noFill/>
                  </a:ln>
                  <a:solidFill>
                    <a:srgbClr val="000000"/>
                  </a:solidFill>
                  <a:latin typeface="Calibri" pitchFamily="18"/>
                  <a:ea typeface="Calibri" pitchFamily="2"/>
                  <a:cs typeface="Calibri" pitchFamily="2"/>
                </a:rPr>
                <a:t>Concentration  	      Infrastructure 	       Distribution</a:t>
              </a:r>
            </a:p>
          </p:txBody>
        </p:sp>
        <p:sp>
          <p:nvSpPr>
            <p:cNvPr id="4" name="Shape 766"/>
            <p:cNvSpPr/>
            <p:nvPr/>
          </p:nvSpPr>
          <p:spPr>
            <a:xfrm>
              <a:off x="6146501" y="1102096"/>
              <a:ext cx="538200" cy="511200"/>
            </a:xfrm>
            <a:custGeom>
              <a:avLst/>
              <a:gdLst>
                <a:gd name="f0" fmla="val 0"/>
                <a:gd name="f1" fmla="val 21600"/>
                <a:gd name="f2" fmla="val 5400"/>
                <a:gd name="f3" fmla="val 641"/>
                <a:gd name="f4" fmla="val 16200"/>
                <a:gd name="f5" fmla="val 1282"/>
                <a:gd name="f6" fmla="val 2565"/>
                <a:gd name="f7" fmla="val 3206"/>
                <a:gd name="f8" fmla="val 11341"/>
                <a:gd name="f9" fmla="val 10800"/>
              </a:gdLst>
              <a:ahLst/>
              <a:cxnLst>
                <a:cxn ang="3cd4">
                  <a:pos x="hc" y="t"/>
                </a:cxn>
                <a:cxn ang="0">
                  <a:pos x="r" y="vc"/>
                </a:cxn>
                <a:cxn ang="cd4">
                  <a:pos x="hc" y="b"/>
                </a:cxn>
                <a:cxn ang="cd2">
                  <a:pos x="l" y="vc"/>
                </a:cxn>
              </a:cxnLst>
              <a:rect l="l" t="t" r="r" b="b"/>
              <a:pathLst>
                <a:path w="21600" h="21600">
                  <a:moveTo>
                    <a:pt x="f0" y="f2"/>
                  </a:moveTo>
                  <a:lnTo>
                    <a:pt x="f3" y="f2"/>
                  </a:lnTo>
                  <a:lnTo>
                    <a:pt x="f3" y="f4"/>
                  </a:lnTo>
                  <a:lnTo>
                    <a:pt x="f0" y="f4"/>
                  </a:lnTo>
                  <a:close/>
                  <a:moveTo>
                    <a:pt x="f5" y="f2"/>
                  </a:moveTo>
                  <a:lnTo>
                    <a:pt x="f6" y="f2"/>
                  </a:lnTo>
                  <a:lnTo>
                    <a:pt x="f6" y="f4"/>
                  </a:lnTo>
                  <a:lnTo>
                    <a:pt x="f5" y="f4"/>
                  </a:lnTo>
                  <a:close/>
                  <a:moveTo>
                    <a:pt x="f7" y="f2"/>
                  </a:moveTo>
                  <a:lnTo>
                    <a:pt x="f8" y="f2"/>
                  </a:lnTo>
                  <a:lnTo>
                    <a:pt x="f8" y="f0"/>
                  </a:lnTo>
                  <a:lnTo>
                    <a:pt x="f1" y="f9"/>
                  </a:lnTo>
                  <a:lnTo>
                    <a:pt x="f8" y="f1"/>
                  </a:lnTo>
                  <a:lnTo>
                    <a:pt x="f8" y="f4"/>
                  </a:lnTo>
                  <a:lnTo>
                    <a:pt x="f7" y="f4"/>
                  </a:lnTo>
                  <a:close/>
                </a:path>
              </a:pathLst>
            </a:custGeom>
            <a:solidFill>
              <a:srgbClr val="0071CE"/>
            </a:solidFill>
            <a:ln>
              <a:noFill/>
              <a:prstDash val="solid"/>
            </a:ln>
          </p:spPr>
          <p:txBody>
            <a:bodyPr vert="horz" wrap="square" lIns="65160" tIns="65160" rIns="65160" bIns="65160" anchor="ctr" anchorCtr="0"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5" name="Shape 767"/>
            <p:cNvSpPr/>
            <p:nvPr/>
          </p:nvSpPr>
          <p:spPr>
            <a:xfrm>
              <a:off x="9163080" y="1086479"/>
              <a:ext cx="538200" cy="511200"/>
            </a:xfrm>
            <a:custGeom>
              <a:avLst/>
              <a:gdLst>
                <a:gd name="f0" fmla="val 0"/>
                <a:gd name="f1" fmla="val 21600"/>
                <a:gd name="f2" fmla="val 5400"/>
                <a:gd name="f3" fmla="val 641"/>
                <a:gd name="f4" fmla="val 16200"/>
                <a:gd name="f5" fmla="val 1282"/>
                <a:gd name="f6" fmla="val 2565"/>
                <a:gd name="f7" fmla="val 3206"/>
                <a:gd name="f8" fmla="val 11341"/>
                <a:gd name="f9" fmla="val 10800"/>
              </a:gdLst>
              <a:ahLst/>
              <a:cxnLst>
                <a:cxn ang="3cd4">
                  <a:pos x="hc" y="t"/>
                </a:cxn>
                <a:cxn ang="0">
                  <a:pos x="r" y="vc"/>
                </a:cxn>
                <a:cxn ang="cd4">
                  <a:pos x="hc" y="b"/>
                </a:cxn>
                <a:cxn ang="cd2">
                  <a:pos x="l" y="vc"/>
                </a:cxn>
              </a:cxnLst>
              <a:rect l="l" t="t" r="r" b="b"/>
              <a:pathLst>
                <a:path w="21600" h="21600">
                  <a:moveTo>
                    <a:pt x="f0" y="f2"/>
                  </a:moveTo>
                  <a:lnTo>
                    <a:pt x="f3" y="f2"/>
                  </a:lnTo>
                  <a:lnTo>
                    <a:pt x="f3" y="f4"/>
                  </a:lnTo>
                  <a:lnTo>
                    <a:pt x="f0" y="f4"/>
                  </a:lnTo>
                  <a:close/>
                  <a:moveTo>
                    <a:pt x="f5" y="f2"/>
                  </a:moveTo>
                  <a:lnTo>
                    <a:pt x="f6" y="f2"/>
                  </a:lnTo>
                  <a:lnTo>
                    <a:pt x="f6" y="f4"/>
                  </a:lnTo>
                  <a:lnTo>
                    <a:pt x="f5" y="f4"/>
                  </a:lnTo>
                  <a:close/>
                  <a:moveTo>
                    <a:pt x="f7" y="f2"/>
                  </a:moveTo>
                  <a:lnTo>
                    <a:pt x="f8" y="f2"/>
                  </a:lnTo>
                  <a:lnTo>
                    <a:pt x="f8" y="f0"/>
                  </a:lnTo>
                  <a:lnTo>
                    <a:pt x="f1" y="f9"/>
                  </a:lnTo>
                  <a:lnTo>
                    <a:pt x="f8" y="f1"/>
                  </a:lnTo>
                  <a:lnTo>
                    <a:pt x="f8" y="f4"/>
                  </a:lnTo>
                  <a:lnTo>
                    <a:pt x="f7" y="f4"/>
                  </a:lnTo>
                  <a:close/>
                </a:path>
              </a:pathLst>
            </a:custGeom>
            <a:solidFill>
              <a:srgbClr val="0071CE"/>
            </a:solidFill>
            <a:ln>
              <a:noFill/>
              <a:prstDash val="solid"/>
            </a:ln>
          </p:spPr>
          <p:txBody>
            <a:bodyPr vert="horz" wrap="square" lIns="65160" tIns="65160" rIns="65160" bIns="65160" anchor="ctr" anchorCtr="0"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grpSp>
      <p:pic>
        <p:nvPicPr>
          <p:cNvPr id="6" name="image17.png"/>
          <p:cNvPicPr>
            <a:picLocks noChangeAspect="1"/>
          </p:cNvPicPr>
          <p:nvPr/>
        </p:nvPicPr>
        <p:blipFill>
          <a:blip r:embed="rId3">
            <a:lum/>
            <a:alphaModFix/>
          </a:blip>
          <a:srcRect/>
          <a:stretch>
            <a:fillRect/>
          </a:stretch>
        </p:blipFill>
        <p:spPr>
          <a:xfrm>
            <a:off x="5442120" y="1989360"/>
            <a:ext cx="7562520" cy="6621480"/>
          </a:xfrm>
          <a:prstGeom prst="rect">
            <a:avLst/>
          </a:prstGeom>
          <a:noFill/>
          <a:ln>
            <a:noFill/>
          </a:ln>
        </p:spPr>
      </p:pic>
      <p:sp>
        <p:nvSpPr>
          <p:cNvPr id="7" name="Shape 770"/>
          <p:cNvSpPr/>
          <p:nvPr/>
        </p:nvSpPr>
        <p:spPr>
          <a:xfrm>
            <a:off x="287280" y="3080880"/>
            <a:ext cx="4397760" cy="1593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5160" tIns="65160" rIns="65160" bIns="65160" anchor="t" anchorCtr="0" compatLnSpc="0">
            <a:spAutoFit/>
          </a:bodyPr>
          <a:lstStyle/>
          <a:p>
            <a:pPr marL="0" marR="0" lvl="0" indent="0" algn="l" rtl="0" hangingPunct="0">
              <a:lnSpc>
                <a:spcPct val="100000"/>
              </a:lnSpc>
              <a:spcBef>
                <a:spcPts val="0"/>
              </a:spcBef>
              <a:spcAft>
                <a:spcPts val="0"/>
              </a:spcAft>
              <a:buNone/>
              <a:tabLst/>
            </a:pPr>
            <a:r>
              <a:rPr lang="en-CA" sz="4800" b="0" i="0" u="none" strike="noStrike" kern="1200" spc="0">
                <a:ln>
                  <a:noFill/>
                </a:ln>
                <a:solidFill>
                  <a:srgbClr val="535353"/>
                </a:solidFill>
                <a:latin typeface="Calibri" pitchFamily="18"/>
                <a:ea typeface="Calibri" pitchFamily="2"/>
                <a:cs typeface="Calibri" pitchFamily="2"/>
              </a:rPr>
              <a:t>Distribution des produits ASEA</a:t>
            </a:r>
          </a:p>
        </p:txBody>
      </p:sp>
      <p:sp>
        <p:nvSpPr>
          <p:cNvPr id="8" name="Shape 771"/>
          <p:cNvSpPr/>
          <p:nvPr/>
        </p:nvSpPr>
        <p:spPr>
          <a:xfrm>
            <a:off x="624600" y="7381440"/>
            <a:ext cx="7968240" cy="1059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27000" tIns="27000" rIns="27000" bIns="27000" anchor="t" anchorCtr="0" compatLnSpc="0">
            <a:spAutoFit/>
          </a:bodyPr>
          <a:lstStyle/>
          <a:p>
            <a:pPr marL="0" marR="0" lvl="0" indent="118440" algn="ctr" rtl="0" hangingPunct="0">
              <a:lnSpc>
                <a:spcPct val="100000"/>
              </a:lnSpc>
              <a:spcBef>
                <a:spcPts val="5199"/>
              </a:spcBef>
              <a:spcAft>
                <a:spcPts val="0"/>
              </a:spcAft>
              <a:buNone/>
              <a:tabLst/>
            </a:pPr>
            <a:r>
              <a:rPr lang="en-CA" sz="3300" b="1" i="0" u="none" strike="noStrike" kern="1200" spc="0">
                <a:ln>
                  <a:noFill/>
                </a:ln>
                <a:solidFill>
                  <a:srgbClr val="535353"/>
                </a:solidFill>
                <a:latin typeface="Calibri" pitchFamily="18"/>
                <a:ea typeface="Calibri" pitchFamily="2"/>
                <a:cs typeface="Calibri" pitchFamily="2"/>
              </a:rPr>
              <a:t>12 centres d'expédition et de distribution mondiaux</a:t>
            </a:r>
          </a:p>
        </p:txBody>
      </p:sp>
      <p:pic>
        <p:nvPicPr>
          <p:cNvPr id="9" name="image19.png"/>
          <p:cNvPicPr>
            <a:picLocks noChangeAspect="1"/>
          </p:cNvPicPr>
          <p:nvPr/>
        </p:nvPicPr>
        <p:blipFill>
          <a:blip r:embed="rId4">
            <a:lum/>
            <a:alphaModFix/>
          </a:blip>
          <a:srcRect/>
          <a:stretch>
            <a:fillRect/>
          </a:stretch>
        </p:blipFill>
        <p:spPr>
          <a:xfrm>
            <a:off x="440999" y="5451480"/>
            <a:ext cx="1495439" cy="1508760"/>
          </a:xfrm>
          <a:prstGeom prst="rect">
            <a:avLst/>
          </a:prstGeom>
          <a:noFill/>
          <a:ln>
            <a:noFill/>
          </a:ln>
        </p:spPr>
      </p:pic>
      <p:grpSp>
        <p:nvGrpSpPr>
          <p:cNvPr id="10" name="Group 783"/>
          <p:cNvGrpSpPr/>
          <p:nvPr/>
        </p:nvGrpSpPr>
        <p:grpSpPr>
          <a:xfrm>
            <a:off x="6020999" y="3551040"/>
            <a:ext cx="6342840" cy="2075760"/>
            <a:chOff x="6020999" y="3551040"/>
            <a:chExt cx="6342840" cy="2075760"/>
          </a:xfrm>
        </p:grpSpPr>
        <p:pic>
          <p:nvPicPr>
            <p:cNvPr id="11" name="image18.png"/>
            <p:cNvPicPr>
              <a:picLocks noChangeAspect="1"/>
            </p:cNvPicPr>
            <p:nvPr/>
          </p:nvPicPr>
          <p:blipFill>
            <a:blip r:embed="rId5">
              <a:lum/>
              <a:alphaModFix/>
            </a:blip>
            <a:srcRect/>
            <a:stretch>
              <a:fillRect/>
            </a:stretch>
          </p:blipFill>
          <p:spPr>
            <a:xfrm>
              <a:off x="7517880" y="4576680"/>
              <a:ext cx="166680" cy="351000"/>
            </a:xfrm>
            <a:prstGeom prst="rect">
              <a:avLst/>
            </a:prstGeom>
            <a:noFill/>
            <a:ln>
              <a:noFill/>
            </a:ln>
          </p:spPr>
        </p:pic>
        <p:pic>
          <p:nvPicPr>
            <p:cNvPr id="12" name="image18.png"/>
            <p:cNvPicPr>
              <a:picLocks noChangeAspect="1"/>
            </p:cNvPicPr>
            <p:nvPr/>
          </p:nvPicPr>
          <p:blipFill>
            <a:blip r:embed="rId5">
              <a:lum/>
              <a:alphaModFix/>
            </a:blip>
            <a:srcRect/>
            <a:stretch>
              <a:fillRect/>
            </a:stretch>
          </p:blipFill>
          <p:spPr>
            <a:xfrm>
              <a:off x="6020999" y="5248800"/>
              <a:ext cx="166680" cy="351000"/>
            </a:xfrm>
            <a:prstGeom prst="rect">
              <a:avLst/>
            </a:prstGeom>
            <a:noFill/>
            <a:ln>
              <a:noFill/>
            </a:ln>
          </p:spPr>
        </p:pic>
        <p:pic>
          <p:nvPicPr>
            <p:cNvPr id="13" name="image18.png"/>
            <p:cNvPicPr>
              <a:picLocks noChangeAspect="1"/>
            </p:cNvPicPr>
            <p:nvPr/>
          </p:nvPicPr>
          <p:blipFill>
            <a:blip r:embed="rId5">
              <a:lum/>
              <a:alphaModFix/>
            </a:blip>
            <a:srcRect/>
            <a:stretch>
              <a:fillRect/>
            </a:stretch>
          </p:blipFill>
          <p:spPr>
            <a:xfrm>
              <a:off x="7837560" y="4994640"/>
              <a:ext cx="166680" cy="351000"/>
            </a:xfrm>
            <a:prstGeom prst="rect">
              <a:avLst/>
            </a:prstGeom>
            <a:noFill/>
            <a:ln>
              <a:noFill/>
            </a:ln>
          </p:spPr>
        </p:pic>
        <p:pic>
          <p:nvPicPr>
            <p:cNvPr id="14" name="image18.png"/>
            <p:cNvPicPr>
              <a:picLocks noChangeAspect="1"/>
            </p:cNvPicPr>
            <p:nvPr/>
          </p:nvPicPr>
          <p:blipFill>
            <a:blip r:embed="rId5">
              <a:lum/>
              <a:alphaModFix/>
            </a:blip>
            <a:srcRect/>
            <a:stretch>
              <a:fillRect/>
            </a:stretch>
          </p:blipFill>
          <p:spPr>
            <a:xfrm>
              <a:off x="8602560" y="4685040"/>
              <a:ext cx="166680" cy="351000"/>
            </a:xfrm>
            <a:prstGeom prst="rect">
              <a:avLst/>
            </a:prstGeom>
            <a:noFill/>
            <a:ln>
              <a:noFill/>
            </a:ln>
          </p:spPr>
        </p:pic>
        <p:pic>
          <p:nvPicPr>
            <p:cNvPr id="15" name="image18.png"/>
            <p:cNvPicPr>
              <a:picLocks noChangeAspect="1"/>
            </p:cNvPicPr>
            <p:nvPr/>
          </p:nvPicPr>
          <p:blipFill>
            <a:blip r:embed="rId5">
              <a:lum/>
              <a:alphaModFix/>
            </a:blip>
            <a:srcRect/>
            <a:stretch>
              <a:fillRect/>
            </a:stretch>
          </p:blipFill>
          <p:spPr>
            <a:xfrm>
              <a:off x="8652240" y="4319640"/>
              <a:ext cx="166680" cy="351000"/>
            </a:xfrm>
            <a:prstGeom prst="rect">
              <a:avLst/>
            </a:prstGeom>
            <a:noFill/>
            <a:ln>
              <a:noFill/>
            </a:ln>
          </p:spPr>
        </p:pic>
        <p:pic>
          <p:nvPicPr>
            <p:cNvPr id="16" name="image18.png"/>
            <p:cNvPicPr>
              <a:picLocks noChangeAspect="1"/>
            </p:cNvPicPr>
            <p:nvPr/>
          </p:nvPicPr>
          <p:blipFill>
            <a:blip r:embed="rId5">
              <a:lum/>
              <a:alphaModFix/>
            </a:blip>
            <a:srcRect/>
            <a:stretch>
              <a:fillRect/>
            </a:stretch>
          </p:blipFill>
          <p:spPr>
            <a:xfrm>
              <a:off x="11470320" y="3941640"/>
              <a:ext cx="166680" cy="351000"/>
            </a:xfrm>
            <a:prstGeom prst="rect">
              <a:avLst/>
            </a:prstGeom>
            <a:noFill/>
            <a:ln>
              <a:noFill/>
            </a:ln>
          </p:spPr>
        </p:pic>
        <p:pic>
          <p:nvPicPr>
            <p:cNvPr id="17" name="image18.png"/>
            <p:cNvPicPr>
              <a:picLocks noChangeAspect="1"/>
            </p:cNvPicPr>
            <p:nvPr/>
          </p:nvPicPr>
          <p:blipFill>
            <a:blip r:embed="rId5">
              <a:lum/>
              <a:alphaModFix/>
            </a:blip>
            <a:srcRect/>
            <a:stretch>
              <a:fillRect/>
            </a:stretch>
          </p:blipFill>
          <p:spPr>
            <a:xfrm>
              <a:off x="11687040" y="3944160"/>
              <a:ext cx="166680" cy="351000"/>
            </a:xfrm>
            <a:prstGeom prst="rect">
              <a:avLst/>
            </a:prstGeom>
            <a:noFill/>
            <a:ln>
              <a:noFill/>
            </a:ln>
          </p:spPr>
        </p:pic>
        <p:pic>
          <p:nvPicPr>
            <p:cNvPr id="18" name="image18.png"/>
            <p:cNvPicPr>
              <a:picLocks noChangeAspect="1"/>
            </p:cNvPicPr>
            <p:nvPr/>
          </p:nvPicPr>
          <p:blipFill>
            <a:blip r:embed="rId5">
              <a:lum/>
              <a:alphaModFix/>
            </a:blip>
            <a:srcRect/>
            <a:stretch>
              <a:fillRect/>
            </a:stretch>
          </p:blipFill>
          <p:spPr>
            <a:xfrm>
              <a:off x="12197159" y="4130280"/>
              <a:ext cx="166680" cy="351000"/>
            </a:xfrm>
            <a:prstGeom prst="rect">
              <a:avLst/>
            </a:prstGeom>
            <a:noFill/>
            <a:ln>
              <a:noFill/>
            </a:ln>
          </p:spPr>
        </p:pic>
        <p:pic>
          <p:nvPicPr>
            <p:cNvPr id="19" name="image18.png"/>
            <p:cNvPicPr>
              <a:picLocks noChangeAspect="1"/>
            </p:cNvPicPr>
            <p:nvPr/>
          </p:nvPicPr>
          <p:blipFill>
            <a:blip r:embed="rId5">
              <a:lum/>
              <a:alphaModFix/>
            </a:blip>
            <a:srcRect/>
            <a:stretch>
              <a:fillRect/>
            </a:stretch>
          </p:blipFill>
          <p:spPr>
            <a:xfrm>
              <a:off x="12113640" y="3551040"/>
              <a:ext cx="166680" cy="351000"/>
            </a:xfrm>
            <a:prstGeom prst="rect">
              <a:avLst/>
            </a:prstGeom>
            <a:noFill/>
            <a:ln>
              <a:noFill/>
            </a:ln>
          </p:spPr>
        </p:pic>
        <p:pic>
          <p:nvPicPr>
            <p:cNvPr id="20" name="image18.png"/>
            <p:cNvPicPr>
              <a:picLocks noChangeAspect="1"/>
            </p:cNvPicPr>
            <p:nvPr/>
          </p:nvPicPr>
          <p:blipFill>
            <a:blip r:embed="rId5">
              <a:lum/>
              <a:alphaModFix/>
            </a:blip>
            <a:srcRect/>
            <a:stretch>
              <a:fillRect/>
            </a:stretch>
          </p:blipFill>
          <p:spPr>
            <a:xfrm>
              <a:off x="9163080" y="5275800"/>
              <a:ext cx="166680" cy="351000"/>
            </a:xfrm>
            <a:prstGeom prst="rect">
              <a:avLst/>
            </a:prstGeom>
            <a:noFill/>
            <a:ln>
              <a:noFill/>
            </a:ln>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fill="hold"/>
                                        <p:tgtEl>
                                          <p:spTgt spid="10"/>
                                        </p:tgtEl>
                                        <p:attrNameLst>
                                          <p:attrName>style.visibility</p:attrName>
                                        </p:attrNameLst>
                                      </p:cBhvr>
                                      <p:to>
                                        <p:strVal val="visible"/>
                                      </p:to>
                                    </p:set>
                                    <p:anim calcmode="lin" valueType="num">
                                      <p:cBhvr>
                                        <p:cTn id="7" dur="1250" fill="hold"/>
                                        <p:tgtEl>
                                          <p:spTgt spid="10"/>
                                        </p:tgtEl>
                                        <p:attrNameLst>
                                          <p:attrName>ppt_w</p:attrName>
                                        </p:attrNameLst>
                                      </p:cBhvr>
                                      <p:tavLst>
                                        <p:tav tm="0">
                                          <p:val>
                                            <p:strVal val="0"/>
                                          </p:val>
                                        </p:tav>
                                        <p:tav tm="100000">
                                          <p:val>
                                            <p:strVal val="#ppt_w"/>
                                          </p:val>
                                        </p:tav>
                                      </p:tavLst>
                                    </p:anim>
                                    <p:anim calcmode="lin" valueType="num">
                                      <p:cBhvr>
                                        <p:cTn id="8" dur="1250" fill="hold"/>
                                        <p:tgtEl>
                                          <p:spTgt spid="1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Shape 453"/>
          <p:cNvSpPr txBox="1">
            <a:spLocks noGrp="1"/>
          </p:cNvSpPr>
          <p:nvPr>
            <p:ph type="title" idx="4294967295"/>
          </p:nvPr>
        </p:nvSpPr>
        <p:spPr>
          <a:xfrm>
            <a:off x="352440" y="249120"/>
            <a:ext cx="12299400" cy="2447640"/>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sz="5200">
                <a:solidFill>
                  <a:srgbClr val="000000"/>
                </a:solidFill>
                <a:latin typeface="Lucida Grande" pitchFamily="18"/>
              </a:rPr>
              <a:t>L'article de James Watson dans le Lancet fait connaître la technologie REDOX et renforce sa crédibilité</a:t>
            </a:r>
          </a:p>
        </p:txBody>
      </p:sp>
      <p:sp>
        <p:nvSpPr>
          <p:cNvPr id="3" name="Shape 454"/>
          <p:cNvSpPr/>
          <p:nvPr/>
        </p:nvSpPr>
        <p:spPr>
          <a:xfrm>
            <a:off x="664200" y="2702880"/>
            <a:ext cx="11676240" cy="6677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3240">
            <a:solidFill>
              <a:srgbClr val="6F6F74"/>
            </a:solidFill>
            <a:prstDash val="solid"/>
            <a:miter/>
          </a:ln>
        </p:spPr>
        <p:txBody>
          <a:bodyPr vert="horz" wrap="square" lIns="65160" tIns="65160" rIns="65160" bIns="65160" anchor="ctr" anchorCtr="0"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pic>
        <p:nvPicPr>
          <p:cNvPr id="4" name="image14.jpg"/>
          <p:cNvPicPr>
            <a:picLocks noChangeAspect="1"/>
          </p:cNvPicPr>
          <p:nvPr/>
        </p:nvPicPr>
        <p:blipFill>
          <a:blip r:embed="rId3">
            <a:lum/>
            <a:alphaModFix/>
          </a:blip>
          <a:srcRect/>
          <a:stretch>
            <a:fillRect/>
          </a:stretch>
        </p:blipFill>
        <p:spPr>
          <a:xfrm>
            <a:off x="1031759" y="2914200"/>
            <a:ext cx="2899080" cy="4783679"/>
          </a:xfrm>
          <a:prstGeom prst="rect">
            <a:avLst/>
          </a:prstGeom>
          <a:noFill/>
          <a:ln>
            <a:noFill/>
          </a:ln>
        </p:spPr>
      </p:pic>
      <p:sp>
        <p:nvSpPr>
          <p:cNvPr id="5" name="Shape 456"/>
          <p:cNvSpPr/>
          <p:nvPr/>
        </p:nvSpPr>
        <p:spPr>
          <a:xfrm>
            <a:off x="4377960" y="3240720"/>
            <a:ext cx="7287479" cy="54496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5160" tIns="65160" rIns="65160" bIns="65160" anchor="t" anchorCtr="0" compatLnSpc="0">
            <a:spAutoFit/>
          </a:bodyPr>
          <a:lstStyle/>
          <a:p>
            <a:pPr marL="0" marR="0" lvl="0" indent="0" algn="l" rtl="0" hangingPunct="0">
              <a:lnSpc>
                <a:spcPct val="100000"/>
              </a:lnSpc>
              <a:spcBef>
                <a:spcPts val="1001"/>
              </a:spcBef>
              <a:spcAft>
                <a:spcPts val="0"/>
              </a:spcAft>
              <a:buNone/>
              <a:tabLst/>
            </a:pPr>
            <a:r>
              <a:rPr lang="en-CA" sz="3600" b="1" i="1" u="none" strike="noStrike" kern="1200" spc="0">
                <a:ln>
                  <a:noFill/>
                </a:ln>
                <a:solidFill>
                  <a:srgbClr val="535353"/>
                </a:solidFill>
                <a:latin typeface="Arial" pitchFamily="18"/>
                <a:ea typeface="Arial" pitchFamily="2"/>
                <a:cs typeface="Arial" pitchFamily="2"/>
              </a:rPr>
              <a:t>Lancet, mars 2014</a:t>
            </a:r>
          </a:p>
          <a:p>
            <a:pPr marL="0" marR="0" lvl="0" indent="0" algn="l" rtl="0" hangingPunct="0">
              <a:lnSpc>
                <a:spcPct val="100000"/>
              </a:lnSpc>
              <a:spcBef>
                <a:spcPts val="1001"/>
              </a:spcBef>
              <a:spcAft>
                <a:spcPts val="0"/>
              </a:spcAft>
              <a:buSzPct val="100000"/>
              <a:buFont typeface="Arial" pitchFamily="32"/>
              <a:buChar char="•"/>
              <a:tabLst/>
            </a:pPr>
            <a:r>
              <a:rPr lang="en-CA" sz="3600" b="1" i="0" u="none" strike="noStrike" kern="1200" spc="0">
                <a:ln>
                  <a:noFill/>
                </a:ln>
                <a:solidFill>
                  <a:srgbClr val="535353"/>
                </a:solidFill>
                <a:latin typeface="Arial" pitchFamily="18"/>
                <a:ea typeface="Arial" pitchFamily="2"/>
                <a:cs typeface="Arial" pitchFamily="2"/>
              </a:rPr>
              <a:t>Suggère que plusieurs maladies graves découlent d'une carence en molécules de signalisation Redox</a:t>
            </a:r>
          </a:p>
          <a:p>
            <a:pPr marL="0" marR="0" lvl="0" indent="0" algn="l" rtl="0" hangingPunct="0">
              <a:lnSpc>
                <a:spcPct val="100000"/>
              </a:lnSpc>
              <a:spcBef>
                <a:spcPts val="1001"/>
              </a:spcBef>
              <a:spcAft>
                <a:spcPts val="0"/>
              </a:spcAft>
              <a:buNone/>
              <a:tabLst/>
            </a:pPr>
            <a:endParaRPr lang="en-CA" sz="3600" b="0" i="0" u="none" strike="noStrike" kern="1200" spc="0">
              <a:ln>
                <a:noFill/>
              </a:ln>
              <a:solidFill>
                <a:srgbClr val="535353"/>
              </a:solidFill>
              <a:latin typeface="Franklin Gothic Book" pitchFamily="18"/>
              <a:ea typeface="Franklin Gothic Book" pitchFamily="2"/>
              <a:cs typeface="Franklin Gothic Book" pitchFamily="2"/>
            </a:endParaRPr>
          </a:p>
          <a:p>
            <a:pPr marL="0" marR="0" lvl="0" indent="0" algn="l" rtl="0" hangingPunct="0">
              <a:lnSpc>
                <a:spcPct val="100000"/>
              </a:lnSpc>
              <a:spcBef>
                <a:spcPts val="1001"/>
              </a:spcBef>
              <a:spcAft>
                <a:spcPts val="0"/>
              </a:spcAft>
              <a:buSzPct val="100000"/>
              <a:buFont typeface="Arial" pitchFamily="32"/>
              <a:buChar char="•"/>
              <a:tabLst/>
            </a:pPr>
            <a:r>
              <a:rPr lang="en-CA" sz="3600" b="1" i="0" u="none" strike="noStrike" kern="1200" spc="0">
                <a:ln>
                  <a:noFill/>
                </a:ln>
                <a:solidFill>
                  <a:srgbClr val="535353"/>
                </a:solidFill>
                <a:latin typeface="Arial" pitchFamily="18"/>
                <a:ea typeface="Arial" pitchFamily="2"/>
                <a:cs typeface="Arial" pitchFamily="2"/>
              </a:rPr>
              <a:t>Selon lui, le diabète de type 2 serait une maladie liée aux molécules Redox</a:t>
            </a:r>
          </a:p>
        </p:txBody>
      </p:sp>
      <p:sp>
        <p:nvSpPr>
          <p:cNvPr id="6" name="Shape 457"/>
          <p:cNvSpPr/>
          <p:nvPr/>
        </p:nvSpPr>
        <p:spPr>
          <a:xfrm>
            <a:off x="1128960" y="6175800"/>
            <a:ext cx="2704680" cy="2325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00"/>
          </a:solidFill>
          <a:ln>
            <a:noFill/>
            <a:prstDash val="solid"/>
          </a:ln>
        </p:spPr>
        <p:txBody>
          <a:bodyPr vert="horz" wrap="square" lIns="65160" tIns="65160" rIns="65160" bIns="65160" anchor="t" anchorCtr="0" compatLnSpc="0">
            <a:spAutoFit/>
          </a:bodyPr>
          <a:lstStyle/>
          <a:p>
            <a:pPr marL="0" marR="0" lvl="0" indent="0" algn="ctr" rtl="0" hangingPunct="0">
              <a:lnSpc>
                <a:spcPct val="100000"/>
              </a:lnSpc>
              <a:spcBef>
                <a:spcPts val="0"/>
              </a:spcBef>
              <a:spcAft>
                <a:spcPts val="0"/>
              </a:spcAft>
              <a:buNone/>
              <a:tabLst/>
            </a:pPr>
            <a:r>
              <a:rPr lang="en-CA" sz="2400" b="0" i="0" u="none" strike="noStrike" kern="1200" spc="0">
                <a:ln>
                  <a:noFill/>
                </a:ln>
                <a:solidFill>
                  <a:srgbClr val="535353"/>
                </a:solidFill>
                <a:latin typeface="Franklin Gothic Book" pitchFamily="18"/>
                <a:ea typeface="Franklin Gothic Book" pitchFamily="2"/>
                <a:cs typeface="Franklin Gothic Book" pitchFamily="2"/>
              </a:rPr>
              <a:t>Lauréat du prix Nobel en sciences pour avoir co-découvert le double hélice d'ADN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afterEffect">
                                  <p:stCondLst>
                                    <p:cond delay="0"/>
                                  </p:stCondLst>
                                  <p:childTnLst>
                                    <p:set>
                                      <p:cBhvr>
                                        <p:cTn id="6" fill="hold"/>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0"/>
                                          </p:val>
                                        </p:tav>
                                        <p:tav tm="100000">
                                          <p:val>
                                            <p:strVal val="#ppt_w"/>
                                          </p:val>
                                        </p:tav>
                                      </p:tavLst>
                                    </p:anim>
                                    <p:anim calcmode="lin" valueType="num">
                                      <p:cBhvr>
                                        <p:cTn id="8" dur="1000" fill="hold"/>
                                        <p:tgtEl>
                                          <p:spTgt spid="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name="ASEA Corporate HQ &#10;NA: SLC UT&#10;EU: Munich Germany ">
    <p:spTree>
      <p:nvGrpSpPr>
        <p:cNvPr id="1" name=""/>
        <p:cNvGrpSpPr/>
        <p:nvPr/>
      </p:nvGrpSpPr>
      <p:grpSpPr>
        <a:xfrm>
          <a:off x="0" y="0"/>
          <a:ext cx="0" cy="0"/>
          <a:chOff x="0" y="0"/>
          <a:chExt cx="0" cy="0"/>
        </a:xfrm>
      </p:grpSpPr>
      <p:sp>
        <p:nvSpPr>
          <p:cNvPr id="2" name="Shape 787"/>
          <p:cNvSpPr txBox="1">
            <a:spLocks noGrp="1"/>
          </p:cNvSpPr>
          <p:nvPr>
            <p:ph type="title" idx="4294967295"/>
          </p:nvPr>
        </p:nvSpPr>
        <p:spPr>
          <a:xfrm>
            <a:off x="1300680" y="365760"/>
            <a:ext cx="10402920" cy="31694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dirty="0" err="1">
                <a:solidFill>
                  <a:srgbClr val="000000"/>
                </a:solidFill>
                <a:latin typeface="Lucida Grande" pitchFamily="18"/>
              </a:rPr>
              <a:t>Sièges</a:t>
            </a:r>
            <a:r>
              <a:rPr lang="en-CA" dirty="0">
                <a:solidFill>
                  <a:srgbClr val="000000"/>
                </a:solidFill>
                <a:latin typeface="Lucida Grande" pitchFamily="18"/>
              </a:rPr>
              <a:t> </a:t>
            </a:r>
            <a:r>
              <a:rPr lang="en-CA" dirty="0" err="1">
                <a:solidFill>
                  <a:srgbClr val="000000"/>
                </a:solidFill>
                <a:latin typeface="Lucida Grande" pitchFamily="18"/>
              </a:rPr>
              <a:t>sociaux</a:t>
            </a:r>
            <a:r>
              <a:rPr lang="en-CA" dirty="0">
                <a:solidFill>
                  <a:srgbClr val="000000"/>
                </a:solidFill>
                <a:latin typeface="Lucida Grande" pitchFamily="18"/>
              </a:rPr>
              <a:t> ASEA </a:t>
            </a:r>
            <a:br>
              <a:rPr lang="en-CA" dirty="0">
                <a:solidFill>
                  <a:srgbClr val="000000"/>
                </a:solidFill>
                <a:latin typeface="Lucida Grande" pitchFamily="18"/>
              </a:rPr>
            </a:br>
            <a:r>
              <a:rPr lang="en-CA" sz="5400" dirty="0" err="1">
                <a:solidFill>
                  <a:srgbClr val="000000"/>
                </a:solidFill>
                <a:latin typeface="Lucida Grande" pitchFamily="18"/>
              </a:rPr>
              <a:t>Amérique</a:t>
            </a:r>
            <a:r>
              <a:rPr lang="en-CA" sz="5400" dirty="0">
                <a:solidFill>
                  <a:srgbClr val="000000"/>
                </a:solidFill>
                <a:latin typeface="Lucida Grande" pitchFamily="18"/>
              </a:rPr>
              <a:t> du Nord : Salt Lake City, Utah</a:t>
            </a:r>
            <a:br>
              <a:rPr lang="en-CA" sz="5400" dirty="0">
                <a:solidFill>
                  <a:srgbClr val="000000"/>
                </a:solidFill>
                <a:latin typeface="Lucida Grande" pitchFamily="18"/>
              </a:rPr>
            </a:br>
            <a:r>
              <a:rPr lang="en-CA" sz="5400" dirty="0" smtClean="0">
                <a:solidFill>
                  <a:srgbClr val="000000"/>
                </a:solidFill>
                <a:latin typeface="Lucida Grande" pitchFamily="18"/>
              </a:rPr>
              <a:t>UE</a:t>
            </a:r>
            <a:r>
              <a:rPr lang="en-CA" sz="5400" dirty="0">
                <a:solidFill>
                  <a:srgbClr val="000000"/>
                </a:solidFill>
                <a:latin typeface="Lucida Grande" pitchFamily="18"/>
              </a:rPr>
              <a:t> : Munich, </a:t>
            </a:r>
            <a:r>
              <a:rPr lang="en-CA" sz="5400" dirty="0" err="1">
                <a:solidFill>
                  <a:srgbClr val="000000"/>
                </a:solidFill>
                <a:latin typeface="Lucida Grande" pitchFamily="18"/>
              </a:rPr>
              <a:t>Allemagne</a:t>
            </a:r>
            <a:endParaRPr lang="en-CA" sz="5400" dirty="0">
              <a:solidFill>
                <a:srgbClr val="000000"/>
              </a:solidFill>
              <a:latin typeface="Lucida Grande" pitchFamily="18"/>
            </a:endParaRPr>
          </a:p>
        </p:txBody>
      </p:sp>
      <p:pic>
        <p:nvPicPr>
          <p:cNvPr id="3" name="image5.jpg"/>
          <p:cNvPicPr>
            <a:picLocks noChangeAspect="1"/>
          </p:cNvPicPr>
          <p:nvPr/>
        </p:nvPicPr>
        <p:blipFill>
          <a:blip r:embed="rId3">
            <a:lum/>
            <a:alphaModFix/>
          </a:blip>
          <a:srcRect/>
          <a:stretch>
            <a:fillRect/>
          </a:stretch>
        </p:blipFill>
        <p:spPr>
          <a:xfrm>
            <a:off x="1413360" y="4084712"/>
            <a:ext cx="10177560" cy="5231160"/>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name="page51">
    <p:spTree>
      <p:nvGrpSpPr>
        <p:cNvPr id="1" name=""/>
        <p:cNvGrpSpPr/>
        <p:nvPr/>
      </p:nvGrpSpPr>
      <p:grpSpPr>
        <a:xfrm>
          <a:off x="0" y="0"/>
          <a:ext cx="0" cy="0"/>
          <a:chOff x="0" y="0"/>
          <a:chExt cx="0" cy="0"/>
        </a:xfrm>
      </p:grpSpPr>
      <p:grpSp>
        <p:nvGrpSpPr>
          <p:cNvPr id="2" name="Group 794"/>
          <p:cNvGrpSpPr/>
          <p:nvPr/>
        </p:nvGrpSpPr>
        <p:grpSpPr>
          <a:xfrm>
            <a:off x="3429000" y="6769080"/>
            <a:ext cx="6629040" cy="1079280"/>
            <a:chOff x="3429000" y="6769080"/>
            <a:chExt cx="6629040" cy="1079280"/>
          </a:xfrm>
        </p:grpSpPr>
        <p:sp>
          <p:nvSpPr>
            <p:cNvPr id="3" name="Shape 792"/>
            <p:cNvSpPr/>
            <p:nvPr/>
          </p:nvSpPr>
          <p:spPr>
            <a:xfrm>
              <a:off x="3429000" y="6769080"/>
              <a:ext cx="6629040" cy="107928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blipFill>
              <a:blip r:embed="rId3"/>
              <a:tile sx="125024" sy="125024" algn="tl"/>
            </a:blipFill>
            <a:ln w="25560">
              <a:solidFill>
                <a:srgbClr val="000000"/>
              </a:solidFill>
              <a:prstDash val="solid"/>
              <a:round/>
            </a:ln>
          </p:spPr>
          <p:txBody>
            <a:bodyPr vert="horz" wrap="square" lIns="50760" tIns="50760" rIns="50760" bIns="50760" anchor="ctr" anchorCtr="0"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4" name="Shape 793"/>
            <p:cNvSpPr/>
            <p:nvPr/>
          </p:nvSpPr>
          <p:spPr>
            <a:xfrm>
              <a:off x="3513240" y="6795360"/>
              <a:ext cx="6463799" cy="10364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spAutoFit/>
            </a:bodyPr>
            <a:lstStyle/>
            <a:p>
              <a:pPr marL="0" marR="0" lvl="0" indent="0" rtl="0" hangingPunct="0">
                <a:lnSpc>
                  <a:spcPct val="100000"/>
                </a:lnSpc>
                <a:spcBef>
                  <a:spcPts val="0"/>
                </a:spcBef>
                <a:spcAft>
                  <a:spcPts val="0"/>
                </a:spcAft>
                <a:buNone/>
                <a:tabLst/>
              </a:pPr>
              <a:r>
                <a:rPr lang="en-CA" sz="6800" b="0" i="0" u="none" strike="noStrike" kern="1200" spc="0">
                  <a:ln>
                    <a:noFill/>
                  </a:ln>
                  <a:solidFill>
                    <a:srgbClr val="FFFFFF"/>
                  </a:solidFill>
                  <a:latin typeface="Gill Sans" pitchFamily="18"/>
                  <a:ea typeface="Gill Sans" pitchFamily="2"/>
                  <a:cs typeface="Gill Sans" pitchFamily="2"/>
                </a:rPr>
                <a:t>Clients</a:t>
              </a:r>
            </a:p>
          </p:txBody>
        </p:sp>
      </p:grpSp>
      <p:grpSp>
        <p:nvGrpSpPr>
          <p:cNvPr id="5" name="Group 797"/>
          <p:cNvGrpSpPr/>
          <p:nvPr/>
        </p:nvGrpSpPr>
        <p:grpSpPr>
          <a:xfrm>
            <a:off x="2043360" y="2018519"/>
            <a:ext cx="9422279" cy="5689080"/>
            <a:chOff x="2043360" y="2018519"/>
            <a:chExt cx="9422279" cy="5689080"/>
          </a:xfrm>
        </p:grpSpPr>
        <p:pic>
          <p:nvPicPr>
            <p:cNvPr id="6" name="image.png"/>
            <p:cNvPicPr>
              <a:picLocks noChangeAspect="1"/>
            </p:cNvPicPr>
            <p:nvPr/>
          </p:nvPicPr>
          <p:blipFill>
            <a:blip r:embed="rId4">
              <a:lum/>
              <a:alphaModFix/>
            </a:blip>
            <a:srcRect/>
            <a:stretch>
              <a:fillRect/>
            </a:stretch>
          </p:blipFill>
          <p:spPr>
            <a:xfrm>
              <a:off x="2043360" y="2018519"/>
              <a:ext cx="1510919" cy="5689080"/>
            </a:xfrm>
            <a:prstGeom prst="rect">
              <a:avLst/>
            </a:prstGeom>
            <a:noFill/>
            <a:ln>
              <a:noFill/>
            </a:ln>
          </p:spPr>
        </p:pic>
        <p:pic>
          <p:nvPicPr>
            <p:cNvPr id="7" name="image.png"/>
            <p:cNvPicPr>
              <a:picLocks noChangeAspect="1"/>
            </p:cNvPicPr>
            <p:nvPr/>
          </p:nvPicPr>
          <p:blipFill>
            <a:blip r:embed="rId5">
              <a:lum/>
              <a:alphaModFix/>
            </a:blip>
            <a:srcRect/>
            <a:stretch>
              <a:fillRect/>
            </a:stretch>
          </p:blipFill>
          <p:spPr>
            <a:xfrm>
              <a:off x="9954720" y="2018519"/>
              <a:ext cx="1510919" cy="5689080"/>
            </a:xfrm>
            <a:prstGeom prst="rect">
              <a:avLst/>
            </a:prstGeom>
            <a:noFill/>
            <a:ln>
              <a:noFill/>
            </a:ln>
          </p:spPr>
        </p:pic>
      </p:grpSp>
      <p:grpSp>
        <p:nvGrpSpPr>
          <p:cNvPr id="8" name="Group 800"/>
          <p:cNvGrpSpPr/>
          <p:nvPr/>
        </p:nvGrpSpPr>
        <p:grpSpPr>
          <a:xfrm>
            <a:off x="3429000" y="1955880"/>
            <a:ext cx="6629040" cy="1396800"/>
            <a:chOff x="3429000" y="1955880"/>
            <a:chExt cx="6629040" cy="1396800"/>
          </a:xfrm>
        </p:grpSpPr>
        <p:sp>
          <p:nvSpPr>
            <p:cNvPr id="9" name="Shape 798"/>
            <p:cNvSpPr/>
            <p:nvPr/>
          </p:nvSpPr>
          <p:spPr>
            <a:xfrm>
              <a:off x="3429000" y="1955880"/>
              <a:ext cx="6629040" cy="13968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blipFill>
              <a:blip r:embed="rId3"/>
              <a:tile sx="125024" sy="125024" algn="tl"/>
            </a:blipFill>
            <a:ln w="25560">
              <a:solidFill>
                <a:srgbClr val="000000"/>
              </a:solidFill>
              <a:prstDash val="solid"/>
              <a:round/>
            </a:ln>
          </p:spPr>
          <p:txBody>
            <a:bodyPr vert="horz" wrap="square" lIns="50760" tIns="50760" rIns="50760" bIns="50760" anchor="ctr" anchorCtr="0"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10" name="Shape 799"/>
            <p:cNvSpPr/>
            <p:nvPr/>
          </p:nvSpPr>
          <p:spPr>
            <a:xfrm>
              <a:off x="3513240" y="2123280"/>
              <a:ext cx="6463799" cy="10364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spAutoFit/>
            </a:bodyPr>
            <a:lstStyle/>
            <a:p>
              <a:pPr marL="0" marR="0" lvl="0" indent="0" rtl="0" hangingPunct="0">
                <a:lnSpc>
                  <a:spcPct val="100000"/>
                </a:lnSpc>
                <a:spcBef>
                  <a:spcPts val="0"/>
                </a:spcBef>
                <a:spcAft>
                  <a:spcPts val="0"/>
                </a:spcAft>
                <a:buNone/>
                <a:tabLst/>
              </a:pPr>
              <a:r>
                <a:rPr lang="en-CA" sz="6800" b="0" i="0" u="none" strike="noStrike" kern="1200" spc="0">
                  <a:ln>
                    <a:noFill/>
                  </a:ln>
                  <a:solidFill>
                    <a:srgbClr val="FFFFFF"/>
                  </a:solidFill>
                  <a:latin typeface="Gill Sans" pitchFamily="18"/>
                  <a:ea typeface="Gill Sans" pitchFamily="2"/>
                  <a:cs typeface="Gill Sans" pitchFamily="2"/>
                </a:rPr>
                <a:t>Fabricant</a:t>
              </a:r>
            </a:p>
          </p:txBody>
        </p:sp>
      </p:grpSp>
      <p:sp>
        <p:nvSpPr>
          <p:cNvPr id="11" name="Shape 801"/>
          <p:cNvSpPr/>
          <p:nvPr/>
        </p:nvSpPr>
        <p:spPr>
          <a:xfrm>
            <a:off x="3375720" y="8231760"/>
            <a:ext cx="6765840" cy="762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0">
              <a:lnSpc>
                <a:spcPct val="100000"/>
              </a:lnSpc>
              <a:spcBef>
                <a:spcPts val="0"/>
              </a:spcBef>
              <a:spcAft>
                <a:spcPts val="0"/>
              </a:spcAft>
              <a:buNone/>
              <a:tabLst/>
            </a:pPr>
            <a:r>
              <a:rPr lang="en-CA" sz="5000" b="0" i="0" u="none" strike="noStrike" kern="1200" spc="0">
                <a:ln>
                  <a:noFill/>
                </a:ln>
                <a:solidFill>
                  <a:srgbClr val="535353"/>
                </a:solidFill>
                <a:latin typeface="Marker Felt" pitchFamily="18"/>
                <a:ea typeface="Marker Felt" pitchFamily="2"/>
                <a:cs typeface="Marker Felt" pitchFamily="2"/>
              </a:rPr>
              <a:t>Marketing relationnel</a:t>
            </a:r>
          </a:p>
        </p:txBody>
      </p:sp>
      <p:grpSp>
        <p:nvGrpSpPr>
          <p:cNvPr id="12" name="Group 804"/>
          <p:cNvGrpSpPr/>
          <p:nvPr/>
        </p:nvGrpSpPr>
        <p:grpSpPr>
          <a:xfrm>
            <a:off x="8077680" y="3429000"/>
            <a:ext cx="2247480" cy="3161880"/>
            <a:chOff x="8077680" y="3429000"/>
            <a:chExt cx="2247480" cy="3161880"/>
          </a:xfrm>
        </p:grpSpPr>
        <p:sp>
          <p:nvSpPr>
            <p:cNvPr id="13" name="Shape 802"/>
            <p:cNvSpPr/>
            <p:nvPr/>
          </p:nvSpPr>
          <p:spPr>
            <a:xfrm rot="5400000">
              <a:off x="7620480" y="3886200"/>
              <a:ext cx="3161880" cy="2247480"/>
            </a:xfrm>
            <a:custGeom>
              <a:avLst>
                <a:gd name="f0" fmla="val 66028"/>
                <a:gd name="f1" fmla="val 3032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blipFill>
              <a:blip r:embed="rId3"/>
              <a:tile sx="125024" sy="125024" algn="tl"/>
            </a:blipFill>
            <a:ln w="25560">
              <a:solidFill>
                <a:srgbClr val="000000"/>
              </a:solidFill>
              <a:prstDash val="solid"/>
              <a:round/>
            </a:ln>
          </p:spPr>
          <p:txBody>
            <a:bodyPr vert="horz" wrap="square" lIns="50760" tIns="50760" rIns="50760" bIns="50760" anchor="ctr" anchorCtr="0"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14" name="Shape 803"/>
            <p:cNvSpPr/>
            <p:nvPr/>
          </p:nvSpPr>
          <p:spPr>
            <a:xfrm>
              <a:off x="8320680" y="4482000"/>
              <a:ext cx="1773000" cy="1397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t" anchorCtr="0" compatLnSpc="0">
              <a:spAutoFit/>
            </a:bodyPr>
            <a:lstStyle/>
            <a:p>
              <a:pPr marL="0" marR="0" lvl="0" indent="0" rtl="0" hangingPunct="0">
                <a:lnSpc>
                  <a:spcPct val="90000"/>
                </a:lnSpc>
                <a:spcBef>
                  <a:spcPts val="0"/>
                </a:spcBef>
                <a:spcAft>
                  <a:spcPts val="0"/>
                </a:spcAft>
                <a:buNone/>
                <a:tabLst/>
              </a:pPr>
              <a:r>
                <a:rPr lang="en-CA" sz="3400" b="0" i="0" u="none" strike="noStrike" kern="1200" spc="0">
                  <a:ln>
                    <a:noFill/>
                  </a:ln>
                  <a:solidFill>
                    <a:srgbClr val="000000"/>
                  </a:solidFill>
                  <a:latin typeface="Gill Sans" pitchFamily="18"/>
                  <a:ea typeface="Gill Sans" pitchFamily="2"/>
                  <a:cs typeface="Gill Sans" pitchFamily="2"/>
                </a:rPr>
                <a:t>Revues,</a:t>
              </a:r>
            </a:p>
            <a:p>
              <a:pPr marL="0" marR="0" lvl="0" indent="0" rtl="0" hangingPunct="0">
                <a:lnSpc>
                  <a:spcPct val="90000"/>
                </a:lnSpc>
                <a:spcBef>
                  <a:spcPts val="0"/>
                </a:spcBef>
                <a:spcAft>
                  <a:spcPts val="0"/>
                </a:spcAft>
                <a:buNone/>
                <a:tabLst/>
              </a:pPr>
              <a:r>
                <a:rPr lang="en-CA" sz="3400" b="0" i="0" u="none" strike="noStrike" kern="1200" spc="0">
                  <a:ln>
                    <a:noFill/>
                  </a:ln>
                  <a:solidFill>
                    <a:srgbClr val="000000"/>
                  </a:solidFill>
                  <a:latin typeface="Gill Sans" pitchFamily="18"/>
                  <a:ea typeface="Gill Sans" pitchFamily="2"/>
                  <a:cs typeface="Gill Sans" pitchFamily="2"/>
                </a:rPr>
                <a:t>journaux,</a:t>
              </a:r>
            </a:p>
            <a:p>
              <a:pPr marL="0" marR="0" lvl="0" indent="0" rtl="0" hangingPunct="0">
                <a:lnSpc>
                  <a:spcPct val="90000"/>
                </a:lnSpc>
                <a:spcBef>
                  <a:spcPts val="0"/>
                </a:spcBef>
                <a:spcAft>
                  <a:spcPts val="0"/>
                </a:spcAft>
                <a:buNone/>
                <a:tabLst/>
              </a:pPr>
              <a:r>
                <a:rPr lang="en-CA" sz="3400" b="0" i="0" u="none" strike="noStrike" kern="1200" spc="0">
                  <a:ln>
                    <a:noFill/>
                  </a:ln>
                  <a:solidFill>
                    <a:srgbClr val="000000"/>
                  </a:solidFill>
                  <a:latin typeface="Gill Sans" pitchFamily="18"/>
                  <a:ea typeface="Gill Sans" pitchFamily="2"/>
                  <a:cs typeface="Gill Sans" pitchFamily="2"/>
                </a:rPr>
                <a:t>poste</a:t>
              </a:r>
            </a:p>
          </p:txBody>
        </p:sp>
      </p:grpSp>
      <p:pic>
        <p:nvPicPr>
          <p:cNvPr id="15" name="image.png"/>
          <p:cNvPicPr>
            <a:picLocks noChangeAspect="1"/>
          </p:cNvPicPr>
          <p:nvPr/>
        </p:nvPicPr>
        <p:blipFill>
          <a:blip r:embed="rId6">
            <a:lum/>
            <a:alphaModFix/>
          </a:blip>
          <a:srcRect/>
          <a:stretch>
            <a:fillRect/>
          </a:stretch>
        </p:blipFill>
        <p:spPr>
          <a:xfrm>
            <a:off x="8000999" y="3779640"/>
            <a:ext cx="2425320" cy="2458440"/>
          </a:xfrm>
          <a:prstGeom prst="rect">
            <a:avLst/>
          </a:prstGeom>
          <a:noFill/>
          <a:ln>
            <a:noFill/>
          </a:ln>
        </p:spPr>
      </p:pic>
      <p:grpSp>
        <p:nvGrpSpPr>
          <p:cNvPr id="16" name="Group 808"/>
          <p:cNvGrpSpPr/>
          <p:nvPr/>
        </p:nvGrpSpPr>
        <p:grpSpPr>
          <a:xfrm>
            <a:off x="5372640" y="3797279"/>
            <a:ext cx="2247480" cy="2425320"/>
            <a:chOff x="5372640" y="3797279"/>
            <a:chExt cx="2247480" cy="2425320"/>
          </a:xfrm>
        </p:grpSpPr>
        <p:sp>
          <p:nvSpPr>
            <p:cNvPr id="17" name="Shape 806"/>
            <p:cNvSpPr/>
            <p:nvPr/>
          </p:nvSpPr>
          <p:spPr>
            <a:xfrm rot="5400000">
              <a:off x="5283720" y="3886199"/>
              <a:ext cx="2425320" cy="2247480"/>
            </a:xfrm>
            <a:custGeom>
              <a:avLst>
                <a:gd name="f0" fmla="val 58115"/>
                <a:gd name="f1" fmla="val 3126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blipFill>
              <a:blip r:embed="rId3"/>
              <a:tile sx="125024" sy="125024" algn="tl"/>
            </a:blipFill>
            <a:ln w="25560">
              <a:solidFill>
                <a:srgbClr val="000000"/>
              </a:solidFill>
              <a:prstDash val="solid"/>
              <a:round/>
            </a:ln>
          </p:spPr>
          <p:txBody>
            <a:bodyPr vert="horz" wrap="square" lIns="50760" tIns="50760" rIns="50760" bIns="50760" anchor="ctr" anchorCtr="0"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18" name="Shape 807"/>
            <p:cNvSpPr/>
            <p:nvPr/>
          </p:nvSpPr>
          <p:spPr>
            <a:xfrm>
              <a:off x="5554440" y="4368600"/>
              <a:ext cx="1893600" cy="932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t" anchorCtr="0" compatLnSpc="0">
              <a:spAutoFit/>
            </a:bodyPr>
            <a:lstStyle/>
            <a:p>
              <a:pPr marL="0" marR="0" lvl="0" indent="0" rtl="0" hangingPunct="0">
                <a:lnSpc>
                  <a:spcPct val="90000"/>
                </a:lnSpc>
                <a:spcBef>
                  <a:spcPts val="0"/>
                </a:spcBef>
                <a:spcAft>
                  <a:spcPts val="0"/>
                </a:spcAft>
                <a:buNone/>
                <a:tabLst/>
              </a:pPr>
              <a:r>
                <a:rPr lang="en-CA" sz="3400" b="0" i="0" u="none" strike="noStrike" kern="1200" spc="0">
                  <a:ln>
                    <a:noFill/>
                  </a:ln>
                  <a:solidFill>
                    <a:srgbClr val="000000"/>
                  </a:solidFill>
                  <a:latin typeface="Gill Sans" pitchFamily="18"/>
                  <a:ea typeface="Gill Sans" pitchFamily="2"/>
                  <a:cs typeface="Gill Sans" pitchFamily="2"/>
                </a:rPr>
                <a:t>Télé-</a:t>
              </a:r>
            </a:p>
            <a:p>
              <a:pPr marL="0" marR="0" lvl="0" indent="0" rtl="0" hangingPunct="0">
                <a:lnSpc>
                  <a:spcPct val="90000"/>
                </a:lnSpc>
                <a:spcBef>
                  <a:spcPts val="0"/>
                </a:spcBef>
                <a:spcAft>
                  <a:spcPts val="0"/>
                </a:spcAft>
                <a:buNone/>
                <a:tabLst/>
              </a:pPr>
              <a:r>
                <a:rPr lang="en-CA" sz="3400" b="0" i="0" u="none" strike="noStrike" kern="1200" spc="0">
                  <a:ln>
                    <a:noFill/>
                  </a:ln>
                  <a:solidFill>
                    <a:srgbClr val="000000"/>
                  </a:solidFill>
                  <a:latin typeface="Gill Sans" pitchFamily="18"/>
                  <a:ea typeface="Gill Sans" pitchFamily="2"/>
                  <a:cs typeface="Gill Sans" pitchFamily="2"/>
                </a:rPr>
                <a:t>marketing</a:t>
              </a:r>
            </a:p>
          </p:txBody>
        </p:sp>
      </p:grpSp>
      <p:pic>
        <p:nvPicPr>
          <p:cNvPr id="19" name="image.png"/>
          <p:cNvPicPr>
            <a:picLocks noChangeAspect="1"/>
          </p:cNvPicPr>
          <p:nvPr/>
        </p:nvPicPr>
        <p:blipFill>
          <a:blip r:embed="rId6">
            <a:lum/>
            <a:alphaModFix/>
          </a:blip>
          <a:srcRect/>
          <a:stretch>
            <a:fillRect/>
          </a:stretch>
        </p:blipFill>
        <p:spPr>
          <a:xfrm>
            <a:off x="5283360" y="3779640"/>
            <a:ext cx="2425320" cy="2458440"/>
          </a:xfrm>
          <a:prstGeom prst="rect">
            <a:avLst/>
          </a:prstGeom>
          <a:noFill/>
          <a:ln>
            <a:noFill/>
          </a:ln>
        </p:spPr>
      </p:pic>
      <p:grpSp>
        <p:nvGrpSpPr>
          <p:cNvPr id="20" name="Group 812"/>
          <p:cNvGrpSpPr/>
          <p:nvPr/>
        </p:nvGrpSpPr>
        <p:grpSpPr>
          <a:xfrm>
            <a:off x="2654640" y="3797279"/>
            <a:ext cx="2247480" cy="2425320"/>
            <a:chOff x="2654640" y="3797279"/>
            <a:chExt cx="2247480" cy="2425320"/>
          </a:xfrm>
        </p:grpSpPr>
        <p:sp>
          <p:nvSpPr>
            <p:cNvPr id="21" name="Shape 810"/>
            <p:cNvSpPr/>
            <p:nvPr/>
          </p:nvSpPr>
          <p:spPr>
            <a:xfrm rot="5400000">
              <a:off x="2565720" y="3886199"/>
              <a:ext cx="2425320" cy="2247480"/>
            </a:xfrm>
            <a:custGeom>
              <a:avLst>
                <a:gd name="f0" fmla="val 58115"/>
                <a:gd name="f1" fmla="val 3126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blipFill>
              <a:blip r:embed="rId3"/>
              <a:tile sx="125024" sy="125024" algn="tl"/>
            </a:blipFill>
            <a:ln w="25560">
              <a:solidFill>
                <a:srgbClr val="000000"/>
              </a:solidFill>
              <a:prstDash val="solid"/>
              <a:round/>
            </a:ln>
          </p:spPr>
          <p:txBody>
            <a:bodyPr vert="horz" wrap="square" lIns="50760" tIns="50760" rIns="50760" bIns="50760" anchor="ctr" anchorCtr="0"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22" name="Shape 811"/>
            <p:cNvSpPr/>
            <p:nvPr/>
          </p:nvSpPr>
          <p:spPr>
            <a:xfrm>
              <a:off x="2691000" y="4368600"/>
              <a:ext cx="2183039" cy="1035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t" anchorCtr="0" compatLnSpc="0">
              <a:spAutoFit/>
            </a:bodyPr>
            <a:lstStyle/>
            <a:p>
              <a:pPr marL="0" marR="0" lvl="0" indent="0" rtl="0" hangingPunct="0">
                <a:lnSpc>
                  <a:spcPct val="100000"/>
                </a:lnSpc>
                <a:spcBef>
                  <a:spcPts val="0"/>
                </a:spcBef>
                <a:spcAft>
                  <a:spcPts val="0"/>
                </a:spcAft>
                <a:buNone/>
                <a:tabLst/>
              </a:pPr>
              <a:r>
                <a:rPr lang="en-CA" sz="3400" b="0" i="0" u="none" strike="noStrike" kern="1200" spc="0">
                  <a:ln>
                    <a:noFill/>
                  </a:ln>
                  <a:solidFill>
                    <a:srgbClr val="000000"/>
                  </a:solidFill>
                  <a:latin typeface="Gill Sans" pitchFamily="18"/>
                  <a:ea typeface="Gill Sans" pitchFamily="2"/>
                  <a:cs typeface="Gill Sans" pitchFamily="2"/>
                </a:rPr>
                <a:t>Télévision,</a:t>
              </a:r>
            </a:p>
            <a:p>
              <a:pPr marL="0" marR="0" lvl="0" indent="0" rtl="0" hangingPunct="0">
                <a:lnSpc>
                  <a:spcPct val="100000"/>
                </a:lnSpc>
                <a:spcBef>
                  <a:spcPts val="0"/>
                </a:spcBef>
                <a:spcAft>
                  <a:spcPts val="0"/>
                </a:spcAft>
                <a:buNone/>
                <a:tabLst/>
              </a:pPr>
              <a:r>
                <a:rPr lang="en-CA" sz="3400" b="0" i="0" u="none" strike="noStrike" kern="1200" spc="0">
                  <a:ln>
                    <a:noFill/>
                  </a:ln>
                  <a:solidFill>
                    <a:srgbClr val="000000"/>
                  </a:solidFill>
                  <a:latin typeface="Gill Sans" pitchFamily="18"/>
                  <a:ea typeface="Gill Sans" pitchFamily="2"/>
                  <a:cs typeface="Gill Sans" pitchFamily="2"/>
                </a:rPr>
                <a:t>radio</a:t>
              </a:r>
            </a:p>
          </p:txBody>
        </p:sp>
      </p:grpSp>
      <p:pic>
        <p:nvPicPr>
          <p:cNvPr id="23" name="image.png"/>
          <p:cNvPicPr>
            <a:picLocks noChangeAspect="1"/>
          </p:cNvPicPr>
          <p:nvPr/>
        </p:nvPicPr>
        <p:blipFill>
          <a:blip r:embed="rId6">
            <a:lum/>
            <a:alphaModFix/>
          </a:blip>
          <a:srcRect/>
          <a:stretch>
            <a:fillRect/>
          </a:stretch>
        </p:blipFill>
        <p:spPr>
          <a:xfrm>
            <a:off x="2565360" y="3779640"/>
            <a:ext cx="2425320" cy="2458440"/>
          </a:xfrm>
          <a:prstGeom prst="rect">
            <a:avLst/>
          </a:prstGeom>
          <a:noFill/>
          <a:ln>
            <a:noFill/>
          </a:ln>
        </p:spPr>
      </p:pic>
      <p:pic>
        <p:nvPicPr>
          <p:cNvPr id="24" name="asea logoShadowed.png"/>
          <p:cNvPicPr>
            <a:picLocks noChangeAspect="1"/>
          </p:cNvPicPr>
          <p:nvPr/>
        </p:nvPicPr>
        <p:blipFill>
          <a:blip r:embed="rId7">
            <a:lum/>
            <a:alphaModFix/>
          </a:blip>
          <a:srcRect/>
          <a:stretch>
            <a:fillRect/>
          </a:stretch>
        </p:blipFill>
        <p:spPr>
          <a:xfrm>
            <a:off x="5448239" y="391320"/>
            <a:ext cx="2613600" cy="1383840"/>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afterEffect">
                                  <p:stCondLst>
                                    <p:cond delay="0"/>
                                  </p:stCondLst>
                                  <p:childTnLst>
                                    <p:set>
                                      <p:cBhvr>
                                        <p:cTn id="6" fill="hold"/>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Class="entr" fill="hold" nodeType="clickEffect">
                                  <p:stCondLst>
                                    <p:cond delay="0"/>
                                  </p:stCondLst>
                                  <p:childTnLst>
                                    <p:set>
                                      <p:cBhvr>
                                        <p:cTn id="11" fill="hold"/>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Class="entr" fill="hold" nodeType="clickEffect">
                                  <p:stCondLst>
                                    <p:cond delay="0"/>
                                  </p:stCondLst>
                                  <p:childTnLst>
                                    <p:set>
                                      <p:cBhvr>
                                        <p:cTn id="16" fill="hold"/>
                                        <p:tgtEl>
                                          <p:spTgt spid="20"/>
                                        </p:tgtEl>
                                        <p:attrNameLst>
                                          <p:attrName>style.visibility</p:attrName>
                                        </p:attrNameLst>
                                      </p:cBhvr>
                                      <p:to>
                                        <p:strVal val="visible"/>
                                      </p:to>
                                    </p:set>
                                    <p:animEffect transition="in" filter="fade">
                                      <p:cBhvr>
                                        <p:cTn id="17" dur="1000"/>
                                        <p:tgtEl>
                                          <p:spTgt spid="20"/>
                                        </p:tgtEl>
                                      </p:cBhvr>
                                    </p:animEffect>
                                  </p:childTnLst>
                                </p:cTn>
                              </p:par>
                            </p:childTnLst>
                          </p:cTn>
                        </p:par>
                        <p:par>
                          <p:cTn id="18" fill="hold">
                            <p:stCondLst>
                              <p:cond delay="1000"/>
                            </p:stCondLst>
                            <p:childTnLst>
                              <p:par>
                                <p:cTn id="19" presetClass="entr" fill="hold" nodeType="afterEffect">
                                  <p:stCondLst>
                                    <p:cond delay="0"/>
                                  </p:stCondLst>
                                  <p:childTnLst>
                                    <p:set>
                                      <p:cBhvr>
                                        <p:cTn id="20" fill="hold"/>
                                        <p:tgtEl>
                                          <p:spTgt spid="16"/>
                                        </p:tgtEl>
                                        <p:attrNameLst>
                                          <p:attrName>style.visibility</p:attrName>
                                        </p:attrNameLst>
                                      </p:cBhvr>
                                      <p:to>
                                        <p:strVal val="visible"/>
                                      </p:to>
                                    </p:set>
                                    <p:animEffect transition="in" filter="fade">
                                      <p:cBhvr>
                                        <p:cTn id="21" dur="1000"/>
                                        <p:tgtEl>
                                          <p:spTgt spid="16"/>
                                        </p:tgtEl>
                                      </p:cBhvr>
                                    </p:animEffect>
                                  </p:childTnLst>
                                </p:cTn>
                              </p:par>
                            </p:childTnLst>
                          </p:cTn>
                        </p:par>
                        <p:par>
                          <p:cTn id="22" fill="hold">
                            <p:stCondLst>
                              <p:cond delay="2000"/>
                            </p:stCondLst>
                            <p:childTnLst>
                              <p:par>
                                <p:cTn id="23" presetClass="entr" fill="hold" nodeType="afterEffect">
                                  <p:stCondLst>
                                    <p:cond delay="0"/>
                                  </p:stCondLst>
                                  <p:childTnLst>
                                    <p:set>
                                      <p:cBhvr>
                                        <p:cTn id="24" fill="hold"/>
                                        <p:tgtEl>
                                          <p:spTgt spid="12"/>
                                        </p:tgtEl>
                                        <p:attrNameLst>
                                          <p:attrName>style.visibility</p:attrName>
                                        </p:attrNameLst>
                                      </p:cBhvr>
                                      <p:to>
                                        <p:strVal val="visible"/>
                                      </p:to>
                                    </p:set>
                                    <p:animEffect transition="in" filter="fade">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Class="entr" fill="hold" nodeType="clickEffect">
                                  <p:stCondLst>
                                    <p:cond delay="0"/>
                                  </p:stCondLst>
                                  <p:childTnLst>
                                    <p:set>
                                      <p:cBhvr>
                                        <p:cTn id="29" fill="hold"/>
                                        <p:tgtEl>
                                          <p:spTgt spid="19"/>
                                        </p:tgtEl>
                                        <p:attrNameLst>
                                          <p:attrName>style.visibility</p:attrName>
                                        </p:attrNameLst>
                                      </p:cBhvr>
                                      <p:to>
                                        <p:strVal val="visible"/>
                                      </p:to>
                                    </p:set>
                                    <p:anim calcmode="lin" valueType="num">
                                      <p:cBhvr>
                                        <p:cTn id="30" dur="1000" fill="hold"/>
                                        <p:tgtEl>
                                          <p:spTgt spid="19"/>
                                        </p:tgtEl>
                                        <p:attrNameLst>
                                          <p:attrName>ppt_w</p:attrName>
                                        </p:attrNameLst>
                                      </p:cBhvr>
                                      <p:tavLst>
                                        <p:tav tm="0">
                                          <p:val>
                                            <p:strVal val="0"/>
                                          </p:val>
                                        </p:tav>
                                        <p:tav tm="100000">
                                          <p:val>
                                            <p:strVal val="#ppt_w"/>
                                          </p:val>
                                        </p:tav>
                                      </p:tavLst>
                                    </p:anim>
                                    <p:anim calcmode="lin" valueType="num">
                                      <p:cBhvr>
                                        <p:cTn id="31" dur="1000" fill="hold"/>
                                        <p:tgtEl>
                                          <p:spTgt spid="19"/>
                                        </p:tgtEl>
                                        <p:attrNameLst>
                                          <p:attrName>ppt_h</p:attrName>
                                        </p:attrNameLst>
                                      </p:cBhvr>
                                      <p:tavLst>
                                        <p:tav tm="0">
                                          <p:val>
                                            <p:strVal val="0"/>
                                          </p:val>
                                        </p:tav>
                                        <p:tav tm="100000">
                                          <p:val>
                                            <p:strVal val="#ppt_h"/>
                                          </p:val>
                                        </p:tav>
                                      </p:tavLst>
                                    </p:anim>
                                  </p:childTnLst>
                                </p:cTn>
                              </p:par>
                            </p:childTnLst>
                          </p:cTn>
                        </p:par>
                        <p:par>
                          <p:cTn id="32" fill="hold">
                            <p:stCondLst>
                              <p:cond delay="1000"/>
                            </p:stCondLst>
                            <p:childTnLst>
                              <p:par>
                                <p:cTn id="33" presetClass="entr" fill="hold" nodeType="afterEffect">
                                  <p:stCondLst>
                                    <p:cond delay="0"/>
                                  </p:stCondLst>
                                  <p:childTnLst>
                                    <p:set>
                                      <p:cBhvr>
                                        <p:cTn id="34" fill="hold"/>
                                        <p:tgtEl>
                                          <p:spTgt spid="23"/>
                                        </p:tgtEl>
                                        <p:attrNameLst>
                                          <p:attrName>style.visibility</p:attrName>
                                        </p:attrNameLst>
                                      </p:cBhvr>
                                      <p:to>
                                        <p:strVal val="visible"/>
                                      </p:to>
                                    </p:set>
                                    <p:animEffect transition="in" filter="fade">
                                      <p:cBhvr>
                                        <p:cTn id="35" dur="1000"/>
                                        <p:tgtEl>
                                          <p:spTgt spid="23"/>
                                        </p:tgtEl>
                                      </p:cBhvr>
                                    </p:animEffect>
                                  </p:childTnLst>
                                </p:cTn>
                              </p:par>
                            </p:childTnLst>
                          </p:cTn>
                        </p:par>
                        <p:par>
                          <p:cTn id="36" fill="hold">
                            <p:stCondLst>
                              <p:cond delay="2000"/>
                            </p:stCondLst>
                            <p:childTnLst>
                              <p:par>
                                <p:cTn id="37" presetClass="entr" fill="hold" nodeType="afterEffect">
                                  <p:stCondLst>
                                    <p:cond delay="0"/>
                                  </p:stCondLst>
                                  <p:childTnLst>
                                    <p:set>
                                      <p:cBhvr>
                                        <p:cTn id="38" fill="hold"/>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strVal val="0"/>
                                          </p:val>
                                        </p:tav>
                                        <p:tav tm="100000">
                                          <p:val>
                                            <p:strVal val="#ppt_w"/>
                                          </p:val>
                                        </p:tav>
                                      </p:tavLst>
                                    </p:anim>
                                    <p:anim calcmode="lin" valueType="num">
                                      <p:cBhvr>
                                        <p:cTn id="40" dur="1000" fill="hold"/>
                                        <p:tgtEl>
                                          <p:spTgt spid="15"/>
                                        </p:tgtEl>
                                        <p:attrNameLst>
                                          <p:attrName>ppt_h</p:attrName>
                                        </p:attrNameLst>
                                      </p:cBhvr>
                                      <p:tavLst>
                                        <p:tav tm="0">
                                          <p:val>
                                            <p:str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Class="entr" fill="hold" nodeType="clickEffect">
                                  <p:stCondLst>
                                    <p:cond delay="0"/>
                                  </p:stCondLst>
                                  <p:childTnLst>
                                    <p:set>
                                      <p:cBhvr>
                                        <p:cTn id="44" fill="hold"/>
                                        <p:tgtEl>
                                          <p:spTgt spid="11"/>
                                        </p:tgtEl>
                                        <p:attrNameLst>
                                          <p:attrName>style.visibility</p:attrName>
                                        </p:attrNameLst>
                                      </p:cBhvr>
                                      <p:to>
                                        <p:strVal val="visible"/>
                                      </p:to>
                                    </p:set>
                                    <p:animEffect transition="in" filter="fade">
                                      <p:cBhvr>
                                        <p:cTn id="45"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name="page52">
    <p:spTree>
      <p:nvGrpSpPr>
        <p:cNvPr id="1" name=""/>
        <p:cNvGrpSpPr/>
        <p:nvPr/>
      </p:nvGrpSpPr>
      <p:grpSpPr>
        <a:xfrm>
          <a:off x="0" y="0"/>
          <a:ext cx="0" cy="0"/>
          <a:chOff x="0" y="0"/>
          <a:chExt cx="0" cy="0"/>
        </a:xfrm>
      </p:grpSpPr>
      <p:grpSp>
        <p:nvGrpSpPr>
          <p:cNvPr id="2" name="Group 820"/>
          <p:cNvGrpSpPr/>
          <p:nvPr/>
        </p:nvGrpSpPr>
        <p:grpSpPr>
          <a:xfrm>
            <a:off x="3384720" y="0"/>
            <a:ext cx="6655319" cy="9753120"/>
            <a:chOff x="3384720" y="0"/>
            <a:chExt cx="6655319" cy="9753120"/>
          </a:xfrm>
        </p:grpSpPr>
        <p:pic>
          <p:nvPicPr>
            <p:cNvPr id="3" name="pasted-image.tif"/>
            <p:cNvPicPr>
              <a:picLocks noChangeAspect="1"/>
            </p:cNvPicPr>
            <p:nvPr/>
          </p:nvPicPr>
          <p:blipFill>
            <a:blip r:embed="rId3">
              <a:lum/>
              <a:alphaModFix/>
            </a:blip>
            <a:srcRect l="5097"/>
            <a:stretch>
              <a:fillRect/>
            </a:stretch>
          </p:blipFill>
          <p:spPr>
            <a:xfrm>
              <a:off x="3473639" y="50760"/>
              <a:ext cx="6477479" cy="9511919"/>
            </a:xfrm>
            <a:prstGeom prst="rect">
              <a:avLst/>
            </a:prstGeom>
            <a:noFill/>
            <a:ln>
              <a:noFill/>
            </a:ln>
          </p:spPr>
        </p:pic>
        <p:pic>
          <p:nvPicPr>
            <p:cNvPr id="4" name="Picture 817"/>
            <p:cNvPicPr>
              <a:picLocks noChangeAspect="1"/>
            </p:cNvPicPr>
            <p:nvPr/>
          </p:nvPicPr>
          <p:blipFill>
            <a:blip r:embed="rId4">
              <a:lum/>
              <a:alphaModFix/>
            </a:blip>
            <a:srcRect/>
            <a:stretch>
              <a:fillRect/>
            </a:stretch>
          </p:blipFill>
          <p:spPr>
            <a:xfrm>
              <a:off x="3384720" y="0"/>
              <a:ext cx="6655319" cy="9753120"/>
            </a:xfrm>
            <a:prstGeom prst="rect">
              <a:avLst/>
            </a:prstGeom>
            <a:noFill/>
            <a:ln>
              <a:noFill/>
            </a:ln>
          </p:spPr>
        </p:pic>
      </p:gr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name="page53">
    <p:spTree>
      <p:nvGrpSpPr>
        <p:cNvPr id="1" name=""/>
        <p:cNvGrpSpPr/>
        <p:nvPr/>
      </p:nvGrpSpPr>
      <p:grpSpPr>
        <a:xfrm>
          <a:off x="0" y="0"/>
          <a:ext cx="0" cy="0"/>
          <a:chOff x="0" y="0"/>
          <a:chExt cx="0" cy="0"/>
        </a:xfrm>
      </p:grpSpPr>
      <p:pic>
        <p:nvPicPr>
          <p:cNvPr id="2" name="image.png"/>
          <p:cNvPicPr>
            <a:picLocks noChangeAspect="1"/>
          </p:cNvPicPr>
          <p:nvPr/>
        </p:nvPicPr>
        <p:blipFill>
          <a:blip r:embed="rId3">
            <a:lum/>
            <a:alphaModFix/>
          </a:blip>
          <a:srcRect/>
          <a:stretch>
            <a:fillRect/>
          </a:stretch>
        </p:blipFill>
        <p:spPr>
          <a:xfrm>
            <a:off x="266760" y="1326600"/>
            <a:ext cx="12572640" cy="6286319"/>
          </a:xfrm>
          <a:prstGeom prst="rect">
            <a:avLst/>
          </a:prstGeom>
          <a:noFill/>
          <a:ln>
            <a:noFill/>
          </a:ln>
        </p:spPr>
      </p:pic>
      <p:grpSp>
        <p:nvGrpSpPr>
          <p:cNvPr id="3" name="Group 833"/>
          <p:cNvGrpSpPr/>
          <p:nvPr/>
        </p:nvGrpSpPr>
        <p:grpSpPr>
          <a:xfrm>
            <a:off x="1239480" y="1717200"/>
            <a:ext cx="1485000" cy="1305360"/>
            <a:chOff x="1239480" y="1717200"/>
            <a:chExt cx="1485000" cy="1305360"/>
          </a:xfrm>
        </p:grpSpPr>
        <p:pic>
          <p:nvPicPr>
            <p:cNvPr id="4" name="image.png"/>
            <p:cNvPicPr>
              <a:picLocks noChangeAspect="1"/>
            </p:cNvPicPr>
            <p:nvPr/>
          </p:nvPicPr>
          <p:blipFill>
            <a:blip r:embed="rId4">
              <a:lum/>
              <a:alphaModFix/>
            </a:blip>
            <a:srcRect/>
            <a:stretch>
              <a:fillRect/>
            </a:stretch>
          </p:blipFill>
          <p:spPr>
            <a:xfrm>
              <a:off x="1239480" y="1717200"/>
              <a:ext cx="202680" cy="329760"/>
            </a:xfrm>
            <a:prstGeom prst="rect">
              <a:avLst/>
            </a:prstGeom>
            <a:noFill/>
            <a:ln>
              <a:noFill/>
            </a:ln>
          </p:spPr>
        </p:pic>
        <p:grpSp>
          <p:nvGrpSpPr>
            <p:cNvPr id="5" name="Group 832"/>
            <p:cNvGrpSpPr/>
            <p:nvPr/>
          </p:nvGrpSpPr>
          <p:grpSpPr>
            <a:xfrm>
              <a:off x="1456200" y="1879919"/>
              <a:ext cx="1268280" cy="1142641"/>
              <a:chOff x="1456200" y="1879919"/>
              <a:chExt cx="1268280" cy="1142641"/>
            </a:xfrm>
          </p:grpSpPr>
          <p:pic>
            <p:nvPicPr>
              <p:cNvPr id="6" name="image.png"/>
              <p:cNvPicPr>
                <a:picLocks noChangeAspect="1"/>
              </p:cNvPicPr>
              <p:nvPr/>
            </p:nvPicPr>
            <p:blipFill>
              <a:blip r:embed="rId4">
                <a:lum/>
                <a:alphaModFix/>
              </a:blip>
              <a:srcRect/>
              <a:stretch>
                <a:fillRect/>
              </a:stretch>
            </p:blipFill>
            <p:spPr>
              <a:xfrm>
                <a:off x="1456200" y="1915919"/>
                <a:ext cx="202680" cy="329760"/>
              </a:xfrm>
              <a:prstGeom prst="rect">
                <a:avLst/>
              </a:prstGeom>
              <a:noFill/>
              <a:ln>
                <a:noFill/>
              </a:ln>
            </p:spPr>
          </p:pic>
          <p:grpSp>
            <p:nvGrpSpPr>
              <p:cNvPr id="7" name="Group 831"/>
              <p:cNvGrpSpPr/>
              <p:nvPr/>
            </p:nvGrpSpPr>
            <p:grpSpPr>
              <a:xfrm>
                <a:off x="1672919" y="1879919"/>
                <a:ext cx="1051561" cy="1142641"/>
                <a:chOff x="1672919" y="1879919"/>
                <a:chExt cx="1051561" cy="1142641"/>
              </a:xfrm>
            </p:grpSpPr>
            <p:pic>
              <p:nvPicPr>
                <p:cNvPr id="8" name="image.png"/>
                <p:cNvPicPr>
                  <a:picLocks noChangeAspect="1"/>
                </p:cNvPicPr>
                <p:nvPr/>
              </p:nvPicPr>
              <p:blipFill>
                <a:blip r:embed="rId4">
                  <a:lum/>
                  <a:alphaModFix/>
                </a:blip>
                <a:srcRect/>
                <a:stretch>
                  <a:fillRect/>
                </a:stretch>
              </p:blipFill>
              <p:spPr>
                <a:xfrm>
                  <a:off x="2034360" y="2096639"/>
                  <a:ext cx="202680" cy="329760"/>
                </a:xfrm>
                <a:prstGeom prst="rect">
                  <a:avLst/>
                </a:prstGeom>
                <a:noFill/>
                <a:ln>
                  <a:noFill/>
                </a:ln>
              </p:spPr>
            </p:pic>
            <p:pic>
              <p:nvPicPr>
                <p:cNvPr id="9" name="image.png"/>
                <p:cNvPicPr>
                  <a:picLocks noChangeAspect="1"/>
                </p:cNvPicPr>
                <p:nvPr/>
              </p:nvPicPr>
              <p:blipFill>
                <a:blip r:embed="rId4">
                  <a:lum/>
                  <a:alphaModFix/>
                </a:blip>
                <a:srcRect/>
                <a:stretch>
                  <a:fillRect/>
                </a:stretch>
              </p:blipFill>
              <p:spPr>
                <a:xfrm>
                  <a:off x="1889640" y="2403720"/>
                  <a:ext cx="202680" cy="329760"/>
                </a:xfrm>
                <a:prstGeom prst="rect">
                  <a:avLst/>
                </a:prstGeom>
                <a:noFill/>
                <a:ln>
                  <a:noFill/>
                </a:ln>
              </p:spPr>
            </p:pic>
            <p:pic>
              <p:nvPicPr>
                <p:cNvPr id="10" name="image.png"/>
                <p:cNvPicPr>
                  <a:picLocks noChangeAspect="1"/>
                </p:cNvPicPr>
                <p:nvPr/>
              </p:nvPicPr>
              <p:blipFill>
                <a:blip r:embed="rId4">
                  <a:lum/>
                  <a:alphaModFix/>
                </a:blip>
                <a:srcRect/>
                <a:stretch>
                  <a:fillRect/>
                </a:stretch>
              </p:blipFill>
              <p:spPr>
                <a:xfrm>
                  <a:off x="1672919" y="2692800"/>
                  <a:ext cx="202680" cy="329760"/>
                </a:xfrm>
                <a:prstGeom prst="rect">
                  <a:avLst/>
                </a:prstGeom>
                <a:noFill/>
                <a:ln>
                  <a:noFill/>
                </a:ln>
              </p:spPr>
            </p:pic>
            <p:pic>
              <p:nvPicPr>
                <p:cNvPr id="11" name="image.png"/>
                <p:cNvPicPr>
                  <a:picLocks noChangeAspect="1"/>
                </p:cNvPicPr>
                <p:nvPr/>
              </p:nvPicPr>
              <p:blipFill>
                <a:blip r:embed="rId4">
                  <a:lum/>
                  <a:alphaModFix/>
                </a:blip>
                <a:srcRect/>
                <a:stretch>
                  <a:fillRect/>
                </a:stretch>
              </p:blipFill>
              <p:spPr>
                <a:xfrm>
                  <a:off x="2521800" y="1879919"/>
                  <a:ext cx="202680" cy="329760"/>
                </a:xfrm>
                <a:prstGeom prst="rect">
                  <a:avLst/>
                </a:prstGeom>
                <a:noFill/>
                <a:ln>
                  <a:noFill/>
                </a:ln>
              </p:spPr>
            </p:pic>
          </p:grpSp>
        </p:grpSp>
      </p:grpSp>
      <p:grpSp>
        <p:nvGrpSpPr>
          <p:cNvPr id="12" name="Group 836"/>
          <p:cNvGrpSpPr/>
          <p:nvPr/>
        </p:nvGrpSpPr>
        <p:grpSpPr>
          <a:xfrm>
            <a:off x="911880" y="1873080"/>
            <a:ext cx="596160" cy="178199"/>
            <a:chOff x="911880" y="1873080"/>
            <a:chExt cx="596160" cy="178199"/>
          </a:xfrm>
        </p:grpSpPr>
        <p:sp>
          <p:nvSpPr>
            <p:cNvPr id="13" name="Shape 834"/>
            <p:cNvSpPr/>
            <p:nvPr/>
          </p:nvSpPr>
          <p:spPr>
            <a:xfrm flipV="1">
              <a:off x="911880" y="1873080"/>
              <a:ext cx="388439" cy="72000"/>
            </a:xfrm>
            <a:prstGeom prst="line">
              <a:avLst/>
            </a:prstGeom>
            <a:noFill/>
            <a:ln w="38160">
              <a:solidFill>
                <a:srgbClr val="9A244F"/>
              </a:solidFill>
              <a:prstDash val="solid"/>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14" name="Shape 835"/>
            <p:cNvSpPr/>
            <p:nvPr/>
          </p:nvSpPr>
          <p:spPr>
            <a:xfrm>
              <a:off x="911880" y="1981439"/>
              <a:ext cx="596160" cy="69840"/>
            </a:xfrm>
            <a:prstGeom prst="line">
              <a:avLst/>
            </a:prstGeom>
            <a:noFill/>
            <a:ln w="38160">
              <a:solidFill>
                <a:srgbClr val="9A244F"/>
              </a:solidFill>
              <a:prstDash val="solid"/>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grpSp>
      <p:grpSp>
        <p:nvGrpSpPr>
          <p:cNvPr id="15" name="Group 841"/>
          <p:cNvGrpSpPr/>
          <p:nvPr/>
        </p:nvGrpSpPr>
        <p:grpSpPr>
          <a:xfrm>
            <a:off x="1422359" y="1841399"/>
            <a:ext cx="1638001" cy="651961"/>
            <a:chOff x="1422359" y="1841399"/>
            <a:chExt cx="1638001" cy="651961"/>
          </a:xfrm>
        </p:grpSpPr>
        <p:sp>
          <p:nvSpPr>
            <p:cNvPr id="16" name="Shape 837"/>
            <p:cNvSpPr/>
            <p:nvPr/>
          </p:nvSpPr>
          <p:spPr>
            <a:xfrm>
              <a:off x="1422359" y="1841399"/>
              <a:ext cx="1164961" cy="198720"/>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17" name="Shape 838"/>
            <p:cNvSpPr/>
            <p:nvPr/>
          </p:nvSpPr>
          <p:spPr>
            <a:xfrm>
              <a:off x="1434960" y="1853999"/>
              <a:ext cx="1625400" cy="605161"/>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18" name="Shape 839"/>
            <p:cNvSpPr/>
            <p:nvPr/>
          </p:nvSpPr>
          <p:spPr>
            <a:xfrm>
              <a:off x="1575000" y="2070000"/>
              <a:ext cx="514800" cy="162360"/>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19" name="Shape 840"/>
            <p:cNvSpPr/>
            <p:nvPr/>
          </p:nvSpPr>
          <p:spPr>
            <a:xfrm>
              <a:off x="1556999" y="2079000"/>
              <a:ext cx="360360" cy="414360"/>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grpSp>
      <p:sp>
        <p:nvSpPr>
          <p:cNvPr id="20" name="Shape 842"/>
          <p:cNvSpPr/>
          <p:nvPr/>
        </p:nvSpPr>
        <p:spPr>
          <a:xfrm>
            <a:off x="539640" y="7187399"/>
            <a:ext cx="11925000" cy="162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38160" tIns="38160" rIns="38160" bIns="38160" anchor="t" anchorCtr="0" compatLnSpc="0">
            <a:spAutoFit/>
          </a:bodyPr>
          <a:lstStyle/>
          <a:p>
            <a:pPr marL="0" marR="0" lvl="0" indent="0" algn="ctr" rtl="0" hangingPunct="0">
              <a:lnSpc>
                <a:spcPct val="100000"/>
              </a:lnSpc>
              <a:spcBef>
                <a:spcPts val="0"/>
              </a:spcBef>
              <a:spcAft>
                <a:spcPts val="0"/>
              </a:spcAft>
              <a:buNone/>
              <a:tabLst/>
            </a:pPr>
            <a:r>
              <a:rPr lang="en-CA" sz="3400" b="1" i="1" u="none" strike="noStrike" kern="1200" spc="0">
                <a:ln>
                  <a:noFill/>
                </a:ln>
                <a:solidFill>
                  <a:srgbClr val="535353"/>
                </a:solidFill>
                <a:latin typeface="Gill Sans" pitchFamily="18"/>
                <a:ea typeface="Gill Sans" pitchFamily="2"/>
                <a:cs typeface="Gill Sans" pitchFamily="2"/>
              </a:rPr>
              <a:t>« Plus vous aidez les gens à obtenir ce qu’ils désirent, plus vous avez de succès. »</a:t>
            </a:r>
          </a:p>
          <a:p>
            <a:pPr marL="0" marR="0" lvl="0" indent="0" algn="ctr" rtl="0" hangingPunct="0">
              <a:lnSpc>
                <a:spcPct val="100000"/>
              </a:lnSpc>
              <a:spcBef>
                <a:spcPts val="0"/>
              </a:spcBef>
              <a:spcAft>
                <a:spcPts val="0"/>
              </a:spcAft>
              <a:buNone/>
              <a:tabLst/>
            </a:pPr>
            <a:r>
              <a:rPr lang="en-CA" sz="3400" b="1" i="1" u="none" strike="noStrike" kern="1200" spc="0">
                <a:ln>
                  <a:noFill/>
                </a:ln>
                <a:solidFill>
                  <a:srgbClr val="535353"/>
                </a:solidFill>
                <a:latin typeface="Gill Sans" pitchFamily="18"/>
                <a:ea typeface="Gill Sans" pitchFamily="2"/>
                <a:cs typeface="Gill Sans" pitchFamily="2"/>
              </a:rPr>
              <a:t>– Zig Ziglar</a:t>
            </a:r>
          </a:p>
        </p:txBody>
      </p:sp>
      <p:pic>
        <p:nvPicPr>
          <p:cNvPr id="21" name="droppedImage.png"/>
          <p:cNvPicPr>
            <a:picLocks noChangeAspect="1"/>
          </p:cNvPicPr>
          <p:nvPr/>
        </p:nvPicPr>
        <p:blipFill>
          <a:blip r:embed="rId5">
            <a:lum/>
            <a:alphaModFix/>
          </a:blip>
          <a:srcRect/>
          <a:stretch>
            <a:fillRect/>
          </a:stretch>
        </p:blipFill>
        <p:spPr>
          <a:xfrm>
            <a:off x="699480" y="1779840"/>
            <a:ext cx="264240" cy="442080"/>
          </a:xfrm>
          <a:prstGeom prst="rect">
            <a:avLst/>
          </a:prstGeom>
          <a:noFill/>
          <a:ln>
            <a:noFill/>
          </a:ln>
        </p:spPr>
      </p:pic>
      <p:grpSp>
        <p:nvGrpSpPr>
          <p:cNvPr id="22" name="Group 860"/>
          <p:cNvGrpSpPr/>
          <p:nvPr/>
        </p:nvGrpSpPr>
        <p:grpSpPr>
          <a:xfrm>
            <a:off x="1777680" y="1769400"/>
            <a:ext cx="7526880" cy="4127760"/>
            <a:chOff x="1777680" y="1769400"/>
            <a:chExt cx="7526880" cy="4127760"/>
          </a:xfrm>
        </p:grpSpPr>
        <p:sp>
          <p:nvSpPr>
            <p:cNvPr id="23" name="Shape 844"/>
            <p:cNvSpPr/>
            <p:nvPr/>
          </p:nvSpPr>
          <p:spPr>
            <a:xfrm flipV="1">
              <a:off x="7645320" y="4444920"/>
              <a:ext cx="16920" cy="871920"/>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24" name="Shape 845"/>
            <p:cNvSpPr/>
            <p:nvPr/>
          </p:nvSpPr>
          <p:spPr>
            <a:xfrm>
              <a:off x="3547440" y="4055400"/>
              <a:ext cx="414720" cy="1278360"/>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25" name="Shape 846"/>
            <p:cNvSpPr/>
            <p:nvPr/>
          </p:nvSpPr>
          <p:spPr>
            <a:xfrm>
              <a:off x="1777680" y="2806560"/>
              <a:ext cx="177840" cy="97200"/>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26" name="Shape 847"/>
            <p:cNvSpPr/>
            <p:nvPr/>
          </p:nvSpPr>
          <p:spPr>
            <a:xfrm>
              <a:off x="3126239" y="2984399"/>
              <a:ext cx="3242161" cy="632161"/>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27" name="Shape 848"/>
            <p:cNvSpPr/>
            <p:nvPr/>
          </p:nvSpPr>
          <p:spPr>
            <a:xfrm>
              <a:off x="3504959" y="2624400"/>
              <a:ext cx="3941281" cy="491040"/>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28" name="Shape 849"/>
            <p:cNvSpPr/>
            <p:nvPr/>
          </p:nvSpPr>
          <p:spPr>
            <a:xfrm>
              <a:off x="3126239" y="2971440"/>
              <a:ext cx="5211001" cy="485640"/>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29" name="Shape 850"/>
            <p:cNvSpPr/>
            <p:nvPr/>
          </p:nvSpPr>
          <p:spPr>
            <a:xfrm>
              <a:off x="1777680" y="2853720"/>
              <a:ext cx="1689119" cy="3043440"/>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30" name="Shape 851"/>
            <p:cNvSpPr/>
            <p:nvPr/>
          </p:nvSpPr>
          <p:spPr>
            <a:xfrm>
              <a:off x="3792960" y="2429640"/>
              <a:ext cx="2954880" cy="144000"/>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31" name="Shape 852"/>
            <p:cNvSpPr/>
            <p:nvPr/>
          </p:nvSpPr>
          <p:spPr>
            <a:xfrm flipV="1">
              <a:off x="7670520" y="3369600"/>
              <a:ext cx="1634040" cy="1964160"/>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32" name="Shape 853"/>
            <p:cNvSpPr/>
            <p:nvPr/>
          </p:nvSpPr>
          <p:spPr>
            <a:xfrm flipV="1">
              <a:off x="6248160" y="1938600"/>
              <a:ext cx="389520" cy="245519"/>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33" name="Shape 854"/>
            <p:cNvSpPr/>
            <p:nvPr/>
          </p:nvSpPr>
          <p:spPr>
            <a:xfrm flipV="1">
              <a:off x="6248160" y="1769400"/>
              <a:ext cx="1193760" cy="414719"/>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34" name="Shape 855"/>
            <p:cNvSpPr/>
            <p:nvPr/>
          </p:nvSpPr>
          <p:spPr>
            <a:xfrm>
              <a:off x="3547440" y="2624400"/>
              <a:ext cx="4851360" cy="203400"/>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35" name="Shape 856"/>
            <p:cNvSpPr/>
            <p:nvPr/>
          </p:nvSpPr>
          <p:spPr>
            <a:xfrm flipV="1">
              <a:off x="6464160" y="2150280"/>
              <a:ext cx="1545119" cy="33839"/>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36" name="Shape 857"/>
            <p:cNvSpPr/>
            <p:nvPr/>
          </p:nvSpPr>
          <p:spPr>
            <a:xfrm flipV="1">
              <a:off x="6468479" y="2014919"/>
              <a:ext cx="2421361" cy="169200"/>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37" name="Shape 858"/>
            <p:cNvSpPr/>
            <p:nvPr/>
          </p:nvSpPr>
          <p:spPr>
            <a:xfrm>
              <a:off x="3538800" y="3996000"/>
              <a:ext cx="923040" cy="330120"/>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38" name="Shape 859"/>
            <p:cNvSpPr/>
            <p:nvPr/>
          </p:nvSpPr>
          <p:spPr>
            <a:xfrm flipV="1">
              <a:off x="3860639" y="2302920"/>
              <a:ext cx="3640681" cy="109800"/>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grpSp>
      <p:grpSp>
        <p:nvGrpSpPr>
          <p:cNvPr id="39" name="Group 869"/>
          <p:cNvGrpSpPr/>
          <p:nvPr/>
        </p:nvGrpSpPr>
        <p:grpSpPr>
          <a:xfrm>
            <a:off x="1866599" y="2019240"/>
            <a:ext cx="5739481" cy="3244319"/>
            <a:chOff x="1866599" y="2019240"/>
            <a:chExt cx="5739481" cy="3244319"/>
          </a:xfrm>
        </p:grpSpPr>
        <p:sp>
          <p:nvSpPr>
            <p:cNvPr id="40" name="Shape 861"/>
            <p:cNvSpPr/>
            <p:nvPr/>
          </p:nvSpPr>
          <p:spPr>
            <a:xfrm flipH="1">
              <a:off x="1866599" y="2620080"/>
              <a:ext cx="186481" cy="152640"/>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41" name="Shape 862"/>
            <p:cNvSpPr/>
            <p:nvPr/>
          </p:nvSpPr>
          <p:spPr>
            <a:xfrm>
              <a:off x="2184119" y="2259720"/>
              <a:ext cx="903241" cy="684000"/>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42" name="Shape 863"/>
            <p:cNvSpPr/>
            <p:nvPr/>
          </p:nvSpPr>
          <p:spPr>
            <a:xfrm>
              <a:off x="2705039" y="2024639"/>
              <a:ext cx="3810961" cy="532800"/>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43" name="Shape 864"/>
            <p:cNvSpPr/>
            <p:nvPr/>
          </p:nvSpPr>
          <p:spPr>
            <a:xfrm>
              <a:off x="2743199" y="2019240"/>
              <a:ext cx="3530880" cy="234720"/>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44" name="Shape 865"/>
            <p:cNvSpPr/>
            <p:nvPr/>
          </p:nvSpPr>
          <p:spPr>
            <a:xfrm flipV="1">
              <a:off x="3207960" y="2489040"/>
              <a:ext cx="659159" cy="9000"/>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45" name="Shape 866"/>
            <p:cNvSpPr/>
            <p:nvPr/>
          </p:nvSpPr>
          <p:spPr>
            <a:xfrm>
              <a:off x="3225960" y="2501640"/>
              <a:ext cx="252720" cy="162720"/>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46" name="Shape 867"/>
            <p:cNvSpPr/>
            <p:nvPr/>
          </p:nvSpPr>
          <p:spPr>
            <a:xfrm>
              <a:off x="2088000" y="2628720"/>
              <a:ext cx="5518080" cy="2634839"/>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47" name="Shape 868"/>
            <p:cNvSpPr/>
            <p:nvPr/>
          </p:nvSpPr>
          <p:spPr>
            <a:xfrm>
              <a:off x="2188440" y="2323800"/>
              <a:ext cx="1236240" cy="1583280"/>
            </a:xfrm>
            <a:prstGeom prst="line">
              <a:avLst/>
            </a:prstGeom>
            <a:noFill/>
            <a:ln w="38160">
              <a:solidFill>
                <a:srgbClr val="9A244F"/>
              </a:solidFill>
              <a:custDash>
                <a:ds d="100000" sp="100000"/>
              </a:custDash>
              <a:round/>
              <a:tailEnd type="arrow"/>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grpSp>
      <p:sp>
        <p:nvSpPr>
          <p:cNvPr id="48" name="Shape 870"/>
          <p:cNvSpPr/>
          <p:nvPr/>
        </p:nvSpPr>
        <p:spPr>
          <a:xfrm>
            <a:off x="3375360" y="396000"/>
            <a:ext cx="6247440" cy="10364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0">
              <a:lnSpc>
                <a:spcPct val="100000"/>
              </a:lnSpc>
              <a:spcBef>
                <a:spcPts val="0"/>
              </a:spcBef>
              <a:spcAft>
                <a:spcPts val="0"/>
              </a:spcAft>
              <a:buNone/>
              <a:tabLst>
                <a:tab pos="507959" algn="l"/>
                <a:tab pos="1015919" algn="l"/>
                <a:tab pos="1511279" algn="l"/>
                <a:tab pos="2019240" algn="l"/>
                <a:tab pos="2527200" algn="l"/>
                <a:tab pos="3035159" algn="l"/>
                <a:tab pos="3543480" algn="l"/>
                <a:tab pos="4051440" algn="l"/>
                <a:tab pos="4546440" algn="l"/>
                <a:tab pos="5054759" algn="l"/>
                <a:tab pos="5562720" algn="l"/>
                <a:tab pos="6070680" algn="l"/>
                <a:tab pos="6502319" algn="l"/>
              </a:tabLst>
            </a:pPr>
            <a:r>
              <a:rPr lang="en-CA" sz="6800" b="1" i="0" u="none" strike="noStrike" kern="1200" spc="0">
                <a:ln>
                  <a:noFill/>
                </a:ln>
                <a:solidFill>
                  <a:srgbClr val="535353"/>
                </a:solidFill>
                <a:latin typeface="Lucida Grande" pitchFamily="18"/>
                <a:ea typeface="Lucida Grande" pitchFamily="2"/>
                <a:cs typeface="Lucida Grande" pitchFamily="2"/>
              </a:rPr>
              <a:t>La vision ASEA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fill="hold"/>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name="Changing Lives Around the World">
    <p:spTree>
      <p:nvGrpSpPr>
        <p:cNvPr id="1" name=""/>
        <p:cNvGrpSpPr/>
        <p:nvPr/>
      </p:nvGrpSpPr>
      <p:grpSpPr>
        <a:xfrm>
          <a:off x="0" y="0"/>
          <a:ext cx="0" cy="0"/>
          <a:chOff x="0" y="0"/>
          <a:chExt cx="0" cy="0"/>
        </a:xfrm>
      </p:grpSpPr>
      <p:sp>
        <p:nvSpPr>
          <p:cNvPr id="2" name="Shape 874"/>
          <p:cNvSpPr txBox="1">
            <a:spLocks noGrp="1"/>
          </p:cNvSpPr>
          <p:nvPr>
            <p:ph type="title" idx="4294967295"/>
          </p:nvPr>
        </p:nvSpPr>
        <p:spPr>
          <a:xfrm>
            <a:off x="1070999" y="330840"/>
            <a:ext cx="11170800" cy="1441439"/>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sz="6200" b="1">
                <a:solidFill>
                  <a:srgbClr val="002F73"/>
                </a:solidFill>
                <a:latin typeface="Calibri" pitchFamily="18"/>
              </a:rPr>
              <a:t>ASEA transforme des vies à l'échelle mondiale</a:t>
            </a:r>
          </a:p>
        </p:txBody>
      </p:sp>
      <p:pic>
        <p:nvPicPr>
          <p:cNvPr id="3" name="image82.jpg"/>
          <p:cNvPicPr>
            <a:picLocks noChangeAspect="1"/>
          </p:cNvPicPr>
          <p:nvPr/>
        </p:nvPicPr>
        <p:blipFill>
          <a:blip r:embed="rId3">
            <a:lum/>
            <a:alphaModFix/>
          </a:blip>
          <a:srcRect/>
          <a:stretch>
            <a:fillRect/>
          </a:stretch>
        </p:blipFill>
        <p:spPr>
          <a:xfrm>
            <a:off x="7444080" y="2192400"/>
            <a:ext cx="5115600" cy="5433840"/>
          </a:xfrm>
          <a:prstGeom prst="rect">
            <a:avLst/>
          </a:prstGeom>
          <a:noFill/>
          <a:ln>
            <a:noFill/>
          </a:ln>
        </p:spPr>
      </p:pic>
      <p:grpSp>
        <p:nvGrpSpPr>
          <p:cNvPr id="4" name="Group 879"/>
          <p:cNvGrpSpPr/>
          <p:nvPr/>
        </p:nvGrpSpPr>
        <p:grpSpPr>
          <a:xfrm>
            <a:off x="-54360" y="2169360"/>
            <a:ext cx="9865800" cy="6114600"/>
            <a:chOff x="-54360" y="2169360"/>
            <a:chExt cx="9865800" cy="6114600"/>
          </a:xfrm>
        </p:grpSpPr>
        <p:sp>
          <p:nvSpPr>
            <p:cNvPr id="5" name="Shape 876"/>
            <p:cNvSpPr/>
            <p:nvPr/>
          </p:nvSpPr>
          <p:spPr>
            <a:xfrm>
              <a:off x="221760" y="2169360"/>
              <a:ext cx="7272000" cy="5897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38160" tIns="38160" rIns="38160" bIns="38160" anchor="t" anchorCtr="0" compatLnSpc="0">
              <a:spAutoFit/>
            </a:bodyPr>
            <a:lstStyle/>
            <a:p>
              <a:pPr marL="0" marR="0" lvl="0" indent="0" rtl="0" hangingPunct="0">
                <a:lnSpc>
                  <a:spcPct val="100000"/>
                </a:lnSpc>
                <a:spcBef>
                  <a:spcPts val="0"/>
                </a:spcBef>
                <a:spcAft>
                  <a:spcPts val="0"/>
                </a:spcAft>
                <a:buNone/>
                <a:tabLst/>
              </a:pPr>
              <a:r>
                <a:rPr lang="en-CA" sz="4300" b="0" i="0" u="none" strike="noStrike" kern="1200" spc="0">
                  <a:ln>
                    <a:noFill/>
                  </a:ln>
                  <a:solidFill>
                    <a:srgbClr val="000000"/>
                  </a:solidFill>
                  <a:latin typeface="Calibri" pitchFamily="18"/>
                  <a:ea typeface="Calibri" pitchFamily="2"/>
                  <a:cs typeface="Calibri" pitchFamily="2"/>
                </a:rPr>
                <a:t>Amérique du Nord</a:t>
              </a:r>
            </a:p>
            <a:p>
              <a:pPr marL="0" marR="0" lvl="0" indent="0" rtl="0" hangingPunct="0">
                <a:lnSpc>
                  <a:spcPct val="100000"/>
                </a:lnSpc>
                <a:spcBef>
                  <a:spcPts val="0"/>
                </a:spcBef>
                <a:spcAft>
                  <a:spcPts val="0"/>
                </a:spcAft>
                <a:buNone/>
                <a:tabLst/>
              </a:pPr>
              <a:r>
                <a:rPr lang="en-CA" sz="3700" b="0" i="0" u="none" strike="noStrike" kern="1200" spc="0">
                  <a:ln>
                    <a:noFill/>
                  </a:ln>
                  <a:solidFill>
                    <a:srgbClr val="000000"/>
                  </a:solidFill>
                  <a:latin typeface="Calibri" pitchFamily="18"/>
                  <a:ea typeface="Calibri" pitchFamily="2"/>
                  <a:cs typeface="Calibri" pitchFamily="2"/>
                </a:rPr>
                <a:t>États-Unis, Canada, Mexique</a:t>
              </a:r>
            </a:p>
            <a:p>
              <a:pPr marL="0" marR="0" lvl="0" indent="0" rtl="0" hangingPunct="0">
                <a:lnSpc>
                  <a:spcPct val="100000"/>
                </a:lnSpc>
                <a:spcBef>
                  <a:spcPts val="0"/>
                </a:spcBef>
                <a:spcAft>
                  <a:spcPts val="0"/>
                </a:spcAft>
                <a:buNone/>
                <a:tabLst/>
              </a:pPr>
              <a:r>
                <a:rPr lang="en-CA" sz="4300" b="0" i="0" u="none" strike="noStrike" kern="1200" spc="0">
                  <a:ln>
                    <a:noFill/>
                  </a:ln>
                  <a:solidFill>
                    <a:srgbClr val="000000"/>
                  </a:solidFill>
                  <a:latin typeface="Calibri" pitchFamily="18"/>
                  <a:ea typeface="Calibri" pitchFamily="2"/>
                  <a:cs typeface="Calibri" pitchFamily="2"/>
                </a:rPr>
                <a:t>Europe</a:t>
              </a:r>
            </a:p>
            <a:p>
              <a:pPr marL="0" marR="0" lvl="0" indent="0" rtl="0" hangingPunct="0">
                <a:lnSpc>
                  <a:spcPct val="100000"/>
                </a:lnSpc>
                <a:spcBef>
                  <a:spcPts val="0"/>
                </a:spcBef>
                <a:spcAft>
                  <a:spcPts val="0"/>
                </a:spcAft>
                <a:buNone/>
                <a:tabLst/>
              </a:pPr>
              <a:r>
                <a:rPr lang="en-CA" sz="3700" b="0" i="0" u="none" strike="noStrike" kern="1200" spc="0">
                  <a:ln>
                    <a:noFill/>
                  </a:ln>
                  <a:solidFill>
                    <a:srgbClr val="000000"/>
                  </a:solidFill>
                  <a:latin typeface="Calibri" pitchFamily="18"/>
                  <a:ea typeface="Calibri" pitchFamily="2"/>
                  <a:cs typeface="Calibri" pitchFamily="2"/>
                </a:rPr>
                <a:t>Allemagne, Autriche, Belgique, Croatie, Danemark, Espagne, Finlande, France, Hongrie, Italie, Irelande, Norvège, Pays-Bas, Portugal, République tchèque, Roumanie, Royaume-Uni, Slovaquie, Suède</a:t>
              </a:r>
            </a:p>
          </p:txBody>
        </p:sp>
        <p:sp>
          <p:nvSpPr>
            <p:cNvPr id="6" name="Shape 877"/>
            <p:cNvSpPr/>
            <p:nvPr/>
          </p:nvSpPr>
          <p:spPr>
            <a:xfrm>
              <a:off x="4145400" y="7602840"/>
              <a:ext cx="5666040" cy="681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50760" tIns="50760" rIns="50760" bIns="50760" anchor="ctr" anchorCtr="0" compatLnSpc="0">
              <a:spAutoFit/>
            </a:bodyPr>
            <a:lstStyle/>
            <a:p>
              <a:pPr marL="0" marR="0" lvl="0" indent="0" rtl="0" hangingPunct="0">
                <a:lnSpc>
                  <a:spcPct val="100000"/>
                </a:lnSpc>
                <a:spcBef>
                  <a:spcPts val="0"/>
                </a:spcBef>
                <a:spcAft>
                  <a:spcPts val="0"/>
                </a:spcAft>
                <a:buNone/>
                <a:tabLst/>
              </a:pPr>
              <a:r>
                <a:rPr lang="en-CA" sz="3800" b="1" i="0" u="none" strike="noStrike" kern="1200" spc="0">
                  <a:ln>
                    <a:noFill/>
                  </a:ln>
                  <a:solidFill>
                    <a:srgbClr val="000000"/>
                  </a:solidFill>
                  <a:latin typeface="Calibri" pitchFamily="18"/>
                  <a:ea typeface="Calibri" pitchFamily="2"/>
                  <a:cs typeface="Calibri" pitchFamily="2"/>
                </a:rPr>
                <a:t>Australie</a:t>
              </a:r>
              <a:r>
                <a:rPr lang="en-CA" sz="3800" b="0" i="0" u="none" strike="noStrike" kern="1200" spc="0">
                  <a:ln>
                    <a:noFill/>
                  </a:ln>
                  <a:solidFill>
                    <a:srgbClr val="000000"/>
                  </a:solidFill>
                  <a:latin typeface="Calibri" pitchFamily="18"/>
                  <a:ea typeface="Calibri" pitchFamily="2"/>
                  <a:cs typeface="Calibri" pitchFamily="2"/>
                </a:rPr>
                <a:t>, Nouvelle-Zélande</a:t>
              </a:r>
            </a:p>
          </p:txBody>
        </p:sp>
        <p:sp>
          <p:nvSpPr>
            <p:cNvPr id="7" name="Shape 878"/>
            <p:cNvSpPr/>
            <p:nvPr/>
          </p:nvSpPr>
          <p:spPr>
            <a:xfrm>
              <a:off x="-54360" y="6681960"/>
              <a:ext cx="8547840" cy="711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50760" tIns="50760" rIns="50760" bIns="50760" anchor="ctr" anchorCtr="0" compatLnSpc="0">
              <a:spAutoFit/>
            </a:bodyPr>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afterEffect">
                                  <p:stCondLst>
                                    <p:cond delay="0"/>
                                  </p:stCondLst>
                                  <p:childTnLst>
                                    <p:set>
                                      <p:cBhvr>
                                        <p:cTn id="6" fill="hold"/>
                                        <p:tgtEl>
                                          <p:spTgt spid="3"/>
                                        </p:tgtEl>
                                        <p:attrNameLst>
                                          <p:attrName>style.visibility</p:attrName>
                                        </p:attrNameLst>
                                      </p:cBhvr>
                                      <p:to>
                                        <p:strVal val="visible"/>
                                      </p:to>
                                    </p:set>
                                    <p:anim calcmode="lin" valueType="num">
                                      <p:cBhvr>
                                        <p:cTn id="7" dur="1750" fill="hold"/>
                                        <p:tgtEl>
                                          <p:spTgt spid="3"/>
                                        </p:tgtEl>
                                        <p:attrNameLst>
                                          <p:attrName>ppt_w</p:attrName>
                                        </p:attrNameLst>
                                      </p:cBhvr>
                                      <p:tavLst>
                                        <p:tav tm="0">
                                          <p:val>
                                            <p:strVal val="0"/>
                                          </p:val>
                                        </p:tav>
                                        <p:tav tm="100000">
                                          <p:val>
                                            <p:strVal val="#ppt_w"/>
                                          </p:val>
                                        </p:tav>
                                      </p:tavLst>
                                    </p:anim>
                                    <p:anim calcmode="lin" valueType="num">
                                      <p:cBhvr>
                                        <p:cTn id="8" dur="1750" fill="hold"/>
                                        <p:tgtEl>
                                          <p:spTgt spid="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name="ASEA has Advanced into the Top 100 DSN Global Rankings">
    <p:spTree>
      <p:nvGrpSpPr>
        <p:cNvPr id="1" name=""/>
        <p:cNvGrpSpPr/>
        <p:nvPr/>
      </p:nvGrpSpPr>
      <p:grpSpPr>
        <a:xfrm>
          <a:off x="0" y="0"/>
          <a:ext cx="0" cy="0"/>
          <a:chOff x="0" y="0"/>
          <a:chExt cx="0" cy="0"/>
        </a:xfrm>
      </p:grpSpPr>
      <p:sp>
        <p:nvSpPr>
          <p:cNvPr id="2" name="Shape 883"/>
          <p:cNvSpPr txBox="1">
            <a:spLocks noGrp="1"/>
          </p:cNvSpPr>
          <p:nvPr>
            <p:ph type="title" idx="4294967295"/>
          </p:nvPr>
        </p:nvSpPr>
        <p:spPr>
          <a:xfrm>
            <a:off x="528480" y="1704600"/>
            <a:ext cx="9675720" cy="3486960"/>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sz="5200" b="1" dirty="0">
                <a:solidFill>
                  <a:srgbClr val="002F73"/>
                </a:solidFill>
                <a:latin typeface="Lucida Grande" pitchFamily="18"/>
              </a:rPr>
              <a:t>ASEA a </a:t>
            </a:r>
            <a:r>
              <a:rPr lang="en-CA" sz="5200" b="1" dirty="0" err="1">
                <a:solidFill>
                  <a:srgbClr val="002F73"/>
                </a:solidFill>
                <a:latin typeface="Lucida Grande" pitchFamily="18"/>
              </a:rPr>
              <a:t>accédé</a:t>
            </a:r>
            <a:r>
              <a:rPr lang="en-CA" sz="5200" b="1" dirty="0">
                <a:solidFill>
                  <a:srgbClr val="002F73"/>
                </a:solidFill>
                <a:latin typeface="Lucida Grande" pitchFamily="18"/>
              </a:rPr>
              <a:t> au </a:t>
            </a:r>
            <a:r>
              <a:rPr lang="en-CA" sz="5200" b="1" dirty="0" err="1">
                <a:solidFill>
                  <a:srgbClr val="002F73"/>
                </a:solidFill>
                <a:latin typeface="Lucida Grande" pitchFamily="18"/>
              </a:rPr>
              <a:t>palmarès</a:t>
            </a:r>
            <a:r>
              <a:rPr lang="en-CA" sz="5200" b="1" dirty="0">
                <a:solidFill>
                  <a:srgbClr val="002F73"/>
                </a:solidFill>
                <a:latin typeface="Lucida Grande" pitchFamily="18"/>
              </a:rPr>
              <a:t> </a:t>
            </a:r>
            <a:r>
              <a:rPr lang="en-CA" sz="5200" b="1" dirty="0" err="1">
                <a:solidFill>
                  <a:srgbClr val="002F73"/>
                </a:solidFill>
                <a:latin typeface="Lucida Grande" pitchFamily="18"/>
              </a:rPr>
              <a:t>mondial</a:t>
            </a:r>
            <a:r>
              <a:rPr lang="en-CA" sz="5200" b="1" dirty="0">
                <a:solidFill>
                  <a:srgbClr val="002F73"/>
                </a:solidFill>
                <a:latin typeface="Lucida Grande" pitchFamily="18"/>
              </a:rPr>
              <a:t> du DSN (</a:t>
            </a:r>
            <a:r>
              <a:rPr lang="en-CA" sz="5200" b="1" dirty="0" err="1">
                <a:solidFill>
                  <a:srgbClr val="002F73"/>
                </a:solidFill>
                <a:latin typeface="Lucida Grande" pitchFamily="18"/>
              </a:rPr>
              <a:t>meilleures</a:t>
            </a:r>
            <a:r>
              <a:rPr lang="en-CA" sz="5200" b="1" dirty="0">
                <a:solidFill>
                  <a:srgbClr val="002F73"/>
                </a:solidFill>
                <a:latin typeface="Lucida Grande" pitchFamily="18"/>
              </a:rPr>
              <a:t> </a:t>
            </a:r>
            <a:r>
              <a:rPr lang="en-CA" sz="5200" b="1" dirty="0" err="1">
                <a:solidFill>
                  <a:srgbClr val="002F73"/>
                </a:solidFill>
                <a:latin typeface="Lucida Grande" pitchFamily="18"/>
              </a:rPr>
              <a:t>entreprises</a:t>
            </a:r>
            <a:r>
              <a:rPr lang="en-CA" sz="5200" b="1" dirty="0">
                <a:solidFill>
                  <a:srgbClr val="002F73"/>
                </a:solidFill>
                <a:latin typeface="Lucida Grande" pitchFamily="18"/>
              </a:rPr>
              <a:t> de marketing </a:t>
            </a:r>
            <a:r>
              <a:rPr lang="en-CA" sz="5200" b="1" dirty="0" err="1">
                <a:solidFill>
                  <a:srgbClr val="002F73"/>
                </a:solidFill>
                <a:latin typeface="Lucida Grande" pitchFamily="18"/>
              </a:rPr>
              <a:t>relationnel</a:t>
            </a:r>
            <a:r>
              <a:rPr lang="en-CA" sz="5200" b="1" dirty="0">
                <a:solidFill>
                  <a:srgbClr val="002F73"/>
                </a:solidFill>
                <a:latin typeface="Lucida Grande" pitchFamily="18"/>
              </a:rPr>
              <a:t> au monde</a:t>
            </a:r>
            <a:r>
              <a:rPr lang="en-CA" sz="5200" b="1" dirty="0" smtClean="0">
                <a:solidFill>
                  <a:srgbClr val="002F73"/>
                </a:solidFill>
                <a:latin typeface="Lucida Grande" pitchFamily="18"/>
              </a:rPr>
              <a:t>).</a:t>
            </a:r>
            <a:endParaRPr lang="en-CA" sz="5200" b="1" dirty="0">
              <a:solidFill>
                <a:srgbClr val="002F73"/>
              </a:solidFill>
              <a:latin typeface="Lucida Grande" pitchFamily="18"/>
            </a:endParaRPr>
          </a:p>
        </p:txBody>
      </p:sp>
      <p:pic>
        <p:nvPicPr>
          <p:cNvPr id="3" name="DSN_100_logo_726_Gradient.jpg"/>
          <p:cNvPicPr>
            <a:picLocks noChangeAspect="1"/>
          </p:cNvPicPr>
          <p:nvPr/>
        </p:nvPicPr>
        <p:blipFill>
          <a:blip r:embed="rId3">
            <a:lum/>
            <a:alphaModFix/>
          </a:blip>
          <a:srcRect/>
          <a:stretch>
            <a:fillRect/>
          </a:stretch>
        </p:blipFill>
        <p:spPr>
          <a:xfrm>
            <a:off x="5128200" y="5157360"/>
            <a:ext cx="7417080" cy="3197520"/>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afterEffect">
                                  <p:stCondLst>
                                    <p:cond delay="0"/>
                                  </p:stCondLst>
                                  <p:childTnLst>
                                    <p:set>
                                      <p:cBhvr>
                                        <p:cTn id="6" fill="hold"/>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0-#ppt_w/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name="page56">
    <p:spTree>
      <p:nvGrpSpPr>
        <p:cNvPr id="1" name=""/>
        <p:cNvGrpSpPr/>
        <p:nvPr/>
      </p:nvGrpSpPr>
      <p:grpSpPr>
        <a:xfrm>
          <a:off x="0" y="0"/>
          <a:ext cx="0" cy="0"/>
          <a:chOff x="0" y="0"/>
          <a:chExt cx="0" cy="0"/>
        </a:xfrm>
      </p:grpSpPr>
      <p:grpSp>
        <p:nvGrpSpPr>
          <p:cNvPr id="2" name="Group 890"/>
          <p:cNvGrpSpPr/>
          <p:nvPr/>
        </p:nvGrpSpPr>
        <p:grpSpPr>
          <a:xfrm>
            <a:off x="3811320" y="3399480"/>
            <a:ext cx="8559000" cy="3499199"/>
            <a:chOff x="3811320" y="3399480"/>
            <a:chExt cx="8559000" cy="3499199"/>
          </a:xfrm>
        </p:grpSpPr>
        <p:pic>
          <p:nvPicPr>
            <p:cNvPr id="3" name="image.png"/>
            <p:cNvPicPr>
              <a:picLocks noChangeAspect="1"/>
            </p:cNvPicPr>
            <p:nvPr/>
          </p:nvPicPr>
          <p:blipFill>
            <a:blip r:embed="rId3">
              <a:lum/>
              <a:alphaModFix/>
            </a:blip>
            <a:srcRect/>
            <a:stretch>
              <a:fillRect/>
            </a:stretch>
          </p:blipFill>
          <p:spPr>
            <a:xfrm>
              <a:off x="5169960" y="3399480"/>
              <a:ext cx="5857560" cy="3499199"/>
            </a:xfrm>
            <a:prstGeom prst="rect">
              <a:avLst/>
            </a:prstGeom>
            <a:noFill/>
            <a:ln>
              <a:noFill/>
            </a:ln>
          </p:spPr>
        </p:pic>
        <p:sp>
          <p:nvSpPr>
            <p:cNvPr id="4" name="Shape 889"/>
            <p:cNvSpPr/>
            <p:nvPr/>
          </p:nvSpPr>
          <p:spPr>
            <a:xfrm>
              <a:off x="3811320" y="4421520"/>
              <a:ext cx="8559000" cy="648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5160" tIns="65160" rIns="65160" bIns="65160" anchor="ctr" anchorCtr="0" compatLnSpc="0">
              <a:spAutoFit/>
            </a:bodyPr>
            <a:lstStyle/>
            <a:p>
              <a:pPr marL="0" marR="0" lvl="0" indent="0" rtl="0" hangingPunct="0">
                <a:lnSpc>
                  <a:spcPct val="100000"/>
                </a:lnSpc>
                <a:spcBef>
                  <a:spcPts val="0"/>
                </a:spcBef>
                <a:spcAft>
                  <a:spcPts val="0"/>
                </a:spcAft>
                <a:buNone/>
                <a:tabLst/>
              </a:pPr>
              <a:r>
                <a:rPr lang="en-CA" sz="3400" b="0" i="0" u="none" strike="noStrike" kern="1200" spc="0">
                  <a:ln>
                    <a:noFill/>
                  </a:ln>
                  <a:solidFill>
                    <a:srgbClr val="FFFFFF"/>
                  </a:solidFill>
                  <a:latin typeface="Trebuchet MS" pitchFamily="18"/>
                  <a:ea typeface="Trebuchet MS" pitchFamily="2"/>
                  <a:cs typeface="Trebuchet MS" pitchFamily="2"/>
                </a:rPr>
                <a:t>Total Global Volume</a:t>
              </a:r>
            </a:p>
          </p:txBody>
        </p:sp>
      </p:grpSp>
      <p:pic>
        <p:nvPicPr>
          <p:cNvPr id="5" name="image.png"/>
          <p:cNvPicPr>
            <a:picLocks noChangeAspect="1"/>
          </p:cNvPicPr>
          <p:nvPr/>
        </p:nvPicPr>
        <p:blipFill>
          <a:blip r:embed="rId4">
            <a:lum/>
            <a:alphaModFix/>
          </a:blip>
          <a:srcRect/>
          <a:stretch>
            <a:fillRect/>
          </a:stretch>
        </p:blipFill>
        <p:spPr>
          <a:xfrm>
            <a:off x="5170680" y="3399480"/>
            <a:ext cx="5856479" cy="3499199"/>
          </a:xfrm>
          <a:prstGeom prst="rect">
            <a:avLst/>
          </a:prstGeom>
          <a:noFill/>
          <a:ln>
            <a:noFill/>
          </a:ln>
        </p:spPr>
      </p:pic>
      <p:sp>
        <p:nvSpPr>
          <p:cNvPr id="6" name="Shape 892"/>
          <p:cNvSpPr/>
          <p:nvPr/>
        </p:nvSpPr>
        <p:spPr>
          <a:xfrm>
            <a:off x="3811320" y="1630079"/>
            <a:ext cx="8559000" cy="1928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5160" tIns="65160" rIns="65160" bIns="65160" anchor="ctr" anchorCtr="0" compatLnSpc="0">
            <a:spAutoFit/>
          </a:bodyPr>
          <a:lstStyle/>
          <a:p>
            <a:pPr marL="0" marR="0" lvl="0" indent="0" algn="ctr" rtl="0" hangingPunct="0">
              <a:lnSpc>
                <a:spcPct val="100000"/>
              </a:lnSpc>
              <a:spcBef>
                <a:spcPts val="0"/>
              </a:spcBef>
              <a:spcAft>
                <a:spcPts val="0"/>
              </a:spcAft>
              <a:buNone/>
              <a:tabLst/>
            </a:pPr>
            <a:r>
              <a:rPr lang="en-CA" sz="6800" b="0" i="0" u="none" strike="noStrike" kern="1200" spc="0">
                <a:ln>
                  <a:noFill/>
                </a:ln>
                <a:solidFill>
                  <a:srgbClr val="535353"/>
                </a:solidFill>
                <a:latin typeface="Trebuchet MS" pitchFamily="18"/>
                <a:ea typeface="Trebuchet MS" pitchFamily="2"/>
                <a:cs typeface="Trebuchet MS" pitchFamily="2"/>
              </a:rPr>
              <a:t>50 %</a:t>
            </a:r>
          </a:p>
          <a:p>
            <a:pPr marL="0" marR="0" lvl="0" indent="0" algn="ctr" rtl="0" hangingPunct="0">
              <a:lnSpc>
                <a:spcPct val="100000"/>
              </a:lnSpc>
              <a:spcBef>
                <a:spcPts val="0"/>
              </a:spcBef>
              <a:spcAft>
                <a:spcPts val="0"/>
              </a:spcAft>
              <a:buNone/>
              <a:tabLst/>
            </a:pPr>
            <a:r>
              <a:rPr lang="en-CA" sz="5000" b="0" i="0" u="none" strike="noStrike" kern="1200" spc="0">
                <a:ln>
                  <a:noFill/>
                </a:ln>
                <a:solidFill>
                  <a:srgbClr val="535353"/>
                </a:solidFill>
                <a:latin typeface="Trebuchet MS" pitchFamily="18"/>
                <a:ea typeface="Trebuchet MS" pitchFamily="2"/>
                <a:cs typeface="Trebuchet MS" pitchFamily="2"/>
              </a:rPr>
              <a:t>du volume de vente global</a:t>
            </a:r>
          </a:p>
        </p:txBody>
      </p:sp>
      <p:sp>
        <p:nvSpPr>
          <p:cNvPr id="7" name="Shape 893"/>
          <p:cNvSpPr/>
          <p:nvPr/>
        </p:nvSpPr>
        <p:spPr>
          <a:xfrm>
            <a:off x="3811320" y="6712200"/>
            <a:ext cx="8559000" cy="8924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5160" tIns="65160" rIns="65160" bIns="65160" anchor="ctr" anchorCtr="0" compatLnSpc="0">
            <a:spAutoFit/>
          </a:bodyPr>
          <a:lstStyle/>
          <a:p>
            <a:pPr marL="0" marR="0" lvl="0" indent="0" algn="ctr" rtl="0" hangingPunct="0">
              <a:lnSpc>
                <a:spcPct val="100000"/>
              </a:lnSpc>
              <a:spcBef>
                <a:spcPts val="0"/>
              </a:spcBef>
              <a:spcAft>
                <a:spcPts val="0"/>
              </a:spcAft>
              <a:buNone/>
              <a:tabLst/>
            </a:pPr>
            <a:r>
              <a:rPr lang="en-CA" sz="5000" b="0" i="0" u="none" strike="noStrike" kern="1200" spc="0">
                <a:ln>
                  <a:noFill/>
                </a:ln>
                <a:solidFill>
                  <a:srgbClr val="535353"/>
                </a:solidFill>
                <a:latin typeface="Trebuchet MS" pitchFamily="18"/>
                <a:ea typeface="Trebuchet MS" pitchFamily="2"/>
                <a:cs typeface="Trebuchet MS" pitchFamily="2"/>
              </a:rPr>
              <a:t>versé aux collaborateurs</a:t>
            </a:r>
          </a:p>
        </p:txBody>
      </p:sp>
      <p:sp>
        <p:nvSpPr>
          <p:cNvPr id="8" name="Shape 894"/>
          <p:cNvSpPr/>
          <p:nvPr/>
        </p:nvSpPr>
        <p:spPr>
          <a:xfrm>
            <a:off x="791280" y="649800"/>
            <a:ext cx="6321960" cy="1562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5160" tIns="65160" rIns="65160" bIns="65160" anchor="t" anchorCtr="0" compatLnSpc="0">
            <a:spAutoFit/>
          </a:bodyPr>
          <a:lstStyle/>
          <a:p>
            <a:pPr marL="0" marR="0" lvl="0" indent="0" algn="ctr" rtl="0" hangingPunct="0">
              <a:lnSpc>
                <a:spcPct val="100000"/>
              </a:lnSpc>
              <a:spcBef>
                <a:spcPts val="0"/>
              </a:spcBef>
              <a:spcAft>
                <a:spcPts val="0"/>
              </a:spcAft>
              <a:buNone/>
              <a:tabLst/>
            </a:pPr>
            <a:r>
              <a:rPr lang="en-CA" sz="4700" b="0" i="0" u="none" strike="noStrike" kern="1200" spc="0">
                <a:ln>
                  <a:noFill/>
                </a:ln>
                <a:solidFill>
                  <a:srgbClr val="535353"/>
                </a:solidFill>
                <a:latin typeface="Calibri" pitchFamily="18"/>
                <a:ea typeface="Calibri" pitchFamily="2"/>
                <a:cs typeface="Calibri" pitchFamily="2"/>
              </a:rPr>
              <a:t>Plan de rémunération ASEA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fill="hold"/>
                                        <p:tgtEl>
                                          <p:spTgt spid="5"/>
                                        </p:tgtEl>
                                        <p:attrNameLst>
                                          <p:attrName>style.visibility</p:attrName>
                                        </p:attrNameLst>
                                      </p:cBhvr>
                                      <p:to>
                                        <p:strVal val="visible"/>
                                      </p:to>
                                    </p:set>
                                    <p:animEffect transition="in" filter="box(out)">
                                      <p:cBhvr>
                                        <p:cTn id="7" dur="7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Class="entr" fill="hold" nodeType="clickEffect">
                                  <p:stCondLst>
                                    <p:cond delay="0"/>
                                  </p:stCondLst>
                                  <p:childTnLst>
                                    <p:set>
                                      <p:cBhvr>
                                        <p:cTn id="11" fill="hold"/>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Class="entr" fill="hold" nodeType="afterEffect">
                                  <p:stCondLst>
                                    <p:cond delay="0"/>
                                  </p:stCondLst>
                                  <p:childTnLst>
                                    <p:set>
                                      <p:cBhvr>
                                        <p:cTn id="15" fill="hold"/>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name="ASEA Generous Compensation">
    <p:spTree>
      <p:nvGrpSpPr>
        <p:cNvPr id="1" name=""/>
        <p:cNvGrpSpPr/>
        <p:nvPr/>
      </p:nvGrpSpPr>
      <p:grpSpPr>
        <a:xfrm>
          <a:off x="0" y="0"/>
          <a:ext cx="0" cy="0"/>
          <a:chOff x="0" y="0"/>
          <a:chExt cx="0" cy="0"/>
        </a:xfrm>
      </p:grpSpPr>
      <p:sp>
        <p:nvSpPr>
          <p:cNvPr id="2" name="Shape 896"/>
          <p:cNvSpPr txBox="1">
            <a:spLocks noGrp="1"/>
          </p:cNvSpPr>
          <p:nvPr>
            <p:ph type="title" idx="4294967295"/>
          </p:nvPr>
        </p:nvSpPr>
        <p:spPr>
          <a:xfrm>
            <a:off x="433799" y="255600"/>
            <a:ext cx="12293280" cy="243792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sz="5500">
                <a:solidFill>
                  <a:srgbClr val="000000"/>
                </a:solidFill>
                <a:latin typeface="Lucida Grande" pitchFamily="18"/>
              </a:rPr>
              <a:t>La généreuse rémunération d'ASEA</a:t>
            </a:r>
          </a:p>
        </p:txBody>
      </p:sp>
      <p:pic>
        <p:nvPicPr>
          <p:cNvPr id="3" name="pasted-image.png"/>
          <p:cNvPicPr>
            <a:picLocks noChangeAspect="1"/>
          </p:cNvPicPr>
          <p:nvPr/>
        </p:nvPicPr>
        <p:blipFill>
          <a:blip r:embed="rId3">
            <a:lum/>
            <a:alphaModFix/>
          </a:blip>
          <a:srcRect/>
          <a:stretch>
            <a:fillRect/>
          </a:stretch>
        </p:blipFill>
        <p:spPr>
          <a:xfrm>
            <a:off x="271080" y="2206440"/>
            <a:ext cx="12462119" cy="6135840"/>
          </a:xfrm>
          <a:prstGeom prst="rect">
            <a:avLst/>
          </a:prstGeom>
          <a:noFill/>
          <a:ln>
            <a:noFill/>
          </a:ln>
        </p:spPr>
      </p:pic>
      <p:sp>
        <p:nvSpPr>
          <p:cNvPr id="4" name="ZoneTexte 3"/>
          <p:cNvSpPr txBox="1"/>
          <p:nvPr/>
        </p:nvSpPr>
        <p:spPr>
          <a:xfrm>
            <a:off x="271080" y="2500536"/>
            <a:ext cx="4071080" cy="2677656"/>
          </a:xfrm>
          <a:prstGeom prst="rect">
            <a:avLst/>
          </a:prstGeom>
          <a:solidFill>
            <a:schemeClr val="bg1">
              <a:lumMod val="75000"/>
            </a:schemeClr>
          </a:solidFill>
        </p:spPr>
        <p:txBody>
          <a:bodyPr wrap="square" rtlCol="0">
            <a:spAutoFit/>
          </a:bodyPr>
          <a:lstStyle/>
          <a:p>
            <a:r>
              <a:rPr lang="fr-CA" sz="2400" dirty="0" smtClean="0"/>
              <a:t>* Ces renseignements sont fondés sur les revenus des associés cadres ASEA en 2014. Il ne s’agit pas d’une garantie de revenu en particulier; les résultats varient selon les individus.</a:t>
            </a:r>
            <a:endParaRPr lang="fr-CA" sz="2400" dirty="0"/>
          </a:p>
        </p:txBody>
      </p:sp>
    </p:spTree>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name="Leveraged Residual Income">
    <p:spTree>
      <p:nvGrpSpPr>
        <p:cNvPr id="1" name=""/>
        <p:cNvGrpSpPr/>
        <p:nvPr/>
      </p:nvGrpSpPr>
      <p:grpSpPr>
        <a:xfrm>
          <a:off x="0" y="0"/>
          <a:ext cx="0" cy="0"/>
          <a:chOff x="0" y="0"/>
          <a:chExt cx="0" cy="0"/>
        </a:xfrm>
      </p:grpSpPr>
      <p:sp>
        <p:nvSpPr>
          <p:cNvPr id="2" name="Shape 901"/>
          <p:cNvSpPr/>
          <p:nvPr/>
        </p:nvSpPr>
        <p:spPr>
          <a:xfrm>
            <a:off x="10523160" y="2452680"/>
            <a:ext cx="2002680" cy="7200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algn="ctr" rtl="0" hangingPunct="0">
              <a:lnSpc>
                <a:spcPct val="80000"/>
              </a:lnSpc>
              <a:spcBef>
                <a:spcPts val="0"/>
              </a:spcBef>
              <a:spcAft>
                <a:spcPts val="0"/>
              </a:spcAft>
              <a:buNone/>
              <a:tabLst/>
            </a:pPr>
            <a:r>
              <a:rPr lang="en-CA" sz="3200" b="0" i="0" u="none" strike="noStrike" kern="1200" spc="0">
                <a:ln>
                  <a:noFill/>
                </a:ln>
                <a:solidFill>
                  <a:srgbClr val="535353"/>
                </a:solidFill>
                <a:latin typeface="Verdana" pitchFamily="18"/>
                <a:ea typeface="Verdana" pitchFamily="2"/>
                <a:cs typeface="Verdana" pitchFamily="2"/>
              </a:rPr>
              <a:t>1 h</a:t>
            </a:r>
          </a:p>
          <a:p>
            <a:pPr marL="0" marR="0" lvl="0" indent="0" algn="ctr" rtl="0" hangingPunct="0">
              <a:lnSpc>
                <a:spcPct val="80000"/>
              </a:lnSpc>
              <a:spcBef>
                <a:spcPts val="0"/>
              </a:spcBef>
              <a:spcAft>
                <a:spcPts val="0"/>
              </a:spcAft>
              <a:buNone/>
              <a:tabLst/>
            </a:pPr>
            <a:endParaRPr lang="en-CA" sz="3200" b="0" i="0" u="none" strike="noStrike" kern="1200" spc="0">
              <a:ln>
                <a:noFill/>
              </a:ln>
              <a:solidFill>
                <a:srgbClr val="535353"/>
              </a:solidFill>
              <a:latin typeface="Verdana" pitchFamily="18"/>
              <a:ea typeface="Verdana" pitchFamily="2"/>
              <a:cs typeface="Verdana" pitchFamily="2"/>
            </a:endParaRPr>
          </a:p>
          <a:p>
            <a:pPr marL="0" marR="0" lvl="0" indent="0" algn="ctr" rtl="0" hangingPunct="0">
              <a:lnSpc>
                <a:spcPct val="80000"/>
              </a:lnSpc>
              <a:spcBef>
                <a:spcPts val="0"/>
              </a:spcBef>
              <a:spcAft>
                <a:spcPts val="0"/>
              </a:spcAft>
              <a:buNone/>
              <a:tabLst/>
            </a:pPr>
            <a:endParaRPr lang="en-CA" sz="3200" b="0" i="0" u="none" strike="noStrike" kern="1200" spc="0">
              <a:ln>
                <a:noFill/>
              </a:ln>
              <a:solidFill>
                <a:srgbClr val="535353"/>
              </a:solidFill>
              <a:latin typeface="Verdana" pitchFamily="18"/>
              <a:ea typeface="Verdana" pitchFamily="2"/>
              <a:cs typeface="Verdana" pitchFamily="2"/>
            </a:endParaRPr>
          </a:p>
          <a:p>
            <a:pPr marL="0" marR="0" lvl="0" indent="0" algn="ctr" rtl="0" hangingPunct="0">
              <a:lnSpc>
                <a:spcPct val="80000"/>
              </a:lnSpc>
              <a:spcBef>
                <a:spcPts val="0"/>
              </a:spcBef>
              <a:spcAft>
                <a:spcPts val="0"/>
              </a:spcAft>
              <a:buNone/>
              <a:tabLst/>
            </a:pPr>
            <a:endParaRPr lang="en-CA" sz="3200" b="0" i="0" u="none" strike="noStrike" kern="1200" spc="0">
              <a:ln>
                <a:noFill/>
              </a:ln>
              <a:solidFill>
                <a:srgbClr val="535353"/>
              </a:solidFill>
              <a:latin typeface="Verdana" pitchFamily="18"/>
              <a:ea typeface="Verdana" pitchFamily="2"/>
              <a:cs typeface="Verdana" pitchFamily="2"/>
            </a:endParaRPr>
          </a:p>
          <a:p>
            <a:pPr marL="0" marR="0" lvl="0" indent="0" algn="ctr" rtl="0" hangingPunct="0">
              <a:lnSpc>
                <a:spcPct val="80000"/>
              </a:lnSpc>
              <a:spcBef>
                <a:spcPts val="0"/>
              </a:spcBef>
              <a:spcAft>
                <a:spcPts val="0"/>
              </a:spcAft>
              <a:buNone/>
              <a:tabLst/>
            </a:pPr>
            <a:r>
              <a:rPr lang="en-CA" sz="3200" b="0" i="0" u="none" strike="noStrike" kern="1200" spc="0">
                <a:ln>
                  <a:noFill/>
                </a:ln>
                <a:solidFill>
                  <a:srgbClr val="535353"/>
                </a:solidFill>
                <a:latin typeface="Verdana" pitchFamily="18"/>
                <a:ea typeface="Verdana" pitchFamily="2"/>
                <a:cs typeface="Verdana" pitchFamily="2"/>
              </a:rPr>
              <a:t>+3 h</a:t>
            </a:r>
          </a:p>
          <a:p>
            <a:pPr marL="0" marR="0" lvl="0" indent="0" algn="ctr" rtl="0" hangingPunct="0">
              <a:lnSpc>
                <a:spcPct val="80000"/>
              </a:lnSpc>
              <a:spcBef>
                <a:spcPts val="0"/>
              </a:spcBef>
              <a:spcAft>
                <a:spcPts val="0"/>
              </a:spcAft>
              <a:buNone/>
              <a:tabLst/>
            </a:pPr>
            <a:endParaRPr lang="en-CA" sz="3200" b="0" i="0" u="none" strike="noStrike" kern="1200" spc="0">
              <a:ln>
                <a:noFill/>
              </a:ln>
              <a:solidFill>
                <a:srgbClr val="535353"/>
              </a:solidFill>
              <a:latin typeface="Verdana" pitchFamily="18"/>
              <a:ea typeface="Verdana" pitchFamily="2"/>
              <a:cs typeface="Verdana" pitchFamily="2"/>
            </a:endParaRPr>
          </a:p>
          <a:p>
            <a:pPr marL="0" marR="0" lvl="0" indent="0" algn="ctr" rtl="0" hangingPunct="0">
              <a:lnSpc>
                <a:spcPct val="80000"/>
              </a:lnSpc>
              <a:spcBef>
                <a:spcPts val="0"/>
              </a:spcBef>
              <a:spcAft>
                <a:spcPts val="0"/>
              </a:spcAft>
              <a:buNone/>
              <a:tabLst/>
            </a:pPr>
            <a:endParaRPr lang="en-CA" sz="3200" b="0" i="0" u="none" strike="noStrike" kern="1200" spc="0">
              <a:ln>
                <a:noFill/>
              </a:ln>
              <a:solidFill>
                <a:srgbClr val="535353"/>
              </a:solidFill>
              <a:latin typeface="Verdana" pitchFamily="18"/>
              <a:ea typeface="Verdana" pitchFamily="2"/>
              <a:cs typeface="Verdana" pitchFamily="2"/>
            </a:endParaRPr>
          </a:p>
          <a:p>
            <a:pPr marL="0" marR="0" lvl="0" indent="0" algn="ctr" rtl="0" hangingPunct="0">
              <a:lnSpc>
                <a:spcPct val="80000"/>
              </a:lnSpc>
              <a:spcBef>
                <a:spcPts val="0"/>
              </a:spcBef>
              <a:spcAft>
                <a:spcPts val="0"/>
              </a:spcAft>
              <a:buNone/>
              <a:tabLst/>
            </a:pPr>
            <a:endParaRPr lang="en-CA" sz="3200" b="0" i="0" u="none" strike="noStrike" kern="1200" spc="0">
              <a:ln>
                <a:noFill/>
              </a:ln>
              <a:solidFill>
                <a:srgbClr val="535353"/>
              </a:solidFill>
              <a:latin typeface="Verdana" pitchFamily="18"/>
              <a:ea typeface="Verdana" pitchFamily="2"/>
              <a:cs typeface="Verdana" pitchFamily="2"/>
            </a:endParaRPr>
          </a:p>
          <a:p>
            <a:pPr marL="0" marR="0" lvl="0" indent="0" algn="ctr" rtl="0" hangingPunct="0">
              <a:lnSpc>
                <a:spcPct val="80000"/>
              </a:lnSpc>
              <a:spcBef>
                <a:spcPts val="0"/>
              </a:spcBef>
              <a:spcAft>
                <a:spcPts val="0"/>
              </a:spcAft>
              <a:buNone/>
              <a:tabLst/>
            </a:pPr>
            <a:r>
              <a:rPr lang="en-CA" sz="3200" b="0" i="0" u="none" strike="noStrike" kern="1200" spc="0">
                <a:ln>
                  <a:noFill/>
                </a:ln>
                <a:solidFill>
                  <a:srgbClr val="535353"/>
                </a:solidFill>
                <a:latin typeface="Verdana" pitchFamily="18"/>
                <a:ea typeface="Verdana" pitchFamily="2"/>
                <a:cs typeface="Verdana" pitchFamily="2"/>
              </a:rPr>
              <a:t>+9 h</a:t>
            </a:r>
          </a:p>
          <a:p>
            <a:pPr marL="0" marR="0" lvl="0" indent="0" algn="ctr" rtl="0" hangingPunct="0">
              <a:lnSpc>
                <a:spcPct val="80000"/>
              </a:lnSpc>
              <a:spcBef>
                <a:spcPts val="0"/>
              </a:spcBef>
              <a:spcAft>
                <a:spcPts val="0"/>
              </a:spcAft>
              <a:buNone/>
              <a:tabLst/>
            </a:pPr>
            <a:endParaRPr lang="en-CA" sz="3200" b="0" i="0" u="none" strike="noStrike" kern="1200" spc="0">
              <a:ln>
                <a:noFill/>
              </a:ln>
              <a:solidFill>
                <a:srgbClr val="535353"/>
              </a:solidFill>
              <a:latin typeface="Verdana" pitchFamily="18"/>
              <a:ea typeface="Verdana" pitchFamily="2"/>
              <a:cs typeface="Verdana" pitchFamily="2"/>
            </a:endParaRPr>
          </a:p>
          <a:p>
            <a:pPr marL="0" marR="0" lvl="0" indent="0" algn="ctr" rtl="0" hangingPunct="0">
              <a:lnSpc>
                <a:spcPct val="80000"/>
              </a:lnSpc>
              <a:spcBef>
                <a:spcPts val="0"/>
              </a:spcBef>
              <a:spcAft>
                <a:spcPts val="0"/>
              </a:spcAft>
              <a:buNone/>
              <a:tabLst/>
            </a:pPr>
            <a:endParaRPr lang="en-CA" sz="100" b="0" i="0" u="none" strike="noStrike" kern="1200" spc="0">
              <a:ln>
                <a:noFill/>
              </a:ln>
              <a:solidFill>
                <a:srgbClr val="535353"/>
              </a:solidFill>
              <a:latin typeface="Verdana" pitchFamily="18"/>
              <a:ea typeface="Verdana" pitchFamily="2"/>
              <a:cs typeface="Verdana" pitchFamily="2"/>
            </a:endParaRPr>
          </a:p>
          <a:p>
            <a:pPr marL="0" marR="0" lvl="0" indent="0" algn="ctr" rtl="0" hangingPunct="0">
              <a:lnSpc>
                <a:spcPct val="80000"/>
              </a:lnSpc>
              <a:spcBef>
                <a:spcPts val="0"/>
              </a:spcBef>
              <a:spcAft>
                <a:spcPts val="0"/>
              </a:spcAft>
              <a:buNone/>
              <a:tabLst/>
            </a:pPr>
            <a:endParaRPr lang="en-CA" sz="3200" b="0" i="0" u="none" strike="noStrike" kern="1200" spc="0">
              <a:ln>
                <a:noFill/>
              </a:ln>
              <a:solidFill>
                <a:srgbClr val="535353"/>
              </a:solidFill>
              <a:latin typeface="Verdana" pitchFamily="18"/>
              <a:ea typeface="Verdana" pitchFamily="2"/>
              <a:cs typeface="Verdana" pitchFamily="2"/>
            </a:endParaRPr>
          </a:p>
          <a:p>
            <a:pPr marL="0" marR="0" lvl="0" indent="0" algn="ctr" rtl="0" hangingPunct="0">
              <a:lnSpc>
                <a:spcPct val="80000"/>
              </a:lnSpc>
              <a:spcBef>
                <a:spcPts val="0"/>
              </a:spcBef>
              <a:spcAft>
                <a:spcPts val="0"/>
              </a:spcAft>
              <a:buNone/>
              <a:tabLst/>
            </a:pPr>
            <a:r>
              <a:rPr lang="en-CA" sz="3200" b="0" i="0" u="sng" strike="noStrike" kern="1200" spc="0">
                <a:ln>
                  <a:noFill/>
                </a:ln>
                <a:solidFill>
                  <a:srgbClr val="535353"/>
                </a:solidFill>
                <a:uFill>
                  <a:solidFill>
                    <a:srgbClr val="9B9B9B"/>
                  </a:solidFill>
                </a:uFill>
                <a:latin typeface="Verdana" pitchFamily="18"/>
                <a:ea typeface="Verdana" pitchFamily="2"/>
                <a:cs typeface="Verdana" pitchFamily="2"/>
              </a:rPr>
              <a:t>+27 h</a:t>
            </a:r>
          </a:p>
          <a:p>
            <a:pPr marL="0" marR="0" lvl="0" indent="0" algn="ctr" rtl="0" hangingPunct="0">
              <a:lnSpc>
                <a:spcPct val="80000"/>
              </a:lnSpc>
              <a:spcBef>
                <a:spcPts val="0"/>
              </a:spcBef>
              <a:spcAft>
                <a:spcPts val="0"/>
              </a:spcAft>
              <a:buNone/>
              <a:tabLst/>
            </a:pPr>
            <a:endParaRPr lang="en-CA" sz="3200" b="0" i="0" u="sng" strike="noStrike" kern="1200" spc="0">
              <a:ln>
                <a:noFill/>
              </a:ln>
              <a:solidFill>
                <a:srgbClr val="535353"/>
              </a:solidFill>
              <a:uFill>
                <a:solidFill>
                  <a:srgbClr val="9B9B9B"/>
                </a:solidFill>
              </a:uFill>
              <a:latin typeface="Verdana" pitchFamily="18"/>
              <a:ea typeface="Verdana" pitchFamily="2"/>
              <a:cs typeface="Verdana" pitchFamily="2"/>
            </a:endParaRPr>
          </a:p>
          <a:p>
            <a:pPr marL="0" marR="0" lvl="0" indent="0" algn="ctr" rtl="0" hangingPunct="0">
              <a:lnSpc>
                <a:spcPct val="80000"/>
              </a:lnSpc>
              <a:spcBef>
                <a:spcPts val="0"/>
              </a:spcBef>
              <a:spcAft>
                <a:spcPts val="0"/>
              </a:spcAft>
              <a:buNone/>
              <a:tabLst/>
            </a:pPr>
            <a:r>
              <a:rPr lang="en-CA" sz="3200" b="0" i="0" u="none" strike="noStrike" kern="1200" spc="0">
                <a:ln>
                  <a:noFill/>
                </a:ln>
                <a:solidFill>
                  <a:srgbClr val="535353"/>
                </a:solidFill>
                <a:latin typeface="Verdana" pitchFamily="18"/>
                <a:ea typeface="Verdana" pitchFamily="2"/>
                <a:cs typeface="Verdana" pitchFamily="2"/>
              </a:rPr>
              <a:t>Soyez PAYÉ pour </a:t>
            </a:r>
            <a:r>
              <a:rPr lang="en-CA" sz="3200" b="1" i="0" u="none" strike="noStrike" kern="1200" spc="0">
                <a:ln>
                  <a:noFill/>
                </a:ln>
                <a:solidFill>
                  <a:srgbClr val="535353"/>
                </a:solidFill>
                <a:latin typeface="Verdana" pitchFamily="18"/>
                <a:ea typeface="Verdana" pitchFamily="2"/>
                <a:cs typeface="Verdana" pitchFamily="2"/>
              </a:rPr>
              <a:t>40 h</a:t>
            </a:r>
          </a:p>
        </p:txBody>
      </p:sp>
      <p:sp>
        <p:nvSpPr>
          <p:cNvPr id="3" name="Shape 902"/>
          <p:cNvSpPr/>
          <p:nvPr/>
        </p:nvSpPr>
        <p:spPr>
          <a:xfrm>
            <a:off x="146520" y="8296560"/>
            <a:ext cx="12052799" cy="1066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50760" tIns="50760" rIns="50760" bIns="50760" anchor="ctr" anchorCtr="0" compatLnSpc="0"/>
          <a:lstStyle/>
          <a:p>
            <a:pPr marL="0" marR="0" lvl="0" indent="0" algn="ctr" rtl="0" hangingPunct="0">
              <a:lnSpc>
                <a:spcPct val="100000"/>
              </a:lnSpc>
              <a:spcBef>
                <a:spcPts val="0"/>
              </a:spcBef>
              <a:spcAft>
                <a:spcPts val="0"/>
              </a:spcAft>
              <a:buNone/>
              <a:tabLst>
                <a:tab pos="380880" algn="l"/>
                <a:tab pos="762120" algn="l"/>
                <a:tab pos="1143000" algn="l"/>
                <a:tab pos="1511279" algn="l"/>
                <a:tab pos="1892160" algn="l"/>
                <a:tab pos="2273400" algn="l"/>
                <a:tab pos="2654280" algn="l"/>
                <a:tab pos="3035159" algn="l"/>
                <a:tab pos="3416400" algn="l"/>
                <a:tab pos="3797279" algn="l"/>
                <a:tab pos="4178160" algn="l"/>
                <a:tab pos="4546440" algn="l"/>
              </a:tabLst>
            </a:pPr>
            <a:r>
              <a:rPr lang="en-CA" sz="5400" b="0" i="0" u="none" strike="noStrike" kern="1200" spc="0">
                <a:ln>
                  <a:noFill/>
                </a:ln>
                <a:solidFill>
                  <a:srgbClr val="535353"/>
                </a:solidFill>
                <a:latin typeface="Palatino" pitchFamily="18"/>
                <a:ea typeface="Palatino" pitchFamily="2"/>
                <a:cs typeface="Palatino" pitchFamily="2"/>
              </a:rPr>
              <a:t>Créez une ÉQUIPE!</a:t>
            </a:r>
          </a:p>
        </p:txBody>
      </p:sp>
      <p:grpSp>
        <p:nvGrpSpPr>
          <p:cNvPr id="4" name="Group 993"/>
          <p:cNvGrpSpPr/>
          <p:nvPr/>
        </p:nvGrpSpPr>
        <p:grpSpPr>
          <a:xfrm>
            <a:off x="734400" y="2140200"/>
            <a:ext cx="9416880" cy="5739839"/>
            <a:chOff x="734400" y="2140200"/>
            <a:chExt cx="9416880" cy="5739839"/>
          </a:xfrm>
        </p:grpSpPr>
        <p:grpSp>
          <p:nvGrpSpPr>
            <p:cNvPr id="5" name="Group 905"/>
            <p:cNvGrpSpPr/>
            <p:nvPr/>
          </p:nvGrpSpPr>
          <p:grpSpPr>
            <a:xfrm>
              <a:off x="4630942" y="2140200"/>
              <a:ext cx="2040839" cy="1698480"/>
              <a:chOff x="4630942" y="2140200"/>
              <a:chExt cx="2040839" cy="1698480"/>
            </a:xfrm>
          </p:grpSpPr>
          <p:pic>
            <p:nvPicPr>
              <p:cNvPr id="6" name="iStock_blank sign 2598785XSmall.jpg"/>
              <p:cNvPicPr>
                <a:picLocks noChangeAspect="1"/>
              </p:cNvPicPr>
              <p:nvPr/>
            </p:nvPicPr>
            <p:blipFill>
              <a:blip r:embed="rId3">
                <a:lum/>
                <a:alphaModFix/>
              </a:blip>
              <a:srcRect/>
              <a:stretch>
                <a:fillRect/>
              </a:stretch>
            </p:blipFill>
            <p:spPr>
              <a:xfrm>
                <a:off x="4839480" y="2140200"/>
                <a:ext cx="1449719" cy="1698480"/>
              </a:xfrm>
              <a:prstGeom prst="rect">
                <a:avLst/>
              </a:prstGeom>
              <a:noFill/>
              <a:ln>
                <a:noFill/>
              </a:ln>
            </p:spPr>
          </p:pic>
          <p:sp>
            <p:nvSpPr>
              <p:cNvPr id="7" name="Shape 904"/>
              <p:cNvSpPr/>
              <p:nvPr/>
            </p:nvSpPr>
            <p:spPr>
              <a:xfrm rot="479400">
                <a:off x="4630942" y="2225949"/>
                <a:ext cx="2040839" cy="578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2000" b="0" i="0" u="none" strike="noStrike" kern="1200" spc="0">
                    <a:ln>
                      <a:noFill/>
                    </a:ln>
                    <a:solidFill>
                      <a:srgbClr val="000000"/>
                    </a:solidFill>
                    <a:latin typeface="Verdana" pitchFamily="18"/>
                    <a:ea typeface="Verdana" pitchFamily="2"/>
                    <a:cs typeface="Verdana" pitchFamily="2"/>
                  </a:rPr>
                  <a:t>Vous</a:t>
                </a:r>
              </a:p>
              <a:p>
                <a:pPr marL="0" marR="0" lvl="0" indent="0" rtl="0" hangingPunct="0">
                  <a:lnSpc>
                    <a:spcPct val="80000"/>
                  </a:lnSpc>
                  <a:spcBef>
                    <a:spcPts val="0"/>
                  </a:spcBef>
                  <a:spcAft>
                    <a:spcPts val="0"/>
                  </a:spcAft>
                  <a:buNone/>
                  <a:tabLst/>
                </a:pPr>
                <a:r>
                  <a:rPr lang="en-CA" sz="2000" b="0" i="0" u="none" strike="noStrike" kern="1200" spc="0">
                    <a:ln>
                      <a:noFill/>
                    </a:ln>
                    <a:solidFill>
                      <a:srgbClr val="000000"/>
                    </a:solidFill>
                    <a:latin typeface="Verdana" pitchFamily="18"/>
                    <a:ea typeface="Verdana" pitchFamily="2"/>
                    <a:cs typeface="Verdana" pitchFamily="2"/>
                  </a:rPr>
                  <a:t>une heure</a:t>
                </a:r>
              </a:p>
            </p:txBody>
          </p:sp>
        </p:grpSp>
        <p:grpSp>
          <p:nvGrpSpPr>
            <p:cNvPr id="8" name="Group 912"/>
            <p:cNvGrpSpPr/>
            <p:nvPr/>
          </p:nvGrpSpPr>
          <p:grpSpPr>
            <a:xfrm>
              <a:off x="1910802" y="4031999"/>
              <a:ext cx="6950276" cy="1546200"/>
              <a:chOff x="1910802" y="4031999"/>
              <a:chExt cx="6950276" cy="1546200"/>
            </a:xfrm>
          </p:grpSpPr>
          <p:pic>
            <p:nvPicPr>
              <p:cNvPr id="9" name="iStock_blank sign 2598785XSmall.jpg"/>
              <p:cNvPicPr>
                <a:picLocks noChangeAspect="1"/>
              </p:cNvPicPr>
              <p:nvPr/>
            </p:nvPicPr>
            <p:blipFill>
              <a:blip r:embed="rId4">
                <a:lum/>
                <a:alphaModFix/>
              </a:blip>
              <a:srcRect/>
              <a:stretch>
                <a:fillRect/>
              </a:stretch>
            </p:blipFill>
            <p:spPr>
              <a:xfrm>
                <a:off x="2148840" y="4092480"/>
                <a:ext cx="1234440" cy="1485719"/>
              </a:xfrm>
              <a:prstGeom prst="rect">
                <a:avLst/>
              </a:prstGeom>
              <a:noFill/>
              <a:ln>
                <a:noFill/>
              </a:ln>
            </p:spPr>
          </p:pic>
          <p:sp>
            <p:nvSpPr>
              <p:cNvPr id="10" name="Shape 907"/>
              <p:cNvSpPr/>
              <p:nvPr/>
            </p:nvSpPr>
            <p:spPr>
              <a:xfrm rot="479400">
                <a:off x="1910802" y="4104593"/>
                <a:ext cx="1737719" cy="506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1800" b="0" i="0" u="none" strike="noStrike" kern="1200" spc="0">
                    <a:ln>
                      <a:noFill/>
                    </a:ln>
                    <a:solidFill>
                      <a:srgbClr val="000000"/>
                    </a:solidFill>
                    <a:latin typeface="Verdana" pitchFamily="18"/>
                    <a:ea typeface="Verdana" pitchFamily="2"/>
                    <a:cs typeface="Verdana" pitchFamily="2"/>
                  </a:rPr>
                  <a:t>Jack</a:t>
                </a:r>
              </a:p>
              <a:p>
                <a:pPr marL="0" marR="0" lvl="0" indent="0" rtl="0" hangingPunct="0">
                  <a:lnSpc>
                    <a:spcPct val="80000"/>
                  </a:lnSpc>
                  <a:spcBef>
                    <a:spcPts val="0"/>
                  </a:spcBef>
                  <a:spcAft>
                    <a:spcPts val="0"/>
                  </a:spcAft>
                  <a:buNone/>
                  <a:tabLst/>
                </a:pPr>
                <a:r>
                  <a:rPr lang="en-CA" sz="1800" b="0" i="0" u="none" strike="noStrike" kern="1200" spc="0">
                    <a:ln>
                      <a:noFill/>
                    </a:ln>
                    <a:solidFill>
                      <a:srgbClr val="000000"/>
                    </a:solidFill>
                    <a:latin typeface="Verdana" pitchFamily="18"/>
                    <a:ea typeface="Verdana" pitchFamily="2"/>
                    <a:cs typeface="Verdana" pitchFamily="2"/>
                  </a:rPr>
                  <a:t>une heure</a:t>
                </a:r>
              </a:p>
            </p:txBody>
          </p:sp>
          <p:pic>
            <p:nvPicPr>
              <p:cNvPr id="11" name="iStock_blank sign 2598785XSmall.jpg"/>
              <p:cNvPicPr>
                <a:picLocks noChangeAspect="1"/>
              </p:cNvPicPr>
              <p:nvPr/>
            </p:nvPicPr>
            <p:blipFill>
              <a:blip r:embed="rId4">
                <a:lum/>
                <a:alphaModFix/>
              </a:blip>
              <a:srcRect/>
              <a:stretch>
                <a:fillRect/>
              </a:stretch>
            </p:blipFill>
            <p:spPr>
              <a:xfrm>
                <a:off x="4829760" y="4031999"/>
                <a:ext cx="1235159" cy="1485719"/>
              </a:xfrm>
              <a:prstGeom prst="rect">
                <a:avLst/>
              </a:prstGeom>
              <a:noFill/>
              <a:ln>
                <a:noFill/>
              </a:ln>
            </p:spPr>
          </p:pic>
          <p:sp>
            <p:nvSpPr>
              <p:cNvPr id="12" name="Shape 909"/>
              <p:cNvSpPr/>
              <p:nvPr/>
            </p:nvSpPr>
            <p:spPr>
              <a:xfrm rot="543600">
                <a:off x="4453600" y="4385618"/>
                <a:ext cx="1737719" cy="506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1800" b="0" i="0" u="none" strike="noStrike" kern="1200" spc="0">
                    <a:ln>
                      <a:noFill/>
                    </a:ln>
                    <a:solidFill>
                      <a:srgbClr val="000000"/>
                    </a:solidFill>
                    <a:latin typeface="Verdana" pitchFamily="18"/>
                    <a:ea typeface="Verdana" pitchFamily="2"/>
                    <a:cs typeface="Verdana" pitchFamily="2"/>
                  </a:rPr>
                  <a:t>Jill</a:t>
                </a:r>
              </a:p>
              <a:p>
                <a:pPr marL="0" marR="0" lvl="0" indent="0" rtl="0" hangingPunct="0">
                  <a:lnSpc>
                    <a:spcPct val="80000"/>
                  </a:lnSpc>
                  <a:spcBef>
                    <a:spcPts val="0"/>
                  </a:spcBef>
                  <a:spcAft>
                    <a:spcPts val="0"/>
                  </a:spcAft>
                  <a:buNone/>
                  <a:tabLst/>
                </a:pPr>
                <a:r>
                  <a:rPr lang="en-CA" sz="1800" b="0" i="0" u="none" strike="noStrike" kern="1200" spc="0">
                    <a:ln>
                      <a:noFill/>
                    </a:ln>
                    <a:solidFill>
                      <a:srgbClr val="000000"/>
                    </a:solidFill>
                    <a:latin typeface="Verdana" pitchFamily="18"/>
                    <a:ea typeface="Verdana" pitchFamily="2"/>
                    <a:cs typeface="Verdana" pitchFamily="2"/>
                  </a:rPr>
                  <a:t>une heure</a:t>
                </a:r>
              </a:p>
            </p:txBody>
          </p:sp>
          <p:pic>
            <p:nvPicPr>
              <p:cNvPr id="13" name="iStock_blank sign 2598785XSmall.jpg"/>
              <p:cNvPicPr>
                <a:picLocks noChangeAspect="1"/>
              </p:cNvPicPr>
              <p:nvPr/>
            </p:nvPicPr>
            <p:blipFill>
              <a:blip r:embed="rId4">
                <a:lum/>
                <a:alphaModFix/>
              </a:blip>
              <a:srcRect/>
              <a:stretch>
                <a:fillRect/>
              </a:stretch>
            </p:blipFill>
            <p:spPr>
              <a:xfrm>
                <a:off x="7499520" y="4056120"/>
                <a:ext cx="1235159" cy="1485719"/>
              </a:xfrm>
              <a:prstGeom prst="rect">
                <a:avLst/>
              </a:prstGeom>
              <a:noFill/>
              <a:ln>
                <a:noFill/>
              </a:ln>
            </p:spPr>
          </p:pic>
          <p:sp>
            <p:nvSpPr>
              <p:cNvPr id="14" name="Shape 911"/>
              <p:cNvSpPr/>
              <p:nvPr/>
            </p:nvSpPr>
            <p:spPr>
              <a:xfrm rot="543600">
                <a:off x="7123359" y="4409738"/>
                <a:ext cx="1737719" cy="506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1800" b="0" i="0" u="none" strike="noStrike" kern="1200" spc="0">
                    <a:ln>
                      <a:noFill/>
                    </a:ln>
                    <a:solidFill>
                      <a:srgbClr val="000000"/>
                    </a:solidFill>
                    <a:latin typeface="Verdana" pitchFamily="18"/>
                    <a:ea typeface="Verdana" pitchFamily="2"/>
                    <a:cs typeface="Verdana" pitchFamily="2"/>
                  </a:rPr>
                  <a:t>Joe</a:t>
                </a:r>
              </a:p>
              <a:p>
                <a:pPr marL="0" marR="0" lvl="0" indent="0" rtl="0" hangingPunct="0">
                  <a:lnSpc>
                    <a:spcPct val="80000"/>
                  </a:lnSpc>
                  <a:spcBef>
                    <a:spcPts val="0"/>
                  </a:spcBef>
                  <a:spcAft>
                    <a:spcPts val="0"/>
                  </a:spcAft>
                  <a:buNone/>
                  <a:tabLst/>
                </a:pPr>
                <a:r>
                  <a:rPr lang="en-CA" sz="1800" b="0" i="0" u="none" strike="noStrike" kern="1200" spc="0">
                    <a:ln>
                      <a:noFill/>
                    </a:ln>
                    <a:solidFill>
                      <a:srgbClr val="000000"/>
                    </a:solidFill>
                    <a:latin typeface="Verdana" pitchFamily="18"/>
                    <a:ea typeface="Verdana" pitchFamily="2"/>
                    <a:cs typeface="Verdana" pitchFamily="2"/>
                  </a:rPr>
                  <a:t>une heure</a:t>
                </a:r>
              </a:p>
            </p:txBody>
          </p:sp>
        </p:grpSp>
        <p:grpSp>
          <p:nvGrpSpPr>
            <p:cNvPr id="15" name="Group 934"/>
            <p:cNvGrpSpPr/>
            <p:nvPr/>
          </p:nvGrpSpPr>
          <p:grpSpPr>
            <a:xfrm>
              <a:off x="1456235" y="6014135"/>
              <a:ext cx="7655832" cy="832344"/>
              <a:chOff x="1456235" y="6014135"/>
              <a:chExt cx="7655832" cy="832344"/>
            </a:xfrm>
          </p:grpSpPr>
          <p:grpSp>
            <p:nvGrpSpPr>
              <p:cNvPr id="16" name="Group 919"/>
              <p:cNvGrpSpPr/>
              <p:nvPr/>
            </p:nvGrpSpPr>
            <p:grpSpPr>
              <a:xfrm>
                <a:off x="1456235" y="6014135"/>
                <a:ext cx="2165112" cy="832344"/>
                <a:chOff x="1456235" y="6014135"/>
                <a:chExt cx="2165112" cy="832344"/>
              </a:xfrm>
            </p:grpSpPr>
            <p:pic>
              <p:nvPicPr>
                <p:cNvPr id="17" name="iStock_blank sign 2598785XSmall.jpg"/>
                <p:cNvPicPr>
                  <a:picLocks noChangeAspect="1"/>
                </p:cNvPicPr>
                <p:nvPr/>
              </p:nvPicPr>
              <p:blipFill>
                <a:blip r:embed="rId5">
                  <a:lum/>
                  <a:alphaModFix/>
                </a:blip>
                <a:srcRect/>
                <a:stretch>
                  <a:fillRect/>
                </a:stretch>
              </p:blipFill>
              <p:spPr>
                <a:xfrm>
                  <a:off x="1588680" y="6020999"/>
                  <a:ext cx="661320" cy="825480"/>
                </a:xfrm>
                <a:prstGeom prst="rect">
                  <a:avLst/>
                </a:prstGeom>
                <a:noFill/>
                <a:ln>
                  <a:noFill/>
                </a:ln>
              </p:spPr>
            </p:pic>
            <p:sp>
              <p:nvSpPr>
                <p:cNvPr id="18" name="Shape 914"/>
                <p:cNvSpPr/>
                <p:nvPr/>
              </p:nvSpPr>
              <p:spPr>
                <a:xfrm rot="479400">
                  <a:off x="1456235" y="6014135"/>
                  <a:ext cx="930960" cy="281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1800" b="0" i="0" u="none" strike="noStrike" kern="1200" spc="0">
                      <a:ln>
                        <a:noFill/>
                      </a:ln>
                      <a:solidFill>
                        <a:srgbClr val="000000"/>
                      </a:solidFill>
                      <a:latin typeface="Verdana" pitchFamily="18"/>
                      <a:ea typeface="Verdana" pitchFamily="2"/>
                      <a:cs typeface="Verdana" pitchFamily="2"/>
                    </a:rPr>
                    <a:t>Une</a:t>
                  </a:r>
                </a:p>
              </p:txBody>
            </p:sp>
            <p:pic>
              <p:nvPicPr>
                <p:cNvPr id="19" name="iStock_blank sign 2598785XSmall.jpg"/>
                <p:cNvPicPr>
                  <a:picLocks noChangeAspect="1"/>
                </p:cNvPicPr>
                <p:nvPr/>
              </p:nvPicPr>
              <p:blipFill>
                <a:blip r:embed="rId5">
                  <a:lum/>
                  <a:alphaModFix/>
                </a:blip>
                <a:srcRect/>
                <a:stretch>
                  <a:fillRect/>
                </a:stretch>
              </p:blipFill>
              <p:spPr>
                <a:xfrm>
                  <a:off x="2212560" y="6020999"/>
                  <a:ext cx="661320" cy="825480"/>
                </a:xfrm>
                <a:prstGeom prst="rect">
                  <a:avLst/>
                </a:prstGeom>
                <a:noFill/>
                <a:ln>
                  <a:noFill/>
                </a:ln>
              </p:spPr>
            </p:pic>
            <p:sp>
              <p:nvSpPr>
                <p:cNvPr id="20" name="Shape 916"/>
                <p:cNvSpPr/>
                <p:nvPr/>
              </p:nvSpPr>
              <p:spPr>
                <a:xfrm rot="479400">
                  <a:off x="2127996" y="6064895"/>
                  <a:ext cx="930960" cy="281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1800" b="0" i="0" u="none" strike="noStrike" kern="1200" spc="0">
                      <a:ln>
                        <a:noFill/>
                      </a:ln>
                      <a:solidFill>
                        <a:srgbClr val="000000"/>
                      </a:solidFill>
                      <a:latin typeface="Verdana" pitchFamily="18"/>
                      <a:ea typeface="Verdana" pitchFamily="2"/>
                      <a:cs typeface="Verdana" pitchFamily="2"/>
                    </a:rPr>
                    <a:t>Une</a:t>
                  </a:r>
                </a:p>
              </p:txBody>
            </p:sp>
            <p:pic>
              <p:nvPicPr>
                <p:cNvPr id="21" name="iStock_blank sign 2598785XSmall.jpg"/>
                <p:cNvPicPr>
                  <a:picLocks noChangeAspect="1"/>
                </p:cNvPicPr>
                <p:nvPr/>
              </p:nvPicPr>
              <p:blipFill>
                <a:blip r:embed="rId5">
                  <a:lum/>
                  <a:alphaModFix/>
                </a:blip>
                <a:srcRect/>
                <a:stretch>
                  <a:fillRect/>
                </a:stretch>
              </p:blipFill>
              <p:spPr>
                <a:xfrm>
                  <a:off x="2869200" y="6020999"/>
                  <a:ext cx="662040" cy="825480"/>
                </a:xfrm>
                <a:prstGeom prst="rect">
                  <a:avLst/>
                </a:prstGeom>
                <a:noFill/>
                <a:ln>
                  <a:noFill/>
                </a:ln>
              </p:spPr>
            </p:pic>
            <p:sp>
              <p:nvSpPr>
                <p:cNvPr id="22" name="Shape 918"/>
                <p:cNvSpPr/>
                <p:nvPr/>
              </p:nvSpPr>
              <p:spPr>
                <a:xfrm rot="543600">
                  <a:off x="2690387" y="6171021"/>
                  <a:ext cx="930960" cy="281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1800" b="0" i="0" u="none" strike="noStrike" kern="1200" spc="0">
                      <a:ln>
                        <a:noFill/>
                      </a:ln>
                      <a:solidFill>
                        <a:srgbClr val="000000"/>
                      </a:solidFill>
                      <a:latin typeface="Verdana" pitchFamily="18"/>
                      <a:ea typeface="Verdana" pitchFamily="2"/>
                      <a:cs typeface="Verdana" pitchFamily="2"/>
                    </a:rPr>
                    <a:t>Une</a:t>
                  </a:r>
                </a:p>
              </p:txBody>
            </p:sp>
          </p:grpSp>
          <p:grpSp>
            <p:nvGrpSpPr>
              <p:cNvPr id="23" name="Group 926"/>
              <p:cNvGrpSpPr/>
              <p:nvPr/>
            </p:nvGrpSpPr>
            <p:grpSpPr>
              <a:xfrm>
                <a:off x="4291956" y="6014135"/>
                <a:ext cx="2165111" cy="832344"/>
                <a:chOff x="4291956" y="6014135"/>
                <a:chExt cx="2165111" cy="832344"/>
              </a:xfrm>
            </p:grpSpPr>
            <p:pic>
              <p:nvPicPr>
                <p:cNvPr id="24" name="iStock_blank sign 2598785XSmall.jpg"/>
                <p:cNvPicPr>
                  <a:picLocks noChangeAspect="1"/>
                </p:cNvPicPr>
                <p:nvPr/>
              </p:nvPicPr>
              <p:blipFill>
                <a:blip r:embed="rId5">
                  <a:lum/>
                  <a:alphaModFix/>
                </a:blip>
                <a:srcRect/>
                <a:stretch>
                  <a:fillRect/>
                </a:stretch>
              </p:blipFill>
              <p:spPr>
                <a:xfrm>
                  <a:off x="4424759" y="6020999"/>
                  <a:ext cx="661320" cy="825480"/>
                </a:xfrm>
                <a:prstGeom prst="rect">
                  <a:avLst/>
                </a:prstGeom>
                <a:noFill/>
                <a:ln>
                  <a:noFill/>
                </a:ln>
              </p:spPr>
            </p:pic>
            <p:sp>
              <p:nvSpPr>
                <p:cNvPr id="25" name="Shape 921"/>
                <p:cNvSpPr/>
                <p:nvPr/>
              </p:nvSpPr>
              <p:spPr>
                <a:xfrm rot="479400">
                  <a:off x="4291956" y="6014135"/>
                  <a:ext cx="930960" cy="281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1800" b="0" i="0" u="none" strike="noStrike" kern="1200" spc="0">
                      <a:ln>
                        <a:noFill/>
                      </a:ln>
                      <a:solidFill>
                        <a:srgbClr val="000000"/>
                      </a:solidFill>
                      <a:latin typeface="Verdana" pitchFamily="18"/>
                      <a:ea typeface="Verdana" pitchFamily="2"/>
                      <a:cs typeface="Verdana" pitchFamily="2"/>
                    </a:rPr>
                    <a:t>Une</a:t>
                  </a:r>
                </a:p>
              </p:txBody>
            </p:sp>
            <p:pic>
              <p:nvPicPr>
                <p:cNvPr id="26" name="iStock_blank sign 2598785XSmall.jpg"/>
                <p:cNvPicPr>
                  <a:picLocks noChangeAspect="1"/>
                </p:cNvPicPr>
                <p:nvPr/>
              </p:nvPicPr>
              <p:blipFill>
                <a:blip r:embed="rId5">
                  <a:lum/>
                  <a:alphaModFix/>
                </a:blip>
                <a:srcRect/>
                <a:stretch>
                  <a:fillRect/>
                </a:stretch>
              </p:blipFill>
              <p:spPr>
                <a:xfrm>
                  <a:off x="5048280" y="6020999"/>
                  <a:ext cx="661320" cy="825480"/>
                </a:xfrm>
                <a:prstGeom prst="rect">
                  <a:avLst/>
                </a:prstGeom>
                <a:noFill/>
                <a:ln>
                  <a:noFill/>
                </a:ln>
              </p:spPr>
            </p:pic>
            <p:sp>
              <p:nvSpPr>
                <p:cNvPr id="27" name="Shape 923"/>
                <p:cNvSpPr/>
                <p:nvPr/>
              </p:nvSpPr>
              <p:spPr>
                <a:xfrm rot="479400">
                  <a:off x="4963716" y="6064895"/>
                  <a:ext cx="930960" cy="281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1800" b="0" i="0" u="none" strike="noStrike" kern="1200" spc="0">
                      <a:ln>
                        <a:noFill/>
                      </a:ln>
                      <a:solidFill>
                        <a:srgbClr val="000000"/>
                      </a:solidFill>
                      <a:latin typeface="Verdana" pitchFamily="18"/>
                      <a:ea typeface="Verdana" pitchFamily="2"/>
                      <a:cs typeface="Verdana" pitchFamily="2"/>
                    </a:rPr>
                    <a:t>Une</a:t>
                  </a:r>
                </a:p>
              </p:txBody>
            </p:sp>
            <p:pic>
              <p:nvPicPr>
                <p:cNvPr id="28" name="iStock_blank sign 2598785XSmall.jpg"/>
                <p:cNvPicPr>
                  <a:picLocks noChangeAspect="1"/>
                </p:cNvPicPr>
                <p:nvPr/>
              </p:nvPicPr>
              <p:blipFill>
                <a:blip r:embed="rId5">
                  <a:lum/>
                  <a:alphaModFix/>
                </a:blip>
                <a:srcRect/>
                <a:stretch>
                  <a:fillRect/>
                </a:stretch>
              </p:blipFill>
              <p:spPr>
                <a:xfrm>
                  <a:off x="5704920" y="6020999"/>
                  <a:ext cx="662040" cy="825480"/>
                </a:xfrm>
                <a:prstGeom prst="rect">
                  <a:avLst/>
                </a:prstGeom>
                <a:noFill/>
                <a:ln>
                  <a:noFill/>
                </a:ln>
              </p:spPr>
            </p:pic>
            <p:sp>
              <p:nvSpPr>
                <p:cNvPr id="29" name="Shape 925"/>
                <p:cNvSpPr/>
                <p:nvPr/>
              </p:nvSpPr>
              <p:spPr>
                <a:xfrm rot="543600">
                  <a:off x="5526107" y="6171021"/>
                  <a:ext cx="930960" cy="281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1800" b="0" i="0" u="none" strike="noStrike" kern="1200" spc="0">
                      <a:ln>
                        <a:noFill/>
                      </a:ln>
                      <a:solidFill>
                        <a:srgbClr val="000000"/>
                      </a:solidFill>
                      <a:latin typeface="Verdana" pitchFamily="18"/>
                      <a:ea typeface="Verdana" pitchFamily="2"/>
                      <a:cs typeface="Verdana" pitchFamily="2"/>
                    </a:rPr>
                    <a:t>Une</a:t>
                  </a:r>
                </a:p>
              </p:txBody>
            </p:sp>
          </p:grpSp>
          <p:grpSp>
            <p:nvGrpSpPr>
              <p:cNvPr id="30" name="Group 933"/>
              <p:cNvGrpSpPr/>
              <p:nvPr/>
            </p:nvGrpSpPr>
            <p:grpSpPr>
              <a:xfrm>
                <a:off x="6947315" y="6014135"/>
                <a:ext cx="2164752" cy="832344"/>
                <a:chOff x="6947315" y="6014135"/>
                <a:chExt cx="2164752" cy="832344"/>
              </a:xfrm>
            </p:grpSpPr>
            <p:pic>
              <p:nvPicPr>
                <p:cNvPr id="31" name="iStock_blank sign 2598785XSmall.jpg"/>
                <p:cNvPicPr>
                  <a:picLocks noChangeAspect="1"/>
                </p:cNvPicPr>
                <p:nvPr/>
              </p:nvPicPr>
              <p:blipFill>
                <a:blip r:embed="rId5">
                  <a:lum/>
                  <a:alphaModFix/>
                </a:blip>
                <a:srcRect/>
                <a:stretch>
                  <a:fillRect/>
                </a:stretch>
              </p:blipFill>
              <p:spPr>
                <a:xfrm>
                  <a:off x="7079760" y="6020999"/>
                  <a:ext cx="661320" cy="825480"/>
                </a:xfrm>
                <a:prstGeom prst="rect">
                  <a:avLst/>
                </a:prstGeom>
                <a:noFill/>
                <a:ln>
                  <a:noFill/>
                </a:ln>
              </p:spPr>
            </p:pic>
            <p:sp>
              <p:nvSpPr>
                <p:cNvPr id="32" name="Shape 928"/>
                <p:cNvSpPr/>
                <p:nvPr/>
              </p:nvSpPr>
              <p:spPr>
                <a:xfrm rot="479400">
                  <a:off x="6947315" y="6014135"/>
                  <a:ext cx="930960" cy="281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1800" b="0" i="0" u="none" strike="noStrike" kern="1200" spc="0">
                      <a:ln>
                        <a:noFill/>
                      </a:ln>
                      <a:solidFill>
                        <a:srgbClr val="000000"/>
                      </a:solidFill>
                      <a:latin typeface="Verdana" pitchFamily="18"/>
                      <a:ea typeface="Verdana" pitchFamily="2"/>
                      <a:cs typeface="Verdana" pitchFamily="2"/>
                    </a:rPr>
                    <a:t>Une</a:t>
                  </a:r>
                </a:p>
              </p:txBody>
            </p:sp>
            <p:pic>
              <p:nvPicPr>
                <p:cNvPr id="33" name="iStock_blank sign 2598785XSmall.jpg"/>
                <p:cNvPicPr>
                  <a:picLocks noChangeAspect="1"/>
                </p:cNvPicPr>
                <p:nvPr/>
              </p:nvPicPr>
              <p:blipFill>
                <a:blip r:embed="rId5">
                  <a:lum/>
                  <a:alphaModFix/>
                </a:blip>
                <a:srcRect/>
                <a:stretch>
                  <a:fillRect/>
                </a:stretch>
              </p:blipFill>
              <p:spPr>
                <a:xfrm>
                  <a:off x="7703640" y="6020999"/>
                  <a:ext cx="661320" cy="825480"/>
                </a:xfrm>
                <a:prstGeom prst="rect">
                  <a:avLst/>
                </a:prstGeom>
                <a:noFill/>
                <a:ln>
                  <a:noFill/>
                </a:ln>
              </p:spPr>
            </p:pic>
            <p:sp>
              <p:nvSpPr>
                <p:cNvPr id="34" name="Shape 930"/>
                <p:cNvSpPr/>
                <p:nvPr/>
              </p:nvSpPr>
              <p:spPr>
                <a:xfrm rot="479400">
                  <a:off x="7618716" y="6064895"/>
                  <a:ext cx="930960" cy="281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1800" b="0" i="0" u="none" strike="noStrike" kern="1200" spc="0">
                      <a:ln>
                        <a:noFill/>
                      </a:ln>
                      <a:solidFill>
                        <a:srgbClr val="000000"/>
                      </a:solidFill>
                      <a:latin typeface="Verdana" pitchFamily="18"/>
                      <a:ea typeface="Verdana" pitchFamily="2"/>
                      <a:cs typeface="Verdana" pitchFamily="2"/>
                    </a:rPr>
                    <a:t>Une</a:t>
                  </a:r>
                </a:p>
              </p:txBody>
            </p:sp>
            <p:pic>
              <p:nvPicPr>
                <p:cNvPr id="35" name="iStock_blank sign 2598785XSmall.jpg"/>
                <p:cNvPicPr>
                  <a:picLocks noChangeAspect="1"/>
                </p:cNvPicPr>
                <p:nvPr/>
              </p:nvPicPr>
              <p:blipFill>
                <a:blip r:embed="rId5">
                  <a:lum/>
                  <a:alphaModFix/>
                </a:blip>
                <a:srcRect/>
                <a:stretch>
                  <a:fillRect/>
                </a:stretch>
              </p:blipFill>
              <p:spPr>
                <a:xfrm>
                  <a:off x="8360280" y="6020999"/>
                  <a:ext cx="662040" cy="825480"/>
                </a:xfrm>
                <a:prstGeom prst="rect">
                  <a:avLst/>
                </a:prstGeom>
                <a:noFill/>
                <a:ln>
                  <a:noFill/>
                </a:ln>
              </p:spPr>
            </p:pic>
            <p:sp>
              <p:nvSpPr>
                <p:cNvPr id="36" name="Shape 932"/>
                <p:cNvSpPr/>
                <p:nvPr/>
              </p:nvSpPr>
              <p:spPr>
                <a:xfrm rot="543600">
                  <a:off x="8181107" y="6171021"/>
                  <a:ext cx="930960" cy="281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1800" b="0" i="0" u="none" strike="noStrike" kern="1200" spc="0">
                      <a:ln>
                        <a:noFill/>
                      </a:ln>
                      <a:solidFill>
                        <a:srgbClr val="000000"/>
                      </a:solidFill>
                      <a:latin typeface="Verdana" pitchFamily="18"/>
                      <a:ea typeface="Verdana" pitchFamily="2"/>
                      <a:cs typeface="Verdana" pitchFamily="2"/>
                    </a:rPr>
                    <a:t>Une</a:t>
                  </a:r>
                </a:p>
              </p:txBody>
            </p:sp>
          </p:grpSp>
        </p:grpSp>
        <p:grpSp>
          <p:nvGrpSpPr>
            <p:cNvPr id="37" name="Group 992"/>
            <p:cNvGrpSpPr/>
            <p:nvPr/>
          </p:nvGrpSpPr>
          <p:grpSpPr>
            <a:xfrm>
              <a:off x="734400" y="7487279"/>
              <a:ext cx="9416880" cy="392760"/>
              <a:chOff x="734400" y="7487279"/>
              <a:chExt cx="9416880" cy="392760"/>
            </a:xfrm>
          </p:grpSpPr>
          <p:grpSp>
            <p:nvGrpSpPr>
              <p:cNvPr id="38" name="Group 953"/>
              <p:cNvGrpSpPr/>
              <p:nvPr/>
            </p:nvGrpSpPr>
            <p:grpSpPr>
              <a:xfrm>
                <a:off x="734400" y="7487279"/>
                <a:ext cx="2950559" cy="392760"/>
                <a:chOff x="734400" y="7487279"/>
                <a:chExt cx="2950559" cy="392760"/>
              </a:xfrm>
            </p:grpSpPr>
            <p:pic>
              <p:nvPicPr>
                <p:cNvPr id="39" name="iStock_blank sign 2598785XSmall.jpg"/>
                <p:cNvPicPr>
                  <a:picLocks noChangeAspect="1"/>
                </p:cNvPicPr>
                <p:nvPr/>
              </p:nvPicPr>
              <p:blipFill>
                <a:blip r:embed="rId6">
                  <a:lum/>
                  <a:alphaModFix/>
                </a:blip>
                <a:srcRect/>
                <a:stretch>
                  <a:fillRect/>
                </a:stretch>
              </p:blipFill>
              <p:spPr>
                <a:xfrm>
                  <a:off x="734400" y="7487279"/>
                  <a:ext cx="321480" cy="392760"/>
                </a:xfrm>
                <a:prstGeom prst="rect">
                  <a:avLst/>
                </a:prstGeom>
                <a:noFill/>
                <a:ln>
                  <a:noFill/>
                </a:ln>
              </p:spPr>
            </p:pic>
            <p:sp>
              <p:nvSpPr>
                <p:cNvPr id="40" name="Shape 936"/>
                <p:cNvSpPr/>
                <p:nvPr/>
              </p:nvSpPr>
              <p:spPr>
                <a:xfrm rot="479400">
                  <a:off x="784583" y="7487467"/>
                  <a:ext cx="256320" cy="145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41" name="iStock_blank sign 2598785XSmall.jpg"/>
                <p:cNvPicPr>
                  <a:picLocks noChangeAspect="1"/>
                </p:cNvPicPr>
                <p:nvPr/>
              </p:nvPicPr>
              <p:blipFill>
                <a:blip r:embed="rId6">
                  <a:lum/>
                  <a:alphaModFix/>
                </a:blip>
                <a:srcRect/>
                <a:stretch>
                  <a:fillRect/>
                </a:stretch>
              </p:blipFill>
              <p:spPr>
                <a:xfrm>
                  <a:off x="1072439" y="7487279"/>
                  <a:ext cx="321480" cy="392760"/>
                </a:xfrm>
                <a:prstGeom prst="rect">
                  <a:avLst/>
                </a:prstGeom>
                <a:noFill/>
                <a:ln>
                  <a:noFill/>
                </a:ln>
              </p:spPr>
            </p:pic>
            <p:sp>
              <p:nvSpPr>
                <p:cNvPr id="42" name="Shape 938"/>
                <p:cNvSpPr/>
                <p:nvPr/>
              </p:nvSpPr>
              <p:spPr>
                <a:xfrm rot="479400">
                  <a:off x="1122737" y="7502519"/>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43" name="iStock_blank sign 2598785XSmall.jpg"/>
                <p:cNvPicPr>
                  <a:picLocks noChangeAspect="1"/>
                </p:cNvPicPr>
                <p:nvPr/>
              </p:nvPicPr>
              <p:blipFill>
                <a:blip r:embed="rId6">
                  <a:lum/>
                  <a:alphaModFix/>
                </a:blip>
                <a:srcRect/>
                <a:stretch>
                  <a:fillRect/>
                </a:stretch>
              </p:blipFill>
              <p:spPr>
                <a:xfrm>
                  <a:off x="1436759" y="7487279"/>
                  <a:ext cx="322200" cy="392760"/>
                </a:xfrm>
                <a:prstGeom prst="rect">
                  <a:avLst/>
                </a:prstGeom>
                <a:noFill/>
                <a:ln>
                  <a:noFill/>
                </a:ln>
              </p:spPr>
            </p:pic>
            <p:sp>
              <p:nvSpPr>
                <p:cNvPr id="44" name="Shape 940"/>
                <p:cNvSpPr/>
                <p:nvPr/>
              </p:nvSpPr>
              <p:spPr>
                <a:xfrm rot="543600">
                  <a:off x="1434348" y="7544644"/>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45" name="iStock_blank sign 2598785XSmall.jpg"/>
                <p:cNvPicPr>
                  <a:picLocks noChangeAspect="1"/>
                </p:cNvPicPr>
                <p:nvPr/>
              </p:nvPicPr>
              <p:blipFill>
                <a:blip r:embed="rId6">
                  <a:lum/>
                  <a:alphaModFix/>
                </a:blip>
                <a:srcRect/>
                <a:stretch>
                  <a:fillRect/>
                </a:stretch>
              </p:blipFill>
              <p:spPr>
                <a:xfrm>
                  <a:off x="1747439" y="7487279"/>
                  <a:ext cx="321480" cy="392760"/>
                </a:xfrm>
                <a:prstGeom prst="rect">
                  <a:avLst/>
                </a:prstGeom>
                <a:noFill/>
                <a:ln>
                  <a:noFill/>
                </a:ln>
              </p:spPr>
            </p:pic>
            <p:sp>
              <p:nvSpPr>
                <p:cNvPr id="46" name="Shape 942"/>
                <p:cNvSpPr/>
                <p:nvPr/>
              </p:nvSpPr>
              <p:spPr>
                <a:xfrm rot="479400">
                  <a:off x="1798096" y="7502519"/>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47" name="iStock_blank sign 2598785XSmall.jpg"/>
                <p:cNvPicPr>
                  <a:picLocks noChangeAspect="1"/>
                </p:cNvPicPr>
                <p:nvPr/>
              </p:nvPicPr>
              <p:blipFill>
                <a:blip r:embed="rId6">
                  <a:lum/>
                  <a:alphaModFix/>
                </a:blip>
                <a:srcRect/>
                <a:stretch>
                  <a:fillRect/>
                </a:stretch>
              </p:blipFill>
              <p:spPr>
                <a:xfrm>
                  <a:off x="2081160" y="7487279"/>
                  <a:ext cx="321480" cy="392760"/>
                </a:xfrm>
                <a:prstGeom prst="rect">
                  <a:avLst/>
                </a:prstGeom>
                <a:noFill/>
                <a:ln>
                  <a:noFill/>
                </a:ln>
              </p:spPr>
            </p:pic>
            <p:sp>
              <p:nvSpPr>
                <p:cNvPr id="48" name="Shape 944"/>
                <p:cNvSpPr/>
                <p:nvPr/>
              </p:nvSpPr>
              <p:spPr>
                <a:xfrm rot="479400">
                  <a:off x="2131817" y="7502519"/>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49" name="iStock_blank sign 2598785XSmall.jpg"/>
                <p:cNvPicPr>
                  <a:picLocks noChangeAspect="1"/>
                </p:cNvPicPr>
                <p:nvPr/>
              </p:nvPicPr>
              <p:blipFill>
                <a:blip r:embed="rId6">
                  <a:lum/>
                  <a:alphaModFix/>
                </a:blip>
                <a:srcRect/>
                <a:stretch>
                  <a:fillRect/>
                </a:stretch>
              </p:blipFill>
              <p:spPr>
                <a:xfrm>
                  <a:off x="2746440" y="7487279"/>
                  <a:ext cx="321480" cy="392760"/>
                </a:xfrm>
                <a:prstGeom prst="rect">
                  <a:avLst/>
                </a:prstGeom>
                <a:noFill/>
                <a:ln>
                  <a:noFill/>
                </a:ln>
              </p:spPr>
            </p:pic>
            <p:sp>
              <p:nvSpPr>
                <p:cNvPr id="50" name="Shape 946"/>
                <p:cNvSpPr/>
                <p:nvPr/>
              </p:nvSpPr>
              <p:spPr>
                <a:xfrm rot="479400">
                  <a:off x="2797097" y="7502519"/>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51" name="iStock_blank sign 2598785XSmall.jpg"/>
                <p:cNvPicPr>
                  <a:picLocks noChangeAspect="1"/>
                </p:cNvPicPr>
                <p:nvPr/>
              </p:nvPicPr>
              <p:blipFill>
                <a:blip r:embed="rId6">
                  <a:lum/>
                  <a:alphaModFix/>
                </a:blip>
                <a:srcRect/>
                <a:stretch>
                  <a:fillRect/>
                </a:stretch>
              </p:blipFill>
              <p:spPr>
                <a:xfrm>
                  <a:off x="2423520" y="7487279"/>
                  <a:ext cx="322200" cy="392760"/>
                </a:xfrm>
                <a:prstGeom prst="rect">
                  <a:avLst/>
                </a:prstGeom>
                <a:noFill/>
                <a:ln>
                  <a:noFill/>
                </a:ln>
              </p:spPr>
            </p:pic>
            <p:sp>
              <p:nvSpPr>
                <p:cNvPr id="52" name="Shape 948"/>
                <p:cNvSpPr/>
                <p:nvPr/>
              </p:nvSpPr>
              <p:spPr>
                <a:xfrm rot="543600">
                  <a:off x="2421108" y="7544644"/>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53" name="iStock_blank sign 2598785XSmall.jpg"/>
                <p:cNvPicPr>
                  <a:picLocks noChangeAspect="1"/>
                </p:cNvPicPr>
                <p:nvPr/>
              </p:nvPicPr>
              <p:blipFill>
                <a:blip r:embed="rId6">
                  <a:lum/>
                  <a:alphaModFix/>
                </a:blip>
                <a:srcRect/>
                <a:stretch>
                  <a:fillRect/>
                </a:stretch>
              </p:blipFill>
              <p:spPr>
                <a:xfrm>
                  <a:off x="3065760" y="7487279"/>
                  <a:ext cx="321480" cy="392760"/>
                </a:xfrm>
                <a:prstGeom prst="rect">
                  <a:avLst/>
                </a:prstGeom>
                <a:noFill/>
                <a:ln>
                  <a:noFill/>
                </a:ln>
              </p:spPr>
            </p:pic>
            <p:sp>
              <p:nvSpPr>
                <p:cNvPr id="54" name="Shape 950"/>
                <p:cNvSpPr/>
                <p:nvPr/>
              </p:nvSpPr>
              <p:spPr>
                <a:xfrm rot="479400">
                  <a:off x="3116417" y="7502519"/>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55" name="iStock_blank sign 2598785XSmall.jpg"/>
                <p:cNvPicPr>
                  <a:picLocks noChangeAspect="1"/>
                </p:cNvPicPr>
                <p:nvPr/>
              </p:nvPicPr>
              <p:blipFill>
                <a:blip r:embed="rId6">
                  <a:lum/>
                  <a:alphaModFix/>
                </a:blip>
                <a:srcRect/>
                <a:stretch>
                  <a:fillRect/>
                </a:stretch>
              </p:blipFill>
              <p:spPr>
                <a:xfrm>
                  <a:off x="3362759" y="7487279"/>
                  <a:ext cx="322200" cy="392760"/>
                </a:xfrm>
                <a:prstGeom prst="rect">
                  <a:avLst/>
                </a:prstGeom>
                <a:noFill/>
                <a:ln>
                  <a:noFill/>
                </a:ln>
              </p:spPr>
            </p:pic>
            <p:sp>
              <p:nvSpPr>
                <p:cNvPr id="56" name="Shape 952"/>
                <p:cNvSpPr/>
                <p:nvPr/>
              </p:nvSpPr>
              <p:spPr>
                <a:xfrm rot="543600">
                  <a:off x="3360348" y="7544644"/>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grpSp>
          <p:grpSp>
            <p:nvGrpSpPr>
              <p:cNvPr id="57" name="Group 972"/>
              <p:cNvGrpSpPr/>
              <p:nvPr/>
            </p:nvGrpSpPr>
            <p:grpSpPr>
              <a:xfrm>
                <a:off x="3967559" y="7487279"/>
                <a:ext cx="2950561" cy="392760"/>
                <a:chOff x="3967559" y="7487279"/>
                <a:chExt cx="2950561" cy="392760"/>
              </a:xfrm>
            </p:grpSpPr>
            <p:pic>
              <p:nvPicPr>
                <p:cNvPr id="58" name="iStock_blank sign 2598785XSmall.jpg"/>
                <p:cNvPicPr>
                  <a:picLocks noChangeAspect="1"/>
                </p:cNvPicPr>
                <p:nvPr/>
              </p:nvPicPr>
              <p:blipFill>
                <a:blip r:embed="rId6">
                  <a:lum/>
                  <a:alphaModFix/>
                </a:blip>
                <a:srcRect/>
                <a:stretch>
                  <a:fillRect/>
                </a:stretch>
              </p:blipFill>
              <p:spPr>
                <a:xfrm>
                  <a:off x="3967559" y="7487279"/>
                  <a:ext cx="321480" cy="392760"/>
                </a:xfrm>
                <a:prstGeom prst="rect">
                  <a:avLst/>
                </a:prstGeom>
                <a:noFill/>
                <a:ln>
                  <a:noFill/>
                </a:ln>
              </p:spPr>
            </p:pic>
            <p:sp>
              <p:nvSpPr>
                <p:cNvPr id="59" name="Shape 955"/>
                <p:cNvSpPr/>
                <p:nvPr/>
              </p:nvSpPr>
              <p:spPr>
                <a:xfrm rot="479400">
                  <a:off x="4017743" y="7487467"/>
                  <a:ext cx="256320" cy="145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60" name="iStock_blank sign 2598785XSmall.jpg"/>
                <p:cNvPicPr>
                  <a:picLocks noChangeAspect="1"/>
                </p:cNvPicPr>
                <p:nvPr/>
              </p:nvPicPr>
              <p:blipFill>
                <a:blip r:embed="rId6">
                  <a:lum/>
                  <a:alphaModFix/>
                </a:blip>
                <a:srcRect/>
                <a:stretch>
                  <a:fillRect/>
                </a:stretch>
              </p:blipFill>
              <p:spPr>
                <a:xfrm>
                  <a:off x="4305600" y="7487279"/>
                  <a:ext cx="321480" cy="392760"/>
                </a:xfrm>
                <a:prstGeom prst="rect">
                  <a:avLst/>
                </a:prstGeom>
                <a:noFill/>
                <a:ln>
                  <a:noFill/>
                </a:ln>
              </p:spPr>
            </p:pic>
            <p:sp>
              <p:nvSpPr>
                <p:cNvPr id="61" name="Shape 957"/>
                <p:cNvSpPr/>
                <p:nvPr/>
              </p:nvSpPr>
              <p:spPr>
                <a:xfrm rot="479400">
                  <a:off x="4355897" y="7502519"/>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62" name="iStock_blank sign 2598785XSmall.jpg"/>
                <p:cNvPicPr>
                  <a:picLocks noChangeAspect="1"/>
                </p:cNvPicPr>
                <p:nvPr/>
              </p:nvPicPr>
              <p:blipFill>
                <a:blip r:embed="rId6">
                  <a:lum/>
                  <a:alphaModFix/>
                </a:blip>
                <a:srcRect/>
                <a:stretch>
                  <a:fillRect/>
                </a:stretch>
              </p:blipFill>
              <p:spPr>
                <a:xfrm>
                  <a:off x="4669920" y="7487279"/>
                  <a:ext cx="322200" cy="392760"/>
                </a:xfrm>
                <a:prstGeom prst="rect">
                  <a:avLst/>
                </a:prstGeom>
                <a:noFill/>
                <a:ln>
                  <a:noFill/>
                </a:ln>
              </p:spPr>
            </p:pic>
            <p:sp>
              <p:nvSpPr>
                <p:cNvPr id="63" name="Shape 959"/>
                <p:cNvSpPr/>
                <p:nvPr/>
              </p:nvSpPr>
              <p:spPr>
                <a:xfrm rot="543600">
                  <a:off x="4667508" y="7544644"/>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64" name="iStock_blank sign 2598785XSmall.jpg"/>
                <p:cNvPicPr>
                  <a:picLocks noChangeAspect="1"/>
                </p:cNvPicPr>
                <p:nvPr/>
              </p:nvPicPr>
              <p:blipFill>
                <a:blip r:embed="rId6">
                  <a:lum/>
                  <a:alphaModFix/>
                </a:blip>
                <a:srcRect/>
                <a:stretch>
                  <a:fillRect/>
                </a:stretch>
              </p:blipFill>
              <p:spPr>
                <a:xfrm>
                  <a:off x="4980600" y="7487279"/>
                  <a:ext cx="321480" cy="392760"/>
                </a:xfrm>
                <a:prstGeom prst="rect">
                  <a:avLst/>
                </a:prstGeom>
                <a:noFill/>
                <a:ln>
                  <a:noFill/>
                </a:ln>
              </p:spPr>
            </p:pic>
            <p:sp>
              <p:nvSpPr>
                <p:cNvPr id="65" name="Shape 961"/>
                <p:cNvSpPr/>
                <p:nvPr/>
              </p:nvSpPr>
              <p:spPr>
                <a:xfrm rot="479400">
                  <a:off x="5031257" y="7502519"/>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66" name="iStock_blank sign 2598785XSmall.jpg"/>
                <p:cNvPicPr>
                  <a:picLocks noChangeAspect="1"/>
                </p:cNvPicPr>
                <p:nvPr/>
              </p:nvPicPr>
              <p:blipFill>
                <a:blip r:embed="rId6">
                  <a:lum/>
                  <a:alphaModFix/>
                </a:blip>
                <a:srcRect/>
                <a:stretch>
                  <a:fillRect/>
                </a:stretch>
              </p:blipFill>
              <p:spPr>
                <a:xfrm>
                  <a:off x="5314320" y="7487279"/>
                  <a:ext cx="321480" cy="392760"/>
                </a:xfrm>
                <a:prstGeom prst="rect">
                  <a:avLst/>
                </a:prstGeom>
                <a:noFill/>
                <a:ln>
                  <a:noFill/>
                </a:ln>
              </p:spPr>
            </p:pic>
            <p:sp>
              <p:nvSpPr>
                <p:cNvPr id="67" name="Shape 963"/>
                <p:cNvSpPr/>
                <p:nvPr/>
              </p:nvSpPr>
              <p:spPr>
                <a:xfrm rot="479400">
                  <a:off x="5364977" y="7502519"/>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68" name="iStock_blank sign 2598785XSmall.jpg"/>
                <p:cNvPicPr>
                  <a:picLocks noChangeAspect="1"/>
                </p:cNvPicPr>
                <p:nvPr/>
              </p:nvPicPr>
              <p:blipFill>
                <a:blip r:embed="rId6">
                  <a:lum/>
                  <a:alphaModFix/>
                </a:blip>
                <a:srcRect/>
                <a:stretch>
                  <a:fillRect/>
                </a:stretch>
              </p:blipFill>
              <p:spPr>
                <a:xfrm>
                  <a:off x="5979600" y="7487279"/>
                  <a:ext cx="321480" cy="392760"/>
                </a:xfrm>
                <a:prstGeom prst="rect">
                  <a:avLst/>
                </a:prstGeom>
                <a:noFill/>
                <a:ln>
                  <a:noFill/>
                </a:ln>
              </p:spPr>
            </p:pic>
            <p:sp>
              <p:nvSpPr>
                <p:cNvPr id="69" name="Shape 965"/>
                <p:cNvSpPr/>
                <p:nvPr/>
              </p:nvSpPr>
              <p:spPr>
                <a:xfrm rot="479400">
                  <a:off x="6030256" y="7502519"/>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70" name="iStock_blank sign 2598785XSmall.jpg"/>
                <p:cNvPicPr>
                  <a:picLocks noChangeAspect="1"/>
                </p:cNvPicPr>
                <p:nvPr/>
              </p:nvPicPr>
              <p:blipFill>
                <a:blip r:embed="rId6">
                  <a:lum/>
                  <a:alphaModFix/>
                </a:blip>
                <a:srcRect/>
                <a:stretch>
                  <a:fillRect/>
                </a:stretch>
              </p:blipFill>
              <p:spPr>
                <a:xfrm>
                  <a:off x="5656680" y="7487279"/>
                  <a:ext cx="322200" cy="392760"/>
                </a:xfrm>
                <a:prstGeom prst="rect">
                  <a:avLst/>
                </a:prstGeom>
                <a:noFill/>
                <a:ln>
                  <a:noFill/>
                </a:ln>
              </p:spPr>
            </p:pic>
            <p:sp>
              <p:nvSpPr>
                <p:cNvPr id="71" name="Shape 967"/>
                <p:cNvSpPr/>
                <p:nvPr/>
              </p:nvSpPr>
              <p:spPr>
                <a:xfrm rot="543600">
                  <a:off x="5654267" y="7544644"/>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72" name="iStock_blank sign 2598785XSmall.jpg"/>
                <p:cNvPicPr>
                  <a:picLocks noChangeAspect="1"/>
                </p:cNvPicPr>
                <p:nvPr/>
              </p:nvPicPr>
              <p:blipFill>
                <a:blip r:embed="rId6">
                  <a:lum/>
                  <a:alphaModFix/>
                </a:blip>
                <a:srcRect/>
                <a:stretch>
                  <a:fillRect/>
                </a:stretch>
              </p:blipFill>
              <p:spPr>
                <a:xfrm>
                  <a:off x="6298920" y="7487279"/>
                  <a:ext cx="321480" cy="392760"/>
                </a:xfrm>
                <a:prstGeom prst="rect">
                  <a:avLst/>
                </a:prstGeom>
                <a:noFill/>
                <a:ln>
                  <a:noFill/>
                </a:ln>
              </p:spPr>
            </p:pic>
            <p:sp>
              <p:nvSpPr>
                <p:cNvPr id="73" name="Shape 969"/>
                <p:cNvSpPr/>
                <p:nvPr/>
              </p:nvSpPr>
              <p:spPr>
                <a:xfrm rot="479400">
                  <a:off x="6349577" y="7502519"/>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74" name="iStock_blank sign 2598785XSmall.jpg"/>
                <p:cNvPicPr>
                  <a:picLocks noChangeAspect="1"/>
                </p:cNvPicPr>
                <p:nvPr/>
              </p:nvPicPr>
              <p:blipFill>
                <a:blip r:embed="rId6">
                  <a:lum/>
                  <a:alphaModFix/>
                </a:blip>
                <a:srcRect/>
                <a:stretch>
                  <a:fillRect/>
                </a:stretch>
              </p:blipFill>
              <p:spPr>
                <a:xfrm>
                  <a:off x="6595920" y="7487279"/>
                  <a:ext cx="322200" cy="392760"/>
                </a:xfrm>
                <a:prstGeom prst="rect">
                  <a:avLst/>
                </a:prstGeom>
                <a:noFill/>
                <a:ln>
                  <a:noFill/>
                </a:ln>
              </p:spPr>
            </p:pic>
            <p:sp>
              <p:nvSpPr>
                <p:cNvPr id="75" name="Shape 971"/>
                <p:cNvSpPr/>
                <p:nvPr/>
              </p:nvSpPr>
              <p:spPr>
                <a:xfrm rot="543600">
                  <a:off x="6593508" y="7544644"/>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grpSp>
          <p:grpSp>
            <p:nvGrpSpPr>
              <p:cNvPr id="76" name="Group 991"/>
              <p:cNvGrpSpPr/>
              <p:nvPr/>
            </p:nvGrpSpPr>
            <p:grpSpPr>
              <a:xfrm>
                <a:off x="7200720" y="7487279"/>
                <a:ext cx="2950560" cy="392760"/>
                <a:chOff x="7200720" y="7487279"/>
                <a:chExt cx="2950560" cy="392760"/>
              </a:xfrm>
            </p:grpSpPr>
            <p:pic>
              <p:nvPicPr>
                <p:cNvPr id="77" name="iStock_blank sign 2598785XSmall.jpg"/>
                <p:cNvPicPr>
                  <a:picLocks noChangeAspect="1"/>
                </p:cNvPicPr>
                <p:nvPr/>
              </p:nvPicPr>
              <p:blipFill>
                <a:blip r:embed="rId6">
                  <a:lum/>
                  <a:alphaModFix/>
                </a:blip>
                <a:srcRect/>
                <a:stretch>
                  <a:fillRect/>
                </a:stretch>
              </p:blipFill>
              <p:spPr>
                <a:xfrm>
                  <a:off x="7200720" y="7487279"/>
                  <a:ext cx="321480" cy="392760"/>
                </a:xfrm>
                <a:prstGeom prst="rect">
                  <a:avLst/>
                </a:prstGeom>
                <a:noFill/>
                <a:ln>
                  <a:noFill/>
                </a:ln>
              </p:spPr>
            </p:pic>
            <p:sp>
              <p:nvSpPr>
                <p:cNvPr id="78" name="Shape 974"/>
                <p:cNvSpPr/>
                <p:nvPr/>
              </p:nvSpPr>
              <p:spPr>
                <a:xfrm rot="479400">
                  <a:off x="7250903" y="7487467"/>
                  <a:ext cx="256320" cy="145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79" name="iStock_blank sign 2598785XSmall.jpg"/>
                <p:cNvPicPr>
                  <a:picLocks noChangeAspect="1"/>
                </p:cNvPicPr>
                <p:nvPr/>
              </p:nvPicPr>
              <p:blipFill>
                <a:blip r:embed="rId6">
                  <a:lum/>
                  <a:alphaModFix/>
                </a:blip>
                <a:srcRect/>
                <a:stretch>
                  <a:fillRect/>
                </a:stretch>
              </p:blipFill>
              <p:spPr>
                <a:xfrm>
                  <a:off x="7538399" y="7487279"/>
                  <a:ext cx="321480" cy="392760"/>
                </a:xfrm>
                <a:prstGeom prst="rect">
                  <a:avLst/>
                </a:prstGeom>
                <a:noFill/>
                <a:ln>
                  <a:noFill/>
                </a:ln>
              </p:spPr>
            </p:pic>
            <p:sp>
              <p:nvSpPr>
                <p:cNvPr id="80" name="Shape 976"/>
                <p:cNvSpPr/>
                <p:nvPr/>
              </p:nvSpPr>
              <p:spPr>
                <a:xfrm rot="479400">
                  <a:off x="7589057" y="7502519"/>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81" name="iStock_blank sign 2598785XSmall.jpg"/>
                <p:cNvPicPr>
                  <a:picLocks noChangeAspect="1"/>
                </p:cNvPicPr>
                <p:nvPr/>
              </p:nvPicPr>
              <p:blipFill>
                <a:blip r:embed="rId6">
                  <a:lum/>
                  <a:alphaModFix/>
                </a:blip>
                <a:srcRect/>
                <a:stretch>
                  <a:fillRect/>
                </a:stretch>
              </p:blipFill>
              <p:spPr>
                <a:xfrm>
                  <a:off x="7903080" y="7487279"/>
                  <a:ext cx="322200" cy="392760"/>
                </a:xfrm>
                <a:prstGeom prst="rect">
                  <a:avLst/>
                </a:prstGeom>
                <a:noFill/>
                <a:ln>
                  <a:noFill/>
                </a:ln>
              </p:spPr>
            </p:pic>
            <p:sp>
              <p:nvSpPr>
                <p:cNvPr id="82" name="Shape 978"/>
                <p:cNvSpPr/>
                <p:nvPr/>
              </p:nvSpPr>
              <p:spPr>
                <a:xfrm rot="543600">
                  <a:off x="7900667" y="7544644"/>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83" name="iStock_blank sign 2598785XSmall.jpg"/>
                <p:cNvPicPr>
                  <a:picLocks noChangeAspect="1"/>
                </p:cNvPicPr>
                <p:nvPr/>
              </p:nvPicPr>
              <p:blipFill>
                <a:blip r:embed="rId6">
                  <a:lum/>
                  <a:alphaModFix/>
                </a:blip>
                <a:srcRect/>
                <a:stretch>
                  <a:fillRect/>
                </a:stretch>
              </p:blipFill>
              <p:spPr>
                <a:xfrm>
                  <a:off x="8213760" y="7487279"/>
                  <a:ext cx="321480" cy="392760"/>
                </a:xfrm>
                <a:prstGeom prst="rect">
                  <a:avLst/>
                </a:prstGeom>
                <a:noFill/>
                <a:ln>
                  <a:noFill/>
                </a:ln>
              </p:spPr>
            </p:pic>
            <p:sp>
              <p:nvSpPr>
                <p:cNvPr id="84" name="Shape 980"/>
                <p:cNvSpPr/>
                <p:nvPr/>
              </p:nvSpPr>
              <p:spPr>
                <a:xfrm rot="479400">
                  <a:off x="8264416" y="7502519"/>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85" name="iStock_blank sign 2598785XSmall.jpg"/>
                <p:cNvPicPr>
                  <a:picLocks noChangeAspect="1"/>
                </p:cNvPicPr>
                <p:nvPr/>
              </p:nvPicPr>
              <p:blipFill>
                <a:blip r:embed="rId6">
                  <a:lum/>
                  <a:alphaModFix/>
                </a:blip>
                <a:srcRect/>
                <a:stretch>
                  <a:fillRect/>
                </a:stretch>
              </p:blipFill>
              <p:spPr>
                <a:xfrm>
                  <a:off x="8547480" y="7487279"/>
                  <a:ext cx="321480" cy="392760"/>
                </a:xfrm>
                <a:prstGeom prst="rect">
                  <a:avLst/>
                </a:prstGeom>
                <a:noFill/>
                <a:ln>
                  <a:noFill/>
                </a:ln>
              </p:spPr>
            </p:pic>
            <p:sp>
              <p:nvSpPr>
                <p:cNvPr id="86" name="Shape 982"/>
                <p:cNvSpPr/>
                <p:nvPr/>
              </p:nvSpPr>
              <p:spPr>
                <a:xfrm rot="479400">
                  <a:off x="8598137" y="7502519"/>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87" name="iStock_blank sign 2598785XSmall.jpg"/>
                <p:cNvPicPr>
                  <a:picLocks noChangeAspect="1"/>
                </p:cNvPicPr>
                <p:nvPr/>
              </p:nvPicPr>
              <p:blipFill>
                <a:blip r:embed="rId6">
                  <a:lum/>
                  <a:alphaModFix/>
                </a:blip>
                <a:srcRect/>
                <a:stretch>
                  <a:fillRect/>
                </a:stretch>
              </p:blipFill>
              <p:spPr>
                <a:xfrm>
                  <a:off x="9212760" y="7487279"/>
                  <a:ext cx="321480" cy="392760"/>
                </a:xfrm>
                <a:prstGeom prst="rect">
                  <a:avLst/>
                </a:prstGeom>
                <a:noFill/>
                <a:ln>
                  <a:noFill/>
                </a:ln>
              </p:spPr>
            </p:pic>
            <p:sp>
              <p:nvSpPr>
                <p:cNvPr id="88" name="Shape 984"/>
                <p:cNvSpPr/>
                <p:nvPr/>
              </p:nvSpPr>
              <p:spPr>
                <a:xfrm rot="479400">
                  <a:off x="9263417" y="7502519"/>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89" name="iStock_blank sign 2598785XSmall.jpg"/>
                <p:cNvPicPr>
                  <a:picLocks noChangeAspect="1"/>
                </p:cNvPicPr>
                <p:nvPr/>
              </p:nvPicPr>
              <p:blipFill>
                <a:blip r:embed="rId6">
                  <a:lum/>
                  <a:alphaModFix/>
                </a:blip>
                <a:srcRect/>
                <a:stretch>
                  <a:fillRect/>
                </a:stretch>
              </p:blipFill>
              <p:spPr>
                <a:xfrm>
                  <a:off x="8889840" y="7487279"/>
                  <a:ext cx="322200" cy="392760"/>
                </a:xfrm>
                <a:prstGeom prst="rect">
                  <a:avLst/>
                </a:prstGeom>
                <a:noFill/>
                <a:ln>
                  <a:noFill/>
                </a:ln>
              </p:spPr>
            </p:pic>
            <p:sp>
              <p:nvSpPr>
                <p:cNvPr id="90" name="Shape 986"/>
                <p:cNvSpPr/>
                <p:nvPr/>
              </p:nvSpPr>
              <p:spPr>
                <a:xfrm rot="543600">
                  <a:off x="8887428" y="7544644"/>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91" name="iStock_blank sign 2598785XSmall.jpg"/>
                <p:cNvPicPr>
                  <a:picLocks noChangeAspect="1"/>
                </p:cNvPicPr>
                <p:nvPr/>
              </p:nvPicPr>
              <p:blipFill>
                <a:blip r:embed="rId6">
                  <a:lum/>
                  <a:alphaModFix/>
                </a:blip>
                <a:srcRect/>
                <a:stretch>
                  <a:fillRect/>
                </a:stretch>
              </p:blipFill>
              <p:spPr>
                <a:xfrm>
                  <a:off x="9532080" y="7487279"/>
                  <a:ext cx="321480" cy="392760"/>
                </a:xfrm>
                <a:prstGeom prst="rect">
                  <a:avLst/>
                </a:prstGeom>
                <a:noFill/>
                <a:ln>
                  <a:noFill/>
                </a:ln>
              </p:spPr>
            </p:pic>
            <p:sp>
              <p:nvSpPr>
                <p:cNvPr id="92" name="Shape 988"/>
                <p:cNvSpPr/>
                <p:nvPr/>
              </p:nvSpPr>
              <p:spPr>
                <a:xfrm rot="479400">
                  <a:off x="9582737" y="7502519"/>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pic>
              <p:nvPicPr>
                <p:cNvPr id="93" name="iStock_blank sign 2598785XSmall.jpg"/>
                <p:cNvPicPr>
                  <a:picLocks noChangeAspect="1"/>
                </p:cNvPicPr>
                <p:nvPr/>
              </p:nvPicPr>
              <p:blipFill>
                <a:blip r:embed="rId6">
                  <a:lum/>
                  <a:alphaModFix/>
                </a:blip>
                <a:srcRect/>
                <a:stretch>
                  <a:fillRect/>
                </a:stretch>
              </p:blipFill>
              <p:spPr>
                <a:xfrm>
                  <a:off x="9829080" y="7487279"/>
                  <a:ext cx="322200" cy="392760"/>
                </a:xfrm>
                <a:prstGeom prst="rect">
                  <a:avLst/>
                </a:prstGeom>
                <a:noFill/>
                <a:ln>
                  <a:noFill/>
                </a:ln>
              </p:spPr>
            </p:pic>
            <p:sp>
              <p:nvSpPr>
                <p:cNvPr id="94" name="Shape 990"/>
                <p:cNvSpPr/>
                <p:nvPr/>
              </p:nvSpPr>
              <p:spPr>
                <a:xfrm rot="543600">
                  <a:off x="9826668" y="7544644"/>
                  <a:ext cx="254520" cy="133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0">
                    <a:lnSpc>
                      <a:spcPct val="80000"/>
                    </a:lnSpc>
                    <a:spcBef>
                      <a:spcPts val="0"/>
                    </a:spcBef>
                    <a:spcAft>
                      <a:spcPts val="0"/>
                    </a:spcAft>
                    <a:buNone/>
                    <a:tabLst/>
                  </a:pPr>
                  <a:r>
                    <a:rPr lang="en-CA" sz="800" b="0" i="0" u="none" strike="noStrike" kern="1200" spc="0">
                      <a:ln>
                        <a:noFill/>
                      </a:ln>
                      <a:solidFill>
                        <a:srgbClr val="000000"/>
                      </a:solidFill>
                      <a:latin typeface="Verdana" pitchFamily="18"/>
                      <a:ea typeface="Verdana" pitchFamily="2"/>
                      <a:cs typeface="Verdana" pitchFamily="2"/>
                    </a:rPr>
                    <a:t>One</a:t>
                  </a:r>
                </a:p>
              </p:txBody>
            </p:sp>
          </p:grpSp>
        </p:grpSp>
      </p:grpSp>
      <p:sp>
        <p:nvSpPr>
          <p:cNvPr id="95" name="Shape 994"/>
          <p:cNvSpPr txBox="1">
            <a:spLocks noGrp="1"/>
          </p:cNvSpPr>
          <p:nvPr>
            <p:ph type="title" idx="4294967295"/>
          </p:nvPr>
        </p:nvSpPr>
        <p:spPr>
          <a:xfrm>
            <a:off x="537480" y="-202320"/>
            <a:ext cx="11556720" cy="2915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sz="5600" b="1">
                <a:solidFill>
                  <a:srgbClr val="002F73"/>
                </a:solidFill>
                <a:latin typeface="Gill Sans" pitchFamily="18"/>
              </a:rPr>
              <a:t>Revenu résiduel optimisé</a:t>
            </a:r>
          </a:p>
        </p:txBody>
      </p:sp>
      <p:sp>
        <p:nvSpPr>
          <p:cNvPr id="96" name="Shape 995"/>
          <p:cNvSpPr/>
          <p:nvPr/>
        </p:nvSpPr>
        <p:spPr>
          <a:xfrm>
            <a:off x="6913440" y="9407880"/>
            <a:ext cx="1108800" cy="0"/>
          </a:xfrm>
          <a:custGeom>
            <a:avLst/>
            <a:gdLst/>
            <a:ahLst/>
            <a:cxnLst>
              <a:cxn ang="3cd4">
                <a:pos x="hc" y="t"/>
              </a:cxn>
              <a:cxn ang="cd2">
                <a:pos x="l" y="vc"/>
              </a:cxn>
              <a:cxn ang="cd4">
                <a:pos x="hc" y="b"/>
              </a:cxn>
              <a:cxn ang="0">
                <a:pos x="r" y="vc"/>
              </a:cxn>
            </a:cxnLst>
            <a:rect l="l" t="t" r="r" b="b"/>
            <a:pathLst>
              <a:path w="3081" fill="none">
                <a:moveTo>
                  <a:pt x="0" y="0"/>
                </a:moveTo>
                <a:lnTo>
                  <a:pt x="3081" y="0"/>
                </a:lnTo>
              </a:path>
            </a:pathLst>
          </a:custGeom>
          <a:noFill/>
          <a:ln w="50760">
            <a:solidFill>
              <a:srgbClr val="FF2600"/>
            </a:solidFill>
            <a:prstDash val="solid"/>
            <a:miter/>
          </a:ln>
        </p:spPr>
        <p:txBody>
          <a:bodyPr vert="horz" wrap="square" lIns="0" tIns="0" rIns="0" bIns="0" anchor="ctr" anchorCtr="1" compatLnSpc="0"/>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afterEffect">
                                  <p:stCondLst>
                                    <p:cond delay="0"/>
                                  </p:stCondLst>
                                  <p:childTnLst>
                                    <p:set>
                                      <p:cBhvr>
                                        <p:cTn id="6" fill="hold"/>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fill="hold"/>
                                        <p:tgtEl>
                                          <p:spTgt spid="3"/>
                                        </p:tgtEl>
                                        <p:attrNameLst>
                                          <p:attrName>style.visibility</p:attrName>
                                        </p:attrNameLst>
                                      </p:cBhvr>
                                      <p:to>
                                        <p:strVal val="visible"/>
                                      </p:to>
                                    </p:set>
                                  </p:childTnLst>
                                </p:cTn>
                              </p:par>
                            </p:childTnLst>
                          </p:cTn>
                        </p:par>
                        <p:par>
                          <p:cTn id="11" fill="hold">
                            <p:stCondLst>
                              <p:cond delay="0"/>
                            </p:stCondLst>
                            <p:childTnLst>
                              <p:par>
                                <p:cTn id="12" presetClass="entr" fill="hold" nodeType="afterEffect">
                                  <p:stCondLst>
                                    <p:cond delay="0"/>
                                  </p:stCondLst>
                                  <p:childTnLst>
                                    <p:set>
                                      <p:cBhvr>
                                        <p:cTn id="13" fill="hold"/>
                                        <p:tgtEl>
                                          <p:spTgt spid="96"/>
                                        </p:tgtEl>
                                        <p:attrNameLst>
                                          <p:attrName>style.visibility</p:attrName>
                                        </p:attrNameLst>
                                      </p:cBhvr>
                                      <p:to>
                                        <p:strVal val="visible"/>
                                      </p:to>
                                    </p:set>
                                    <p:anim calcmode="lin" valueType="num">
                                      <p:cBhvr>
                                        <p:cTn id="14" dur="1000" fill="hold"/>
                                        <p:tgtEl>
                                          <p:spTgt spid="96"/>
                                        </p:tgtEl>
                                        <p:attrNameLst>
                                          <p:attrName>ppt_w</p:attrName>
                                        </p:attrNameLst>
                                      </p:cBhvr>
                                      <p:tavLst>
                                        <p:tav tm="0">
                                          <p:val>
                                            <p:strVal val="0"/>
                                          </p:val>
                                        </p:tav>
                                        <p:tav tm="100000">
                                          <p:val>
                                            <p:strVal val="#ppt_w"/>
                                          </p:val>
                                        </p:tav>
                                      </p:tavLst>
                                    </p:anim>
                                    <p:anim calcmode="lin" valueType="num">
                                      <p:cBhvr>
                                        <p:cTn id="15" dur="1000" fill="hold"/>
                                        <p:tgtEl>
                                          <p:spTgt spid="9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name="Robert Kiyosaki">
    <p:spTree>
      <p:nvGrpSpPr>
        <p:cNvPr id="1" name=""/>
        <p:cNvGrpSpPr/>
        <p:nvPr/>
      </p:nvGrpSpPr>
      <p:grpSpPr>
        <a:xfrm>
          <a:off x="0" y="0"/>
          <a:ext cx="0" cy="0"/>
          <a:chOff x="0" y="0"/>
          <a:chExt cx="0" cy="0"/>
        </a:xfrm>
      </p:grpSpPr>
      <p:sp>
        <p:nvSpPr>
          <p:cNvPr id="2" name="Shape 999"/>
          <p:cNvSpPr txBox="1">
            <a:spLocks noGrp="1"/>
          </p:cNvSpPr>
          <p:nvPr>
            <p:ph type="title" idx="4294967295"/>
          </p:nvPr>
        </p:nvSpPr>
        <p:spPr>
          <a:xfrm>
            <a:off x="650160" y="4680"/>
            <a:ext cx="11703959" cy="2144520"/>
          </a:xfrm>
        </p:spPr>
        <p:txBody>
          <a:bodyPr lIns="90000" tIns="45000" rIns="90000" bIns="4500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a:latin typeface="Lucida Grande" pitchFamily="18"/>
              </a:rPr>
              <a:t>Robert Kiyosaki</a:t>
            </a:r>
            <a:br>
              <a:rPr lang="en-CA">
                <a:latin typeface="Lucida Grande" pitchFamily="18"/>
              </a:rPr>
            </a:br>
            <a:r>
              <a:rPr lang="en-CA" sz="3200">
                <a:latin typeface="Gill Sans" pitchFamily="18"/>
              </a:rPr>
              <a:t>« Les gens les plus riches au monde cherchent et bâtissent des réseaux. Les autres se cherchent du travail. »</a:t>
            </a:r>
          </a:p>
        </p:txBody>
      </p:sp>
      <p:sp>
        <p:nvSpPr>
          <p:cNvPr id="3" name="Shape 1000"/>
          <p:cNvSpPr txBox="1">
            <a:spLocks noGrp="1"/>
          </p:cNvSpPr>
          <p:nvPr>
            <p:ph type="sldNum" sz="quarter" idx="8"/>
          </p:nvPr>
        </p:nvSpPr>
        <p:spPr>
          <a:xfrm>
            <a:off x="10649160" y="9101160"/>
            <a:ext cx="376200" cy="397080"/>
          </a:xfrm>
          <a:prstGeom prst="rect">
            <a:avLst/>
          </a:prstGeom>
          <a:noFill/>
          <a:ln>
            <a:noFill/>
          </a:ln>
        </p:spPr>
        <p:txBody>
          <a:bodyPr wrap="square" lIns="90000" tIns="45000" rIns="90000" bIns="45000" anchor="t" anchorCtr="0"/>
          <a:lstStyle/>
          <a:p>
            <a:pPr lvl="0" algn="ctr" hangingPunct="0"/>
            <a:fld id="{0029DA5B-20C1-465A-86B7-28354E79A346}" type="slidenum">
              <a:t>59</a:t>
            </a:fld>
            <a:endParaRPr lang="en-CA" sz="1600">
              <a:solidFill>
                <a:srgbClr val="535353"/>
              </a:solidFill>
              <a:latin typeface="Gill Sans Light" pitchFamily="18"/>
            </a:endParaRPr>
          </a:p>
        </p:txBody>
      </p:sp>
      <p:pic>
        <p:nvPicPr>
          <p:cNvPr id="4" name="Robert-Kiyosaki-Network-Marketing.jpg"/>
          <p:cNvPicPr>
            <a:picLocks noChangeAspect="1"/>
          </p:cNvPicPr>
          <p:nvPr/>
        </p:nvPicPr>
        <p:blipFill>
          <a:blip r:embed="rId3">
            <a:lum/>
            <a:alphaModFix/>
          </a:blip>
          <a:srcRect/>
          <a:stretch>
            <a:fillRect/>
          </a:stretch>
        </p:blipFill>
        <p:spPr>
          <a:xfrm>
            <a:off x="2592000" y="2304000"/>
            <a:ext cx="8289720" cy="6941160"/>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fill="hold"/>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What are Redox Molecules?">
    <p:spTree>
      <p:nvGrpSpPr>
        <p:cNvPr id="1" name=""/>
        <p:cNvGrpSpPr/>
        <p:nvPr/>
      </p:nvGrpSpPr>
      <p:grpSpPr>
        <a:xfrm>
          <a:off x="0" y="0"/>
          <a:ext cx="0" cy="0"/>
          <a:chOff x="0" y="0"/>
          <a:chExt cx="0" cy="0"/>
        </a:xfrm>
      </p:grpSpPr>
      <p:sp>
        <p:nvSpPr>
          <p:cNvPr id="2" name="Shape 457"/>
          <p:cNvSpPr/>
          <p:nvPr/>
        </p:nvSpPr>
        <p:spPr>
          <a:xfrm>
            <a:off x="-74160" y="2086920"/>
            <a:ext cx="6168960" cy="4468320"/>
          </a:xfrm>
          <a:custGeom>
            <a:avLst/>
            <a:gdLst>
              <a:gd name="f0" fmla="val 16796"/>
              <a:gd name="f1" fmla="val 2882"/>
              <a:gd name="f2" fmla="val 20639"/>
              <a:gd name="f3" fmla="val 6724"/>
              <a:gd name="f4" fmla="val 12954"/>
              <a:gd name="f5" fmla="val -961"/>
            </a:gdLst>
            <a:ahLst/>
            <a:cxnLst>
              <a:cxn ang="3cd4">
                <a:pos x="hc" y="t"/>
              </a:cxn>
              <a:cxn ang="0">
                <a:pos x="r" y="vc"/>
              </a:cxn>
              <a:cxn ang="cd4">
                <a:pos x="hc" y="b"/>
              </a:cxn>
              <a:cxn ang="cd2">
                <a:pos x="l" y="vc"/>
              </a:cxn>
            </a:cxnLst>
            <a:rect l="l" t="t" r="r" b="b"/>
            <a:pathLst>
              <a:path w="19679" h="19679">
                <a:moveTo>
                  <a:pt x="f0" y="f1"/>
                </a:moveTo>
                <a:cubicBezTo>
                  <a:pt x="f2" y="f3"/>
                  <a:pt x="f2" y="f4"/>
                  <a:pt x="f0" y="f0"/>
                </a:cubicBezTo>
                <a:cubicBezTo>
                  <a:pt x="f4" y="f2"/>
                  <a:pt x="f3" y="f2"/>
                  <a:pt x="f1" y="f0"/>
                </a:cubicBezTo>
                <a:cubicBezTo>
                  <a:pt x="f5" y="f4"/>
                  <a:pt x="f5" y="f3"/>
                  <a:pt x="f1" y="f1"/>
                </a:cubicBezTo>
                <a:cubicBezTo>
                  <a:pt x="f3" y="f5"/>
                  <a:pt x="f4" y="f5"/>
                  <a:pt x="f0" y="f1"/>
                </a:cubicBezTo>
                <a:close/>
              </a:path>
            </a:pathLst>
          </a:custGeom>
          <a:solidFill>
            <a:srgbClr val="E6B9B8">
              <a:alpha val="34000"/>
            </a:srgbClr>
          </a:solidFill>
          <a:ln w="12600">
            <a:solidFill>
              <a:srgbClr val="E6B9B8"/>
            </a:solidFill>
            <a:prstDash val="solid"/>
          </a:ln>
        </p:spPr>
        <p:txBody>
          <a:bodyPr vert="horz" wrap="square" lIns="48600" tIns="48600" rIns="48600" bIns="48600" anchor="ctr" anchorCtr="0" compatLnSpc="0"/>
          <a:lstStyle/>
          <a:p>
            <a:pPr marL="0" marR="0" lvl="0" indent="0" algn="ctr"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3" name="Shape 458"/>
          <p:cNvSpPr/>
          <p:nvPr/>
        </p:nvSpPr>
        <p:spPr>
          <a:xfrm>
            <a:off x="1608119" y="3578400"/>
            <a:ext cx="1642319" cy="692999"/>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AC090"/>
          </a:solidFill>
          <a:ln w="25560">
            <a:solidFill>
              <a:srgbClr val="0F253F"/>
            </a:solidFill>
            <a:prstDash val="solid"/>
          </a:ln>
        </p:spPr>
        <p:txBody>
          <a:bodyPr vert="horz" wrap="square" lIns="0" tIns="0" rIns="0" bIns="0" anchor="ctr" anchorCtr="0" compatLnSpc="0"/>
          <a:lstStyle/>
          <a:p>
            <a:pPr marL="0" marR="0" lvl="0" indent="0" algn="ctr" rtl="0" hangingPunct="0">
              <a:lnSpc>
                <a:spcPct val="100000"/>
              </a:lnSpc>
              <a:spcBef>
                <a:spcPts val="0"/>
              </a:spcBef>
              <a:spcAft>
                <a:spcPts val="0"/>
              </a:spcAft>
              <a:buNone/>
              <a:tabLst/>
            </a:pPr>
            <a:r>
              <a:rPr lang="en-CA" sz="2000" b="0" i="0" u="none" strike="noStrike" kern="1200" spc="0">
                <a:ln>
                  <a:noFill/>
                </a:ln>
                <a:solidFill>
                  <a:srgbClr val="535353"/>
                </a:solidFill>
                <a:latin typeface="Calibri" pitchFamily="18"/>
                <a:ea typeface="Calibri" pitchFamily="2"/>
                <a:cs typeface="Calibri" pitchFamily="2"/>
              </a:rPr>
              <a:t>Mitochondrie</a:t>
            </a:r>
            <a:br>
              <a:rPr lang="en-CA" sz="2000" b="0" i="0" u="none" strike="noStrike" kern="1200" spc="0">
                <a:ln>
                  <a:noFill/>
                </a:ln>
                <a:solidFill>
                  <a:srgbClr val="535353"/>
                </a:solidFill>
                <a:latin typeface="Calibri" pitchFamily="18"/>
                <a:ea typeface="Calibri" pitchFamily="2"/>
                <a:cs typeface="Calibri" pitchFamily="2"/>
              </a:rPr>
            </a:br>
            <a:r>
              <a:rPr lang="en-CA" sz="2000" b="0" i="0" u="none" strike="noStrike" kern="1200" spc="0">
                <a:ln>
                  <a:noFill/>
                </a:ln>
                <a:solidFill>
                  <a:srgbClr val="535353"/>
                </a:solidFill>
                <a:latin typeface="Calibri" pitchFamily="18"/>
                <a:ea typeface="Calibri" pitchFamily="2"/>
                <a:cs typeface="Calibri" pitchFamily="2"/>
              </a:rPr>
              <a:t>(centrale)</a:t>
            </a:r>
          </a:p>
        </p:txBody>
      </p:sp>
      <p:sp>
        <p:nvSpPr>
          <p:cNvPr id="4" name="Shape 459"/>
          <p:cNvSpPr/>
          <p:nvPr/>
        </p:nvSpPr>
        <p:spPr>
          <a:xfrm rot="16222200" flipH="1">
            <a:off x="3487197" y="3436652"/>
            <a:ext cx="466920" cy="974880"/>
          </a:xfrm>
          <a:custGeom>
            <a:avLst/>
            <a:gdLst>
              <a:gd name="f0" fmla="val 0"/>
              <a:gd name="f1" fmla="val 21600"/>
              <a:gd name="f2" fmla="val 13916"/>
              <a:gd name="f3" fmla="val 5400"/>
              <a:gd name="f4" fmla="val 16200"/>
              <a:gd name="f5" fmla="val 10800"/>
            </a:gdLst>
            <a:ahLst/>
            <a:cxnLst>
              <a:cxn ang="3cd4">
                <a:pos x="hc" y="t"/>
              </a:cxn>
              <a:cxn ang="0">
                <a:pos x="r" y="vc"/>
              </a:cxn>
              <a:cxn ang="cd4">
                <a:pos x="hc" y="b"/>
              </a:cxn>
              <a:cxn ang="cd2">
                <a:pos x="l" y="vc"/>
              </a:cxn>
            </a:cxnLst>
            <a:rect l="l" t="t" r="r" b="b"/>
            <a:pathLst>
              <a:path w="21600" h="21600">
                <a:moveTo>
                  <a:pt x="f0" y="f2"/>
                </a:moveTo>
                <a:lnTo>
                  <a:pt x="f3" y="f2"/>
                </a:lnTo>
                <a:lnTo>
                  <a:pt x="f3" y="f0"/>
                </a:lnTo>
                <a:lnTo>
                  <a:pt x="f4" y="f0"/>
                </a:lnTo>
                <a:lnTo>
                  <a:pt x="f4" y="f2"/>
                </a:lnTo>
                <a:lnTo>
                  <a:pt x="f1" y="f2"/>
                </a:lnTo>
                <a:lnTo>
                  <a:pt x="f5" y="f1"/>
                </a:lnTo>
                <a:close/>
              </a:path>
            </a:pathLst>
          </a:custGeom>
          <a:gradFill>
            <a:gsLst>
              <a:gs pos="0">
                <a:srgbClr val="3F80CD"/>
              </a:gs>
              <a:gs pos="100000">
                <a:srgbClr val="9BC1FF"/>
              </a:gs>
            </a:gsLst>
            <a:lin ang="16200000"/>
          </a:gradFill>
          <a:ln w="3240">
            <a:solidFill>
              <a:srgbClr val="4A7EBB"/>
            </a:solidFill>
            <a:prstDash val="solid"/>
            <a:miter/>
          </a:ln>
        </p:spPr>
        <p:txBody>
          <a:bodyPr vert="horz" wrap="square" lIns="48600" tIns="48600" rIns="48600" bIns="48600" anchor="ctr" anchorCtr="0" compatLnSpc="0"/>
          <a:lstStyle/>
          <a:p>
            <a:pPr marL="0" marR="0" lvl="0" indent="0" algn="ctr"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5" name="Shape 460"/>
          <p:cNvSpPr/>
          <p:nvPr/>
        </p:nvSpPr>
        <p:spPr>
          <a:xfrm>
            <a:off x="4152239" y="3646079"/>
            <a:ext cx="1375560" cy="920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48600" tIns="48600" rIns="48600" bIns="48600" anchor="t" anchorCtr="0" compatLnSpc="0">
            <a:spAutoFit/>
          </a:bodyPr>
          <a:lstStyle/>
          <a:p>
            <a:pPr marL="0" marR="0" lvl="0" indent="0" algn="ctr" rtl="0" hangingPunct="0">
              <a:lnSpc>
                <a:spcPct val="100000"/>
              </a:lnSpc>
              <a:spcBef>
                <a:spcPts val="1001"/>
              </a:spcBef>
              <a:spcAft>
                <a:spcPts val="0"/>
              </a:spcAft>
              <a:buNone/>
              <a:tabLst/>
            </a:pPr>
            <a:r>
              <a:rPr lang="en-CA" sz="2700" b="1" i="0" u="none" strike="noStrike" kern="1200" spc="0">
                <a:ln>
                  <a:noFill/>
                </a:ln>
                <a:solidFill>
                  <a:srgbClr val="535353"/>
                </a:solidFill>
                <a:latin typeface="Calibri" pitchFamily="18"/>
                <a:ea typeface="Calibri" pitchFamily="2"/>
                <a:cs typeface="Calibri" pitchFamily="2"/>
              </a:rPr>
              <a:t>Énergie ATP</a:t>
            </a:r>
          </a:p>
        </p:txBody>
      </p:sp>
      <p:sp>
        <p:nvSpPr>
          <p:cNvPr id="6" name="Shape 461"/>
          <p:cNvSpPr/>
          <p:nvPr/>
        </p:nvSpPr>
        <p:spPr>
          <a:xfrm>
            <a:off x="608400" y="7280280"/>
            <a:ext cx="10488240" cy="11948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48600" tIns="48600" rIns="48600" bIns="48600" anchor="t" anchorCtr="0" compatLnSpc="0">
            <a:spAutoFit/>
          </a:bodyPr>
          <a:lstStyle/>
          <a:p>
            <a:pPr marL="0" marR="0" lvl="0" indent="0" algn="ctr" rtl="0" hangingPunct="0">
              <a:lnSpc>
                <a:spcPct val="100000"/>
              </a:lnSpc>
              <a:spcBef>
                <a:spcPts val="0"/>
              </a:spcBef>
              <a:spcAft>
                <a:spcPts val="0"/>
              </a:spcAft>
              <a:buNone/>
              <a:tabLst/>
            </a:pPr>
            <a:r>
              <a:rPr lang="en-CA" sz="3600" b="1" i="0" u="none" strike="noStrike" kern="1200" spc="0">
                <a:ln>
                  <a:noFill/>
                </a:ln>
                <a:solidFill>
                  <a:srgbClr val="535353"/>
                </a:solidFill>
                <a:latin typeface="Calibri" pitchFamily="18"/>
                <a:ea typeface="Calibri" pitchFamily="2"/>
                <a:cs typeface="Calibri" pitchFamily="2"/>
              </a:rPr>
              <a:t>Les molécules de signalisation Redox sont essentielles à la santé et à la guérison des cellules.</a:t>
            </a:r>
          </a:p>
        </p:txBody>
      </p:sp>
      <p:sp>
        <p:nvSpPr>
          <p:cNvPr id="7" name="Shape 462"/>
          <p:cNvSpPr/>
          <p:nvPr/>
        </p:nvSpPr>
        <p:spPr>
          <a:xfrm>
            <a:off x="1311480" y="2742840"/>
            <a:ext cx="3271679" cy="707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48600" tIns="48600" rIns="48600" bIns="48600" anchor="t" anchorCtr="0" compatLnSpc="0">
            <a:spAutoFit/>
          </a:bodyPr>
          <a:lstStyle/>
          <a:p>
            <a:pPr marL="0" marR="0" lvl="0" indent="0" algn="ctr" rtl="0" hangingPunct="0">
              <a:lnSpc>
                <a:spcPct val="100000"/>
              </a:lnSpc>
              <a:spcBef>
                <a:spcPts val="0"/>
              </a:spcBef>
              <a:spcAft>
                <a:spcPts val="0"/>
              </a:spcAft>
              <a:buNone/>
              <a:tabLst/>
            </a:pPr>
            <a:r>
              <a:rPr lang="en-CA" sz="4000" b="1" i="1" u="none" strike="noStrike" kern="1200" spc="0">
                <a:ln>
                  <a:noFill/>
                </a:ln>
                <a:solidFill>
                  <a:srgbClr val="535353"/>
                </a:solidFill>
                <a:latin typeface="Calibri" pitchFamily="18"/>
                <a:ea typeface="Calibri" pitchFamily="2"/>
                <a:cs typeface="Calibri" pitchFamily="2"/>
              </a:rPr>
              <a:t>(eau salée)</a:t>
            </a:r>
          </a:p>
        </p:txBody>
      </p:sp>
      <p:sp>
        <p:nvSpPr>
          <p:cNvPr id="8" name="Shape 463"/>
          <p:cNvSpPr/>
          <p:nvPr/>
        </p:nvSpPr>
        <p:spPr>
          <a:xfrm>
            <a:off x="1702080" y="5270040"/>
            <a:ext cx="284760" cy="291600"/>
          </a:xfrm>
          <a:custGeom>
            <a:avLst/>
            <a:gdLst>
              <a:gd name="f0" fmla="val 16796"/>
              <a:gd name="f1" fmla="val 2882"/>
              <a:gd name="f2" fmla="val 20639"/>
              <a:gd name="f3" fmla="val 6724"/>
              <a:gd name="f4" fmla="val 12954"/>
              <a:gd name="f5" fmla="val -961"/>
            </a:gdLst>
            <a:ahLst/>
            <a:cxnLst>
              <a:cxn ang="3cd4">
                <a:pos x="hc" y="t"/>
              </a:cxn>
              <a:cxn ang="0">
                <a:pos x="r" y="vc"/>
              </a:cxn>
              <a:cxn ang="cd4">
                <a:pos x="hc" y="b"/>
              </a:cxn>
              <a:cxn ang="cd2">
                <a:pos x="l" y="vc"/>
              </a:cxn>
            </a:cxnLst>
            <a:rect l="l" t="t" r="r" b="b"/>
            <a:pathLst>
              <a:path w="19679" h="19679">
                <a:moveTo>
                  <a:pt x="f0" y="f1"/>
                </a:moveTo>
                <a:cubicBezTo>
                  <a:pt x="f2" y="f3"/>
                  <a:pt x="f2" y="f4"/>
                  <a:pt x="f0" y="f0"/>
                </a:cubicBezTo>
                <a:cubicBezTo>
                  <a:pt x="f4" y="f2"/>
                  <a:pt x="f3" y="f2"/>
                  <a:pt x="f1" y="f0"/>
                </a:cubicBezTo>
                <a:cubicBezTo>
                  <a:pt x="f5" y="f4"/>
                  <a:pt x="f5" y="f3"/>
                  <a:pt x="f1" y="f1"/>
                </a:cubicBezTo>
                <a:cubicBezTo>
                  <a:pt x="f3" y="f5"/>
                  <a:pt x="f4" y="f5"/>
                  <a:pt x="f0" y="f1"/>
                </a:cubicBezTo>
                <a:close/>
              </a:path>
            </a:pathLst>
          </a:custGeom>
          <a:blipFill>
            <a:blip r:embed="rId3"/>
            <a:stretch>
              <a:fillRect/>
            </a:stretch>
          </a:blipFill>
          <a:ln w="25560">
            <a:solidFill>
              <a:srgbClr val="1E487C">
                <a:alpha val="79000"/>
              </a:srgbClr>
            </a:solidFill>
            <a:prstDash val="solid"/>
            <a:round/>
          </a:ln>
        </p:spPr>
        <p:txBody>
          <a:bodyPr vert="horz" wrap="square" lIns="48600" tIns="48600" rIns="48600" bIns="48600" anchor="t" anchorCtr="0" compatLnSpc="0"/>
          <a:lstStyle/>
          <a:p>
            <a:pPr marL="0" marR="0" lvl="0" indent="0" algn="l"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9" name="Shape 464"/>
          <p:cNvSpPr/>
          <p:nvPr/>
        </p:nvSpPr>
        <p:spPr>
          <a:xfrm>
            <a:off x="2286720" y="4696560"/>
            <a:ext cx="284760" cy="291600"/>
          </a:xfrm>
          <a:custGeom>
            <a:avLst/>
            <a:gdLst>
              <a:gd name="f0" fmla="val 16796"/>
              <a:gd name="f1" fmla="val 2882"/>
              <a:gd name="f2" fmla="val 20639"/>
              <a:gd name="f3" fmla="val 6724"/>
              <a:gd name="f4" fmla="val 12954"/>
              <a:gd name="f5" fmla="val -961"/>
            </a:gdLst>
            <a:ahLst/>
            <a:cxnLst>
              <a:cxn ang="3cd4">
                <a:pos x="hc" y="t"/>
              </a:cxn>
              <a:cxn ang="0">
                <a:pos x="r" y="vc"/>
              </a:cxn>
              <a:cxn ang="cd4">
                <a:pos x="hc" y="b"/>
              </a:cxn>
              <a:cxn ang="cd2">
                <a:pos x="l" y="vc"/>
              </a:cxn>
            </a:cxnLst>
            <a:rect l="l" t="t" r="r" b="b"/>
            <a:pathLst>
              <a:path w="19679" h="19679">
                <a:moveTo>
                  <a:pt x="f0" y="f1"/>
                </a:moveTo>
                <a:cubicBezTo>
                  <a:pt x="f2" y="f3"/>
                  <a:pt x="f2" y="f4"/>
                  <a:pt x="f0" y="f0"/>
                </a:cubicBezTo>
                <a:cubicBezTo>
                  <a:pt x="f4" y="f2"/>
                  <a:pt x="f3" y="f2"/>
                  <a:pt x="f1" y="f0"/>
                </a:cubicBezTo>
                <a:cubicBezTo>
                  <a:pt x="f5" y="f4"/>
                  <a:pt x="f5" y="f3"/>
                  <a:pt x="f1" y="f1"/>
                </a:cubicBezTo>
                <a:cubicBezTo>
                  <a:pt x="f3" y="f5"/>
                  <a:pt x="f4" y="f5"/>
                  <a:pt x="f0" y="f1"/>
                </a:cubicBezTo>
                <a:close/>
              </a:path>
            </a:pathLst>
          </a:custGeom>
          <a:blipFill>
            <a:blip r:embed="rId3"/>
            <a:stretch>
              <a:fillRect/>
            </a:stretch>
          </a:blipFill>
          <a:ln w="25560">
            <a:solidFill>
              <a:srgbClr val="1E487C">
                <a:alpha val="79000"/>
              </a:srgbClr>
            </a:solidFill>
            <a:prstDash val="solid"/>
            <a:round/>
          </a:ln>
        </p:spPr>
        <p:txBody>
          <a:bodyPr vert="horz" wrap="square" lIns="48600" tIns="48600" rIns="48600" bIns="48600" anchor="t" anchorCtr="0" compatLnSpc="0"/>
          <a:lstStyle/>
          <a:p>
            <a:pPr marL="0" marR="0" lvl="0" indent="0" algn="l"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10" name="Shape 465"/>
          <p:cNvSpPr/>
          <p:nvPr/>
        </p:nvSpPr>
        <p:spPr>
          <a:xfrm>
            <a:off x="1359360" y="4960800"/>
            <a:ext cx="284760" cy="291600"/>
          </a:xfrm>
          <a:custGeom>
            <a:avLst/>
            <a:gdLst>
              <a:gd name="f0" fmla="val 16796"/>
              <a:gd name="f1" fmla="val 2882"/>
              <a:gd name="f2" fmla="val 20639"/>
              <a:gd name="f3" fmla="val 6724"/>
              <a:gd name="f4" fmla="val 12954"/>
              <a:gd name="f5" fmla="val -961"/>
            </a:gdLst>
            <a:ahLst/>
            <a:cxnLst>
              <a:cxn ang="3cd4">
                <a:pos x="hc" y="t"/>
              </a:cxn>
              <a:cxn ang="0">
                <a:pos x="r" y="vc"/>
              </a:cxn>
              <a:cxn ang="cd4">
                <a:pos x="hc" y="b"/>
              </a:cxn>
              <a:cxn ang="cd2">
                <a:pos x="l" y="vc"/>
              </a:cxn>
            </a:cxnLst>
            <a:rect l="l" t="t" r="r" b="b"/>
            <a:pathLst>
              <a:path w="19679" h="19679">
                <a:moveTo>
                  <a:pt x="f0" y="f1"/>
                </a:moveTo>
                <a:cubicBezTo>
                  <a:pt x="f2" y="f3"/>
                  <a:pt x="f2" y="f4"/>
                  <a:pt x="f0" y="f0"/>
                </a:cubicBezTo>
                <a:cubicBezTo>
                  <a:pt x="f4" y="f2"/>
                  <a:pt x="f3" y="f2"/>
                  <a:pt x="f1" y="f0"/>
                </a:cubicBezTo>
                <a:cubicBezTo>
                  <a:pt x="f5" y="f4"/>
                  <a:pt x="f5" y="f3"/>
                  <a:pt x="f1" y="f1"/>
                </a:cubicBezTo>
                <a:cubicBezTo>
                  <a:pt x="f3" y="f5"/>
                  <a:pt x="f4" y="f5"/>
                  <a:pt x="f0" y="f1"/>
                </a:cubicBezTo>
                <a:close/>
              </a:path>
            </a:pathLst>
          </a:custGeom>
          <a:blipFill>
            <a:blip r:embed="rId3"/>
            <a:stretch>
              <a:fillRect/>
            </a:stretch>
          </a:blipFill>
          <a:ln w="25560">
            <a:solidFill>
              <a:srgbClr val="1E487C">
                <a:alpha val="79000"/>
              </a:srgbClr>
            </a:solidFill>
            <a:prstDash val="solid"/>
            <a:round/>
          </a:ln>
        </p:spPr>
        <p:txBody>
          <a:bodyPr vert="horz" wrap="square" lIns="48600" tIns="48600" rIns="48600" bIns="48600" anchor="t" anchorCtr="0" compatLnSpc="0"/>
          <a:lstStyle/>
          <a:p>
            <a:pPr marL="0" marR="0" lvl="0" indent="0" algn="l"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11" name="Shape 466"/>
          <p:cNvSpPr/>
          <p:nvPr/>
        </p:nvSpPr>
        <p:spPr>
          <a:xfrm>
            <a:off x="2028960" y="5025600"/>
            <a:ext cx="284760" cy="291600"/>
          </a:xfrm>
          <a:custGeom>
            <a:avLst/>
            <a:gdLst>
              <a:gd name="f0" fmla="val 16796"/>
              <a:gd name="f1" fmla="val 2882"/>
              <a:gd name="f2" fmla="val 20639"/>
              <a:gd name="f3" fmla="val 6724"/>
              <a:gd name="f4" fmla="val 12954"/>
              <a:gd name="f5" fmla="val -961"/>
            </a:gdLst>
            <a:ahLst/>
            <a:cxnLst>
              <a:cxn ang="3cd4">
                <a:pos x="hc" y="t"/>
              </a:cxn>
              <a:cxn ang="0">
                <a:pos x="r" y="vc"/>
              </a:cxn>
              <a:cxn ang="cd4">
                <a:pos x="hc" y="b"/>
              </a:cxn>
              <a:cxn ang="cd2">
                <a:pos x="l" y="vc"/>
              </a:cxn>
            </a:cxnLst>
            <a:rect l="l" t="t" r="r" b="b"/>
            <a:pathLst>
              <a:path w="19679" h="19679">
                <a:moveTo>
                  <a:pt x="f0" y="f1"/>
                </a:moveTo>
                <a:cubicBezTo>
                  <a:pt x="f2" y="f3"/>
                  <a:pt x="f2" y="f4"/>
                  <a:pt x="f0" y="f0"/>
                </a:cubicBezTo>
                <a:cubicBezTo>
                  <a:pt x="f4" y="f2"/>
                  <a:pt x="f3" y="f2"/>
                  <a:pt x="f1" y="f0"/>
                </a:cubicBezTo>
                <a:cubicBezTo>
                  <a:pt x="f5" y="f4"/>
                  <a:pt x="f5" y="f3"/>
                  <a:pt x="f1" y="f1"/>
                </a:cubicBezTo>
                <a:cubicBezTo>
                  <a:pt x="f3" y="f5"/>
                  <a:pt x="f4" y="f5"/>
                  <a:pt x="f0" y="f1"/>
                </a:cubicBezTo>
                <a:close/>
              </a:path>
            </a:pathLst>
          </a:custGeom>
          <a:blipFill>
            <a:blip r:embed="rId3"/>
            <a:stretch>
              <a:fillRect/>
            </a:stretch>
          </a:blipFill>
          <a:ln w="25560">
            <a:solidFill>
              <a:srgbClr val="1E487C">
                <a:alpha val="79000"/>
              </a:srgbClr>
            </a:solidFill>
            <a:prstDash val="solid"/>
            <a:round/>
          </a:ln>
        </p:spPr>
        <p:txBody>
          <a:bodyPr vert="horz" wrap="square" lIns="48600" tIns="48600" rIns="48600" bIns="48600" anchor="t" anchorCtr="0" compatLnSpc="0"/>
          <a:lstStyle/>
          <a:p>
            <a:pPr marL="0" marR="0" lvl="0" indent="0" algn="l"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12" name="Shape 467"/>
          <p:cNvSpPr/>
          <p:nvPr/>
        </p:nvSpPr>
        <p:spPr>
          <a:xfrm>
            <a:off x="1710720" y="4722120"/>
            <a:ext cx="284760" cy="291600"/>
          </a:xfrm>
          <a:custGeom>
            <a:avLst/>
            <a:gdLst>
              <a:gd name="f0" fmla="val 16796"/>
              <a:gd name="f1" fmla="val 2882"/>
              <a:gd name="f2" fmla="val 20639"/>
              <a:gd name="f3" fmla="val 6724"/>
              <a:gd name="f4" fmla="val 12954"/>
              <a:gd name="f5" fmla="val -961"/>
            </a:gdLst>
            <a:ahLst/>
            <a:cxnLst>
              <a:cxn ang="3cd4">
                <a:pos x="hc" y="t"/>
              </a:cxn>
              <a:cxn ang="0">
                <a:pos x="r" y="vc"/>
              </a:cxn>
              <a:cxn ang="cd4">
                <a:pos x="hc" y="b"/>
              </a:cxn>
              <a:cxn ang="cd2">
                <a:pos x="l" y="vc"/>
              </a:cxn>
            </a:cxnLst>
            <a:rect l="l" t="t" r="r" b="b"/>
            <a:pathLst>
              <a:path w="19679" h="19679">
                <a:moveTo>
                  <a:pt x="f0" y="f1"/>
                </a:moveTo>
                <a:cubicBezTo>
                  <a:pt x="f2" y="f3"/>
                  <a:pt x="f2" y="f4"/>
                  <a:pt x="f0" y="f0"/>
                </a:cubicBezTo>
                <a:cubicBezTo>
                  <a:pt x="f4" y="f2"/>
                  <a:pt x="f3" y="f2"/>
                  <a:pt x="f1" y="f0"/>
                </a:cubicBezTo>
                <a:cubicBezTo>
                  <a:pt x="f5" y="f4"/>
                  <a:pt x="f5" y="f3"/>
                  <a:pt x="f1" y="f1"/>
                </a:cubicBezTo>
                <a:cubicBezTo>
                  <a:pt x="f3" y="f5"/>
                  <a:pt x="f4" y="f5"/>
                  <a:pt x="f0" y="f1"/>
                </a:cubicBezTo>
                <a:close/>
              </a:path>
            </a:pathLst>
          </a:custGeom>
          <a:blipFill>
            <a:blip r:embed="rId3"/>
            <a:stretch>
              <a:fillRect/>
            </a:stretch>
          </a:blipFill>
          <a:ln w="25560">
            <a:solidFill>
              <a:srgbClr val="1E487C">
                <a:alpha val="79000"/>
              </a:srgbClr>
            </a:solidFill>
            <a:prstDash val="solid"/>
            <a:round/>
          </a:ln>
        </p:spPr>
        <p:txBody>
          <a:bodyPr vert="horz" wrap="square" lIns="48600" tIns="48600" rIns="48600" bIns="48600" anchor="t" anchorCtr="0" compatLnSpc="0"/>
          <a:lstStyle/>
          <a:p>
            <a:pPr marL="0" marR="0" lvl="0" indent="0" algn="l"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13" name="Shape 468"/>
          <p:cNvSpPr/>
          <p:nvPr/>
        </p:nvSpPr>
        <p:spPr>
          <a:xfrm>
            <a:off x="3206160" y="4791960"/>
            <a:ext cx="287640" cy="288720"/>
          </a:xfrm>
          <a:custGeom>
            <a:avLst/>
            <a:gdLst>
              <a:gd name="f0" fmla="val 2316"/>
              <a:gd name="f1" fmla="val 3541"/>
              <a:gd name="f2" fmla="val 5781"/>
              <a:gd name="f3" fmla="val -574"/>
              <a:gd name="f4" fmla="val 11874"/>
              <a:gd name="f5" fmla="val -1193"/>
              <a:gd name="f6" fmla="val 15925"/>
              <a:gd name="f7" fmla="val 2157"/>
              <a:gd name="f8" fmla="val 19976"/>
              <a:gd name="f9" fmla="val 5508"/>
              <a:gd name="f10" fmla="val 20452"/>
              <a:gd name="f11" fmla="val 11559"/>
              <a:gd name="f12" fmla="val 16988"/>
              <a:gd name="f13" fmla="val 15673"/>
              <a:gd name="f14" fmla="val 13523"/>
              <a:gd name="f15" fmla="val 19788"/>
              <a:gd name="f16" fmla="val 7430"/>
              <a:gd name="f17" fmla="val 20407"/>
              <a:gd name="f18" fmla="val 3379"/>
              <a:gd name="f19" fmla="val 17057"/>
              <a:gd name="f20" fmla="val -672"/>
              <a:gd name="f21" fmla="val 13706"/>
              <a:gd name="f22" fmla="val -1148"/>
              <a:gd name="f23" fmla="val 7655"/>
            </a:gdLst>
            <a:ahLst/>
            <a:cxnLst>
              <a:cxn ang="3cd4">
                <a:pos x="hc" y="t"/>
              </a:cxn>
              <a:cxn ang="0">
                <a:pos x="r" y="vc"/>
              </a:cxn>
              <a:cxn ang="cd4">
                <a:pos x="hc" y="b"/>
              </a:cxn>
              <a:cxn ang="cd2">
                <a:pos x="l" y="vc"/>
              </a:cxn>
            </a:cxnLst>
            <a:rect l="l" t="t" r="r" b="b"/>
            <a:pathLst>
              <a:path w="19304" h="19215">
                <a:moveTo>
                  <a:pt x="f0" y="f1"/>
                </a:moveTo>
                <a:cubicBezTo>
                  <a:pt x="f2" y="f3"/>
                  <a:pt x="f4" y="f5"/>
                  <a:pt x="f6" y="f7"/>
                </a:cubicBezTo>
                <a:cubicBezTo>
                  <a:pt x="f8" y="f9"/>
                  <a:pt x="f10" y="f11"/>
                  <a:pt x="f12" y="f13"/>
                </a:cubicBezTo>
                <a:cubicBezTo>
                  <a:pt x="f14" y="f15"/>
                  <a:pt x="f16" y="f17"/>
                  <a:pt x="f18" y="f19"/>
                </a:cubicBezTo>
                <a:cubicBezTo>
                  <a:pt x="f20" y="f21"/>
                  <a:pt x="f22" y="f23"/>
                  <a:pt x="f0" y="f1"/>
                </a:cubicBezTo>
                <a:close/>
              </a:path>
            </a:pathLst>
          </a:custGeom>
          <a:blipFill>
            <a:blip r:embed="rId3"/>
            <a:stretch>
              <a:fillRect/>
            </a:stretch>
          </a:blipFill>
          <a:ln w="25560">
            <a:solidFill>
              <a:srgbClr val="1E487C">
                <a:alpha val="79000"/>
              </a:srgbClr>
            </a:solidFill>
            <a:prstDash val="solid"/>
            <a:round/>
          </a:ln>
        </p:spPr>
        <p:txBody>
          <a:bodyPr vert="horz" wrap="square" lIns="48600" tIns="48600" rIns="48600" bIns="48600" anchor="t" anchorCtr="0" compatLnSpc="0"/>
          <a:lstStyle/>
          <a:p>
            <a:pPr marL="0" marR="0" lvl="0" indent="0" algn="l"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14" name="Shape 469"/>
          <p:cNvSpPr/>
          <p:nvPr/>
        </p:nvSpPr>
        <p:spPr>
          <a:xfrm>
            <a:off x="2712960" y="4731120"/>
            <a:ext cx="287640" cy="288720"/>
          </a:xfrm>
          <a:custGeom>
            <a:avLst/>
            <a:gdLst>
              <a:gd name="f0" fmla="val 2316"/>
              <a:gd name="f1" fmla="val 3541"/>
              <a:gd name="f2" fmla="val 5781"/>
              <a:gd name="f3" fmla="val -574"/>
              <a:gd name="f4" fmla="val 11874"/>
              <a:gd name="f5" fmla="val -1193"/>
              <a:gd name="f6" fmla="val 15925"/>
              <a:gd name="f7" fmla="val 2157"/>
              <a:gd name="f8" fmla="val 19976"/>
              <a:gd name="f9" fmla="val 5508"/>
              <a:gd name="f10" fmla="val 20452"/>
              <a:gd name="f11" fmla="val 11559"/>
              <a:gd name="f12" fmla="val 16988"/>
              <a:gd name="f13" fmla="val 15673"/>
              <a:gd name="f14" fmla="val 13523"/>
              <a:gd name="f15" fmla="val 19788"/>
              <a:gd name="f16" fmla="val 7430"/>
              <a:gd name="f17" fmla="val 20407"/>
              <a:gd name="f18" fmla="val 3379"/>
              <a:gd name="f19" fmla="val 17057"/>
              <a:gd name="f20" fmla="val -672"/>
              <a:gd name="f21" fmla="val 13706"/>
              <a:gd name="f22" fmla="val -1148"/>
              <a:gd name="f23" fmla="val 7655"/>
            </a:gdLst>
            <a:ahLst/>
            <a:cxnLst>
              <a:cxn ang="3cd4">
                <a:pos x="hc" y="t"/>
              </a:cxn>
              <a:cxn ang="0">
                <a:pos x="r" y="vc"/>
              </a:cxn>
              <a:cxn ang="cd4">
                <a:pos x="hc" y="b"/>
              </a:cxn>
              <a:cxn ang="cd2">
                <a:pos x="l" y="vc"/>
              </a:cxn>
            </a:cxnLst>
            <a:rect l="l" t="t" r="r" b="b"/>
            <a:pathLst>
              <a:path w="19304" h="19215">
                <a:moveTo>
                  <a:pt x="f0" y="f1"/>
                </a:moveTo>
                <a:cubicBezTo>
                  <a:pt x="f2" y="f3"/>
                  <a:pt x="f4" y="f5"/>
                  <a:pt x="f6" y="f7"/>
                </a:cubicBezTo>
                <a:cubicBezTo>
                  <a:pt x="f8" y="f9"/>
                  <a:pt x="f10" y="f11"/>
                  <a:pt x="f12" y="f13"/>
                </a:cubicBezTo>
                <a:cubicBezTo>
                  <a:pt x="f14" y="f15"/>
                  <a:pt x="f16" y="f17"/>
                  <a:pt x="f18" y="f19"/>
                </a:cubicBezTo>
                <a:cubicBezTo>
                  <a:pt x="f20" y="f21"/>
                  <a:pt x="f22" y="f23"/>
                  <a:pt x="f0" y="f1"/>
                </a:cubicBezTo>
                <a:close/>
              </a:path>
            </a:pathLst>
          </a:custGeom>
          <a:blipFill>
            <a:blip r:embed="rId3"/>
            <a:stretch>
              <a:fillRect/>
            </a:stretch>
          </a:blipFill>
          <a:ln w="25560">
            <a:solidFill>
              <a:srgbClr val="1E487C">
                <a:alpha val="79000"/>
              </a:srgbClr>
            </a:solidFill>
            <a:prstDash val="solid"/>
            <a:round/>
          </a:ln>
        </p:spPr>
        <p:txBody>
          <a:bodyPr vert="horz" wrap="square" lIns="48600" tIns="48600" rIns="48600" bIns="48600" anchor="t" anchorCtr="0" compatLnSpc="0"/>
          <a:lstStyle/>
          <a:p>
            <a:pPr marL="0" marR="0" lvl="0" indent="0" algn="l"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15" name="Shape 470"/>
          <p:cNvSpPr/>
          <p:nvPr/>
        </p:nvSpPr>
        <p:spPr>
          <a:xfrm>
            <a:off x="2497680" y="5187240"/>
            <a:ext cx="287640" cy="288720"/>
          </a:xfrm>
          <a:custGeom>
            <a:avLst/>
            <a:gdLst>
              <a:gd name="f0" fmla="val 2316"/>
              <a:gd name="f1" fmla="val 3541"/>
              <a:gd name="f2" fmla="val 5781"/>
              <a:gd name="f3" fmla="val -574"/>
              <a:gd name="f4" fmla="val 11874"/>
              <a:gd name="f5" fmla="val -1193"/>
              <a:gd name="f6" fmla="val 15925"/>
              <a:gd name="f7" fmla="val 2157"/>
              <a:gd name="f8" fmla="val 19976"/>
              <a:gd name="f9" fmla="val 5508"/>
              <a:gd name="f10" fmla="val 20452"/>
              <a:gd name="f11" fmla="val 11559"/>
              <a:gd name="f12" fmla="val 16988"/>
              <a:gd name="f13" fmla="val 15673"/>
              <a:gd name="f14" fmla="val 13523"/>
              <a:gd name="f15" fmla="val 19788"/>
              <a:gd name="f16" fmla="val 7430"/>
              <a:gd name="f17" fmla="val 20407"/>
              <a:gd name="f18" fmla="val 3379"/>
              <a:gd name="f19" fmla="val 17057"/>
              <a:gd name="f20" fmla="val -672"/>
              <a:gd name="f21" fmla="val 13706"/>
              <a:gd name="f22" fmla="val -1148"/>
              <a:gd name="f23" fmla="val 7655"/>
            </a:gdLst>
            <a:ahLst/>
            <a:cxnLst>
              <a:cxn ang="3cd4">
                <a:pos x="hc" y="t"/>
              </a:cxn>
              <a:cxn ang="0">
                <a:pos x="r" y="vc"/>
              </a:cxn>
              <a:cxn ang="cd4">
                <a:pos x="hc" y="b"/>
              </a:cxn>
              <a:cxn ang="cd2">
                <a:pos x="l" y="vc"/>
              </a:cxn>
            </a:cxnLst>
            <a:rect l="l" t="t" r="r" b="b"/>
            <a:pathLst>
              <a:path w="19304" h="19215">
                <a:moveTo>
                  <a:pt x="f0" y="f1"/>
                </a:moveTo>
                <a:cubicBezTo>
                  <a:pt x="f2" y="f3"/>
                  <a:pt x="f4" y="f5"/>
                  <a:pt x="f6" y="f7"/>
                </a:cubicBezTo>
                <a:cubicBezTo>
                  <a:pt x="f8" y="f9"/>
                  <a:pt x="f10" y="f11"/>
                  <a:pt x="f12" y="f13"/>
                </a:cubicBezTo>
                <a:cubicBezTo>
                  <a:pt x="f14" y="f15"/>
                  <a:pt x="f16" y="f17"/>
                  <a:pt x="f18" y="f19"/>
                </a:cubicBezTo>
                <a:cubicBezTo>
                  <a:pt x="f20" y="f21"/>
                  <a:pt x="f22" y="f23"/>
                  <a:pt x="f0" y="f1"/>
                </a:cubicBezTo>
                <a:close/>
              </a:path>
            </a:pathLst>
          </a:custGeom>
          <a:blipFill>
            <a:blip r:embed="rId3"/>
            <a:stretch>
              <a:fillRect/>
            </a:stretch>
          </a:blipFill>
          <a:ln w="25560">
            <a:solidFill>
              <a:srgbClr val="1E487C">
                <a:alpha val="79000"/>
              </a:srgbClr>
            </a:solidFill>
            <a:prstDash val="solid"/>
            <a:round/>
          </a:ln>
        </p:spPr>
        <p:txBody>
          <a:bodyPr vert="horz" wrap="square" lIns="48600" tIns="48600" rIns="48600" bIns="48600" anchor="t" anchorCtr="0" compatLnSpc="0"/>
          <a:lstStyle/>
          <a:p>
            <a:pPr marL="0" marR="0" lvl="0" indent="0" algn="l"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16" name="Shape 471"/>
          <p:cNvSpPr/>
          <p:nvPr/>
        </p:nvSpPr>
        <p:spPr>
          <a:xfrm>
            <a:off x="2866680" y="5407560"/>
            <a:ext cx="287640" cy="288720"/>
          </a:xfrm>
          <a:custGeom>
            <a:avLst/>
            <a:gdLst>
              <a:gd name="f0" fmla="val 2316"/>
              <a:gd name="f1" fmla="val 3541"/>
              <a:gd name="f2" fmla="val 5781"/>
              <a:gd name="f3" fmla="val -574"/>
              <a:gd name="f4" fmla="val 11874"/>
              <a:gd name="f5" fmla="val -1193"/>
              <a:gd name="f6" fmla="val 15925"/>
              <a:gd name="f7" fmla="val 2157"/>
              <a:gd name="f8" fmla="val 19976"/>
              <a:gd name="f9" fmla="val 5508"/>
              <a:gd name="f10" fmla="val 20452"/>
              <a:gd name="f11" fmla="val 11559"/>
              <a:gd name="f12" fmla="val 16988"/>
              <a:gd name="f13" fmla="val 15673"/>
              <a:gd name="f14" fmla="val 13523"/>
              <a:gd name="f15" fmla="val 19788"/>
              <a:gd name="f16" fmla="val 7430"/>
              <a:gd name="f17" fmla="val 20407"/>
              <a:gd name="f18" fmla="val 3379"/>
              <a:gd name="f19" fmla="val 17057"/>
              <a:gd name="f20" fmla="val -672"/>
              <a:gd name="f21" fmla="val 13706"/>
              <a:gd name="f22" fmla="val -1148"/>
              <a:gd name="f23" fmla="val 7655"/>
            </a:gdLst>
            <a:ahLst/>
            <a:cxnLst>
              <a:cxn ang="3cd4">
                <a:pos x="hc" y="t"/>
              </a:cxn>
              <a:cxn ang="0">
                <a:pos x="r" y="vc"/>
              </a:cxn>
              <a:cxn ang="cd4">
                <a:pos x="hc" y="b"/>
              </a:cxn>
              <a:cxn ang="cd2">
                <a:pos x="l" y="vc"/>
              </a:cxn>
            </a:cxnLst>
            <a:rect l="l" t="t" r="r" b="b"/>
            <a:pathLst>
              <a:path w="19304" h="19215">
                <a:moveTo>
                  <a:pt x="f0" y="f1"/>
                </a:moveTo>
                <a:cubicBezTo>
                  <a:pt x="f2" y="f3"/>
                  <a:pt x="f4" y="f5"/>
                  <a:pt x="f6" y="f7"/>
                </a:cubicBezTo>
                <a:cubicBezTo>
                  <a:pt x="f8" y="f9"/>
                  <a:pt x="f10" y="f11"/>
                  <a:pt x="f12" y="f13"/>
                </a:cubicBezTo>
                <a:cubicBezTo>
                  <a:pt x="f14" y="f15"/>
                  <a:pt x="f16" y="f17"/>
                  <a:pt x="f18" y="f19"/>
                </a:cubicBezTo>
                <a:cubicBezTo>
                  <a:pt x="f20" y="f21"/>
                  <a:pt x="f22" y="f23"/>
                  <a:pt x="f0" y="f1"/>
                </a:cubicBezTo>
                <a:close/>
              </a:path>
            </a:pathLst>
          </a:custGeom>
          <a:blipFill>
            <a:blip r:embed="rId3"/>
            <a:stretch>
              <a:fillRect/>
            </a:stretch>
          </a:blipFill>
          <a:ln w="25560">
            <a:solidFill>
              <a:srgbClr val="1E487C">
                <a:alpha val="79000"/>
              </a:srgbClr>
            </a:solidFill>
            <a:prstDash val="solid"/>
            <a:round/>
          </a:ln>
        </p:spPr>
        <p:txBody>
          <a:bodyPr vert="horz" wrap="square" lIns="48600" tIns="48600" rIns="48600" bIns="48600" anchor="t" anchorCtr="0" compatLnSpc="0"/>
          <a:lstStyle/>
          <a:p>
            <a:pPr marL="0" marR="0" lvl="0" indent="0" algn="l"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17" name="Shape 472"/>
          <p:cNvSpPr/>
          <p:nvPr/>
        </p:nvSpPr>
        <p:spPr>
          <a:xfrm>
            <a:off x="2967479" y="5055480"/>
            <a:ext cx="287640" cy="288720"/>
          </a:xfrm>
          <a:custGeom>
            <a:avLst/>
            <a:gdLst>
              <a:gd name="f0" fmla="val 2316"/>
              <a:gd name="f1" fmla="val 3541"/>
              <a:gd name="f2" fmla="val 5781"/>
              <a:gd name="f3" fmla="val -574"/>
              <a:gd name="f4" fmla="val 11874"/>
              <a:gd name="f5" fmla="val -1193"/>
              <a:gd name="f6" fmla="val 15925"/>
              <a:gd name="f7" fmla="val 2157"/>
              <a:gd name="f8" fmla="val 19976"/>
              <a:gd name="f9" fmla="val 5508"/>
              <a:gd name="f10" fmla="val 20452"/>
              <a:gd name="f11" fmla="val 11559"/>
              <a:gd name="f12" fmla="val 16988"/>
              <a:gd name="f13" fmla="val 15673"/>
              <a:gd name="f14" fmla="val 13523"/>
              <a:gd name="f15" fmla="val 19788"/>
              <a:gd name="f16" fmla="val 7430"/>
              <a:gd name="f17" fmla="val 20407"/>
              <a:gd name="f18" fmla="val 3379"/>
              <a:gd name="f19" fmla="val 17057"/>
              <a:gd name="f20" fmla="val -672"/>
              <a:gd name="f21" fmla="val 13706"/>
              <a:gd name="f22" fmla="val -1148"/>
              <a:gd name="f23" fmla="val 7655"/>
            </a:gdLst>
            <a:ahLst/>
            <a:cxnLst>
              <a:cxn ang="3cd4">
                <a:pos x="hc" y="t"/>
              </a:cxn>
              <a:cxn ang="0">
                <a:pos x="r" y="vc"/>
              </a:cxn>
              <a:cxn ang="cd4">
                <a:pos x="hc" y="b"/>
              </a:cxn>
              <a:cxn ang="cd2">
                <a:pos x="l" y="vc"/>
              </a:cxn>
            </a:cxnLst>
            <a:rect l="l" t="t" r="r" b="b"/>
            <a:pathLst>
              <a:path w="19304" h="19215">
                <a:moveTo>
                  <a:pt x="f0" y="f1"/>
                </a:moveTo>
                <a:cubicBezTo>
                  <a:pt x="f2" y="f3"/>
                  <a:pt x="f4" y="f5"/>
                  <a:pt x="f6" y="f7"/>
                </a:cubicBezTo>
                <a:cubicBezTo>
                  <a:pt x="f8" y="f9"/>
                  <a:pt x="f10" y="f11"/>
                  <a:pt x="f12" y="f13"/>
                </a:cubicBezTo>
                <a:cubicBezTo>
                  <a:pt x="f14" y="f15"/>
                  <a:pt x="f16" y="f17"/>
                  <a:pt x="f18" y="f19"/>
                </a:cubicBezTo>
                <a:cubicBezTo>
                  <a:pt x="f20" y="f21"/>
                  <a:pt x="f22" y="f23"/>
                  <a:pt x="f0" y="f1"/>
                </a:cubicBezTo>
                <a:close/>
              </a:path>
            </a:pathLst>
          </a:custGeom>
          <a:blipFill>
            <a:blip r:embed="rId3"/>
            <a:stretch>
              <a:fillRect/>
            </a:stretch>
          </a:blipFill>
          <a:ln w="25560">
            <a:solidFill>
              <a:srgbClr val="1E487C">
                <a:alpha val="79000"/>
              </a:srgbClr>
            </a:solidFill>
            <a:prstDash val="solid"/>
            <a:round/>
          </a:ln>
        </p:spPr>
        <p:txBody>
          <a:bodyPr vert="horz" wrap="square" lIns="48600" tIns="48600" rIns="48600" bIns="48600" anchor="t" anchorCtr="0" compatLnSpc="0"/>
          <a:lstStyle/>
          <a:p>
            <a:pPr marL="0" marR="0" lvl="0" indent="0" algn="l"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18" name="Shape 473"/>
          <p:cNvSpPr/>
          <p:nvPr/>
        </p:nvSpPr>
        <p:spPr>
          <a:xfrm flipH="1">
            <a:off x="1808280" y="4258440"/>
            <a:ext cx="185040" cy="441360"/>
          </a:xfrm>
          <a:custGeom>
            <a:avLst/>
            <a:gdLst>
              <a:gd name="f0" fmla="val 0"/>
              <a:gd name="f1" fmla="val 21600"/>
              <a:gd name="f2" fmla="val 16442"/>
              <a:gd name="f3" fmla="val 5400"/>
              <a:gd name="f4" fmla="val 16200"/>
              <a:gd name="f5" fmla="val 10800"/>
            </a:gdLst>
            <a:ahLst/>
            <a:cxnLst>
              <a:cxn ang="3cd4">
                <a:pos x="hc" y="t"/>
              </a:cxn>
              <a:cxn ang="0">
                <a:pos x="r" y="vc"/>
              </a:cxn>
              <a:cxn ang="cd4">
                <a:pos x="hc" y="b"/>
              </a:cxn>
              <a:cxn ang="cd2">
                <a:pos x="l" y="vc"/>
              </a:cxn>
            </a:cxnLst>
            <a:rect l="l" t="t" r="r" b="b"/>
            <a:pathLst>
              <a:path w="21600" h="21600">
                <a:moveTo>
                  <a:pt x="f0" y="f2"/>
                </a:moveTo>
                <a:lnTo>
                  <a:pt x="f3" y="f2"/>
                </a:lnTo>
                <a:lnTo>
                  <a:pt x="f3" y="f0"/>
                </a:lnTo>
                <a:lnTo>
                  <a:pt x="f4" y="f0"/>
                </a:lnTo>
                <a:lnTo>
                  <a:pt x="f4" y="f2"/>
                </a:lnTo>
                <a:lnTo>
                  <a:pt x="f1" y="f2"/>
                </a:lnTo>
                <a:lnTo>
                  <a:pt x="f5" y="f1"/>
                </a:lnTo>
                <a:close/>
              </a:path>
            </a:pathLst>
          </a:custGeom>
          <a:gradFill>
            <a:gsLst>
              <a:gs pos="0">
                <a:srgbClr val="3F80CD"/>
              </a:gs>
              <a:gs pos="100000">
                <a:srgbClr val="9BC1FF"/>
              </a:gs>
            </a:gsLst>
            <a:lin ang="16200000"/>
          </a:gradFill>
          <a:ln w="3240">
            <a:solidFill>
              <a:srgbClr val="4A7EBB"/>
            </a:solidFill>
            <a:prstDash val="solid"/>
            <a:miter/>
          </a:ln>
        </p:spPr>
        <p:txBody>
          <a:bodyPr vert="horz" wrap="square" lIns="48600" tIns="48600" rIns="48600" bIns="48600" anchor="ctr" anchorCtr="0" compatLnSpc="0"/>
          <a:lstStyle/>
          <a:p>
            <a:pPr marL="0" marR="0" lvl="0" indent="0" algn="ctr"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19" name="Shape 474"/>
          <p:cNvSpPr/>
          <p:nvPr/>
        </p:nvSpPr>
        <p:spPr>
          <a:xfrm flipH="1">
            <a:off x="1971000" y="4247279"/>
            <a:ext cx="185040" cy="441360"/>
          </a:xfrm>
          <a:custGeom>
            <a:avLst/>
            <a:gdLst>
              <a:gd name="f0" fmla="val 0"/>
              <a:gd name="f1" fmla="val 21600"/>
              <a:gd name="f2" fmla="val 16442"/>
              <a:gd name="f3" fmla="val 5400"/>
              <a:gd name="f4" fmla="val 16200"/>
              <a:gd name="f5" fmla="val 10800"/>
            </a:gdLst>
            <a:ahLst/>
            <a:cxnLst>
              <a:cxn ang="3cd4">
                <a:pos x="hc" y="t"/>
              </a:cxn>
              <a:cxn ang="0">
                <a:pos x="r" y="vc"/>
              </a:cxn>
              <a:cxn ang="cd4">
                <a:pos x="hc" y="b"/>
              </a:cxn>
              <a:cxn ang="cd2">
                <a:pos x="l" y="vc"/>
              </a:cxn>
            </a:cxnLst>
            <a:rect l="l" t="t" r="r" b="b"/>
            <a:pathLst>
              <a:path w="21600" h="21600">
                <a:moveTo>
                  <a:pt x="f0" y="f2"/>
                </a:moveTo>
                <a:lnTo>
                  <a:pt x="f3" y="f2"/>
                </a:lnTo>
                <a:lnTo>
                  <a:pt x="f3" y="f0"/>
                </a:lnTo>
                <a:lnTo>
                  <a:pt x="f4" y="f0"/>
                </a:lnTo>
                <a:lnTo>
                  <a:pt x="f4" y="f2"/>
                </a:lnTo>
                <a:lnTo>
                  <a:pt x="f1" y="f2"/>
                </a:lnTo>
                <a:lnTo>
                  <a:pt x="f5" y="f1"/>
                </a:lnTo>
                <a:close/>
              </a:path>
            </a:pathLst>
          </a:custGeom>
          <a:gradFill>
            <a:gsLst>
              <a:gs pos="0">
                <a:srgbClr val="3F80CD"/>
              </a:gs>
              <a:gs pos="100000">
                <a:srgbClr val="9BC1FF"/>
              </a:gs>
            </a:gsLst>
            <a:lin ang="16200000"/>
          </a:gradFill>
          <a:ln w="3240">
            <a:solidFill>
              <a:srgbClr val="4A7EBB"/>
            </a:solidFill>
            <a:prstDash val="solid"/>
            <a:miter/>
          </a:ln>
        </p:spPr>
        <p:txBody>
          <a:bodyPr vert="horz" wrap="square" lIns="48600" tIns="48600" rIns="48600" bIns="48600" anchor="ctr" anchorCtr="0" compatLnSpc="0"/>
          <a:lstStyle/>
          <a:p>
            <a:pPr marL="0" marR="0" lvl="0" indent="0" algn="ctr"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20" name="Shape 475"/>
          <p:cNvSpPr/>
          <p:nvPr/>
        </p:nvSpPr>
        <p:spPr>
          <a:xfrm flipH="1">
            <a:off x="2133360" y="4247279"/>
            <a:ext cx="185040" cy="441360"/>
          </a:xfrm>
          <a:custGeom>
            <a:avLst/>
            <a:gdLst>
              <a:gd name="f0" fmla="val 0"/>
              <a:gd name="f1" fmla="val 21600"/>
              <a:gd name="f2" fmla="val 16442"/>
              <a:gd name="f3" fmla="val 5400"/>
              <a:gd name="f4" fmla="val 16200"/>
              <a:gd name="f5" fmla="val 10800"/>
            </a:gdLst>
            <a:ahLst/>
            <a:cxnLst>
              <a:cxn ang="3cd4">
                <a:pos x="hc" y="t"/>
              </a:cxn>
              <a:cxn ang="0">
                <a:pos x="r" y="vc"/>
              </a:cxn>
              <a:cxn ang="cd4">
                <a:pos x="hc" y="b"/>
              </a:cxn>
              <a:cxn ang="cd2">
                <a:pos x="l" y="vc"/>
              </a:cxn>
            </a:cxnLst>
            <a:rect l="l" t="t" r="r" b="b"/>
            <a:pathLst>
              <a:path w="21600" h="21600">
                <a:moveTo>
                  <a:pt x="f0" y="f2"/>
                </a:moveTo>
                <a:lnTo>
                  <a:pt x="f3" y="f2"/>
                </a:lnTo>
                <a:lnTo>
                  <a:pt x="f3" y="f0"/>
                </a:lnTo>
                <a:lnTo>
                  <a:pt x="f4" y="f0"/>
                </a:lnTo>
                <a:lnTo>
                  <a:pt x="f4" y="f2"/>
                </a:lnTo>
                <a:lnTo>
                  <a:pt x="f1" y="f2"/>
                </a:lnTo>
                <a:lnTo>
                  <a:pt x="f5" y="f1"/>
                </a:lnTo>
                <a:close/>
              </a:path>
            </a:pathLst>
          </a:custGeom>
          <a:gradFill>
            <a:gsLst>
              <a:gs pos="0">
                <a:srgbClr val="3F80CD"/>
              </a:gs>
              <a:gs pos="100000">
                <a:srgbClr val="9BC1FF"/>
              </a:gs>
            </a:gsLst>
            <a:lin ang="16200000"/>
          </a:gradFill>
          <a:ln w="3240">
            <a:solidFill>
              <a:srgbClr val="4A7EBB"/>
            </a:solidFill>
            <a:prstDash val="solid"/>
            <a:miter/>
          </a:ln>
        </p:spPr>
        <p:txBody>
          <a:bodyPr vert="horz" wrap="square" lIns="48600" tIns="48600" rIns="48600" bIns="48600" anchor="ctr" anchorCtr="0" compatLnSpc="0"/>
          <a:lstStyle/>
          <a:p>
            <a:pPr marL="0" marR="0" lvl="0" indent="0" algn="ctr"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21" name="Shape 476"/>
          <p:cNvSpPr/>
          <p:nvPr/>
        </p:nvSpPr>
        <p:spPr>
          <a:xfrm flipH="1">
            <a:off x="2296080" y="4247279"/>
            <a:ext cx="185040" cy="441360"/>
          </a:xfrm>
          <a:custGeom>
            <a:avLst/>
            <a:gdLst>
              <a:gd name="f0" fmla="val 0"/>
              <a:gd name="f1" fmla="val 21600"/>
              <a:gd name="f2" fmla="val 16442"/>
              <a:gd name="f3" fmla="val 5400"/>
              <a:gd name="f4" fmla="val 16200"/>
              <a:gd name="f5" fmla="val 10800"/>
            </a:gdLst>
            <a:ahLst/>
            <a:cxnLst>
              <a:cxn ang="3cd4">
                <a:pos x="hc" y="t"/>
              </a:cxn>
              <a:cxn ang="0">
                <a:pos x="r" y="vc"/>
              </a:cxn>
              <a:cxn ang="cd4">
                <a:pos x="hc" y="b"/>
              </a:cxn>
              <a:cxn ang="cd2">
                <a:pos x="l" y="vc"/>
              </a:cxn>
            </a:cxnLst>
            <a:rect l="l" t="t" r="r" b="b"/>
            <a:pathLst>
              <a:path w="21600" h="21600">
                <a:moveTo>
                  <a:pt x="f0" y="f2"/>
                </a:moveTo>
                <a:lnTo>
                  <a:pt x="f3" y="f2"/>
                </a:lnTo>
                <a:lnTo>
                  <a:pt x="f3" y="f0"/>
                </a:lnTo>
                <a:lnTo>
                  <a:pt x="f4" y="f0"/>
                </a:lnTo>
                <a:lnTo>
                  <a:pt x="f4" y="f2"/>
                </a:lnTo>
                <a:lnTo>
                  <a:pt x="f1" y="f2"/>
                </a:lnTo>
                <a:lnTo>
                  <a:pt x="f5" y="f1"/>
                </a:lnTo>
                <a:close/>
              </a:path>
            </a:pathLst>
          </a:custGeom>
          <a:gradFill>
            <a:gsLst>
              <a:gs pos="0">
                <a:srgbClr val="3F80CD"/>
              </a:gs>
              <a:gs pos="100000">
                <a:srgbClr val="9BC1FF"/>
              </a:gs>
            </a:gsLst>
            <a:lin ang="16200000"/>
          </a:gradFill>
          <a:ln w="3240">
            <a:solidFill>
              <a:srgbClr val="4A7EBB"/>
            </a:solidFill>
            <a:prstDash val="solid"/>
            <a:miter/>
          </a:ln>
        </p:spPr>
        <p:txBody>
          <a:bodyPr vert="horz" wrap="square" lIns="48600" tIns="48600" rIns="48600" bIns="48600" anchor="ctr" anchorCtr="0" compatLnSpc="0"/>
          <a:lstStyle/>
          <a:p>
            <a:pPr marL="0" marR="0" lvl="0" indent="0" algn="ctr"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22" name="Shape 477"/>
          <p:cNvSpPr/>
          <p:nvPr/>
        </p:nvSpPr>
        <p:spPr>
          <a:xfrm flipH="1">
            <a:off x="2458440" y="4247279"/>
            <a:ext cx="185040" cy="441360"/>
          </a:xfrm>
          <a:custGeom>
            <a:avLst/>
            <a:gdLst>
              <a:gd name="f0" fmla="val 0"/>
              <a:gd name="f1" fmla="val 21600"/>
              <a:gd name="f2" fmla="val 16442"/>
              <a:gd name="f3" fmla="val 5400"/>
              <a:gd name="f4" fmla="val 16200"/>
              <a:gd name="f5" fmla="val 10800"/>
            </a:gdLst>
            <a:ahLst/>
            <a:cxnLst>
              <a:cxn ang="3cd4">
                <a:pos x="hc" y="t"/>
              </a:cxn>
              <a:cxn ang="0">
                <a:pos x="r" y="vc"/>
              </a:cxn>
              <a:cxn ang="cd4">
                <a:pos x="hc" y="b"/>
              </a:cxn>
              <a:cxn ang="cd2">
                <a:pos x="l" y="vc"/>
              </a:cxn>
            </a:cxnLst>
            <a:rect l="l" t="t" r="r" b="b"/>
            <a:pathLst>
              <a:path w="21600" h="21600">
                <a:moveTo>
                  <a:pt x="f0" y="f2"/>
                </a:moveTo>
                <a:lnTo>
                  <a:pt x="f3" y="f2"/>
                </a:lnTo>
                <a:lnTo>
                  <a:pt x="f3" y="f0"/>
                </a:lnTo>
                <a:lnTo>
                  <a:pt x="f4" y="f0"/>
                </a:lnTo>
                <a:lnTo>
                  <a:pt x="f4" y="f2"/>
                </a:lnTo>
                <a:lnTo>
                  <a:pt x="f1" y="f2"/>
                </a:lnTo>
                <a:lnTo>
                  <a:pt x="f5" y="f1"/>
                </a:lnTo>
                <a:close/>
              </a:path>
            </a:pathLst>
          </a:custGeom>
          <a:gradFill>
            <a:gsLst>
              <a:gs pos="0">
                <a:srgbClr val="3F80CD"/>
              </a:gs>
              <a:gs pos="100000">
                <a:srgbClr val="9BC1FF"/>
              </a:gs>
            </a:gsLst>
            <a:lin ang="16200000"/>
          </a:gradFill>
          <a:ln w="3240">
            <a:solidFill>
              <a:srgbClr val="4A7EBB"/>
            </a:solidFill>
            <a:prstDash val="solid"/>
            <a:miter/>
          </a:ln>
        </p:spPr>
        <p:txBody>
          <a:bodyPr vert="horz" wrap="square" lIns="48600" tIns="48600" rIns="48600" bIns="48600" anchor="ctr" anchorCtr="0" compatLnSpc="0"/>
          <a:lstStyle/>
          <a:p>
            <a:pPr marL="0" marR="0" lvl="0" indent="0" algn="ctr"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23" name="Shape 478"/>
          <p:cNvSpPr/>
          <p:nvPr/>
        </p:nvSpPr>
        <p:spPr>
          <a:xfrm flipH="1">
            <a:off x="2621160" y="4247279"/>
            <a:ext cx="185040" cy="441360"/>
          </a:xfrm>
          <a:custGeom>
            <a:avLst/>
            <a:gdLst>
              <a:gd name="f0" fmla="val 0"/>
              <a:gd name="f1" fmla="val 21600"/>
              <a:gd name="f2" fmla="val 16442"/>
              <a:gd name="f3" fmla="val 5400"/>
              <a:gd name="f4" fmla="val 16200"/>
              <a:gd name="f5" fmla="val 10800"/>
            </a:gdLst>
            <a:ahLst/>
            <a:cxnLst>
              <a:cxn ang="3cd4">
                <a:pos x="hc" y="t"/>
              </a:cxn>
              <a:cxn ang="0">
                <a:pos x="r" y="vc"/>
              </a:cxn>
              <a:cxn ang="cd4">
                <a:pos x="hc" y="b"/>
              </a:cxn>
              <a:cxn ang="cd2">
                <a:pos x="l" y="vc"/>
              </a:cxn>
            </a:cxnLst>
            <a:rect l="l" t="t" r="r" b="b"/>
            <a:pathLst>
              <a:path w="21600" h="21600">
                <a:moveTo>
                  <a:pt x="f0" y="f2"/>
                </a:moveTo>
                <a:lnTo>
                  <a:pt x="f3" y="f2"/>
                </a:lnTo>
                <a:lnTo>
                  <a:pt x="f3" y="f0"/>
                </a:lnTo>
                <a:lnTo>
                  <a:pt x="f4" y="f0"/>
                </a:lnTo>
                <a:lnTo>
                  <a:pt x="f4" y="f2"/>
                </a:lnTo>
                <a:lnTo>
                  <a:pt x="f1" y="f2"/>
                </a:lnTo>
                <a:lnTo>
                  <a:pt x="f5" y="f1"/>
                </a:lnTo>
                <a:close/>
              </a:path>
            </a:pathLst>
          </a:custGeom>
          <a:gradFill>
            <a:gsLst>
              <a:gs pos="0">
                <a:srgbClr val="3F80CD"/>
              </a:gs>
              <a:gs pos="100000">
                <a:srgbClr val="9BC1FF"/>
              </a:gs>
            </a:gsLst>
            <a:lin ang="16200000"/>
          </a:gradFill>
          <a:ln w="3240">
            <a:solidFill>
              <a:srgbClr val="4A7EBB"/>
            </a:solidFill>
            <a:prstDash val="solid"/>
            <a:miter/>
          </a:ln>
        </p:spPr>
        <p:txBody>
          <a:bodyPr vert="horz" wrap="square" lIns="48600" tIns="48600" rIns="48600" bIns="48600" anchor="ctr" anchorCtr="0" compatLnSpc="0"/>
          <a:lstStyle/>
          <a:p>
            <a:pPr marL="0" marR="0" lvl="0" indent="0" algn="ctr"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24" name="Shape 479"/>
          <p:cNvSpPr/>
          <p:nvPr/>
        </p:nvSpPr>
        <p:spPr>
          <a:xfrm flipH="1">
            <a:off x="2783880" y="4247279"/>
            <a:ext cx="185040" cy="441360"/>
          </a:xfrm>
          <a:custGeom>
            <a:avLst/>
            <a:gdLst>
              <a:gd name="f0" fmla="val 0"/>
              <a:gd name="f1" fmla="val 21600"/>
              <a:gd name="f2" fmla="val 16442"/>
              <a:gd name="f3" fmla="val 5400"/>
              <a:gd name="f4" fmla="val 16200"/>
              <a:gd name="f5" fmla="val 10800"/>
            </a:gdLst>
            <a:ahLst/>
            <a:cxnLst>
              <a:cxn ang="3cd4">
                <a:pos x="hc" y="t"/>
              </a:cxn>
              <a:cxn ang="0">
                <a:pos x="r" y="vc"/>
              </a:cxn>
              <a:cxn ang="cd4">
                <a:pos x="hc" y="b"/>
              </a:cxn>
              <a:cxn ang="cd2">
                <a:pos x="l" y="vc"/>
              </a:cxn>
            </a:cxnLst>
            <a:rect l="l" t="t" r="r" b="b"/>
            <a:pathLst>
              <a:path w="21600" h="21600">
                <a:moveTo>
                  <a:pt x="f0" y="f2"/>
                </a:moveTo>
                <a:lnTo>
                  <a:pt x="f3" y="f2"/>
                </a:lnTo>
                <a:lnTo>
                  <a:pt x="f3" y="f0"/>
                </a:lnTo>
                <a:lnTo>
                  <a:pt x="f4" y="f0"/>
                </a:lnTo>
                <a:lnTo>
                  <a:pt x="f4" y="f2"/>
                </a:lnTo>
                <a:lnTo>
                  <a:pt x="f1" y="f2"/>
                </a:lnTo>
                <a:lnTo>
                  <a:pt x="f5" y="f1"/>
                </a:lnTo>
                <a:close/>
              </a:path>
            </a:pathLst>
          </a:custGeom>
          <a:gradFill>
            <a:gsLst>
              <a:gs pos="0">
                <a:srgbClr val="3F80CD"/>
              </a:gs>
              <a:gs pos="100000">
                <a:srgbClr val="9BC1FF"/>
              </a:gs>
            </a:gsLst>
            <a:lin ang="16200000"/>
          </a:gradFill>
          <a:ln w="3240">
            <a:solidFill>
              <a:srgbClr val="4A7EBB"/>
            </a:solidFill>
            <a:prstDash val="solid"/>
            <a:miter/>
          </a:ln>
        </p:spPr>
        <p:txBody>
          <a:bodyPr vert="horz" wrap="square" lIns="48600" tIns="48600" rIns="48600" bIns="48600" anchor="ctr" anchorCtr="0" compatLnSpc="0"/>
          <a:lstStyle/>
          <a:p>
            <a:pPr marL="0" marR="0" lvl="0" indent="0" algn="ctr"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25" name="Shape 480"/>
          <p:cNvSpPr/>
          <p:nvPr/>
        </p:nvSpPr>
        <p:spPr>
          <a:xfrm>
            <a:off x="2148840" y="5404320"/>
            <a:ext cx="287640" cy="288720"/>
          </a:xfrm>
          <a:custGeom>
            <a:avLst/>
            <a:gdLst>
              <a:gd name="f0" fmla="val 2316"/>
              <a:gd name="f1" fmla="val 3541"/>
              <a:gd name="f2" fmla="val 5781"/>
              <a:gd name="f3" fmla="val -574"/>
              <a:gd name="f4" fmla="val 11874"/>
              <a:gd name="f5" fmla="val -1193"/>
              <a:gd name="f6" fmla="val 15925"/>
              <a:gd name="f7" fmla="val 2157"/>
              <a:gd name="f8" fmla="val 19976"/>
              <a:gd name="f9" fmla="val 5508"/>
              <a:gd name="f10" fmla="val 20452"/>
              <a:gd name="f11" fmla="val 11559"/>
              <a:gd name="f12" fmla="val 16988"/>
              <a:gd name="f13" fmla="val 15673"/>
              <a:gd name="f14" fmla="val 13523"/>
              <a:gd name="f15" fmla="val 19788"/>
              <a:gd name="f16" fmla="val 7430"/>
              <a:gd name="f17" fmla="val 20407"/>
              <a:gd name="f18" fmla="val 3379"/>
              <a:gd name="f19" fmla="val 17057"/>
              <a:gd name="f20" fmla="val -672"/>
              <a:gd name="f21" fmla="val 13706"/>
              <a:gd name="f22" fmla="val -1148"/>
              <a:gd name="f23" fmla="val 7655"/>
            </a:gdLst>
            <a:ahLst/>
            <a:cxnLst>
              <a:cxn ang="3cd4">
                <a:pos x="hc" y="t"/>
              </a:cxn>
              <a:cxn ang="0">
                <a:pos x="r" y="vc"/>
              </a:cxn>
              <a:cxn ang="cd4">
                <a:pos x="hc" y="b"/>
              </a:cxn>
              <a:cxn ang="cd2">
                <a:pos x="l" y="vc"/>
              </a:cxn>
            </a:cxnLst>
            <a:rect l="l" t="t" r="r" b="b"/>
            <a:pathLst>
              <a:path w="19304" h="19215">
                <a:moveTo>
                  <a:pt x="f0" y="f1"/>
                </a:moveTo>
                <a:cubicBezTo>
                  <a:pt x="f2" y="f3"/>
                  <a:pt x="f4" y="f5"/>
                  <a:pt x="f6" y="f7"/>
                </a:cubicBezTo>
                <a:cubicBezTo>
                  <a:pt x="f8" y="f9"/>
                  <a:pt x="f10" y="f11"/>
                  <a:pt x="f12" y="f13"/>
                </a:cubicBezTo>
                <a:cubicBezTo>
                  <a:pt x="f14" y="f15"/>
                  <a:pt x="f16" y="f17"/>
                  <a:pt x="f18" y="f19"/>
                </a:cubicBezTo>
                <a:cubicBezTo>
                  <a:pt x="f20" y="f21"/>
                  <a:pt x="f22" y="f23"/>
                  <a:pt x="f0" y="f1"/>
                </a:cubicBezTo>
                <a:close/>
              </a:path>
            </a:pathLst>
          </a:custGeom>
          <a:blipFill>
            <a:blip r:embed="rId3"/>
            <a:stretch>
              <a:fillRect/>
            </a:stretch>
          </a:blipFill>
          <a:ln w="25560">
            <a:solidFill>
              <a:srgbClr val="1E487C">
                <a:alpha val="79000"/>
              </a:srgbClr>
            </a:solidFill>
            <a:prstDash val="solid"/>
            <a:round/>
          </a:ln>
        </p:spPr>
        <p:txBody>
          <a:bodyPr vert="horz" wrap="square" lIns="48600" tIns="48600" rIns="48600" bIns="48600" anchor="t" anchorCtr="0" compatLnSpc="0"/>
          <a:lstStyle/>
          <a:p>
            <a:pPr marL="0" marR="0" lvl="0" indent="0" algn="l"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pic>
        <p:nvPicPr>
          <p:cNvPr id="26" name="image11.png"/>
          <p:cNvPicPr>
            <a:picLocks noChangeAspect="1"/>
          </p:cNvPicPr>
          <p:nvPr/>
        </p:nvPicPr>
        <p:blipFill>
          <a:blip r:embed="rId4">
            <a:lum/>
            <a:alphaModFix/>
          </a:blip>
          <a:srcRect/>
          <a:stretch>
            <a:fillRect/>
          </a:stretch>
        </p:blipFill>
        <p:spPr>
          <a:xfrm>
            <a:off x="10139040" y="3691080"/>
            <a:ext cx="2703240" cy="3281039"/>
          </a:xfrm>
          <a:prstGeom prst="rect">
            <a:avLst/>
          </a:prstGeom>
          <a:noFill/>
          <a:ln>
            <a:noFill/>
          </a:ln>
        </p:spPr>
      </p:pic>
      <p:sp>
        <p:nvSpPr>
          <p:cNvPr id="27" name="Shape 482"/>
          <p:cNvSpPr/>
          <p:nvPr/>
        </p:nvSpPr>
        <p:spPr>
          <a:xfrm>
            <a:off x="5984280" y="2012400"/>
            <a:ext cx="5003280" cy="26859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48600" tIns="48600" rIns="48600" bIns="48600" anchor="t" anchorCtr="0" compatLnSpc="0">
            <a:spAutoFit/>
          </a:bodyPr>
          <a:lstStyle/>
          <a:p>
            <a:pPr marL="0" marR="0" lvl="0" indent="0" algn="ctr" rtl="0" hangingPunct="0">
              <a:lnSpc>
                <a:spcPct val="100000"/>
              </a:lnSpc>
              <a:spcBef>
                <a:spcPts val="0"/>
              </a:spcBef>
              <a:spcAft>
                <a:spcPts val="0"/>
              </a:spcAft>
              <a:buNone/>
              <a:tabLst/>
            </a:pPr>
            <a:r>
              <a:rPr lang="en-CA" sz="3400" b="1" i="0" u="none" strike="noStrike" kern="1200" spc="0">
                <a:ln>
                  <a:noFill/>
                </a:ln>
                <a:solidFill>
                  <a:srgbClr val="535353"/>
                </a:solidFill>
                <a:latin typeface="Calibri" pitchFamily="18"/>
                <a:ea typeface="Calibri" pitchFamily="2"/>
                <a:cs typeface="Calibri" pitchFamily="2"/>
              </a:rPr>
              <a:t>Les </a:t>
            </a:r>
            <a:r>
              <a:rPr lang="en-CA" sz="3400" b="1" i="1" u="none" strike="noStrike" kern="1200" spc="0">
                <a:ln>
                  <a:noFill/>
                </a:ln>
                <a:solidFill>
                  <a:srgbClr val="535353"/>
                </a:solidFill>
                <a:latin typeface="Calibri" pitchFamily="18"/>
                <a:ea typeface="Calibri" pitchFamily="2"/>
                <a:cs typeface="Calibri" pitchFamily="2"/>
              </a:rPr>
              <a:t>molécules de signalisation Redox</a:t>
            </a:r>
            <a:r>
              <a:rPr lang="en-CA" sz="3400" b="1" i="0" u="none" strike="noStrike" kern="1200" spc="0">
                <a:ln>
                  <a:noFill/>
                </a:ln>
                <a:solidFill>
                  <a:srgbClr val="535353"/>
                </a:solidFill>
                <a:latin typeface="Calibri" pitchFamily="18"/>
                <a:ea typeface="Calibri" pitchFamily="2"/>
                <a:cs typeface="Calibri" pitchFamily="2"/>
              </a:rPr>
              <a:t> contribuent à presque chaque fonction et système du corps.</a:t>
            </a:r>
          </a:p>
        </p:txBody>
      </p:sp>
      <p:sp>
        <p:nvSpPr>
          <p:cNvPr id="28" name="Shape 483"/>
          <p:cNvSpPr/>
          <p:nvPr/>
        </p:nvSpPr>
        <p:spPr>
          <a:xfrm>
            <a:off x="3129480" y="4921560"/>
            <a:ext cx="287640" cy="288720"/>
          </a:xfrm>
          <a:custGeom>
            <a:avLst/>
            <a:gdLst>
              <a:gd name="f0" fmla="val 2316"/>
              <a:gd name="f1" fmla="val 3541"/>
              <a:gd name="f2" fmla="val 5781"/>
              <a:gd name="f3" fmla="val -574"/>
              <a:gd name="f4" fmla="val 11874"/>
              <a:gd name="f5" fmla="val -1193"/>
              <a:gd name="f6" fmla="val 15925"/>
              <a:gd name="f7" fmla="val 2157"/>
              <a:gd name="f8" fmla="val 19976"/>
              <a:gd name="f9" fmla="val 5508"/>
              <a:gd name="f10" fmla="val 20452"/>
              <a:gd name="f11" fmla="val 11559"/>
              <a:gd name="f12" fmla="val 16988"/>
              <a:gd name="f13" fmla="val 15673"/>
              <a:gd name="f14" fmla="val 13523"/>
              <a:gd name="f15" fmla="val 19788"/>
              <a:gd name="f16" fmla="val 7430"/>
              <a:gd name="f17" fmla="val 20407"/>
              <a:gd name="f18" fmla="val 3379"/>
              <a:gd name="f19" fmla="val 17057"/>
              <a:gd name="f20" fmla="val -672"/>
              <a:gd name="f21" fmla="val 13706"/>
              <a:gd name="f22" fmla="val -1148"/>
              <a:gd name="f23" fmla="val 7655"/>
            </a:gdLst>
            <a:ahLst/>
            <a:cxnLst>
              <a:cxn ang="3cd4">
                <a:pos x="hc" y="t"/>
              </a:cxn>
              <a:cxn ang="0">
                <a:pos x="r" y="vc"/>
              </a:cxn>
              <a:cxn ang="cd4">
                <a:pos x="hc" y="b"/>
              </a:cxn>
              <a:cxn ang="cd2">
                <a:pos x="l" y="vc"/>
              </a:cxn>
            </a:cxnLst>
            <a:rect l="l" t="t" r="r" b="b"/>
            <a:pathLst>
              <a:path w="19304" h="19215">
                <a:moveTo>
                  <a:pt x="f0" y="f1"/>
                </a:moveTo>
                <a:cubicBezTo>
                  <a:pt x="f2" y="f3"/>
                  <a:pt x="f4" y="f5"/>
                  <a:pt x="f6" y="f7"/>
                </a:cubicBezTo>
                <a:cubicBezTo>
                  <a:pt x="f8" y="f9"/>
                  <a:pt x="f10" y="f11"/>
                  <a:pt x="f12" y="f13"/>
                </a:cubicBezTo>
                <a:cubicBezTo>
                  <a:pt x="f14" y="f15"/>
                  <a:pt x="f16" y="f17"/>
                  <a:pt x="f18" y="f19"/>
                </a:cubicBezTo>
                <a:cubicBezTo>
                  <a:pt x="f20" y="f21"/>
                  <a:pt x="f22" y="f23"/>
                  <a:pt x="f0" y="f1"/>
                </a:cubicBezTo>
                <a:close/>
              </a:path>
            </a:pathLst>
          </a:custGeom>
          <a:blipFill>
            <a:blip r:embed="rId3"/>
            <a:stretch>
              <a:fillRect/>
            </a:stretch>
          </a:blipFill>
          <a:ln w="25560">
            <a:solidFill>
              <a:srgbClr val="1E487C">
                <a:alpha val="79000"/>
              </a:srgbClr>
            </a:solidFill>
            <a:prstDash val="solid"/>
            <a:round/>
          </a:ln>
        </p:spPr>
        <p:txBody>
          <a:bodyPr vert="horz" wrap="square" lIns="48600" tIns="48600" rIns="48600" bIns="48600" anchor="t" anchorCtr="0" compatLnSpc="0"/>
          <a:lstStyle/>
          <a:p>
            <a:pPr marL="0" marR="0" lvl="0" indent="0" algn="l"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29" name="Shape 484"/>
          <p:cNvSpPr/>
          <p:nvPr/>
        </p:nvSpPr>
        <p:spPr>
          <a:xfrm>
            <a:off x="1021679" y="5734800"/>
            <a:ext cx="3384000" cy="767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48600" tIns="48600" rIns="48600" bIns="48600" anchor="t" anchorCtr="0" compatLnSpc="0">
            <a:spAutoFit/>
          </a:bodyPr>
          <a:lstStyle/>
          <a:p>
            <a:pPr marL="0" marR="0" lvl="0" indent="0" algn="ctr" rtl="0" hangingPunct="0">
              <a:lnSpc>
                <a:spcPct val="100000"/>
              </a:lnSpc>
              <a:spcBef>
                <a:spcPts val="0"/>
              </a:spcBef>
              <a:spcAft>
                <a:spcPts val="0"/>
              </a:spcAft>
              <a:buNone/>
              <a:tabLst/>
            </a:pPr>
            <a:r>
              <a:rPr lang="en-CA" sz="2200" b="1" i="1" u="none" strike="noStrike" kern="1200" spc="0">
                <a:ln>
                  <a:noFill/>
                </a:ln>
                <a:solidFill>
                  <a:srgbClr val="535353"/>
                </a:solidFill>
                <a:latin typeface="Calibri" pitchFamily="18"/>
                <a:ea typeface="Calibri" pitchFamily="2"/>
                <a:cs typeface="Calibri" pitchFamily="2"/>
              </a:rPr>
              <a:t>Molécules de signalisation Redox</a:t>
            </a:r>
          </a:p>
        </p:txBody>
      </p:sp>
      <p:sp>
        <p:nvSpPr>
          <p:cNvPr id="30" name="Shape 485"/>
          <p:cNvSpPr/>
          <p:nvPr/>
        </p:nvSpPr>
        <p:spPr>
          <a:xfrm>
            <a:off x="1544760" y="2190600"/>
            <a:ext cx="2804040" cy="707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48600" tIns="48600" rIns="48600" bIns="48600" anchor="t" anchorCtr="0" compatLnSpc="0">
            <a:spAutoFit/>
          </a:bodyPr>
          <a:lstStyle/>
          <a:p>
            <a:pPr marL="0" marR="0" lvl="0" indent="0" algn="ctr" rtl="0" hangingPunct="0">
              <a:lnSpc>
                <a:spcPct val="100000"/>
              </a:lnSpc>
              <a:spcBef>
                <a:spcPts val="0"/>
              </a:spcBef>
              <a:spcAft>
                <a:spcPts val="0"/>
              </a:spcAft>
              <a:buNone/>
              <a:tabLst/>
            </a:pPr>
            <a:r>
              <a:rPr lang="en-CA" sz="4000" b="1" i="1" u="none" strike="noStrike" kern="1200" spc="0">
                <a:ln>
                  <a:noFill/>
                </a:ln>
                <a:solidFill>
                  <a:srgbClr val="535353"/>
                </a:solidFill>
                <a:latin typeface="Calibri" pitchFamily="18"/>
                <a:ea typeface="Calibri" pitchFamily="2"/>
                <a:cs typeface="Calibri" pitchFamily="2"/>
              </a:rPr>
              <a:t>La cellule</a:t>
            </a:r>
          </a:p>
        </p:txBody>
      </p:sp>
      <p:sp>
        <p:nvSpPr>
          <p:cNvPr id="31" name="Shape 486"/>
          <p:cNvSpPr txBox="1">
            <a:spLocks noGrp="1"/>
          </p:cNvSpPr>
          <p:nvPr>
            <p:ph type="title" idx="4294967295"/>
          </p:nvPr>
        </p:nvSpPr>
        <p:spPr>
          <a:xfrm>
            <a:off x="647640" y="219600"/>
            <a:ext cx="11709000" cy="1625400"/>
          </a:xfrm>
        </p:spPr>
        <p:txBody>
          <a:bodyPr wrap="square"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CA" sz="6200">
                <a:latin typeface="Calibri" pitchFamily="18"/>
              </a:rPr>
              <a:t>Qu'est-ce que les molécules Redox?</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fill="hold"/>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0"/>
                                          </p:val>
                                        </p:tav>
                                        <p:tav tm="100000">
                                          <p:val>
                                            <p:strVal val="#ppt_w"/>
                                          </p:val>
                                        </p:tav>
                                      </p:tavLst>
                                    </p:anim>
                                    <p:anim calcmode="lin" valueType="num">
                                      <p:cBhvr>
                                        <p:cTn id="8" dur="1000" fill="hold"/>
                                        <p:tgtEl>
                                          <p:spTgt spid="2"/>
                                        </p:tgtEl>
                                        <p:attrNameLst>
                                          <p:attrName>ppt_h</p:attrName>
                                        </p:attrNameLst>
                                      </p:cBhvr>
                                      <p:tavLst>
                                        <p:tav tm="0">
                                          <p:val>
                                            <p:strVal val="0"/>
                                          </p:val>
                                        </p:tav>
                                        <p:tav tm="100000">
                                          <p:val>
                                            <p:strVal val="#ppt_h"/>
                                          </p:val>
                                        </p:tav>
                                      </p:tavLst>
                                    </p:anim>
                                  </p:childTnLst>
                                </p:cTn>
                              </p:par>
                              <p:par>
                                <p:cTn id="9" presetClass="entr" fill="hold" nodeType="withEffect">
                                  <p:stCondLst>
                                    <p:cond delay="0"/>
                                  </p:stCondLst>
                                  <p:childTnLst>
                                    <p:set>
                                      <p:cBhvr>
                                        <p:cTn id="10" fill="hold"/>
                                        <p:tgtEl>
                                          <p:spTgt spid="30"/>
                                        </p:tgtEl>
                                        <p:attrNameLst>
                                          <p:attrName>style.visibility</p:attrName>
                                        </p:attrNameLst>
                                      </p:cBhvr>
                                      <p:to>
                                        <p:strVal val="visible"/>
                                      </p:to>
                                    </p:set>
                                    <p:anim calcmode="lin" valueType="num">
                                      <p:cBhvr>
                                        <p:cTn id="11" dur="1000" fill="hold"/>
                                        <p:tgtEl>
                                          <p:spTgt spid="30"/>
                                        </p:tgtEl>
                                        <p:attrNameLst>
                                          <p:attrName>ppt_w</p:attrName>
                                        </p:attrNameLst>
                                      </p:cBhvr>
                                      <p:tavLst>
                                        <p:tav tm="0">
                                          <p:val>
                                            <p:strVal val="0"/>
                                          </p:val>
                                        </p:tav>
                                        <p:tav tm="100000">
                                          <p:val>
                                            <p:strVal val="#ppt_w"/>
                                          </p:val>
                                        </p:tav>
                                      </p:tavLst>
                                    </p:anim>
                                    <p:anim calcmode="lin" valueType="num">
                                      <p:cBhvr>
                                        <p:cTn id="12" dur="1000" fill="hold"/>
                                        <p:tgtEl>
                                          <p:spTgt spid="30"/>
                                        </p:tgtEl>
                                        <p:attrNameLst>
                                          <p:attrName>ppt_h</p:attrName>
                                        </p:attrNameLst>
                                      </p:cBhvr>
                                      <p:tavLst>
                                        <p:tav tm="0">
                                          <p:val>
                                            <p:strVal val="0"/>
                                          </p:val>
                                        </p:tav>
                                        <p:tav tm="100000">
                                          <p:val>
                                            <p:strVal val="#ppt_h"/>
                                          </p:val>
                                        </p:tav>
                                      </p:tavLst>
                                    </p:anim>
                                  </p:childTnLst>
                                </p:cTn>
                              </p:par>
                              <p:par>
                                <p:cTn id="13" presetClass="entr" fill="hold" nodeType="withEffect">
                                  <p:stCondLst>
                                    <p:cond delay="0"/>
                                  </p:stCondLst>
                                  <p:childTnLst>
                                    <p:set>
                                      <p:cBhvr>
                                        <p:cTn id="14" fill="hold"/>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0"/>
                                          </p:val>
                                        </p:tav>
                                        <p:tav tm="100000">
                                          <p:val>
                                            <p:strVal val="#ppt_w"/>
                                          </p:val>
                                        </p:tav>
                                      </p:tavLst>
                                    </p:anim>
                                    <p:anim calcmode="lin" valueType="num">
                                      <p:cBhvr>
                                        <p:cTn id="16" dur="1000" fill="hold"/>
                                        <p:tgtEl>
                                          <p:spTgt spid="7"/>
                                        </p:tgtEl>
                                        <p:attrNameLst>
                                          <p:attrName>ppt_h</p:attrName>
                                        </p:attrNameLst>
                                      </p:cBhvr>
                                      <p:tavLst>
                                        <p:tav tm="0">
                                          <p:val>
                                            <p:str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Class="entr" fill="hold" nodeType="clickEffect">
                                  <p:stCondLst>
                                    <p:cond delay="0"/>
                                  </p:stCondLst>
                                  <p:childTnLst>
                                    <p:set>
                                      <p:cBhvr>
                                        <p:cTn id="20" fill="hold"/>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strVal val="0"/>
                                          </p:val>
                                        </p:tav>
                                        <p:tav tm="100000">
                                          <p:val>
                                            <p:strVal val="#ppt_w"/>
                                          </p:val>
                                        </p:tav>
                                      </p:tavLst>
                                    </p:anim>
                                    <p:anim calcmode="lin" valueType="num">
                                      <p:cBhvr>
                                        <p:cTn id="22" dur="1000" fill="hold"/>
                                        <p:tgtEl>
                                          <p:spTgt spid="3"/>
                                        </p:tgtEl>
                                        <p:attrNameLst>
                                          <p:attrName>ppt_h</p:attrName>
                                        </p:attrNameLst>
                                      </p:cBhvr>
                                      <p:tavLst>
                                        <p:tav tm="0">
                                          <p:val>
                                            <p:strVal val="0"/>
                                          </p:val>
                                        </p:tav>
                                        <p:tav tm="100000">
                                          <p:val>
                                            <p:strVal val="#ppt_h"/>
                                          </p:val>
                                        </p:tav>
                                      </p:tavLst>
                                    </p:anim>
                                  </p:childTnLst>
                                </p:cTn>
                              </p:par>
                            </p:childTnLst>
                          </p:cTn>
                        </p:par>
                        <p:par>
                          <p:cTn id="23" fill="hold">
                            <p:stCondLst>
                              <p:cond delay="1600"/>
                            </p:stCondLst>
                            <p:childTnLst>
                              <p:par>
                                <p:cTn id="24" presetClass="entr" fill="hold" nodeType="afterEffect">
                                  <p:stCondLst>
                                    <p:cond delay="0"/>
                                  </p:stCondLst>
                                  <p:childTnLst>
                                    <p:set>
                                      <p:cBhvr>
                                        <p:cTn id="25" fill="hold"/>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0"/>
                                          </p:val>
                                        </p:tav>
                                        <p:tav tm="100000">
                                          <p:val>
                                            <p:strVal val="#ppt_w"/>
                                          </p:val>
                                        </p:tav>
                                      </p:tavLst>
                                    </p:anim>
                                    <p:anim calcmode="lin" valueType="num">
                                      <p:cBhvr>
                                        <p:cTn id="27" dur="1000" fill="hold"/>
                                        <p:tgtEl>
                                          <p:spTgt spid="5"/>
                                        </p:tgtEl>
                                        <p:attrNameLst>
                                          <p:attrName>ppt_h</p:attrName>
                                        </p:attrNameLst>
                                      </p:cBhvr>
                                      <p:tavLst>
                                        <p:tav tm="0">
                                          <p:val>
                                            <p:strVal val="0"/>
                                          </p:val>
                                        </p:tav>
                                        <p:tav tm="100000">
                                          <p:val>
                                            <p:strVal val="#ppt_h"/>
                                          </p:val>
                                        </p:tav>
                                      </p:tavLst>
                                    </p:anim>
                                  </p:childTnLst>
                                </p:cTn>
                              </p:par>
                            </p:childTnLst>
                          </p:cTn>
                        </p:par>
                      </p:childTnLst>
                    </p:cTn>
                  </p:par>
                  <p:par>
                    <p:cTn id="28" fill="hold">
                      <p:stCondLst>
                        <p:cond delay="indefinite"/>
                      </p:stCondLst>
                      <p:childTnLst>
                        <p:par>
                          <p:cTn id="29" fill="hold">
                            <p:stCondLst>
                              <p:cond delay="500"/>
                            </p:stCondLst>
                            <p:childTnLst>
                              <p:par>
                                <p:cTn id="30" presetClass="entr" fill="hold" nodeType="afterEffect">
                                  <p:stCondLst>
                                    <p:cond delay="0"/>
                                  </p:stCondLst>
                                  <p:childTnLst>
                                    <p:set>
                                      <p:cBhvr>
                                        <p:cTn id="31" fill="hold"/>
                                        <p:tgtEl>
                                          <p:spTgt spid="8"/>
                                        </p:tgtEl>
                                        <p:attrNameLst>
                                          <p:attrName>style.visibility</p:attrName>
                                        </p:attrNameLst>
                                      </p:cBhvr>
                                      <p:to>
                                        <p:strVal val="visible"/>
                                      </p:to>
                                    </p:set>
                                    <p:anim calcmode="lin" valueType="num">
                                      <p:cBhvr>
                                        <p:cTn id="32" dur="100" fill="hold"/>
                                        <p:tgtEl>
                                          <p:spTgt spid="8"/>
                                        </p:tgtEl>
                                        <p:attrNameLst>
                                          <p:attrName>ppt_w</p:attrName>
                                        </p:attrNameLst>
                                      </p:cBhvr>
                                      <p:tavLst>
                                        <p:tav tm="0">
                                          <p:val>
                                            <p:strVal val="0"/>
                                          </p:val>
                                        </p:tav>
                                        <p:tav tm="100000">
                                          <p:val>
                                            <p:strVal val="#ppt_w"/>
                                          </p:val>
                                        </p:tav>
                                      </p:tavLst>
                                    </p:anim>
                                    <p:anim calcmode="lin" valueType="num">
                                      <p:cBhvr>
                                        <p:cTn id="33" dur="100" fill="hold"/>
                                        <p:tgtEl>
                                          <p:spTgt spid="8"/>
                                        </p:tgtEl>
                                        <p:attrNameLst>
                                          <p:attrName>ppt_h</p:attrName>
                                        </p:attrNameLst>
                                      </p:cBhvr>
                                      <p:tavLst>
                                        <p:tav tm="0">
                                          <p:val>
                                            <p:strVal val="0"/>
                                          </p:val>
                                        </p:tav>
                                        <p:tav tm="100000">
                                          <p:val>
                                            <p:strVal val="#ppt_h"/>
                                          </p:val>
                                        </p:tav>
                                      </p:tavLst>
                                    </p:anim>
                                  </p:childTnLst>
                                </p:cTn>
                              </p:par>
                            </p:childTnLst>
                          </p:cTn>
                        </p:par>
                        <p:par>
                          <p:cTn id="34" fill="hold">
                            <p:stCondLst>
                              <p:cond delay="600"/>
                            </p:stCondLst>
                            <p:childTnLst>
                              <p:par>
                                <p:cTn id="35" presetClass="entr" fill="hold" nodeType="afterEffect">
                                  <p:stCondLst>
                                    <p:cond delay="0"/>
                                  </p:stCondLst>
                                  <p:childTnLst>
                                    <p:set>
                                      <p:cBhvr>
                                        <p:cTn id="36" fill="hold"/>
                                        <p:tgtEl>
                                          <p:spTgt spid="9"/>
                                        </p:tgtEl>
                                        <p:attrNameLst>
                                          <p:attrName>style.visibility</p:attrName>
                                        </p:attrNameLst>
                                      </p:cBhvr>
                                      <p:to>
                                        <p:strVal val="visible"/>
                                      </p:to>
                                    </p:set>
                                    <p:anim calcmode="lin" valueType="num">
                                      <p:cBhvr>
                                        <p:cTn id="37" dur="100" fill="hold"/>
                                        <p:tgtEl>
                                          <p:spTgt spid="9"/>
                                        </p:tgtEl>
                                        <p:attrNameLst>
                                          <p:attrName>ppt_w</p:attrName>
                                        </p:attrNameLst>
                                      </p:cBhvr>
                                      <p:tavLst>
                                        <p:tav tm="0">
                                          <p:val>
                                            <p:strVal val="0"/>
                                          </p:val>
                                        </p:tav>
                                        <p:tav tm="100000">
                                          <p:val>
                                            <p:strVal val="#ppt_w"/>
                                          </p:val>
                                        </p:tav>
                                      </p:tavLst>
                                    </p:anim>
                                    <p:anim calcmode="lin" valueType="num">
                                      <p:cBhvr>
                                        <p:cTn id="38" dur="100" fill="hold"/>
                                        <p:tgtEl>
                                          <p:spTgt spid="9"/>
                                        </p:tgtEl>
                                        <p:attrNameLst>
                                          <p:attrName>ppt_h</p:attrName>
                                        </p:attrNameLst>
                                      </p:cBhvr>
                                      <p:tavLst>
                                        <p:tav tm="0">
                                          <p:val>
                                            <p:strVal val="0"/>
                                          </p:val>
                                        </p:tav>
                                        <p:tav tm="100000">
                                          <p:val>
                                            <p:strVal val="#ppt_h"/>
                                          </p:val>
                                        </p:tav>
                                      </p:tavLst>
                                    </p:anim>
                                  </p:childTnLst>
                                </p:cTn>
                              </p:par>
                            </p:childTnLst>
                          </p:cTn>
                        </p:par>
                        <p:par>
                          <p:cTn id="39" fill="hold">
                            <p:stCondLst>
                              <p:cond delay="700"/>
                            </p:stCondLst>
                            <p:childTnLst>
                              <p:par>
                                <p:cTn id="40" presetClass="entr" fill="hold" nodeType="afterEffect">
                                  <p:stCondLst>
                                    <p:cond delay="0"/>
                                  </p:stCondLst>
                                  <p:childTnLst>
                                    <p:set>
                                      <p:cBhvr>
                                        <p:cTn id="41" fill="hold"/>
                                        <p:tgtEl>
                                          <p:spTgt spid="10"/>
                                        </p:tgtEl>
                                        <p:attrNameLst>
                                          <p:attrName>style.visibility</p:attrName>
                                        </p:attrNameLst>
                                      </p:cBhvr>
                                      <p:to>
                                        <p:strVal val="visible"/>
                                      </p:to>
                                    </p:set>
                                    <p:anim calcmode="lin" valueType="num">
                                      <p:cBhvr>
                                        <p:cTn id="42" dur="100" fill="hold"/>
                                        <p:tgtEl>
                                          <p:spTgt spid="10"/>
                                        </p:tgtEl>
                                        <p:attrNameLst>
                                          <p:attrName>ppt_w</p:attrName>
                                        </p:attrNameLst>
                                      </p:cBhvr>
                                      <p:tavLst>
                                        <p:tav tm="0">
                                          <p:val>
                                            <p:strVal val="0"/>
                                          </p:val>
                                        </p:tav>
                                        <p:tav tm="100000">
                                          <p:val>
                                            <p:strVal val="#ppt_w"/>
                                          </p:val>
                                        </p:tav>
                                      </p:tavLst>
                                    </p:anim>
                                    <p:anim calcmode="lin" valueType="num">
                                      <p:cBhvr>
                                        <p:cTn id="43" dur="100" fill="hold"/>
                                        <p:tgtEl>
                                          <p:spTgt spid="10"/>
                                        </p:tgtEl>
                                        <p:attrNameLst>
                                          <p:attrName>ppt_h</p:attrName>
                                        </p:attrNameLst>
                                      </p:cBhvr>
                                      <p:tavLst>
                                        <p:tav tm="0">
                                          <p:val>
                                            <p:strVal val="0"/>
                                          </p:val>
                                        </p:tav>
                                        <p:tav tm="100000">
                                          <p:val>
                                            <p:strVal val="#ppt_h"/>
                                          </p:val>
                                        </p:tav>
                                      </p:tavLst>
                                    </p:anim>
                                  </p:childTnLst>
                                </p:cTn>
                              </p:par>
                            </p:childTnLst>
                          </p:cTn>
                        </p:par>
                        <p:par>
                          <p:cTn id="44" fill="hold">
                            <p:stCondLst>
                              <p:cond delay="800"/>
                            </p:stCondLst>
                            <p:childTnLst>
                              <p:par>
                                <p:cTn id="45" presetClass="entr" fill="hold" nodeType="afterEffect">
                                  <p:stCondLst>
                                    <p:cond delay="0"/>
                                  </p:stCondLst>
                                  <p:childTnLst>
                                    <p:set>
                                      <p:cBhvr>
                                        <p:cTn id="46" fill="hold"/>
                                        <p:tgtEl>
                                          <p:spTgt spid="11"/>
                                        </p:tgtEl>
                                        <p:attrNameLst>
                                          <p:attrName>style.visibility</p:attrName>
                                        </p:attrNameLst>
                                      </p:cBhvr>
                                      <p:to>
                                        <p:strVal val="visible"/>
                                      </p:to>
                                    </p:set>
                                    <p:anim calcmode="lin" valueType="num">
                                      <p:cBhvr>
                                        <p:cTn id="47" dur="100" fill="hold"/>
                                        <p:tgtEl>
                                          <p:spTgt spid="11"/>
                                        </p:tgtEl>
                                        <p:attrNameLst>
                                          <p:attrName>ppt_w</p:attrName>
                                        </p:attrNameLst>
                                      </p:cBhvr>
                                      <p:tavLst>
                                        <p:tav tm="0">
                                          <p:val>
                                            <p:strVal val="0"/>
                                          </p:val>
                                        </p:tav>
                                        <p:tav tm="100000">
                                          <p:val>
                                            <p:strVal val="#ppt_w"/>
                                          </p:val>
                                        </p:tav>
                                      </p:tavLst>
                                    </p:anim>
                                    <p:anim calcmode="lin" valueType="num">
                                      <p:cBhvr>
                                        <p:cTn id="48" dur="100" fill="hold"/>
                                        <p:tgtEl>
                                          <p:spTgt spid="11"/>
                                        </p:tgtEl>
                                        <p:attrNameLst>
                                          <p:attrName>ppt_h</p:attrName>
                                        </p:attrNameLst>
                                      </p:cBhvr>
                                      <p:tavLst>
                                        <p:tav tm="0">
                                          <p:val>
                                            <p:strVal val="0"/>
                                          </p:val>
                                        </p:tav>
                                        <p:tav tm="100000">
                                          <p:val>
                                            <p:strVal val="#ppt_h"/>
                                          </p:val>
                                        </p:tav>
                                      </p:tavLst>
                                    </p:anim>
                                  </p:childTnLst>
                                </p:cTn>
                              </p:par>
                            </p:childTnLst>
                          </p:cTn>
                        </p:par>
                        <p:par>
                          <p:cTn id="49" fill="hold">
                            <p:stCondLst>
                              <p:cond delay="900"/>
                            </p:stCondLst>
                            <p:childTnLst>
                              <p:par>
                                <p:cTn id="50" presetClass="entr" fill="hold" nodeType="afterEffect">
                                  <p:stCondLst>
                                    <p:cond delay="0"/>
                                  </p:stCondLst>
                                  <p:childTnLst>
                                    <p:set>
                                      <p:cBhvr>
                                        <p:cTn id="51" fill="hold"/>
                                        <p:tgtEl>
                                          <p:spTgt spid="12"/>
                                        </p:tgtEl>
                                        <p:attrNameLst>
                                          <p:attrName>style.visibility</p:attrName>
                                        </p:attrNameLst>
                                      </p:cBhvr>
                                      <p:to>
                                        <p:strVal val="visible"/>
                                      </p:to>
                                    </p:set>
                                    <p:anim calcmode="lin" valueType="num">
                                      <p:cBhvr>
                                        <p:cTn id="52" dur="100" fill="hold"/>
                                        <p:tgtEl>
                                          <p:spTgt spid="12"/>
                                        </p:tgtEl>
                                        <p:attrNameLst>
                                          <p:attrName>ppt_w</p:attrName>
                                        </p:attrNameLst>
                                      </p:cBhvr>
                                      <p:tavLst>
                                        <p:tav tm="0">
                                          <p:val>
                                            <p:strVal val="0"/>
                                          </p:val>
                                        </p:tav>
                                        <p:tav tm="100000">
                                          <p:val>
                                            <p:strVal val="#ppt_w"/>
                                          </p:val>
                                        </p:tav>
                                      </p:tavLst>
                                    </p:anim>
                                    <p:anim calcmode="lin" valueType="num">
                                      <p:cBhvr>
                                        <p:cTn id="53" dur="100" fill="hold"/>
                                        <p:tgtEl>
                                          <p:spTgt spid="12"/>
                                        </p:tgtEl>
                                        <p:attrNameLst>
                                          <p:attrName>ppt_h</p:attrName>
                                        </p:attrNameLst>
                                      </p:cBhvr>
                                      <p:tavLst>
                                        <p:tav tm="0">
                                          <p:val>
                                            <p:strVal val="0"/>
                                          </p:val>
                                        </p:tav>
                                        <p:tav tm="100000">
                                          <p:val>
                                            <p:strVal val="#ppt_h"/>
                                          </p:val>
                                        </p:tav>
                                      </p:tavLst>
                                    </p:anim>
                                  </p:childTnLst>
                                </p:cTn>
                              </p:par>
                            </p:childTnLst>
                          </p:cTn>
                        </p:par>
                        <p:par>
                          <p:cTn id="54" fill="hold">
                            <p:stCondLst>
                              <p:cond delay="1000"/>
                            </p:stCondLst>
                            <p:childTnLst>
                              <p:par>
                                <p:cTn id="55" presetClass="entr" fill="hold" nodeType="afterEffect">
                                  <p:stCondLst>
                                    <p:cond delay="0"/>
                                  </p:stCondLst>
                                  <p:childTnLst>
                                    <p:set>
                                      <p:cBhvr>
                                        <p:cTn id="56" fill="hold"/>
                                        <p:tgtEl>
                                          <p:spTgt spid="13"/>
                                        </p:tgtEl>
                                        <p:attrNameLst>
                                          <p:attrName>style.visibility</p:attrName>
                                        </p:attrNameLst>
                                      </p:cBhvr>
                                      <p:to>
                                        <p:strVal val="visible"/>
                                      </p:to>
                                    </p:set>
                                    <p:anim calcmode="lin" valueType="num">
                                      <p:cBhvr>
                                        <p:cTn id="57" dur="100" fill="hold"/>
                                        <p:tgtEl>
                                          <p:spTgt spid="13"/>
                                        </p:tgtEl>
                                        <p:attrNameLst>
                                          <p:attrName>ppt_w</p:attrName>
                                        </p:attrNameLst>
                                      </p:cBhvr>
                                      <p:tavLst>
                                        <p:tav tm="0">
                                          <p:val>
                                            <p:strVal val="0"/>
                                          </p:val>
                                        </p:tav>
                                        <p:tav tm="100000">
                                          <p:val>
                                            <p:strVal val="#ppt_w"/>
                                          </p:val>
                                        </p:tav>
                                      </p:tavLst>
                                    </p:anim>
                                    <p:anim calcmode="lin" valueType="num">
                                      <p:cBhvr>
                                        <p:cTn id="58" dur="100" fill="hold"/>
                                        <p:tgtEl>
                                          <p:spTgt spid="13"/>
                                        </p:tgtEl>
                                        <p:attrNameLst>
                                          <p:attrName>ppt_h</p:attrName>
                                        </p:attrNameLst>
                                      </p:cBhvr>
                                      <p:tavLst>
                                        <p:tav tm="0">
                                          <p:val>
                                            <p:strVal val="0"/>
                                          </p:val>
                                        </p:tav>
                                        <p:tav tm="100000">
                                          <p:val>
                                            <p:strVal val="#ppt_h"/>
                                          </p:val>
                                        </p:tav>
                                      </p:tavLst>
                                    </p:anim>
                                  </p:childTnLst>
                                </p:cTn>
                              </p:par>
                            </p:childTnLst>
                          </p:cTn>
                        </p:par>
                        <p:par>
                          <p:cTn id="59" fill="hold">
                            <p:stCondLst>
                              <p:cond delay="1100"/>
                            </p:stCondLst>
                            <p:childTnLst>
                              <p:par>
                                <p:cTn id="60" presetClass="entr" fill="hold" nodeType="afterEffect">
                                  <p:stCondLst>
                                    <p:cond delay="0"/>
                                  </p:stCondLst>
                                  <p:childTnLst>
                                    <p:set>
                                      <p:cBhvr>
                                        <p:cTn id="61" fill="hold"/>
                                        <p:tgtEl>
                                          <p:spTgt spid="14"/>
                                        </p:tgtEl>
                                        <p:attrNameLst>
                                          <p:attrName>style.visibility</p:attrName>
                                        </p:attrNameLst>
                                      </p:cBhvr>
                                      <p:to>
                                        <p:strVal val="visible"/>
                                      </p:to>
                                    </p:set>
                                    <p:anim calcmode="lin" valueType="num">
                                      <p:cBhvr>
                                        <p:cTn id="62" dur="100" fill="hold"/>
                                        <p:tgtEl>
                                          <p:spTgt spid="14"/>
                                        </p:tgtEl>
                                        <p:attrNameLst>
                                          <p:attrName>ppt_w</p:attrName>
                                        </p:attrNameLst>
                                      </p:cBhvr>
                                      <p:tavLst>
                                        <p:tav tm="0">
                                          <p:val>
                                            <p:strVal val="0"/>
                                          </p:val>
                                        </p:tav>
                                        <p:tav tm="100000">
                                          <p:val>
                                            <p:strVal val="#ppt_w"/>
                                          </p:val>
                                        </p:tav>
                                      </p:tavLst>
                                    </p:anim>
                                    <p:anim calcmode="lin" valueType="num">
                                      <p:cBhvr>
                                        <p:cTn id="63" dur="100" fill="hold"/>
                                        <p:tgtEl>
                                          <p:spTgt spid="14"/>
                                        </p:tgtEl>
                                        <p:attrNameLst>
                                          <p:attrName>ppt_h</p:attrName>
                                        </p:attrNameLst>
                                      </p:cBhvr>
                                      <p:tavLst>
                                        <p:tav tm="0">
                                          <p:val>
                                            <p:strVal val="0"/>
                                          </p:val>
                                        </p:tav>
                                        <p:tav tm="100000">
                                          <p:val>
                                            <p:strVal val="#ppt_h"/>
                                          </p:val>
                                        </p:tav>
                                      </p:tavLst>
                                    </p:anim>
                                  </p:childTnLst>
                                </p:cTn>
                              </p:par>
                            </p:childTnLst>
                          </p:cTn>
                        </p:par>
                        <p:par>
                          <p:cTn id="64" fill="hold">
                            <p:stCondLst>
                              <p:cond delay="1200"/>
                            </p:stCondLst>
                            <p:childTnLst>
                              <p:par>
                                <p:cTn id="65" presetClass="entr" fill="hold" nodeType="afterEffect">
                                  <p:stCondLst>
                                    <p:cond delay="0"/>
                                  </p:stCondLst>
                                  <p:childTnLst>
                                    <p:set>
                                      <p:cBhvr>
                                        <p:cTn id="66" fill="hold"/>
                                        <p:tgtEl>
                                          <p:spTgt spid="15"/>
                                        </p:tgtEl>
                                        <p:attrNameLst>
                                          <p:attrName>style.visibility</p:attrName>
                                        </p:attrNameLst>
                                      </p:cBhvr>
                                      <p:to>
                                        <p:strVal val="visible"/>
                                      </p:to>
                                    </p:set>
                                    <p:anim calcmode="lin" valueType="num">
                                      <p:cBhvr>
                                        <p:cTn id="67" dur="100" fill="hold"/>
                                        <p:tgtEl>
                                          <p:spTgt spid="15"/>
                                        </p:tgtEl>
                                        <p:attrNameLst>
                                          <p:attrName>ppt_w</p:attrName>
                                        </p:attrNameLst>
                                      </p:cBhvr>
                                      <p:tavLst>
                                        <p:tav tm="0">
                                          <p:val>
                                            <p:strVal val="0"/>
                                          </p:val>
                                        </p:tav>
                                        <p:tav tm="100000">
                                          <p:val>
                                            <p:strVal val="#ppt_w"/>
                                          </p:val>
                                        </p:tav>
                                      </p:tavLst>
                                    </p:anim>
                                    <p:anim calcmode="lin" valueType="num">
                                      <p:cBhvr>
                                        <p:cTn id="68" dur="100" fill="hold"/>
                                        <p:tgtEl>
                                          <p:spTgt spid="15"/>
                                        </p:tgtEl>
                                        <p:attrNameLst>
                                          <p:attrName>ppt_h</p:attrName>
                                        </p:attrNameLst>
                                      </p:cBhvr>
                                      <p:tavLst>
                                        <p:tav tm="0">
                                          <p:val>
                                            <p:strVal val="0"/>
                                          </p:val>
                                        </p:tav>
                                        <p:tav tm="100000">
                                          <p:val>
                                            <p:strVal val="#ppt_h"/>
                                          </p:val>
                                        </p:tav>
                                      </p:tavLst>
                                    </p:anim>
                                  </p:childTnLst>
                                </p:cTn>
                              </p:par>
                            </p:childTnLst>
                          </p:cTn>
                        </p:par>
                        <p:par>
                          <p:cTn id="69" fill="hold">
                            <p:stCondLst>
                              <p:cond delay="1300"/>
                            </p:stCondLst>
                            <p:childTnLst>
                              <p:par>
                                <p:cTn id="70" presetClass="entr" fill="hold" nodeType="afterEffect">
                                  <p:stCondLst>
                                    <p:cond delay="0"/>
                                  </p:stCondLst>
                                  <p:childTnLst>
                                    <p:set>
                                      <p:cBhvr>
                                        <p:cTn id="71" fill="hold"/>
                                        <p:tgtEl>
                                          <p:spTgt spid="16"/>
                                        </p:tgtEl>
                                        <p:attrNameLst>
                                          <p:attrName>style.visibility</p:attrName>
                                        </p:attrNameLst>
                                      </p:cBhvr>
                                      <p:to>
                                        <p:strVal val="visible"/>
                                      </p:to>
                                    </p:set>
                                    <p:anim calcmode="lin" valueType="num">
                                      <p:cBhvr>
                                        <p:cTn id="72" dur="100" fill="hold"/>
                                        <p:tgtEl>
                                          <p:spTgt spid="16"/>
                                        </p:tgtEl>
                                        <p:attrNameLst>
                                          <p:attrName>ppt_w</p:attrName>
                                        </p:attrNameLst>
                                      </p:cBhvr>
                                      <p:tavLst>
                                        <p:tav tm="0">
                                          <p:val>
                                            <p:strVal val="0"/>
                                          </p:val>
                                        </p:tav>
                                        <p:tav tm="100000">
                                          <p:val>
                                            <p:strVal val="#ppt_w"/>
                                          </p:val>
                                        </p:tav>
                                      </p:tavLst>
                                    </p:anim>
                                    <p:anim calcmode="lin" valueType="num">
                                      <p:cBhvr>
                                        <p:cTn id="73" dur="100" fill="hold"/>
                                        <p:tgtEl>
                                          <p:spTgt spid="16"/>
                                        </p:tgtEl>
                                        <p:attrNameLst>
                                          <p:attrName>ppt_h</p:attrName>
                                        </p:attrNameLst>
                                      </p:cBhvr>
                                      <p:tavLst>
                                        <p:tav tm="0">
                                          <p:val>
                                            <p:strVal val="0"/>
                                          </p:val>
                                        </p:tav>
                                        <p:tav tm="100000">
                                          <p:val>
                                            <p:strVal val="#ppt_h"/>
                                          </p:val>
                                        </p:tav>
                                      </p:tavLst>
                                    </p:anim>
                                  </p:childTnLst>
                                </p:cTn>
                              </p:par>
                            </p:childTnLst>
                          </p:cTn>
                        </p:par>
                        <p:par>
                          <p:cTn id="74" fill="hold">
                            <p:stCondLst>
                              <p:cond delay="1400"/>
                            </p:stCondLst>
                            <p:childTnLst>
                              <p:par>
                                <p:cTn id="75" presetClass="entr" fill="hold" nodeType="afterEffect">
                                  <p:stCondLst>
                                    <p:cond delay="0"/>
                                  </p:stCondLst>
                                  <p:childTnLst>
                                    <p:set>
                                      <p:cBhvr>
                                        <p:cTn id="76" fill="hold"/>
                                        <p:tgtEl>
                                          <p:spTgt spid="17"/>
                                        </p:tgtEl>
                                        <p:attrNameLst>
                                          <p:attrName>style.visibility</p:attrName>
                                        </p:attrNameLst>
                                      </p:cBhvr>
                                      <p:to>
                                        <p:strVal val="visible"/>
                                      </p:to>
                                    </p:set>
                                    <p:anim calcmode="lin" valueType="num">
                                      <p:cBhvr>
                                        <p:cTn id="77" dur="100" fill="hold"/>
                                        <p:tgtEl>
                                          <p:spTgt spid="17"/>
                                        </p:tgtEl>
                                        <p:attrNameLst>
                                          <p:attrName>ppt_w</p:attrName>
                                        </p:attrNameLst>
                                      </p:cBhvr>
                                      <p:tavLst>
                                        <p:tav tm="0">
                                          <p:val>
                                            <p:strVal val="0"/>
                                          </p:val>
                                        </p:tav>
                                        <p:tav tm="100000">
                                          <p:val>
                                            <p:strVal val="#ppt_w"/>
                                          </p:val>
                                        </p:tav>
                                      </p:tavLst>
                                    </p:anim>
                                    <p:anim calcmode="lin" valueType="num">
                                      <p:cBhvr>
                                        <p:cTn id="78" dur="100" fill="hold"/>
                                        <p:tgtEl>
                                          <p:spTgt spid="17"/>
                                        </p:tgtEl>
                                        <p:attrNameLst>
                                          <p:attrName>ppt_h</p:attrName>
                                        </p:attrNameLst>
                                      </p:cBhvr>
                                      <p:tavLst>
                                        <p:tav tm="0">
                                          <p:val>
                                            <p:strVal val="0"/>
                                          </p:val>
                                        </p:tav>
                                        <p:tav tm="100000">
                                          <p:val>
                                            <p:strVal val="#ppt_h"/>
                                          </p:val>
                                        </p:tav>
                                      </p:tavLst>
                                    </p:anim>
                                  </p:childTnLst>
                                </p:cTn>
                              </p:par>
                            </p:childTnLst>
                          </p:cTn>
                        </p:par>
                        <p:par>
                          <p:cTn id="79" fill="hold">
                            <p:stCondLst>
                              <p:cond delay="1500"/>
                            </p:stCondLst>
                            <p:childTnLst>
                              <p:par>
                                <p:cTn id="80" presetClass="entr" fill="hold" nodeType="afterEffect">
                                  <p:stCondLst>
                                    <p:cond delay="0"/>
                                  </p:stCondLst>
                                  <p:childTnLst>
                                    <p:set>
                                      <p:cBhvr>
                                        <p:cTn id="81" fill="hold"/>
                                        <p:tgtEl>
                                          <p:spTgt spid="25"/>
                                        </p:tgtEl>
                                        <p:attrNameLst>
                                          <p:attrName>style.visibility</p:attrName>
                                        </p:attrNameLst>
                                      </p:cBhvr>
                                      <p:to>
                                        <p:strVal val="visible"/>
                                      </p:to>
                                    </p:set>
                                    <p:anim calcmode="lin" valueType="num">
                                      <p:cBhvr>
                                        <p:cTn id="82" dur="100" fill="hold"/>
                                        <p:tgtEl>
                                          <p:spTgt spid="25"/>
                                        </p:tgtEl>
                                        <p:attrNameLst>
                                          <p:attrName>ppt_w</p:attrName>
                                        </p:attrNameLst>
                                      </p:cBhvr>
                                      <p:tavLst>
                                        <p:tav tm="0">
                                          <p:val>
                                            <p:strVal val="0"/>
                                          </p:val>
                                        </p:tav>
                                        <p:tav tm="100000">
                                          <p:val>
                                            <p:strVal val="#ppt_w"/>
                                          </p:val>
                                        </p:tav>
                                      </p:tavLst>
                                    </p:anim>
                                    <p:anim calcmode="lin" valueType="num">
                                      <p:cBhvr>
                                        <p:cTn id="83" dur="100" fill="hold"/>
                                        <p:tgtEl>
                                          <p:spTgt spid="25"/>
                                        </p:tgtEl>
                                        <p:attrNameLst>
                                          <p:attrName>ppt_h</p:attrName>
                                        </p:attrNameLst>
                                      </p:cBhvr>
                                      <p:tavLst>
                                        <p:tav tm="0">
                                          <p:val>
                                            <p:strVal val="0"/>
                                          </p:val>
                                        </p:tav>
                                        <p:tav tm="100000">
                                          <p:val>
                                            <p:strVal val="#ppt_h"/>
                                          </p:val>
                                        </p:tav>
                                      </p:tavLst>
                                    </p:anim>
                                  </p:childTnLst>
                                </p:cTn>
                              </p:par>
                            </p:childTnLst>
                          </p:cTn>
                        </p:par>
                        <p:par>
                          <p:cTn id="84" fill="hold">
                            <p:stCondLst>
                              <p:cond delay="1600"/>
                            </p:stCondLst>
                            <p:childTnLst>
                              <p:par>
                                <p:cTn id="85" presetClass="entr" fill="hold" nodeType="afterEffect">
                                  <p:stCondLst>
                                    <p:cond delay="0"/>
                                  </p:stCondLst>
                                  <p:childTnLst>
                                    <p:set>
                                      <p:cBhvr>
                                        <p:cTn id="86" fill="hold"/>
                                        <p:tgtEl>
                                          <p:spTgt spid="28"/>
                                        </p:tgtEl>
                                        <p:attrNameLst>
                                          <p:attrName>style.visibility</p:attrName>
                                        </p:attrNameLst>
                                      </p:cBhvr>
                                      <p:to>
                                        <p:strVal val="visible"/>
                                      </p:to>
                                    </p:set>
                                    <p:anim calcmode="lin" valueType="num">
                                      <p:cBhvr>
                                        <p:cTn id="87" dur="100" fill="hold"/>
                                        <p:tgtEl>
                                          <p:spTgt spid="28"/>
                                        </p:tgtEl>
                                        <p:attrNameLst>
                                          <p:attrName>ppt_w</p:attrName>
                                        </p:attrNameLst>
                                      </p:cBhvr>
                                      <p:tavLst>
                                        <p:tav tm="0">
                                          <p:val>
                                            <p:strVal val="0"/>
                                          </p:val>
                                        </p:tav>
                                        <p:tav tm="100000">
                                          <p:val>
                                            <p:strVal val="#ppt_w"/>
                                          </p:val>
                                        </p:tav>
                                      </p:tavLst>
                                    </p:anim>
                                    <p:anim calcmode="lin" valueType="num">
                                      <p:cBhvr>
                                        <p:cTn id="88" dur="100" fill="hold"/>
                                        <p:tgtEl>
                                          <p:spTgt spid="28"/>
                                        </p:tgtEl>
                                        <p:attrNameLst>
                                          <p:attrName>ppt_h</p:attrName>
                                        </p:attrNameLst>
                                      </p:cBhvr>
                                      <p:tavLst>
                                        <p:tav tm="0">
                                          <p:val>
                                            <p:strVal val="0"/>
                                          </p:val>
                                        </p:tav>
                                        <p:tav tm="100000">
                                          <p:val>
                                            <p:strVal val="#ppt_h"/>
                                          </p:val>
                                        </p:tav>
                                      </p:tavLst>
                                    </p:anim>
                                  </p:childTnLst>
                                </p:cTn>
                              </p:par>
                            </p:childTnLst>
                          </p:cTn>
                        </p:par>
                        <p:par>
                          <p:cTn id="89" fill="hold">
                            <p:stCondLst>
                              <p:cond delay="1700"/>
                            </p:stCondLst>
                            <p:childTnLst>
                              <p:par>
                                <p:cTn id="90" presetClass="entr" fill="hold" nodeType="afterEffect">
                                  <p:stCondLst>
                                    <p:cond delay="0"/>
                                  </p:stCondLst>
                                  <p:childTnLst>
                                    <p:set>
                                      <p:cBhvr>
                                        <p:cTn id="91" fill="hold"/>
                                        <p:tgtEl>
                                          <p:spTgt spid="29"/>
                                        </p:tgtEl>
                                        <p:attrNameLst>
                                          <p:attrName>style.visibility</p:attrName>
                                        </p:attrNameLst>
                                      </p:cBhvr>
                                      <p:to>
                                        <p:strVal val="visible"/>
                                      </p:to>
                                    </p:set>
                                    <p:anim calcmode="lin" valueType="num">
                                      <p:cBhvr>
                                        <p:cTn id="92" dur="1000" fill="hold"/>
                                        <p:tgtEl>
                                          <p:spTgt spid="29"/>
                                        </p:tgtEl>
                                        <p:attrNameLst>
                                          <p:attrName>ppt_w</p:attrName>
                                        </p:attrNameLst>
                                      </p:cBhvr>
                                      <p:tavLst>
                                        <p:tav tm="0">
                                          <p:val>
                                            <p:strVal val="0"/>
                                          </p:val>
                                        </p:tav>
                                        <p:tav tm="100000">
                                          <p:val>
                                            <p:strVal val="#ppt_w"/>
                                          </p:val>
                                        </p:tav>
                                      </p:tavLst>
                                    </p:anim>
                                    <p:anim calcmode="lin" valueType="num">
                                      <p:cBhvr>
                                        <p:cTn id="93" dur="1000" fill="hold"/>
                                        <p:tgtEl>
                                          <p:spTgt spid="29"/>
                                        </p:tgtEl>
                                        <p:attrNameLst>
                                          <p:attrName>ppt_h</p:attrName>
                                        </p:attrNameLst>
                                      </p:cBhvr>
                                      <p:tavLst>
                                        <p:tav tm="0">
                                          <p:val>
                                            <p:strVal val="0"/>
                                          </p:val>
                                        </p:tav>
                                        <p:tav tm="100000">
                                          <p:val>
                                            <p:strVal val="#ppt_h"/>
                                          </p:val>
                                        </p:tav>
                                      </p:tavLst>
                                    </p:anim>
                                  </p:childTnLst>
                                </p:cTn>
                              </p:par>
                            </p:childTnLst>
                          </p:cTn>
                        </p:par>
                      </p:childTnLst>
                    </p:cTn>
                  </p:par>
                  <p:par>
                    <p:cTn id="94" fill="hold">
                      <p:stCondLst>
                        <p:cond delay="indefinite"/>
                      </p:stCondLst>
                      <p:childTnLst>
                        <p:par>
                          <p:cTn id="95" fill="hold">
                            <p:stCondLst>
                              <p:cond delay="0"/>
                            </p:stCondLst>
                            <p:childTnLst>
                              <p:par>
                                <p:cTn id="96" presetClass="entr" fill="hold" nodeType="clickEffect">
                                  <p:stCondLst>
                                    <p:cond delay="0"/>
                                  </p:stCondLst>
                                  <p:childTnLst>
                                    <p:set>
                                      <p:cBhvr>
                                        <p:cTn id="97" fill="hold"/>
                                        <p:tgtEl>
                                          <p:spTgt spid="26"/>
                                        </p:tgtEl>
                                        <p:attrNameLst>
                                          <p:attrName>style.visibility</p:attrName>
                                        </p:attrNameLst>
                                      </p:cBhvr>
                                      <p:to>
                                        <p:strVal val="visible"/>
                                      </p:to>
                                    </p:set>
                                    <p:animEffect transition="in" filter="fade">
                                      <p:cBhvr>
                                        <p:cTn id="98" dur="1000"/>
                                        <p:tgtEl>
                                          <p:spTgt spid="26"/>
                                        </p:tgtEl>
                                      </p:cBhvr>
                                    </p:animEffect>
                                  </p:childTnLst>
                                </p:cTn>
                              </p:par>
                            </p:childTnLst>
                          </p:cTn>
                        </p:par>
                      </p:childTnLst>
                    </p:cTn>
                  </p:par>
                  <p:par>
                    <p:cTn id="99" fill="hold">
                      <p:stCondLst>
                        <p:cond delay="indefinite"/>
                      </p:stCondLst>
                      <p:childTnLst>
                        <p:par>
                          <p:cTn id="100" fill="hold">
                            <p:stCondLst>
                              <p:cond delay="0"/>
                            </p:stCondLst>
                            <p:childTnLst>
                              <p:par>
                                <p:cTn id="101" presetClass="entr" fill="hold" nodeType="clickEffect">
                                  <p:stCondLst>
                                    <p:cond delay="0"/>
                                  </p:stCondLst>
                                  <p:childTnLst>
                                    <p:set>
                                      <p:cBhvr>
                                        <p:cTn id="102" fill="hold"/>
                                        <p:tgtEl>
                                          <p:spTgt spid="6"/>
                                        </p:tgtEl>
                                        <p:attrNameLst>
                                          <p:attrName>style.visibility</p:attrName>
                                        </p:attrNameLst>
                                      </p:cBhvr>
                                      <p:to>
                                        <p:strVal val="visible"/>
                                      </p:to>
                                    </p:set>
                                    <p:anim calcmode="lin" valueType="num">
                                      <p:cBhvr>
                                        <p:cTn id="103" dur="1000" fill="hold"/>
                                        <p:tgtEl>
                                          <p:spTgt spid="6"/>
                                        </p:tgtEl>
                                        <p:attrNameLst>
                                          <p:attrName>ppt_w</p:attrName>
                                        </p:attrNameLst>
                                      </p:cBhvr>
                                      <p:tavLst>
                                        <p:tav tm="0">
                                          <p:val>
                                            <p:strVal val="0"/>
                                          </p:val>
                                        </p:tav>
                                        <p:tav tm="100000">
                                          <p:val>
                                            <p:strVal val="#ppt_w"/>
                                          </p:val>
                                        </p:tav>
                                      </p:tavLst>
                                    </p:anim>
                                    <p:anim calcmode="lin" valueType="num">
                                      <p:cBhvr>
                                        <p:cTn id="104" dur="1000" fill="hold"/>
                                        <p:tgtEl>
                                          <p:spTgt spid="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name="How can you be part of ASEA?">
    <p:spTree>
      <p:nvGrpSpPr>
        <p:cNvPr id="1" name=""/>
        <p:cNvGrpSpPr/>
        <p:nvPr/>
      </p:nvGrpSpPr>
      <p:grpSpPr>
        <a:xfrm>
          <a:off x="0" y="0"/>
          <a:ext cx="0" cy="0"/>
          <a:chOff x="0" y="0"/>
          <a:chExt cx="0" cy="0"/>
        </a:xfrm>
      </p:grpSpPr>
      <p:sp>
        <p:nvSpPr>
          <p:cNvPr id="2" name="Shape 1005"/>
          <p:cNvSpPr txBox="1">
            <a:spLocks noGrp="1"/>
          </p:cNvSpPr>
          <p:nvPr>
            <p:ph type="title" idx="4294967295"/>
          </p:nvPr>
        </p:nvSpPr>
        <p:spPr>
          <a:xfrm>
            <a:off x="820800" y="438839"/>
            <a:ext cx="11071080" cy="1315080"/>
          </a:xfrm>
        </p:spPr>
        <p:txBody>
          <a:bodyPr wrap="square" lIns="63360" tIns="63360" rIns="63360" bIns="6336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123840" lvl="0" indent="-56880">
              <a:buNone/>
            </a:pPr>
            <a:r>
              <a:rPr lang="en-CA" sz="5700" b="1">
                <a:solidFill>
                  <a:srgbClr val="002F73"/>
                </a:solidFill>
                <a:latin typeface="Arial" pitchFamily="18"/>
                <a:cs typeface="Arial" pitchFamily="2"/>
              </a:rPr>
              <a:t>Comment pouvez-vous vous joindre à ASEA?</a:t>
            </a:r>
          </a:p>
        </p:txBody>
      </p:sp>
      <p:sp>
        <p:nvSpPr>
          <p:cNvPr id="3" name="Shape 1006"/>
          <p:cNvSpPr/>
          <p:nvPr/>
        </p:nvSpPr>
        <p:spPr>
          <a:xfrm>
            <a:off x="1596600" y="2055600"/>
            <a:ext cx="10055160" cy="7531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3360" tIns="63360" rIns="63360" bIns="63360" anchor="t" anchorCtr="0" compatLnSpc="0">
            <a:spAutoFit/>
          </a:bodyPr>
          <a:lstStyle/>
          <a:p>
            <a:pPr marL="1122120" marR="66600" lvl="0" indent="-1055159" algn="l" rtl="0" hangingPunct="0">
              <a:lnSpc>
                <a:spcPct val="100000"/>
              </a:lnSpc>
              <a:spcBef>
                <a:spcPts val="1100"/>
              </a:spcBef>
              <a:spcAft>
                <a:spcPts val="0"/>
              </a:spcAft>
              <a:buNone/>
              <a:tabLst/>
            </a:pPr>
            <a:r>
              <a:rPr lang="en-CA" sz="4500" b="1" i="0" u="none" strike="noStrike" kern="1200" spc="0">
                <a:ln>
                  <a:noFill/>
                </a:ln>
                <a:solidFill>
                  <a:srgbClr val="535353"/>
                </a:solidFill>
                <a:latin typeface="Arial" pitchFamily="18"/>
                <a:ea typeface="Arial" pitchFamily="2"/>
                <a:cs typeface="Arial" pitchFamily="2"/>
              </a:rPr>
              <a:t>Bâtisseur de fortune à temps plein</a:t>
            </a:r>
          </a:p>
          <a:p>
            <a:pPr marL="1690560" marR="66600" lvl="0" indent="-1055159" algn="l" rtl="0" hangingPunct="0">
              <a:lnSpc>
                <a:spcPct val="100000"/>
              </a:lnSpc>
              <a:spcBef>
                <a:spcPts val="2500"/>
              </a:spcBef>
              <a:spcAft>
                <a:spcPts val="0"/>
              </a:spcAft>
              <a:buNone/>
              <a:tabLst/>
            </a:pPr>
            <a:r>
              <a:rPr lang="en-CA" sz="4500" b="0" i="0" u="none" strike="noStrike" kern="1200" spc="0">
                <a:ln>
                  <a:noFill/>
                </a:ln>
                <a:solidFill>
                  <a:srgbClr val="535353"/>
                </a:solidFill>
                <a:latin typeface="Arial" pitchFamily="18"/>
                <a:ea typeface="Arial" pitchFamily="2"/>
                <a:cs typeface="Arial" pitchFamily="2"/>
              </a:rPr>
              <a:t>Créez une équipe nationale ou mondiale</a:t>
            </a:r>
          </a:p>
          <a:p>
            <a:pPr marL="1690560" marR="66600" lvl="0" indent="-1055159" algn="l" rtl="0" hangingPunct="0">
              <a:lnSpc>
                <a:spcPct val="100000"/>
              </a:lnSpc>
              <a:spcBef>
                <a:spcPts val="2500"/>
              </a:spcBef>
              <a:spcAft>
                <a:spcPts val="0"/>
              </a:spcAft>
              <a:buNone/>
              <a:tabLst/>
            </a:pPr>
            <a:r>
              <a:rPr lang="en-CA" sz="4500" b="1" i="0" u="none" strike="noStrike" kern="1200" spc="0">
                <a:ln>
                  <a:noFill/>
                </a:ln>
                <a:solidFill>
                  <a:srgbClr val="535353"/>
                </a:solidFill>
                <a:latin typeface="Arial" pitchFamily="18"/>
                <a:ea typeface="Arial" pitchFamily="2"/>
                <a:cs typeface="Arial" pitchFamily="2"/>
              </a:rPr>
              <a:t>Bâtisseur d'activité commerciale à temps partiel</a:t>
            </a:r>
          </a:p>
          <a:p>
            <a:pPr marL="1690560" marR="66600" lvl="0" indent="-1055159" algn="l" rtl="0" hangingPunct="0">
              <a:lnSpc>
                <a:spcPct val="100000"/>
              </a:lnSpc>
              <a:spcBef>
                <a:spcPts val="2500"/>
              </a:spcBef>
              <a:spcAft>
                <a:spcPts val="0"/>
              </a:spcAft>
              <a:buNone/>
              <a:tabLst/>
            </a:pPr>
            <a:r>
              <a:rPr lang="en-CA" sz="4500" b="0" i="0" u="none" strike="noStrike" kern="1200" spc="0">
                <a:ln>
                  <a:noFill/>
                </a:ln>
                <a:solidFill>
                  <a:srgbClr val="535353"/>
                </a:solidFill>
                <a:latin typeface="Arial" pitchFamily="18"/>
                <a:ea typeface="Arial" pitchFamily="2"/>
                <a:cs typeface="Arial" pitchFamily="2"/>
              </a:rPr>
              <a:t>Aidez les autres en gagnant      votre vie</a:t>
            </a:r>
          </a:p>
          <a:p>
            <a:pPr marL="1122120" marR="66600" lvl="0" indent="-1055159" algn="l" rtl="0" hangingPunct="0">
              <a:lnSpc>
                <a:spcPct val="100000"/>
              </a:lnSpc>
              <a:spcBef>
                <a:spcPts val="1100"/>
              </a:spcBef>
              <a:spcAft>
                <a:spcPts val="0"/>
              </a:spcAft>
              <a:buNone/>
              <a:tabLst/>
            </a:pPr>
            <a:r>
              <a:rPr lang="en-CA" sz="4500" b="1" i="0" u="none" strike="noStrike" kern="1200" spc="0">
                <a:ln>
                  <a:noFill/>
                </a:ln>
                <a:solidFill>
                  <a:srgbClr val="535353"/>
                </a:solidFill>
                <a:latin typeface="Arial" pitchFamily="18"/>
                <a:ea typeface="Arial" pitchFamily="2"/>
                <a:cs typeface="Arial" pitchFamily="2"/>
              </a:rPr>
              <a:t>Client</a:t>
            </a:r>
          </a:p>
          <a:p>
            <a:pPr marL="1690560" marR="66600" lvl="0" indent="-1055159" algn="l" rtl="0" hangingPunct="0">
              <a:lnSpc>
                <a:spcPct val="100000"/>
              </a:lnSpc>
              <a:spcBef>
                <a:spcPts val="1100"/>
              </a:spcBef>
              <a:spcAft>
                <a:spcPts val="0"/>
              </a:spcAft>
              <a:buNone/>
              <a:tabLst/>
            </a:pPr>
            <a:r>
              <a:rPr lang="en-CA" sz="4500" b="0" i="0" u="none" strike="noStrike" kern="1200" spc="0">
                <a:ln>
                  <a:noFill/>
                </a:ln>
                <a:solidFill>
                  <a:srgbClr val="535353"/>
                </a:solidFill>
                <a:latin typeface="Arial" pitchFamily="18"/>
                <a:ea typeface="Arial" pitchFamily="2"/>
                <a:cs typeface="Arial" pitchFamily="2"/>
              </a:rPr>
              <a:t>Bénéficiez d'une meilleure santé</a:t>
            </a:r>
          </a:p>
        </p:txBody>
      </p:sp>
      <p:pic>
        <p:nvPicPr>
          <p:cNvPr id="4" name="Picture 1006"/>
          <p:cNvPicPr>
            <a:picLocks noChangeAspect="1"/>
          </p:cNvPicPr>
          <p:nvPr/>
        </p:nvPicPr>
        <p:blipFill>
          <a:blip r:embed="rId3">
            <a:lum/>
            <a:alphaModFix/>
          </a:blip>
          <a:srcRect/>
          <a:stretch>
            <a:fillRect/>
          </a:stretch>
        </p:blipFill>
        <p:spPr>
          <a:xfrm>
            <a:off x="10512000" y="5616000"/>
            <a:ext cx="2467080" cy="4099320"/>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fill="hold"/>
                                        <p:tgtEl>
                                          <p:spTgt spid="3"/>
                                        </p:tgtEl>
                                        <p:attrNameLst>
                                          <p:attrName>style.visibility</p:attrName>
                                        </p:attrNameLst>
                                      </p:cBhvr>
                                      <p:to>
                                        <p:strVal val="visible"/>
                                      </p:to>
                                    </p:set>
                                  </p:childTnLst>
                                </p:cTn>
                              </p:par>
                            </p:childTnLst>
                          </p:cTn>
                        </p:par>
                        <p:par>
                          <p:cTn id="7" fill="hold">
                            <p:stCondLst>
                              <p:cond delay="0"/>
                            </p:stCondLst>
                            <p:childTnLst>
                              <p:par>
                                <p:cTn id="8" presetClass="entr" fill="hold" nodeType="afterEffect">
                                  <p:stCondLst>
                                    <p:cond delay="0"/>
                                  </p:stCondLst>
                                  <p:childTnLst>
                                    <p:set>
                                      <p:cBhvr>
                                        <p:cTn id="9" fill="hold"/>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Class="entr" fill="hold" nodeType="afterEffect">
                                  <p:stCondLst>
                                    <p:cond delay="0"/>
                                  </p:stCondLst>
                                  <p:childTnLst>
                                    <p:set>
                                      <p:cBhvr>
                                        <p:cTn id="12" fill="hold"/>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fill="hold" nodeType="clickEffect">
                                  <p:stCondLst>
                                    <p:cond delay="0"/>
                                  </p:stCondLst>
                                  <p:childTnLst>
                                    <p:set>
                                      <p:cBhvr>
                                        <p:cTn id="16" fill="hold"/>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name="page61">
    <p:spTree>
      <p:nvGrpSpPr>
        <p:cNvPr id="1" name=""/>
        <p:cNvGrpSpPr/>
        <p:nvPr/>
      </p:nvGrpSpPr>
      <p:grpSpPr>
        <a:xfrm>
          <a:off x="0" y="0"/>
          <a:ext cx="0" cy="0"/>
          <a:chOff x="0" y="0"/>
          <a:chExt cx="0" cy="0"/>
        </a:xfrm>
      </p:grpSpPr>
      <p:pic>
        <p:nvPicPr>
          <p:cNvPr id="2" name="world hads globe.jpg"/>
          <p:cNvPicPr>
            <a:picLocks noChangeAspect="1"/>
          </p:cNvPicPr>
          <p:nvPr/>
        </p:nvPicPr>
        <p:blipFill>
          <a:blip r:embed="rId3">
            <a:lum/>
            <a:alphaModFix/>
          </a:blip>
          <a:srcRect/>
          <a:stretch>
            <a:fillRect/>
          </a:stretch>
        </p:blipFill>
        <p:spPr>
          <a:xfrm>
            <a:off x="1467000" y="12600"/>
            <a:ext cx="10070640" cy="9727920"/>
          </a:xfrm>
          <a:prstGeom prst="rect">
            <a:avLst/>
          </a:prstGeom>
          <a:noFill/>
          <a:ln>
            <a:noFill/>
          </a:ln>
        </p:spPr>
      </p:pic>
      <p:sp>
        <p:nvSpPr>
          <p:cNvPr id="3" name="Shape 1010"/>
          <p:cNvSpPr/>
          <p:nvPr/>
        </p:nvSpPr>
        <p:spPr>
          <a:xfrm>
            <a:off x="1270080" y="2353680"/>
            <a:ext cx="10464480" cy="26589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algn="ctr" rtl="0" hangingPunct="0">
              <a:lnSpc>
                <a:spcPct val="100000"/>
              </a:lnSpc>
              <a:spcBef>
                <a:spcPts val="0"/>
              </a:spcBef>
              <a:spcAft>
                <a:spcPts val="0"/>
              </a:spcAft>
              <a:buNone/>
              <a:tabLst/>
            </a:pPr>
            <a:r>
              <a:rPr lang="en-CA" sz="6500" b="0" i="0" u="none" strike="noStrike" kern="1200" spc="0">
                <a:ln>
                  <a:noFill/>
                </a:ln>
                <a:solidFill>
                  <a:srgbClr val="535353"/>
                </a:solidFill>
                <a:latin typeface="Helvetica" pitchFamily="18"/>
                <a:ea typeface="Helvetica" pitchFamily="2"/>
                <a:cs typeface="Helvetica" pitchFamily="2"/>
              </a:rPr>
              <a:t>ASEA révolutionne le monde, une cellule à la fois</a:t>
            </a:r>
          </a:p>
        </p:txBody>
      </p:sp>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name="You Can Change Your Life&#10;with &#10;ASEA">
    <p:spTree>
      <p:nvGrpSpPr>
        <p:cNvPr id="1" name=""/>
        <p:cNvGrpSpPr/>
        <p:nvPr/>
      </p:nvGrpSpPr>
      <p:grpSpPr>
        <a:xfrm>
          <a:off x="0" y="0"/>
          <a:ext cx="0" cy="0"/>
          <a:chOff x="0" y="0"/>
          <a:chExt cx="0" cy="0"/>
        </a:xfrm>
      </p:grpSpPr>
      <p:pic>
        <p:nvPicPr>
          <p:cNvPr id="2" name="Picture 1011"/>
          <p:cNvPicPr>
            <a:picLocks noChangeAspect="1"/>
          </p:cNvPicPr>
          <p:nvPr/>
        </p:nvPicPr>
        <p:blipFill>
          <a:blip r:embed="rId3">
            <a:lum/>
            <a:alphaModFix/>
          </a:blip>
          <a:srcRect/>
          <a:stretch>
            <a:fillRect/>
          </a:stretch>
        </p:blipFill>
        <p:spPr>
          <a:xfrm>
            <a:off x="5468040" y="286560"/>
            <a:ext cx="7203240" cy="9584280"/>
          </a:xfrm>
          <a:prstGeom prst="rect">
            <a:avLst/>
          </a:prstGeom>
          <a:noFill/>
          <a:ln>
            <a:noFill/>
          </a:ln>
        </p:spPr>
      </p:pic>
      <p:sp>
        <p:nvSpPr>
          <p:cNvPr id="3" name="Shape 1013"/>
          <p:cNvSpPr txBox="1">
            <a:spLocks noGrp="1"/>
          </p:cNvSpPr>
          <p:nvPr>
            <p:ph type="title" idx="4294967295"/>
          </p:nvPr>
        </p:nvSpPr>
        <p:spPr>
          <a:xfrm>
            <a:off x="189000" y="3965039"/>
            <a:ext cx="11544120" cy="4127040"/>
          </a:xfrm>
        </p:spPr>
        <p:txBody>
          <a:bodyPr lIns="0" tIns="0" rIns="0" bIns="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6480" lvl="0" indent="-6120">
              <a:buNone/>
            </a:pPr>
            <a:r>
              <a:rPr lang="en-CA" sz="8900" dirty="0">
                <a:solidFill>
                  <a:srgbClr val="002E72"/>
                </a:solidFill>
              </a:rPr>
              <a:t>ASEA</a:t>
            </a:r>
            <a:br>
              <a:rPr lang="en-CA" sz="8900" dirty="0">
                <a:solidFill>
                  <a:srgbClr val="002E72"/>
                </a:solidFill>
              </a:rPr>
            </a:br>
            <a:r>
              <a:rPr lang="en-CA" dirty="0" err="1">
                <a:solidFill>
                  <a:srgbClr val="002E72"/>
                </a:solidFill>
              </a:rPr>
              <a:t>peut</a:t>
            </a:r>
            <a:r>
              <a:rPr lang="en-CA" dirty="0">
                <a:solidFill>
                  <a:srgbClr val="002E72"/>
                </a:solidFill>
              </a:rPr>
              <a:t> transformer </a:t>
            </a:r>
            <a:r>
              <a:rPr lang="en-CA" dirty="0" err="1">
                <a:solidFill>
                  <a:srgbClr val="002E72"/>
                </a:solidFill>
              </a:rPr>
              <a:t>votre</a:t>
            </a:r>
            <a:r>
              <a:rPr lang="en-CA">
                <a:solidFill>
                  <a:srgbClr val="002E72"/>
                </a:solidFill>
              </a:rPr>
              <a:t> </a:t>
            </a:r>
            <a:r>
              <a:rPr lang="en-CA" smtClean="0">
                <a:solidFill>
                  <a:srgbClr val="002E72"/>
                </a:solidFill>
              </a:rPr>
              <a:t>vie.</a:t>
            </a:r>
            <a:endParaRPr lang="en-CA">
              <a:solidFill>
                <a:srgbClr val="002E72"/>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afterEffect">
                                  <p:stCondLst>
                                    <p:cond delay="0"/>
                                  </p:stCondLst>
                                  <p:childTnLst>
                                    <p:set>
                                      <p:cBhvr>
                                        <p:cTn id="6" fill="hold"/>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strVal val="0"/>
                                          </p:val>
                                        </p:tav>
                                        <p:tav tm="100000">
                                          <p:val>
                                            <p:strVal val="#ppt_w"/>
                                          </p:val>
                                        </p:tav>
                                      </p:tavLst>
                                    </p:anim>
                                    <p:anim calcmode="lin" valueType="num">
                                      <p:cBhvr>
                                        <p:cTn id="8" dur="1500" fill="hold"/>
                                        <p:tgtEl>
                                          <p:spTgt spid="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pic>
        <p:nvPicPr>
          <p:cNvPr id="2" name="image81.png"/>
          <p:cNvPicPr>
            <a:picLocks noChangeAspect="1"/>
          </p:cNvPicPr>
          <p:nvPr/>
        </p:nvPicPr>
        <p:blipFill>
          <a:blip r:embed="rId3">
            <a:lum/>
            <a:alphaModFix/>
          </a:blip>
          <a:srcRect/>
          <a:stretch>
            <a:fillRect/>
          </a:stretch>
        </p:blipFill>
        <p:spPr>
          <a:xfrm>
            <a:off x="4680" y="-252000"/>
            <a:ext cx="12995280" cy="10257480"/>
          </a:xfrm>
          <a:prstGeom prst="rect">
            <a:avLst/>
          </a:prstGeom>
          <a:noFill/>
          <a:ln>
            <a:noFill/>
          </a:ln>
        </p:spPr>
      </p:pic>
      <p:sp>
        <p:nvSpPr>
          <p:cNvPr id="3" name="Shape 495"/>
          <p:cNvSpPr/>
          <p:nvPr/>
        </p:nvSpPr>
        <p:spPr>
          <a:xfrm>
            <a:off x="12232080" y="12510360"/>
            <a:ext cx="679680" cy="343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5160" tIns="65160" rIns="65160" bIns="65160" anchor="t" anchorCtr="0" compatLnSpc="0">
            <a:spAutoFit/>
          </a:bodyPr>
          <a:lstStyle/>
          <a:p>
            <a:pPr marL="0" marR="0" lvl="0" indent="0" algn="ctr" rtl="0" hangingPunct="0">
              <a:lnSpc>
                <a:spcPct val="100000"/>
              </a:lnSpc>
              <a:spcBef>
                <a:spcPts val="0"/>
              </a:spcBef>
              <a:spcAft>
                <a:spcPts val="0"/>
              </a:spcAft>
              <a:buNone/>
              <a:tabLst/>
            </a:pPr>
            <a:r>
              <a:rPr lang="en-CA" sz="1400" b="0" i="0" u="none" strike="noStrike" kern="1200" spc="0">
                <a:ln>
                  <a:noFill/>
                </a:ln>
                <a:solidFill>
                  <a:srgbClr val="535353"/>
                </a:solidFill>
                <a:latin typeface="Calibri" pitchFamily="18"/>
                <a:ea typeface="Calibri" pitchFamily="2"/>
                <a:cs typeface="Calibri" pitchFamily="2"/>
              </a:rPr>
              <a:t>© 2012</a:t>
            </a:r>
          </a:p>
        </p:txBody>
      </p:sp>
      <p:sp>
        <p:nvSpPr>
          <p:cNvPr id="4" name="Shape 496"/>
          <p:cNvSpPr/>
          <p:nvPr/>
        </p:nvSpPr>
        <p:spPr>
          <a:xfrm>
            <a:off x="5767200" y="5540400"/>
            <a:ext cx="4852440" cy="2201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5160" tIns="65160" rIns="65160" bIns="65160" anchor="t" anchorCtr="0" compatLnSpc="0">
            <a:spAutoFit/>
          </a:bodyPr>
          <a:lstStyle/>
          <a:p>
            <a:pPr marL="0" marR="0" lvl="0" indent="0" algn="ctr" rtl="0" hangingPunct="0">
              <a:lnSpc>
                <a:spcPct val="100000"/>
              </a:lnSpc>
              <a:spcBef>
                <a:spcPts val="0"/>
              </a:spcBef>
              <a:spcAft>
                <a:spcPts val="0"/>
              </a:spcAft>
              <a:buNone/>
              <a:tabLst/>
            </a:pPr>
            <a:r>
              <a:rPr lang="en-CA" sz="3400" b="1" i="0" u="none" strike="noStrike" kern="1200" spc="0">
                <a:ln>
                  <a:noFill/>
                </a:ln>
                <a:solidFill>
                  <a:srgbClr val="535353"/>
                </a:solidFill>
                <a:latin typeface="Calibri" pitchFamily="18"/>
                <a:ea typeface="Calibri" pitchFamily="2"/>
                <a:cs typeface="Calibri" pitchFamily="2"/>
              </a:rPr>
              <a:t>La meilleure défense contre la maladie et le vieillissement? Des cellules en santé!</a:t>
            </a:r>
          </a:p>
        </p:txBody>
      </p:sp>
      <p:sp>
        <p:nvSpPr>
          <p:cNvPr id="5" name="Shape 497"/>
          <p:cNvSpPr/>
          <p:nvPr/>
        </p:nvSpPr>
        <p:spPr>
          <a:xfrm>
            <a:off x="6184080" y="7702200"/>
            <a:ext cx="5635080" cy="1410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5160" tIns="65160" rIns="65160" bIns="65160" anchor="t" anchorCtr="0" compatLnSpc="0">
            <a:spAutoFit/>
          </a:bodyPr>
          <a:lstStyle/>
          <a:p>
            <a:pPr marL="0" marR="0" lvl="0" indent="0" algn="ctr" rtl="0" hangingPunct="0">
              <a:lnSpc>
                <a:spcPct val="100000"/>
              </a:lnSpc>
              <a:spcBef>
                <a:spcPts val="0"/>
              </a:spcBef>
              <a:spcAft>
                <a:spcPts val="0"/>
              </a:spcAft>
              <a:buNone/>
              <a:tabLst/>
            </a:pPr>
            <a:r>
              <a:rPr lang="en-CA" sz="2800" b="1" i="0" u="none" strike="noStrike" kern="1200" spc="0">
                <a:ln>
                  <a:noFill/>
                </a:ln>
                <a:solidFill>
                  <a:srgbClr val="535353"/>
                </a:solidFill>
                <a:latin typeface="Calibri" pitchFamily="18"/>
                <a:ea typeface="Calibri" pitchFamily="2"/>
                <a:cs typeface="Calibri" pitchFamily="2"/>
              </a:rPr>
              <a:t>Elles nous permettent de vivre LONGTEMPS, en SANTÉ et à rester JEUNES!</a:t>
            </a: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With Age, Diet and Stress&#10; You Make Less Redox Molecules">
    <p:spTree>
      <p:nvGrpSpPr>
        <p:cNvPr id="1" name=""/>
        <p:cNvGrpSpPr/>
        <p:nvPr/>
      </p:nvGrpSpPr>
      <p:grpSpPr>
        <a:xfrm>
          <a:off x="0" y="0"/>
          <a:ext cx="0" cy="0"/>
          <a:chOff x="0" y="0"/>
          <a:chExt cx="0" cy="0"/>
        </a:xfrm>
      </p:grpSpPr>
      <p:pic>
        <p:nvPicPr>
          <p:cNvPr id="2" name="image.jpg"/>
          <p:cNvPicPr>
            <a:picLocks noChangeAspect="1"/>
          </p:cNvPicPr>
          <p:nvPr/>
        </p:nvPicPr>
        <p:blipFill>
          <a:blip r:embed="rId3">
            <a:lum/>
            <a:alphaModFix/>
          </a:blip>
          <a:srcRect/>
          <a:stretch>
            <a:fillRect/>
          </a:stretch>
        </p:blipFill>
        <p:spPr>
          <a:xfrm>
            <a:off x="1685880" y="2816999"/>
            <a:ext cx="1447560" cy="2200319"/>
          </a:xfrm>
          <a:prstGeom prst="rect">
            <a:avLst/>
          </a:prstGeom>
          <a:noFill/>
          <a:ln w="12600">
            <a:solidFill>
              <a:srgbClr val="1F497D"/>
            </a:solidFill>
            <a:prstDash val="solid"/>
          </a:ln>
        </p:spPr>
      </p:pic>
      <p:pic>
        <p:nvPicPr>
          <p:cNvPr id="3" name="image.jpg"/>
          <p:cNvPicPr>
            <a:picLocks noChangeAspect="1"/>
          </p:cNvPicPr>
          <p:nvPr/>
        </p:nvPicPr>
        <p:blipFill>
          <a:blip r:embed="rId4">
            <a:lum/>
            <a:alphaModFix/>
          </a:blip>
          <a:srcRect/>
          <a:stretch>
            <a:fillRect/>
          </a:stretch>
        </p:blipFill>
        <p:spPr>
          <a:xfrm>
            <a:off x="3795479" y="3317039"/>
            <a:ext cx="1447560" cy="2157120"/>
          </a:xfrm>
          <a:prstGeom prst="rect">
            <a:avLst/>
          </a:prstGeom>
          <a:noFill/>
          <a:ln w="12600">
            <a:solidFill>
              <a:srgbClr val="1F497D"/>
            </a:solidFill>
            <a:prstDash val="solid"/>
          </a:ln>
        </p:spPr>
      </p:pic>
      <p:pic>
        <p:nvPicPr>
          <p:cNvPr id="4" name="image.jpg"/>
          <p:cNvPicPr>
            <a:picLocks noChangeAspect="1"/>
          </p:cNvPicPr>
          <p:nvPr/>
        </p:nvPicPr>
        <p:blipFill>
          <a:blip r:embed="rId5">
            <a:lum/>
            <a:alphaModFix/>
          </a:blip>
          <a:srcRect/>
          <a:stretch>
            <a:fillRect/>
          </a:stretch>
        </p:blipFill>
        <p:spPr>
          <a:xfrm>
            <a:off x="6318000" y="3792239"/>
            <a:ext cx="1447560" cy="2169000"/>
          </a:xfrm>
          <a:prstGeom prst="rect">
            <a:avLst/>
          </a:prstGeom>
          <a:noFill/>
          <a:ln w="12600">
            <a:solidFill>
              <a:srgbClr val="1F497D"/>
            </a:solidFill>
            <a:prstDash val="solid"/>
          </a:ln>
        </p:spPr>
      </p:pic>
      <p:pic>
        <p:nvPicPr>
          <p:cNvPr id="5" name="image.jpg"/>
          <p:cNvPicPr>
            <a:picLocks noChangeAspect="1"/>
          </p:cNvPicPr>
          <p:nvPr/>
        </p:nvPicPr>
        <p:blipFill>
          <a:blip r:embed="rId6">
            <a:lum/>
            <a:alphaModFix/>
          </a:blip>
          <a:srcRect/>
          <a:stretch>
            <a:fillRect/>
          </a:stretch>
        </p:blipFill>
        <p:spPr>
          <a:xfrm>
            <a:off x="8997119" y="4393080"/>
            <a:ext cx="1525320" cy="2285640"/>
          </a:xfrm>
          <a:prstGeom prst="rect">
            <a:avLst/>
          </a:prstGeom>
          <a:noFill/>
          <a:ln w="12600">
            <a:solidFill>
              <a:srgbClr val="1F497D"/>
            </a:solidFill>
            <a:prstDash val="solid"/>
          </a:ln>
        </p:spPr>
      </p:pic>
      <p:sp>
        <p:nvSpPr>
          <p:cNvPr id="6" name="Shape 501"/>
          <p:cNvSpPr/>
          <p:nvPr/>
        </p:nvSpPr>
        <p:spPr>
          <a:xfrm>
            <a:off x="9333720" y="3652559"/>
            <a:ext cx="3436560" cy="3704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45720" tIns="45000" rIns="45720" bIns="45000" anchor="t" anchorCtr="0" compatLnSpc="0">
            <a:spAutoFit/>
          </a:bodyPr>
          <a:lstStyle/>
          <a:p>
            <a:pPr marL="0" marR="0" lvl="0" indent="0" rtl="0" hangingPunct="0">
              <a:lnSpc>
                <a:spcPct val="100000"/>
              </a:lnSpc>
              <a:spcBef>
                <a:spcPts val="0"/>
              </a:spcBef>
              <a:spcAft>
                <a:spcPts val="0"/>
              </a:spcAft>
              <a:buNone/>
              <a:tabLst/>
            </a:pPr>
            <a:endParaRPr lang="en-CA" sz="1800" b="0" i="0" u="none" strike="noStrike" kern="1200">
              <a:ln>
                <a:noFill/>
              </a:ln>
              <a:latin typeface="Arial" pitchFamily="18"/>
              <a:ea typeface="Microsoft YaHei" pitchFamily="2"/>
              <a:cs typeface="Mangal" pitchFamily="2"/>
            </a:endParaRPr>
          </a:p>
        </p:txBody>
      </p:sp>
      <p:sp>
        <p:nvSpPr>
          <p:cNvPr id="7" name="Shape 502"/>
          <p:cNvSpPr/>
          <p:nvPr/>
        </p:nvSpPr>
        <p:spPr>
          <a:xfrm rot="480600">
            <a:off x="2548323" y="6490526"/>
            <a:ext cx="7416360" cy="1704240"/>
          </a:xfrm>
          <a:custGeom>
            <a:avLst>
              <a:gd name="f0" fmla="val 48776"/>
              <a:gd name="f1" fmla="val 50166"/>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gradFill>
            <a:gsLst>
              <a:gs pos="0">
                <a:srgbClr val="002F73"/>
              </a:gs>
              <a:gs pos="100000">
                <a:srgbClr val="9EC1E8"/>
              </a:gs>
            </a:gsLst>
            <a:lin ang="660000"/>
          </a:gradFill>
          <a:ln w="12600">
            <a:solidFill>
              <a:srgbClr val="5B91C7"/>
            </a:solidFill>
            <a:prstDash val="solid"/>
            <a:miter/>
          </a:ln>
        </p:spPr>
        <p:txBody>
          <a:bodyPr vert="horz" wrap="square" lIns="0" tIns="0" rIns="0" bIns="0" anchor="ctr" anchorCtr="0" compatLnSpc="0"/>
          <a:lstStyle/>
          <a:p>
            <a:pPr marL="0" marR="0" lvl="0" indent="0" algn="ctr" rtl="0" hangingPunct="0">
              <a:lnSpc>
                <a:spcPct val="100000"/>
              </a:lnSpc>
              <a:spcBef>
                <a:spcPts val="0"/>
              </a:spcBef>
              <a:spcAft>
                <a:spcPts val="0"/>
              </a:spcAft>
              <a:buNone/>
              <a:tabLst/>
            </a:pPr>
            <a:r>
              <a:rPr lang="en-CA" sz="3600" b="1" i="0" u="none" strike="noStrike" kern="1200" spc="0" dirty="0" err="1" smtClean="0">
                <a:ln>
                  <a:noFill/>
                </a:ln>
                <a:solidFill>
                  <a:srgbClr val="535353"/>
                </a:solidFill>
                <a:latin typeface="Calibri" pitchFamily="18"/>
                <a:ea typeface="Calibri" pitchFamily="2"/>
                <a:cs typeface="Calibri" pitchFamily="2"/>
              </a:rPr>
              <a:t>Carences</a:t>
            </a:r>
            <a:r>
              <a:rPr lang="en-CA" sz="3600" b="1" i="0" u="none" strike="noStrike" kern="1200" spc="0" dirty="0" smtClean="0">
                <a:ln>
                  <a:noFill/>
                </a:ln>
                <a:solidFill>
                  <a:srgbClr val="535353"/>
                </a:solidFill>
                <a:latin typeface="Calibri" pitchFamily="18"/>
                <a:ea typeface="Calibri" pitchFamily="2"/>
                <a:cs typeface="Calibri" pitchFamily="2"/>
              </a:rPr>
              <a:t> et </a:t>
            </a:r>
            <a:r>
              <a:rPr lang="en-CA" sz="3600" b="1" i="0" u="none" strike="noStrike" kern="1200" spc="0" dirty="0" err="1" smtClean="0">
                <a:ln>
                  <a:noFill/>
                </a:ln>
                <a:solidFill>
                  <a:srgbClr val="535353"/>
                </a:solidFill>
                <a:latin typeface="Calibri" pitchFamily="18"/>
                <a:ea typeface="Calibri" pitchFamily="2"/>
                <a:cs typeface="Calibri" pitchFamily="2"/>
              </a:rPr>
              <a:t>déséquilibres</a:t>
            </a:r>
            <a:endParaRPr lang="en-CA" sz="3600" b="1" i="0" u="none" strike="noStrike" kern="1200" spc="0" dirty="0">
              <a:ln>
                <a:noFill/>
              </a:ln>
              <a:solidFill>
                <a:srgbClr val="535353"/>
              </a:solidFill>
              <a:latin typeface="Calibri" pitchFamily="18"/>
              <a:ea typeface="Calibri" pitchFamily="2"/>
              <a:cs typeface="Calibri" pitchFamily="2"/>
            </a:endParaRPr>
          </a:p>
        </p:txBody>
      </p:sp>
      <p:sp>
        <p:nvSpPr>
          <p:cNvPr id="8" name="Shape 503"/>
          <p:cNvSpPr txBox="1">
            <a:spLocks noGrp="1"/>
          </p:cNvSpPr>
          <p:nvPr>
            <p:ph type="title" idx="4294967295"/>
          </p:nvPr>
        </p:nvSpPr>
        <p:spPr>
          <a:xfrm>
            <a:off x="1347120" y="295200"/>
            <a:ext cx="10310400" cy="2314440"/>
          </a:xfrm>
        </p:spPr>
        <p:txBody>
          <a:bodyPr wrap="square" lIns="45720" tIns="45720" rIns="45720" bIns="4572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R="0" lvl="0">
              <a:buNone/>
            </a:pPr>
            <a:r>
              <a:rPr lang="en-CA" sz="4400" b="1">
                <a:solidFill>
                  <a:srgbClr val="002060"/>
                </a:solidFill>
                <a:latin typeface="Calibri" pitchFamily="18"/>
              </a:rPr>
              <a:t>Le vieillissement, une alimentation imparfaite et le stress diminuent la production de molécules Redox</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fill="hold"/>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0"/>
                                          </p:val>
                                        </p:tav>
                                        <p:tav tm="100000">
                                          <p:val>
                                            <p:strVal val="#ppt_w"/>
                                          </p:val>
                                        </p:tav>
                                      </p:tavLst>
                                    </p:anim>
                                    <p:anim calcmode="lin" valueType="num">
                                      <p:cBhvr>
                                        <p:cTn id="8" dur="1000" fill="hold"/>
                                        <p:tgtEl>
                                          <p:spTgt spid="2"/>
                                        </p:tgtEl>
                                        <p:attrNameLst>
                                          <p:attrName>ppt_h</p:attrName>
                                        </p:attrNameLst>
                                      </p:cBhvr>
                                      <p:tavLst>
                                        <p:tav tm="0">
                                          <p:val>
                                            <p:strVal val="0"/>
                                          </p:val>
                                        </p:tav>
                                        <p:tav tm="100000">
                                          <p:val>
                                            <p:strVal val="#ppt_h"/>
                                          </p:val>
                                        </p:tav>
                                      </p:tavLst>
                                    </p:anim>
                                  </p:childTnLst>
                                </p:cTn>
                              </p:par>
                            </p:childTnLst>
                          </p:cTn>
                        </p:par>
                        <p:par>
                          <p:cTn id="9" fill="hold">
                            <p:stCondLst>
                              <p:cond delay="1400"/>
                            </p:stCondLst>
                            <p:childTnLst>
                              <p:par>
                                <p:cTn id="10" presetClass="entr" fill="hold" nodeType="afterEffect">
                                  <p:stCondLst>
                                    <p:cond delay="0"/>
                                  </p:stCondLst>
                                  <p:childTnLst>
                                    <p:set>
                                      <p:cBhvr>
                                        <p:cTn id="11" fill="hold"/>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0"/>
                                          </p:val>
                                        </p:tav>
                                        <p:tav tm="100000">
                                          <p:val>
                                            <p:strVal val="#ppt_w"/>
                                          </p:val>
                                        </p:tav>
                                      </p:tavLst>
                                    </p:anim>
                                    <p:anim calcmode="lin" valueType="num">
                                      <p:cBhvr>
                                        <p:cTn id="13" dur="500" fill="hold"/>
                                        <p:tgtEl>
                                          <p:spTgt spid="3"/>
                                        </p:tgtEl>
                                        <p:attrNameLst>
                                          <p:attrName>ppt_h</p:attrName>
                                        </p:attrNameLst>
                                      </p:cBhvr>
                                      <p:tavLst>
                                        <p:tav tm="0">
                                          <p:val>
                                            <p:strVal val="0"/>
                                          </p:val>
                                        </p:tav>
                                        <p:tav tm="100000">
                                          <p:val>
                                            <p:strVal val="#ppt_h"/>
                                          </p:val>
                                        </p:tav>
                                      </p:tavLst>
                                    </p:anim>
                                  </p:childTnLst>
                                </p:cTn>
                              </p:par>
                            </p:childTnLst>
                          </p:cTn>
                        </p:par>
                        <p:par>
                          <p:cTn id="14" fill="hold">
                            <p:stCondLst>
                              <p:cond delay="1900"/>
                            </p:stCondLst>
                            <p:childTnLst>
                              <p:par>
                                <p:cTn id="15" presetClass="entr" fill="hold" nodeType="afterEffect">
                                  <p:stCondLst>
                                    <p:cond delay="0"/>
                                  </p:stCondLst>
                                  <p:childTnLst>
                                    <p:set>
                                      <p:cBhvr>
                                        <p:cTn id="16" fill="hold"/>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strVal val="0"/>
                                          </p:val>
                                        </p:tav>
                                        <p:tav tm="100000">
                                          <p:val>
                                            <p:strVal val="#ppt_w"/>
                                          </p:val>
                                        </p:tav>
                                      </p:tavLst>
                                    </p:anim>
                                    <p:anim calcmode="lin" valueType="num">
                                      <p:cBhvr>
                                        <p:cTn id="18" dur="500" fill="hold"/>
                                        <p:tgtEl>
                                          <p:spTgt spid="4"/>
                                        </p:tgtEl>
                                        <p:attrNameLst>
                                          <p:attrName>ppt_h</p:attrName>
                                        </p:attrNameLst>
                                      </p:cBhvr>
                                      <p:tavLst>
                                        <p:tav tm="0">
                                          <p:val>
                                            <p:strVal val="0"/>
                                          </p:val>
                                        </p:tav>
                                        <p:tav tm="100000">
                                          <p:val>
                                            <p:strVal val="#ppt_h"/>
                                          </p:val>
                                        </p:tav>
                                      </p:tavLst>
                                    </p:anim>
                                  </p:childTnLst>
                                </p:cTn>
                              </p:par>
                            </p:childTnLst>
                          </p:cTn>
                        </p:par>
                        <p:par>
                          <p:cTn id="19" fill="hold">
                            <p:stCondLst>
                              <p:cond delay="2400"/>
                            </p:stCondLst>
                            <p:childTnLst>
                              <p:par>
                                <p:cTn id="20" presetClass="entr" fill="hold" nodeType="afterEffect">
                                  <p:stCondLst>
                                    <p:cond delay="0"/>
                                  </p:stCondLst>
                                  <p:childTnLst>
                                    <p:set>
                                      <p:cBhvr>
                                        <p:cTn id="21" fill="hold"/>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strVal val="0"/>
                                          </p:val>
                                        </p:tav>
                                        <p:tav tm="100000">
                                          <p:val>
                                            <p:strVal val="#ppt_w"/>
                                          </p:val>
                                        </p:tav>
                                      </p:tavLst>
                                    </p:anim>
                                    <p:anim calcmode="lin" valueType="num">
                                      <p:cBhvr>
                                        <p:cTn id="23" dur="500" fill="hold"/>
                                        <p:tgtEl>
                                          <p:spTgt spid="5"/>
                                        </p:tgtEl>
                                        <p:attrNameLst>
                                          <p:attrName>ppt_h</p:attrName>
                                        </p:attrNameLst>
                                      </p:cBhvr>
                                      <p:tavLst>
                                        <p:tav tm="0">
                                          <p:val>
                                            <p:strVal val="0"/>
                                          </p:val>
                                        </p:tav>
                                        <p:tav tm="100000">
                                          <p:val>
                                            <p:strVal val="#ppt_h"/>
                                          </p:val>
                                        </p:tav>
                                      </p:tavLst>
                                    </p:anim>
                                  </p:childTnLst>
                                </p:cTn>
                              </p:par>
                            </p:childTnLst>
                          </p:cTn>
                        </p:par>
                        <p:par>
                          <p:cTn id="24" fill="hold">
                            <p:stCondLst>
                              <p:cond delay="2900"/>
                            </p:stCondLst>
                            <p:childTnLst>
                              <p:par>
                                <p:cTn id="25" presetClass="entr" fill="hold" nodeType="afterEffect">
                                  <p:stCondLst>
                                    <p:cond delay="0"/>
                                  </p:stCondLst>
                                  <p:childTnLst>
                                    <p:set>
                                      <p:cBhvr>
                                        <p:cTn id="26" fill="hold"/>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strVal val="0"/>
                                          </p:val>
                                        </p:tav>
                                        <p:tav tm="100000">
                                          <p:val>
                                            <p:strVal val="#ppt_w"/>
                                          </p:val>
                                        </p:tav>
                                      </p:tavLst>
                                    </p:anim>
                                    <p:anim calcmode="lin" valueType="num">
                                      <p:cBhvr>
                                        <p:cTn id="28" dur="1000" fill="hold"/>
                                        <p:tgtEl>
                                          <p:spTgt spid="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pic>
        <p:nvPicPr>
          <p:cNvPr id="2" name="image88.png"/>
          <p:cNvPicPr>
            <a:picLocks noChangeAspect="1"/>
          </p:cNvPicPr>
          <p:nvPr/>
        </p:nvPicPr>
        <p:blipFill>
          <a:blip r:embed="rId3">
            <a:lum/>
            <a:alphaModFix/>
          </a:blip>
          <a:srcRect l="36539" r="36339"/>
          <a:stretch>
            <a:fillRect/>
          </a:stretch>
        </p:blipFill>
        <p:spPr>
          <a:xfrm>
            <a:off x="2890079" y="541800"/>
            <a:ext cx="3658680" cy="8799480"/>
          </a:xfrm>
          <a:prstGeom prst="rect">
            <a:avLst/>
          </a:prstGeom>
          <a:noFill/>
          <a:ln>
            <a:noFill/>
          </a:ln>
        </p:spPr>
      </p:pic>
      <p:pic>
        <p:nvPicPr>
          <p:cNvPr id="3" name="image84.png"/>
          <p:cNvPicPr>
            <a:picLocks noChangeAspect="1"/>
          </p:cNvPicPr>
          <p:nvPr/>
        </p:nvPicPr>
        <p:blipFill>
          <a:blip r:embed="rId4">
            <a:lum/>
            <a:alphaModFix/>
          </a:blip>
          <a:srcRect l="23258" r="19866"/>
          <a:stretch>
            <a:fillRect/>
          </a:stretch>
        </p:blipFill>
        <p:spPr>
          <a:xfrm>
            <a:off x="1845719" y="477000"/>
            <a:ext cx="5747040" cy="8799480"/>
          </a:xfrm>
          <a:prstGeom prst="rect">
            <a:avLst/>
          </a:prstGeom>
          <a:noFill/>
          <a:ln>
            <a:noFill/>
          </a:ln>
        </p:spPr>
      </p:pic>
      <p:pic>
        <p:nvPicPr>
          <p:cNvPr id="4" name="image93.png"/>
          <p:cNvPicPr>
            <a:picLocks noChangeAspect="1"/>
          </p:cNvPicPr>
          <p:nvPr/>
        </p:nvPicPr>
        <p:blipFill>
          <a:blip r:embed="rId5">
            <a:lum/>
            <a:alphaModFix/>
          </a:blip>
          <a:srcRect/>
          <a:stretch>
            <a:fillRect/>
          </a:stretch>
        </p:blipFill>
        <p:spPr>
          <a:xfrm rot="879000">
            <a:off x="8858784" y="2856293"/>
            <a:ext cx="2951999" cy="6262920"/>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Default 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Default 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Default 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Default 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Default 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Default 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Default 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Default 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Default 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Default 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Default 2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Default 2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Default 2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Default 2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Default 2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Default 2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Default 2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Default 2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Default 2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Default 2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Default 3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efault 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TotalTime>
  <Words>3827</Words>
  <Application>Microsoft Office PowerPoint</Application>
  <PresentationFormat>Personnalisé</PresentationFormat>
  <Paragraphs>374</Paragraphs>
  <Slides>62</Slides>
  <Notes>62</Notes>
  <HiddenSlides>1</HiddenSlides>
  <MMClips>0</MMClips>
  <ScaleCrop>false</ScaleCrop>
  <HeadingPairs>
    <vt:vector size="4" baseType="variant">
      <vt:variant>
        <vt:lpstr>Thème</vt:lpstr>
      </vt:variant>
      <vt:variant>
        <vt:i4>31</vt:i4>
      </vt:variant>
      <vt:variant>
        <vt:lpstr>Titres des diapositives</vt:lpstr>
      </vt:variant>
      <vt:variant>
        <vt:i4>62</vt:i4>
      </vt:variant>
    </vt:vector>
  </HeadingPairs>
  <TitlesOfParts>
    <vt:vector size="93" baseType="lpstr">
      <vt:lpstr>Default</vt:lpstr>
      <vt:lpstr>Default 1</vt:lpstr>
      <vt:lpstr>Default 2</vt:lpstr>
      <vt:lpstr>Default 3</vt:lpstr>
      <vt:lpstr>Default 4</vt:lpstr>
      <vt:lpstr>Default 5</vt:lpstr>
      <vt:lpstr>Default 6</vt:lpstr>
      <vt:lpstr>Default 7</vt:lpstr>
      <vt:lpstr>Default 8</vt:lpstr>
      <vt:lpstr>Default 9</vt:lpstr>
      <vt:lpstr>Default 10</vt:lpstr>
      <vt:lpstr>Default 11</vt:lpstr>
      <vt:lpstr>Default 12</vt:lpstr>
      <vt:lpstr>Default 13</vt:lpstr>
      <vt:lpstr>Default 14</vt:lpstr>
      <vt:lpstr>Default 15</vt:lpstr>
      <vt:lpstr>Default 16</vt:lpstr>
      <vt:lpstr>Default 17</vt:lpstr>
      <vt:lpstr>Default 18</vt:lpstr>
      <vt:lpstr>Default 19</vt:lpstr>
      <vt:lpstr>Default 20</vt:lpstr>
      <vt:lpstr>Default 21</vt:lpstr>
      <vt:lpstr>Default 22</vt:lpstr>
      <vt:lpstr>Default 23</vt:lpstr>
      <vt:lpstr>Default 24</vt:lpstr>
      <vt:lpstr>Default 25</vt:lpstr>
      <vt:lpstr>Default 26</vt:lpstr>
      <vt:lpstr>Default 27</vt:lpstr>
      <vt:lpstr>Default 28</vt:lpstr>
      <vt:lpstr>Default 29</vt:lpstr>
      <vt:lpstr>Default 30</vt:lpstr>
      <vt:lpstr>Présentation PowerPoint</vt:lpstr>
      <vt:lpstr>La biochimie Redox : un des domaines de la science à plus forte croissance au monde!</vt:lpstr>
      <vt:lpstr>La biochimie Redox : un des domaines de la science à plus forte croissance au monde!</vt:lpstr>
      <vt:lpstr>Présentation PowerPoint</vt:lpstr>
      <vt:lpstr>L'article de James Watson dans le Lancet fait connaître la technologie REDOX et renforce sa crédibilité</vt:lpstr>
      <vt:lpstr>Qu'est-ce que les molécules Redox?</vt:lpstr>
      <vt:lpstr>Présentation PowerPoint</vt:lpstr>
      <vt:lpstr>Le vieillissement, une alimentation imparfaite et le stress diminuent la production de molécules Redox</vt:lpstr>
      <vt:lpstr>Présentation PowerPoint</vt:lpstr>
      <vt:lpstr>Présentation PowerPoint</vt:lpstr>
      <vt:lpstr>Mettez à profit le pouvoir  des molécules Redox</vt:lpstr>
      <vt:lpstr>À base d'eau et de sel, comme dans nos cellules.</vt:lpstr>
      <vt:lpstr>Le processus breveté en 3 étapes d'ASEA</vt:lpstr>
      <vt:lpstr>Présentation PowerPoint</vt:lpstr>
      <vt:lpstr>Laboratoires BioAgilytix</vt:lpstr>
      <vt:lpstr>Présentation PowerPoint</vt:lpstr>
      <vt:lpstr>Présentation PowerPoint</vt:lpstr>
      <vt:lpstr>Les molécules Redox ne sont PAS</vt:lpstr>
      <vt:lpstr>Présentation PowerPoint</vt:lpstr>
      <vt:lpstr>Présentation PowerPoint</vt:lpstr>
      <vt:lpstr>Essais cliniques</vt:lpstr>
      <vt:lpstr>Résultats sur les cellules de la peau</vt:lpstr>
      <vt:lpstr>Essais cliniques</vt:lpstr>
      <vt:lpstr>Résultats de l'étude sur le flux sanguin avec RENU 28</vt:lpstr>
      <vt:lpstr>Essais cliniques</vt:lpstr>
      <vt:lpstr>Essais cliniques</vt:lpstr>
      <vt:lpstr>RENU 28</vt:lpstr>
      <vt:lpstr>RENU 28</vt:lpstr>
      <vt:lpstr>RENU 28</vt:lpstr>
      <vt:lpstr>Présentation PowerPoint</vt:lpstr>
      <vt:lpstr>Présentation PowerPoint</vt:lpstr>
      <vt:lpstr>RENU 28 est un gel pour la peau et ASEA, un supplément Redox</vt:lpstr>
      <vt:lpstr>Présentation PowerPoint</vt:lpstr>
      <vt:lpstr>RENU 28</vt:lpstr>
      <vt:lpstr>RENU 28</vt:lpstr>
      <vt:lpstr>RENU 28 n'est pas seulement pour le visage!</vt:lpstr>
      <vt:lpstr>Qu’arrive-t-il à notre corps lorsque nous buvons les mêmes molécules qu’on retrouve dans RENU  28?</vt:lpstr>
      <vt:lpstr>Les gens constatent moins de fatigue, un sommeil amélioré, un moral remonté, une amélioration de leur santé et moins d’inconforts.</vt:lpstr>
      <vt:lpstr>ASEA est excellent pour les athlètes</vt:lpstr>
      <vt:lpstr>ASEA transforme des vies à l'échelle mondiale</vt:lpstr>
      <vt:lpstr>Présentation PowerPoint</vt:lpstr>
      <vt:lpstr>Ayez des attentes raisonnables</vt:lpstr>
      <vt:lpstr> La technologie de signalisation Redox</vt:lpstr>
      <vt:lpstr>ASEA et Renu 28 visent plusieurs marchés de trillions de dollars</vt:lpstr>
      <vt:lpstr>Le visionnaire qui a fondé ASEA</vt:lpstr>
      <vt:lpstr>ASEA : Entreprise à longue vie, stabilité et momentum</vt:lpstr>
      <vt:lpstr>Plan stratégique pour 2015 :  Devenir chef de file mondial en technologie de santé cellulaire à base de molécules Redox</vt:lpstr>
      <vt:lpstr>Présentation PowerPoint</vt:lpstr>
      <vt:lpstr>Présentation PowerPoint</vt:lpstr>
      <vt:lpstr>Sièges sociaux ASEA  Amérique du Nord : Salt Lake City, Utah UE : Munich, Allemagne</vt:lpstr>
      <vt:lpstr>Présentation PowerPoint</vt:lpstr>
      <vt:lpstr>Présentation PowerPoint</vt:lpstr>
      <vt:lpstr>Présentation PowerPoint</vt:lpstr>
      <vt:lpstr>ASEA transforme des vies à l'échelle mondiale</vt:lpstr>
      <vt:lpstr>ASEA a accédé au palmarès mondial du DSN (meilleures entreprises de marketing relationnel au monde).</vt:lpstr>
      <vt:lpstr>Présentation PowerPoint</vt:lpstr>
      <vt:lpstr>La généreuse rémunération d'ASEA</vt:lpstr>
      <vt:lpstr>Revenu résiduel optimisé</vt:lpstr>
      <vt:lpstr>Robert Kiyosaki « Les gens les plus riches au monde cherchent et bâtissent des réseaux. Les autres se cherchent du travail. »</vt:lpstr>
      <vt:lpstr>Comment pouvez-vous vous joindre à ASEA?</vt:lpstr>
      <vt:lpstr>Présentation PowerPoint</vt:lpstr>
      <vt:lpstr>ASEA peut transformer votre vie.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UGB-MM-W7</dc:creator>
  <cp:lastModifiedBy>BAnQ</cp:lastModifiedBy>
  <cp:revision>64</cp:revision>
  <dcterms:modified xsi:type="dcterms:W3CDTF">2017-07-16T23:48:38Z</dcterms:modified>
</cp:coreProperties>
</file>