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8.jpeg" ContentType="image/jpeg"/>
  <Override PartName="/ppt/notesSlides/notesSlide3.xml" ContentType="application/vnd.openxmlformats-officedocument.presentationml.notesSlide+xml"/>
  <Override PartName="/ppt/media/image9.jpeg" ContentType="image/jpeg"/>
  <Override PartName="/ppt/notesSlides/notesSlide4.xml" ContentType="application/vnd.openxmlformats-officedocument.presentationml.notesSlide+xml"/>
  <Override PartName="/ppt/media/image10.jpeg" ContentType="image/jpeg"/>
  <Override PartName="/ppt/media/image11.jpeg" ContentType="image/jpeg"/>
  <Override PartName="/ppt/notesSlides/notesSlide5.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image15.jpeg" ContentType="image/jpeg"/>
  <Override PartName="/ppt/notesSlides/notesSlide6.xml" ContentType="application/vnd.openxmlformats-officedocument.presentationml.notesSlide+xml"/>
  <Override PartName="/ppt/media/image16.jpeg" ContentType="image/jpeg"/>
  <Override PartName="/ppt/media/image17.jpeg" ContentType="image/jpeg"/>
  <Override PartName="/ppt/media/image18.jpeg" ContentType="image/jpeg"/>
  <Override PartName="/ppt/media/image19.jpe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0.jpeg" ContentType="image/jpeg"/>
  <Override PartName="/ppt/notesSlides/notesSlide9.xml" ContentType="application/vnd.openxmlformats-officedocument.presentationml.notesSlide+xml"/>
  <Override PartName="/ppt/media/image21.jpeg" ContentType="image/jpeg"/>
  <Override PartName="/ppt/notesSlides/notesSlide10.xml" ContentType="application/vnd.openxmlformats-officedocument.presentationml.notesSlide+xml"/>
  <Override PartName="/ppt/media/image22.jpeg" ContentType="image/jpeg"/>
  <Override PartName="/ppt/notesSlides/notesSlide11.xml" ContentType="application/vnd.openxmlformats-officedocument.presentationml.notesSlide+xml"/>
  <Override PartName="/ppt/media/image23.jpeg" ContentType="image/jpeg"/>
  <Override PartName="/ppt/media/image24.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5.jpeg" ContentType="image/jpeg"/>
  <Override PartName="/ppt/notesSlides/notesSlide14.xml" ContentType="application/vnd.openxmlformats-officedocument.presentationml.notesSlide+xml"/>
  <Override PartName="/ppt/media/image26.jpeg" ContentType="image/jpeg"/>
  <Override PartName="/ppt/media/image27.jpeg" ContentType="image/jpeg"/>
  <Override PartName="/ppt/media/image28.jpeg" ContentType="image/jpeg"/>
  <Override PartName="/ppt/notesSlides/notesSlide15.xml" ContentType="application/vnd.openxmlformats-officedocument.presentationml.notesSlide+xml"/>
  <Override PartName="/ppt/media/image29.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0.jpeg" ContentType="image/jpeg"/>
  <Override PartName="/ppt/media/image31.jpeg" ContentType="image/jpeg"/>
  <Override PartName="/ppt/media/image32.jpeg" ContentType="image/jpeg"/>
  <Override PartName="/ppt/notesSlides/notesSlide18.xml" ContentType="application/vnd.openxmlformats-officedocument.presentationml.notesSlide+xml"/>
  <Override PartName="/ppt/media/image33.jpeg" ContentType="image/jpeg"/>
  <Override PartName="/ppt/notesSlides/notesSlide19.xml" ContentType="application/vnd.openxmlformats-officedocument.presentationml.notesSlide+xml"/>
  <Override PartName="/ppt/media/image34.jpeg" ContentType="image/jpeg"/>
  <Override PartName="/ppt/media/image35.jpeg" ContentType="image/jpeg"/>
  <Override PartName="/ppt/media/image36.jpeg" ContentType="image/jpeg"/>
  <Override PartName="/ppt/media/image37.jpeg" ContentType="image/jpeg"/>
  <Override PartName="/ppt/notesSlides/notesSlide20.xml" ContentType="application/vnd.openxmlformats-officedocument.presentationml.notesSlide+xml"/>
  <Override PartName="/ppt/media/image38.jpeg" ContentType="image/jpeg"/>
  <Override PartName="/ppt/notesSlides/notesSlide21.xml" ContentType="application/vnd.openxmlformats-officedocument.presentationml.notesSlide+xml"/>
  <Override PartName="/ppt/media/image39.jpeg" ContentType="image/jpeg"/>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40.jpeg" ContentType="image/jpeg"/>
  <Override PartName="/ppt/media/image41.jpeg" ContentType="image/jpeg"/>
  <Override PartName="/ppt/media/image42.jpeg" ContentType="image/jpeg"/>
  <Override PartName="/ppt/notesSlides/notesSlide24.xml" ContentType="application/vnd.openxmlformats-officedocument.presentationml.notesSlide+xml"/>
  <Override PartName="/ppt/media/image43.jpeg" ContentType="image/jpeg"/>
  <Override PartName="/ppt/notesSlides/notesSlide25.xml" ContentType="application/vnd.openxmlformats-officedocument.presentationml.notesSlide+xml"/>
  <Override PartName="/ppt/media/image44.jpeg" ContentType="image/jpeg"/>
  <Override PartName="/ppt/notesSlides/notesSlide26.xml" ContentType="application/vnd.openxmlformats-officedocument.presentationml.notesSlide+xml"/>
  <Override PartName="/ppt/media/image45.jpeg" ContentType="image/jpeg"/>
  <Override PartName="/ppt/notesSlides/notesSlide27.xml" ContentType="application/vnd.openxmlformats-officedocument.presentationml.notesSlide+xml"/>
  <Override PartName="/ppt/media/image46.jpeg" ContentType="image/jpeg"/>
  <Override PartName="/ppt/media/image47.jpeg" ContentType="image/jpeg"/>
  <Override PartName="/ppt/media/image48.jpe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49.jpeg" ContentType="image/jpeg"/>
  <Override PartName="/ppt/notesSlides/notesSlide32.xml" ContentType="application/vnd.openxmlformats-officedocument.presentationml.notesSlide+xml"/>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60.jpeg" ContentType="image/jpeg"/>
  <Override PartName="/ppt/notesSlides/notesSlide35.xml" ContentType="application/vnd.openxmlformats-officedocument.presentationml.notesSlide+xml"/>
  <Override PartName="/ppt/media/image61.jpeg" ContentType="image/jpeg"/>
  <Override PartName="/ppt/notesSlides/notesSlide36.xml" ContentType="application/vnd.openxmlformats-officedocument.presentationml.notesSlide+xml"/>
  <Override PartName="/ppt/media/image62.jpeg" ContentType="image/jpeg"/>
  <Override PartName="/ppt/notesSlides/notesSlide37.xml" ContentType="application/vnd.openxmlformats-officedocument.presentationml.notesSlide+xml"/>
  <Override PartName="/ppt/media/image63.jpeg" ContentType="image/jpeg"/>
  <Override PartName="/ppt/notesSlides/notesSlide38.xml" ContentType="application/vnd.openxmlformats-officedocument.presentationml.notesSlide+xml"/>
  <Override PartName="/ppt/media/image64.jpeg" ContentType="image/jpeg"/>
  <Override PartName="/ppt/notesSlides/notesSlide39.xml" ContentType="application/vnd.openxmlformats-officedocument.presentationml.notesSlide+xml"/>
  <Override PartName="/ppt/media/image65.jpeg" ContentType="image/jpeg"/>
  <Override PartName="/ppt/notesSlides/notesSlide40.xml" ContentType="application/vnd.openxmlformats-officedocument.presentationml.notesSlide+xml"/>
  <Override PartName="/ppt/media/image66.jpeg" ContentType="image/jpeg"/>
  <Override PartName="/ppt/media/image67.jpe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78.jpeg" ContentType="image/jpeg"/>
  <Override PartName="/ppt/media/image79.jpe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80.jpeg" ContentType="image/jpeg"/>
  <Override PartName="/ppt/notesSlides/notesSlide49.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E2E4"/>
          </a:solidFill>
        </a:fill>
      </a:tcStyle>
    </a:wholeTbl>
    <a:band2H>
      <a:tcTxStyle b="def" i="def"/>
      <a:tcStyle>
        <a:tcBdr/>
        <a:fill>
          <a:solidFill>
            <a:srgbClr val="EBF1F2"/>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1DDCB"/>
          </a:solidFill>
        </a:fill>
      </a:tcStyle>
    </a:wholeTbl>
    <a:band2H>
      <a:tcTxStyle b="def" i="def"/>
      <a:tcStyle>
        <a:tcBdr/>
        <a:fill>
          <a:solidFill>
            <a:srgbClr val="F8EFE7"/>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3D7"/>
          </a:solidFill>
        </a:fill>
      </a:tcStyle>
    </a:wholeTbl>
    <a:band2H>
      <a:tcTxStyle b="def" i="def"/>
      <a:tcStyle>
        <a:tcBdr/>
        <a:fill>
          <a:solidFill>
            <a:srgbClr val="E9EAEC"/>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Gill Sans Light"/>
          <a:ea typeface="Gill Sans Light"/>
          <a:cs typeface="Gill Sans Light"/>
        </a:font>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ill Sans"/>
          <a:ea typeface="Gill Sans"/>
          <a:cs typeface="Gill Sans"/>
        </a:font>
        <a:srgbClr val="535353"/>
      </a:tcTxStyle>
      <a:tcStyle>
        <a:tcBdr>
          <a:left>
            <a:ln w="12700" cap="flat">
              <a:noFill/>
              <a:miter lim="400000"/>
            </a:ln>
          </a:left>
          <a:right>
            <a:ln w="12700" cap="flat">
              <a:noFill/>
              <a:miter lim="400000"/>
            </a:ln>
          </a:right>
          <a:top>
            <a:ln w="50800" cap="flat">
              <a:solidFill>
                <a:srgbClr val="535353"/>
              </a:solidFill>
              <a:prstDash val="solid"/>
              <a:round/>
            </a:ln>
          </a:top>
          <a:bottom>
            <a:ln w="25400" cap="flat">
              <a:solidFill>
                <a:srgbClr val="535353"/>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535353"/>
              </a:solidFill>
              <a:prstDash val="solid"/>
              <a:round/>
            </a:ln>
          </a:top>
          <a:bottom>
            <a:ln w="25400" cap="flat">
              <a:solidFill>
                <a:srgbClr val="53535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Gill Sans Light"/>
          <a:ea typeface="Gill Sans Light"/>
          <a:cs typeface="Gill Sans Light"/>
        </a:font>
        <a:srgbClr val="535353"/>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b="def" i="def"/>
      <a:tcStyle>
        <a:tcBdr/>
        <a:fill>
          <a:solidFill>
            <a:srgbClr val="E9E9E9"/>
          </a:solidFill>
        </a:fill>
      </a:tcStyle>
    </a:band2H>
    <a:firstCol>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firstCol>
    <a:la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lastRow>
    <a:firstRow>
      <a:tcTxStyle b="on" i="off">
        <a:font>
          <a:latin typeface="Gill Sans"/>
          <a:ea typeface="Gill Sans"/>
          <a:cs typeface="Gill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35353"/>
          </a:solidFill>
        </a:fill>
      </a:tcStyle>
    </a:firstRow>
  </a:tblStyle>
  <a:tblStyle styleId="{2708684C-4D16-4618-839F-0558EEFCDFE6}" styleName="">
    <a:tblBg/>
    <a:wholeTbl>
      <a:tcTxStyle b="off" i="off">
        <a:font>
          <a:latin typeface="Gill Sans Light"/>
          <a:ea typeface="Gill Sans Light"/>
          <a:cs typeface="Gill Sans Light"/>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solidFill>
            <a:srgbClr val="535353">
              <a:alpha val="20000"/>
            </a:srgbClr>
          </a:solidFill>
        </a:fill>
      </a:tcStyle>
    </a:wholeTbl>
    <a:band2H>
      <a:tcTxStyle b="def" i="def"/>
      <a:tcStyle>
        <a:tcBdr/>
        <a:fill>
          <a:solidFill>
            <a:srgbClr val="FFFFFF"/>
          </a:solidFill>
        </a:fill>
      </a:tcStyle>
    </a:band2H>
    <a:firstCol>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solidFill>
            <a:srgbClr val="535353">
              <a:alpha val="20000"/>
            </a:srgbClr>
          </a:solidFill>
        </a:fill>
      </a:tcStyle>
    </a:firstCol>
    <a:lastRow>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50800" cap="flat">
              <a:solidFill>
                <a:srgbClr val="535353"/>
              </a:solidFill>
              <a:prstDash val="solid"/>
              <a:round/>
            </a:ln>
          </a:top>
          <a:bottom>
            <a:ln w="127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noFill/>
        </a:fill>
      </a:tcStyle>
    </a:lastRow>
    <a:firstRow>
      <a:tcTxStyle b="on" i="off">
        <a:font>
          <a:latin typeface="Gill Sans"/>
          <a:ea typeface="Gill Sans"/>
          <a:cs typeface="Gill Sans"/>
        </a:font>
        <a:srgbClr val="535353"/>
      </a:tcTxStyle>
      <a:tcStyle>
        <a:tcBdr>
          <a:left>
            <a:ln w="12700" cap="flat">
              <a:solidFill>
                <a:srgbClr val="535353"/>
              </a:solidFill>
              <a:prstDash val="solid"/>
              <a:round/>
            </a:ln>
          </a:left>
          <a:right>
            <a:ln w="12700" cap="flat">
              <a:solidFill>
                <a:srgbClr val="535353"/>
              </a:solidFill>
              <a:prstDash val="solid"/>
              <a:round/>
            </a:ln>
          </a:right>
          <a:top>
            <a:ln w="12700" cap="flat">
              <a:solidFill>
                <a:srgbClr val="535353"/>
              </a:solidFill>
              <a:prstDash val="solid"/>
              <a:round/>
            </a:ln>
          </a:top>
          <a:bottom>
            <a:ln w="25400" cap="flat">
              <a:solidFill>
                <a:srgbClr val="535353"/>
              </a:solidFill>
              <a:prstDash val="solid"/>
              <a:round/>
            </a:ln>
          </a:bottom>
          <a:insideH>
            <a:ln w="12700" cap="flat">
              <a:solidFill>
                <a:srgbClr val="535353"/>
              </a:solidFill>
              <a:prstDash val="solid"/>
              <a:round/>
            </a:ln>
          </a:insideH>
          <a:insideV>
            <a:ln w="12700" cap="flat">
              <a:solidFill>
                <a:srgbClr val="53535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p:nvPr>
            <p:ph type="sldImg"/>
          </p:nvPr>
        </p:nvSpPr>
        <p:spPr>
          <a:xfrm>
            <a:off x="1143000" y="685800"/>
            <a:ext cx="4572000" cy="3429000"/>
          </a:xfrm>
          <a:prstGeom prst="rect">
            <a:avLst/>
          </a:prstGeom>
        </p:spPr>
        <p:txBody>
          <a:bodyPr/>
          <a:lstStyle/>
          <a:p>
            <a:pPr/>
          </a:p>
        </p:txBody>
      </p:sp>
      <p:sp>
        <p:nvSpPr>
          <p:cNvPr id="379" name="Shape 37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spcBef>
        <a:spcPts val="300"/>
      </a:spcBef>
      <a:defRPr sz="3400">
        <a:latin typeface="+mn-lt"/>
        <a:ea typeface="+mn-ea"/>
        <a:cs typeface="+mn-cs"/>
        <a:sym typeface="Helvetica Neue"/>
      </a:defRPr>
    </a:lvl1pPr>
    <a:lvl2pPr indent="228600" defTabSz="457200" latinLnBrk="0">
      <a:spcBef>
        <a:spcPts val="300"/>
      </a:spcBef>
      <a:defRPr sz="3400">
        <a:latin typeface="+mn-lt"/>
        <a:ea typeface="+mn-ea"/>
        <a:cs typeface="+mn-cs"/>
        <a:sym typeface="Helvetica Neue"/>
      </a:defRPr>
    </a:lvl2pPr>
    <a:lvl3pPr indent="457200" defTabSz="457200" latinLnBrk="0">
      <a:spcBef>
        <a:spcPts val="300"/>
      </a:spcBef>
      <a:defRPr sz="3400">
        <a:latin typeface="+mn-lt"/>
        <a:ea typeface="+mn-ea"/>
        <a:cs typeface="+mn-cs"/>
        <a:sym typeface="Helvetica Neue"/>
      </a:defRPr>
    </a:lvl3pPr>
    <a:lvl4pPr indent="685800" defTabSz="457200" latinLnBrk="0">
      <a:spcBef>
        <a:spcPts val="300"/>
      </a:spcBef>
      <a:defRPr sz="3400">
        <a:latin typeface="+mn-lt"/>
        <a:ea typeface="+mn-ea"/>
        <a:cs typeface="+mn-cs"/>
        <a:sym typeface="Helvetica Neue"/>
      </a:defRPr>
    </a:lvl4pPr>
    <a:lvl5pPr indent="914400" defTabSz="457200" latinLnBrk="0">
      <a:spcBef>
        <a:spcPts val="300"/>
      </a:spcBef>
      <a:defRPr sz="3400">
        <a:latin typeface="+mn-lt"/>
        <a:ea typeface="+mn-ea"/>
        <a:cs typeface="+mn-cs"/>
        <a:sym typeface="Helvetica Neue"/>
      </a:defRPr>
    </a:lvl5pPr>
    <a:lvl6pPr indent="1143000" defTabSz="457200" latinLnBrk="0">
      <a:spcBef>
        <a:spcPts val="300"/>
      </a:spcBef>
      <a:defRPr sz="3400">
        <a:latin typeface="+mn-lt"/>
        <a:ea typeface="+mn-ea"/>
        <a:cs typeface="+mn-cs"/>
        <a:sym typeface="Helvetica Neue"/>
      </a:defRPr>
    </a:lvl6pPr>
    <a:lvl7pPr indent="1371600" defTabSz="457200" latinLnBrk="0">
      <a:spcBef>
        <a:spcPts val="300"/>
      </a:spcBef>
      <a:defRPr sz="3400">
        <a:latin typeface="+mn-lt"/>
        <a:ea typeface="+mn-ea"/>
        <a:cs typeface="+mn-cs"/>
        <a:sym typeface="Helvetica Neue"/>
      </a:defRPr>
    </a:lvl7pPr>
    <a:lvl8pPr indent="1600200" defTabSz="457200" latinLnBrk="0">
      <a:spcBef>
        <a:spcPts val="300"/>
      </a:spcBef>
      <a:defRPr sz="3400">
        <a:latin typeface="+mn-lt"/>
        <a:ea typeface="+mn-ea"/>
        <a:cs typeface="+mn-cs"/>
        <a:sym typeface="Helvetica Neue"/>
      </a:defRPr>
    </a:lvl8pPr>
    <a:lvl9pPr indent="1828800" defTabSz="457200" latinLnBrk="0">
      <a:spcBef>
        <a:spcPts val="300"/>
      </a:spcBef>
      <a:defRPr sz="3400">
        <a:latin typeface="+mn-lt"/>
        <a:ea typeface="+mn-ea"/>
        <a:cs typeface="+mn-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2" name="Shape 382"/>
          <p:cNvSpPr/>
          <p:nvPr>
            <p:ph type="sldImg"/>
          </p:nvPr>
        </p:nvSpPr>
        <p:spPr>
          <a:prstGeom prst="rect">
            <a:avLst/>
          </a:prstGeom>
        </p:spPr>
        <p:txBody>
          <a:bodyPr/>
          <a:lstStyle/>
          <a:p>
            <a:pPr/>
          </a:p>
        </p:txBody>
      </p:sp>
      <p:sp>
        <p:nvSpPr>
          <p:cNvPr id="383" name="Shape 383"/>
          <p:cNvSpPr/>
          <p:nvPr>
            <p:ph type="body" sz="quarter" idx="1"/>
          </p:nvPr>
        </p:nvSpPr>
        <p:spPr>
          <a:prstGeom prst="rect">
            <a:avLst/>
          </a:prstGeom>
        </p:spPr>
        <p:txBody>
          <a:bodyPr/>
          <a:lstStyle/>
          <a:p>
            <a:pPr/>
            <a:r>
              <a:t>• ASEA</a:t>
            </a:r>
            <a:r>
              <a:t>细胞健康是一个以目前科学领域中正快速增长的“氧化还原信号”为基础的全球性公司。</a:t>
            </a:r>
          </a:p>
          <a:p>
            <a:pPr/>
            <a:r>
              <a:t>• </a:t>
            </a:r>
            <a:r>
              <a:t>我们相信通往健康的途径，在于我们身体深厚的自愈能力。</a:t>
            </a:r>
          </a:p>
          <a:p>
            <a:pPr/>
            <a:r>
              <a:t>• </a:t>
            </a:r>
            <a:r>
              <a:t>我们期望公司在科学上的突破，能对全人类各方面的健康都有所影响。</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p>
            <a:pPr/>
            <a:r>
              <a:t>• </a:t>
            </a:r>
            <a:r>
              <a:t>要了解氧化还原信号分子，可以先从了解他们不是什么开始。</a:t>
            </a:r>
          </a:p>
          <a:p>
            <a:pPr/>
            <a:r>
              <a:t>• </a:t>
            </a:r>
            <a:r>
              <a:t>他们不是维生素、矿物质或抗氧化剂，不是另一种异国果汁，也不是另一种类型的碱性水。</a:t>
            </a:r>
          </a:p>
          <a:p>
            <a:pPr/>
            <a:r>
              <a:t>• </a:t>
            </a:r>
            <a:r>
              <a:t>他们是产于人体内的分子，能增强重要细胞功能，让身体更健康，让体内的系统都运作得更顺畅。</a:t>
            </a:r>
          </a:p>
          <a:p>
            <a:pPr/>
            <a:r>
              <a:t>• </a:t>
            </a:r>
            <a:r>
              <a:t>这真的是非常令人兴奋！ </a:t>
            </a:r>
            <a:r>
              <a:t>ASEA</a:t>
            </a:r>
            <a:r>
              <a:t>的技术，让我们首次可以人为补充这与生俱来的体内分子。</a:t>
            </a:r>
          </a:p>
          <a:p>
            <a:pPr/>
            <a:r>
              <a:t>• </a:t>
            </a:r>
            <a:r>
              <a:t>许多人认为这不仅是健康科学的突破，更是份给人类的礼物，当我们正面临环境中充满无数破坏细胞的毒素时。</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3" name="Shape 513"/>
          <p:cNvSpPr/>
          <p:nvPr>
            <p:ph type="sldImg"/>
          </p:nvPr>
        </p:nvSpPr>
        <p:spPr>
          <a:prstGeom prst="rect">
            <a:avLst/>
          </a:prstGeom>
        </p:spPr>
        <p:txBody>
          <a:bodyPr/>
          <a:lstStyle/>
          <a:p>
            <a:pPr/>
          </a:p>
        </p:txBody>
      </p:sp>
      <p:sp>
        <p:nvSpPr>
          <p:cNvPr id="514" name="Shape 514"/>
          <p:cNvSpPr/>
          <p:nvPr>
            <p:ph type="body" sz="quarter" idx="1"/>
          </p:nvPr>
        </p:nvSpPr>
        <p:spPr>
          <a:prstGeom prst="rect">
            <a:avLst/>
          </a:prstGeom>
        </p:spPr>
        <p:txBody>
          <a:bodyPr/>
          <a:lstStyle/>
          <a:p>
            <a:pPr/>
            <a:r>
              <a:t>• ASEA</a:t>
            </a:r>
            <a:r>
              <a:t>从</a:t>
            </a:r>
            <a:r>
              <a:t>2</a:t>
            </a:r>
            <a:r>
              <a:t>样简单的成分开始：水和盐。为什么？</a:t>
            </a:r>
          </a:p>
          <a:p>
            <a:pPr/>
            <a:r>
              <a:t>当我们的细胞在制造氧化还原分子时，他们利用体内所拥有的丰沛资源：水和盐。因此</a:t>
            </a:r>
            <a:r>
              <a:t>ASEA</a:t>
            </a:r>
            <a:r>
              <a:t>运用专利技术，复制了这个人体内部的自然过程。</a:t>
            </a:r>
          </a:p>
          <a:p>
            <a:pPr/>
            <a:r>
              <a:t>• </a:t>
            </a:r>
            <a:r>
              <a:t>水分子和盐分子被分解成自由漂浮的原子，并完美的重组为氧化还原信号分子。</a:t>
            </a:r>
          </a:p>
          <a:p>
            <a:pPr/>
            <a:r>
              <a:t>• </a:t>
            </a:r>
            <a:r>
              <a:t>这过程完成后，只剩少许的盐存在。一个份量的</a:t>
            </a:r>
            <a:r>
              <a:t>ASEA</a:t>
            </a:r>
            <a:r>
              <a:t>大约只含有一个胡萝卜的钠。</a:t>
            </a:r>
          </a:p>
          <a:p>
            <a:pPr/>
            <a:r>
              <a:t>• </a:t>
            </a:r>
            <a:r>
              <a:t>即使是有盐分摄取限制的人，也可以轻易的服用</a:t>
            </a:r>
            <a:r>
              <a:t>ASEA</a:t>
            </a:r>
            <a: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1" name="Shape 521"/>
          <p:cNvSpPr/>
          <p:nvPr>
            <p:ph type="sldImg"/>
          </p:nvPr>
        </p:nvSpPr>
        <p:spPr>
          <a:prstGeom prst="rect">
            <a:avLst/>
          </a:prstGeom>
        </p:spPr>
        <p:txBody>
          <a:bodyPr/>
          <a:lstStyle/>
          <a:p>
            <a:pPr/>
          </a:p>
        </p:txBody>
      </p:sp>
      <p:sp>
        <p:nvSpPr>
          <p:cNvPr id="522" name="Shape 522"/>
          <p:cNvSpPr/>
          <p:nvPr>
            <p:ph type="body" sz="quarter" idx="1"/>
          </p:nvPr>
        </p:nvSpPr>
        <p:spPr>
          <a:prstGeom prst="rect">
            <a:avLst/>
          </a:prstGeom>
        </p:spPr>
        <p:txBody>
          <a:bodyPr/>
          <a:lstStyle/>
          <a:p>
            <a:pPr/>
            <a:r>
              <a:t>• ASEA</a:t>
            </a:r>
            <a:r>
              <a:t>有高标准的质量保证：</a:t>
            </a:r>
          </a:p>
          <a:p>
            <a:pPr/>
            <a:r>
              <a:t>	• </a:t>
            </a:r>
            <a:r>
              <a:t>为了验证我们“氧化还原认证”产品内生物活性氧化还原信号分子的存在，</a:t>
            </a:r>
            <a:r>
              <a:t>ASEA</a:t>
            </a:r>
            <a:r>
              <a:t>做了内部测试，同时也请了替全世界前</a:t>
            </a:r>
            <a:r>
              <a:t>25</a:t>
            </a:r>
            <a:r>
              <a:t>大国际药厂和生技公司中的</a:t>
            </a:r>
            <a:r>
              <a:t>21</a:t>
            </a:r>
            <a:r>
              <a:t>家公司进行生物分析的独立实验室，替我们进行测试。</a:t>
            </a:r>
          </a:p>
          <a:p>
            <a:pPr/>
            <a:r>
              <a:t>• ASEA</a:t>
            </a:r>
            <a:r>
              <a:t>也与几个世界级的独立实验室，是临床试验的合作伙伴。</a:t>
            </a:r>
          </a:p>
          <a:p>
            <a:pPr/>
            <a:r>
              <a:t>• </a:t>
            </a:r>
            <a:r>
              <a:t>在谈论这些临床试验结果前，我想先介绍我们的产品线。</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3" name="Shape 543"/>
          <p:cNvSpPr/>
          <p:nvPr>
            <p:ph type="sldImg"/>
          </p:nvPr>
        </p:nvSpPr>
        <p:spPr>
          <a:prstGeom prst="rect">
            <a:avLst/>
          </a:prstGeom>
        </p:spPr>
        <p:txBody>
          <a:bodyPr/>
          <a:lstStyle/>
          <a:p>
            <a:pPr/>
          </a:p>
        </p:txBody>
      </p:sp>
      <p:sp>
        <p:nvSpPr>
          <p:cNvPr id="544" name="Shape 544"/>
          <p:cNvSpPr/>
          <p:nvPr>
            <p:ph type="body" sz="quarter" idx="1"/>
          </p:nvPr>
        </p:nvSpPr>
        <p:spPr>
          <a:prstGeom prst="rect">
            <a:avLst/>
          </a:prstGeom>
        </p:spPr>
        <p:txBody>
          <a:bodyPr/>
          <a:lstStyle/>
          <a:p>
            <a:pPr/>
            <a:r>
              <a:t>• ASEA</a:t>
            </a:r>
            <a:r>
              <a:t>提供由内而外，和由外而内增强细胞健康的产品。</a:t>
            </a:r>
          </a:p>
          <a:p>
            <a:pPr/>
            <a:r>
              <a:t>• ASEA</a:t>
            </a:r>
            <a:r>
              <a:t>氧化还原补充液，是公司的旗舰级补充液。</a:t>
            </a:r>
          </a:p>
          <a:p>
            <a:pPr/>
            <a:r>
              <a:t>• RENU 28</a:t>
            </a:r>
            <a:r>
              <a:t>是比</a:t>
            </a:r>
            <a:r>
              <a:t>ASEA</a:t>
            </a:r>
            <a:r>
              <a:t>更浓缩的产品。它是一个全身的唤活凝胶，可以直接涂抹在任何你想要的地方。</a:t>
            </a:r>
          </a:p>
          <a:p>
            <a:pPr/>
            <a:r>
              <a:t>	• </a:t>
            </a:r>
            <a:r>
              <a:t>为了加强</a:t>
            </a:r>
            <a:r>
              <a:t>RENU 28</a:t>
            </a:r>
            <a:r>
              <a:t>的抗老功效，</a:t>
            </a:r>
            <a:r>
              <a:t>ASEA</a:t>
            </a:r>
            <a:r>
              <a:t>创造了一个目前世​​界唯一以氧化还原为基础的护肤系列，称为</a:t>
            </a:r>
            <a:r>
              <a:t>Renu Advanced</a:t>
            </a:r>
            <a:r>
              <a:t>。</a:t>
            </a:r>
          </a:p>
          <a:p>
            <a:pPr/>
            <a:r>
              <a:t>• </a:t>
            </a:r>
            <a:r>
              <a:t>我们会在接下来几页，讨论这些产品的更多细节。</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2" name="Shape 562"/>
          <p:cNvSpPr/>
          <p:nvPr>
            <p:ph type="sldImg"/>
          </p:nvPr>
        </p:nvSpPr>
        <p:spPr>
          <a:prstGeom prst="rect">
            <a:avLst/>
          </a:prstGeom>
        </p:spPr>
        <p:txBody>
          <a:bodyPr/>
          <a:lstStyle/>
          <a:p>
            <a:pPr/>
          </a:p>
        </p:txBody>
      </p:sp>
      <p:sp>
        <p:nvSpPr>
          <p:cNvPr id="563" name="Shape 563"/>
          <p:cNvSpPr/>
          <p:nvPr>
            <p:ph type="body" sz="quarter" idx="1"/>
          </p:nvPr>
        </p:nvSpPr>
        <p:spPr>
          <a:prstGeom prst="rect">
            <a:avLst/>
          </a:prstGeom>
        </p:spPr>
        <p:txBody>
          <a:bodyPr/>
          <a:lstStyle/>
          <a:p>
            <a:pPr/>
            <a:r>
              <a:t>• </a:t>
            </a:r>
            <a:r>
              <a:t>我们先从</a:t>
            </a:r>
            <a:r>
              <a:t>RENU 28</a:t>
            </a:r>
            <a:r>
              <a:t>开始，</a:t>
            </a:r>
            <a:r>
              <a:t>RENU 28</a:t>
            </a:r>
            <a:r>
              <a:t>是</a:t>
            </a:r>
            <a:r>
              <a:t>ASEA</a:t>
            </a:r>
            <a:r>
              <a:t>的全身唤活凝胶，它的效果非常突出。</a:t>
            </a:r>
          </a:p>
          <a:p>
            <a:pPr/>
            <a:r>
              <a:t>• RENU 28</a:t>
            </a:r>
            <a:r>
              <a:t>内唯一的活性成分？氧化还原信号分子，由水和盐重组而成，能让皮肤拥有最佳的唤活功效。</a:t>
            </a:r>
          </a:p>
          <a:p>
            <a:pPr/>
          </a:p>
          <a:p>
            <a:pPr/>
            <a:r>
              <a:t>• </a:t>
            </a:r>
            <a:r>
              <a:t>氧化还原信号分子不仅帮助我们细胞再生，他们还能协助身体将讯息发送到坏细胞做清除破坏，让新的健康细胞替换坏的细胞。</a:t>
            </a:r>
          </a:p>
          <a:p>
            <a:pPr/>
            <a:r>
              <a:t>• </a:t>
            </a:r>
            <a:r>
              <a:t>你可以想象这功效，可以替你的肌肤带来什么改变！</a:t>
            </a:r>
          </a:p>
          <a:p>
            <a:pPr/>
            <a:r>
              <a:t>• </a:t>
            </a:r>
            <a:r>
              <a:t>使用者也常常跟我们说，使用之后皮肤表层下也感觉很不错。例如：原来的不适有明显减少，或运动的范围增加。</a:t>
            </a:r>
          </a:p>
          <a:p>
            <a:pPr/>
            <a:r>
              <a:t>• </a:t>
            </a:r>
            <a:r>
              <a:t>（选择性：此时可以停止一下，让你的听众擦上一些</a:t>
            </a:r>
            <a:r>
              <a:t>RENU 28</a:t>
            </a:r>
            <a:r>
              <a:t>，最好让他们擦在压力大或不舒服的地方。请他们趁着空档涂个</a:t>
            </a:r>
            <a:r>
              <a:t>2</a:t>
            </a:r>
            <a:r>
              <a:t>、</a:t>
            </a:r>
            <a:r>
              <a:t>3</a:t>
            </a:r>
            <a:r>
              <a:t>次以上。让他们比较一下使用凝胶前后的差别）</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a:p>
        </p:txBody>
      </p:sp>
      <p:sp>
        <p:nvSpPr>
          <p:cNvPr id="574" name="Shape 574"/>
          <p:cNvSpPr/>
          <p:nvPr>
            <p:ph type="body" sz="quarter" idx="1"/>
          </p:nvPr>
        </p:nvSpPr>
        <p:spPr>
          <a:prstGeom prst="rect">
            <a:avLst/>
          </a:prstGeom>
        </p:spPr>
        <p:txBody>
          <a:bodyPr/>
          <a:lstStyle/>
          <a:p>
            <a:pPr/>
            <a:r>
              <a:t>• ASEA</a:t>
            </a:r>
            <a:r>
              <a:t>的临床试验证实传闻经验。</a:t>
            </a:r>
          </a:p>
          <a:p>
            <a:pPr/>
            <a:r>
              <a:t>• </a:t>
            </a:r>
            <a:r>
              <a:t>领先全球的皮肤研究专家做的研究中，已证实</a:t>
            </a:r>
            <a:r>
              <a:t>RENU 28</a:t>
            </a:r>
            <a:r>
              <a:t>能增加流向皮肤的血液流量。</a:t>
            </a:r>
          </a:p>
          <a:p>
            <a:pPr/>
            <a:r>
              <a:t>• </a:t>
            </a:r>
            <a:r>
              <a:t>数据显示每天使用两次，使用</a:t>
            </a:r>
            <a:r>
              <a:t>96</a:t>
            </a:r>
            <a:r>
              <a:t>小时后，效果增加了</a:t>
            </a:r>
            <a:r>
              <a:t>55</a:t>
            </a:r>
            <a:r>
              <a:t>％！领导这项研究的托马斯</a:t>
            </a:r>
            <a:r>
              <a:t>·</a:t>
            </a:r>
            <a:r>
              <a:t>斯蒂芬斯博士说：“这样的研究结果很惊人，因为血流的增加对无数的皮肤症状都有显着的影响。”</a:t>
            </a:r>
          </a:p>
          <a:p>
            <a:pPr/>
            <a:r>
              <a:t>• </a:t>
            </a:r>
            <a:r>
              <a:t>血液带给细胞维持生命的氧气和营养，同时也帮细胞带走废物。好的血液循环不仅对皮肤重要，对我们身体其他部分也一样重要！</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r>
              <a:t>• </a:t>
            </a:r>
            <a:r>
              <a:t>另一项研究发现，</a:t>
            </a:r>
            <a:r>
              <a:t>RENU 28</a:t>
            </a:r>
            <a:r>
              <a:t>让皮肤更新周期缩短了</a:t>
            </a:r>
            <a:r>
              <a:t>16</a:t>
            </a:r>
            <a:r>
              <a:t>％。</a:t>
            </a:r>
          </a:p>
          <a:p>
            <a:pPr/>
            <a:r>
              <a:t>• </a:t>
            </a:r>
            <a:r>
              <a:t>负责这研究调查的托马斯</a:t>
            </a:r>
            <a:r>
              <a:t>·</a:t>
            </a:r>
            <a:r>
              <a:t>斯蒂芬斯博士说：“用</a:t>
            </a:r>
            <a:r>
              <a:t>RENU 28</a:t>
            </a:r>
            <a:r>
              <a:t>缩短皮肤更新周期，对皮肤的整体外观和健康，都会有很显著的影响。”</a:t>
            </a:r>
          </a:p>
          <a:p>
            <a:pPr/>
            <a:r>
              <a:t>• </a:t>
            </a:r>
            <a:r>
              <a:t>这项研究对受损的细胞组织，提供了许多可能。</a:t>
            </a:r>
          </a:p>
          <a:p>
            <a:pPr/>
            <a:r>
              <a:t>• </a:t>
            </a:r>
            <a:r>
              <a:t>这也说明了它的名称为什么是</a:t>
            </a:r>
            <a:r>
              <a:t>RENU 28</a:t>
            </a:r>
            <a:r>
              <a:t>。最好的皮肤细胞更新周期是</a:t>
            </a:r>
            <a:r>
              <a:t>28</a:t>
            </a:r>
            <a:r>
              <a:t>天，但随着年龄的增长、压力等等，都会让周期延长</a:t>
            </a:r>
            <a:r>
              <a:t>... RENU 28</a:t>
            </a:r>
            <a:r>
              <a:t>让更新周期接近至</a:t>
            </a:r>
            <a:r>
              <a:t>28</a:t>
            </a:r>
            <a:r>
              <a:t>天，或甚至更短！</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6" name="Shape 596"/>
          <p:cNvSpPr/>
          <p:nvPr>
            <p:ph type="sldImg"/>
          </p:nvPr>
        </p:nvSpPr>
        <p:spPr>
          <a:prstGeom prst="rect">
            <a:avLst/>
          </a:prstGeom>
        </p:spPr>
        <p:txBody>
          <a:bodyPr/>
          <a:lstStyle/>
          <a:p>
            <a:pPr/>
          </a:p>
        </p:txBody>
      </p:sp>
      <p:sp>
        <p:nvSpPr>
          <p:cNvPr id="597" name="Shape 597"/>
          <p:cNvSpPr/>
          <p:nvPr>
            <p:ph type="body" sz="quarter" idx="1"/>
          </p:nvPr>
        </p:nvSpPr>
        <p:spPr>
          <a:prstGeom prst="rect">
            <a:avLst/>
          </a:prstGeom>
        </p:spPr>
        <p:txBody>
          <a:bodyPr/>
          <a:lstStyle/>
          <a:p>
            <a:pPr/>
            <a:r>
              <a:t>• </a:t>
            </a:r>
            <a:r>
              <a:t>使用</a:t>
            </a:r>
            <a:r>
              <a:t>RENU 28</a:t>
            </a:r>
            <a:r>
              <a:t>为期</a:t>
            </a:r>
            <a:r>
              <a:t>12</a:t>
            </a:r>
            <a:r>
              <a:t>周，每天使用两次的试验参与者，脂肪平均减少</a:t>
            </a:r>
            <a:r>
              <a:t>16</a:t>
            </a:r>
            <a:r>
              <a:t>％。</a:t>
            </a:r>
          </a:p>
          <a:p>
            <a:pPr/>
            <a:r>
              <a:t>• RENU 28</a:t>
            </a:r>
            <a:r>
              <a:t>已被证实，对人体内细胞间自然的讯息传递来减少脂肪堆积有效，当其他的脂肪治疗方式只带来了发炎或短暂的填充效果。</a:t>
            </a:r>
          </a:p>
          <a:p>
            <a:pPr/>
            <a:r>
              <a:t>• </a:t>
            </a:r>
            <a:r>
              <a:t>看看手臂的图片。下层结缔组织的改善，让皮肤的弹性有显着的进步。</a:t>
            </a:r>
          </a:p>
          <a:p>
            <a:pPr/>
            <a:r>
              <a:t>• </a:t>
            </a:r>
            <a:r>
              <a:t>使用者常常跟我们说，使用之后皮肤表层下感觉很不错，如：舒压和减轻不适。</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p>
            <a:pPr/>
            <a:r>
              <a:t>皮肤看起来和感觉起来更平滑、更年轻、更健康，因为的确有这样的改变！</a:t>
            </a:r>
          </a:p>
          <a:p>
            <a:pPr/>
            <a:r>
              <a:t>这位医生用</a:t>
            </a:r>
            <a:r>
              <a:t>RENU 28</a:t>
            </a:r>
            <a:r>
              <a:t>在他自己的脸上做了“研究”，他半边脸用</a:t>
            </a:r>
            <a:r>
              <a:t>RENU 28</a:t>
            </a:r>
            <a:r>
              <a:t>，半边没用，持续</a:t>
            </a:r>
            <a:r>
              <a:t>28</a:t>
            </a:r>
            <a:r>
              <a:t>天。如果你够勇敢，你也可以这样做！这也许是你与他人分享</a:t>
            </a:r>
            <a:r>
              <a:t>ASEA</a:t>
            </a:r>
            <a:r>
              <a:t>故事的最好工具！</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3" name="Shape 623"/>
          <p:cNvSpPr/>
          <p:nvPr>
            <p:ph type="sldImg"/>
          </p:nvPr>
        </p:nvSpPr>
        <p:spPr>
          <a:prstGeom prst="rect">
            <a:avLst/>
          </a:prstGeom>
        </p:spPr>
        <p:txBody>
          <a:bodyPr/>
          <a:lstStyle/>
          <a:p>
            <a:pPr/>
          </a:p>
        </p:txBody>
      </p:sp>
      <p:sp>
        <p:nvSpPr>
          <p:cNvPr id="624" name="Shape 624"/>
          <p:cNvSpPr/>
          <p:nvPr>
            <p:ph type="body" sz="quarter" idx="1"/>
          </p:nvPr>
        </p:nvSpPr>
        <p:spPr>
          <a:prstGeom prst="rect">
            <a:avLst/>
          </a:prstGeom>
        </p:spPr>
        <p:txBody>
          <a:bodyPr/>
          <a:lstStyle/>
          <a:p>
            <a:pPr/>
            <a:r>
              <a:t>• </a:t>
            </a:r>
            <a:r>
              <a:t>第一张照片显示一位女士，使用了</a:t>
            </a:r>
            <a:r>
              <a:t>RENU 28</a:t>
            </a:r>
            <a:r>
              <a:t>一年。</a:t>
            </a:r>
          </a:p>
          <a:p>
            <a:pPr/>
            <a:r>
              <a:t>• </a:t>
            </a:r>
            <a:r>
              <a:t>右上角的第二张照片的女士，用了</a:t>
            </a:r>
            <a:r>
              <a:t>RENU 28 6</a:t>
            </a:r>
            <a:r>
              <a:t>个月。</a:t>
            </a:r>
          </a:p>
          <a:p>
            <a:pPr/>
            <a:r>
              <a:t>• </a:t>
            </a:r>
            <a:r>
              <a:t>左下角的第三位女士，用了</a:t>
            </a:r>
            <a:r>
              <a:t>RENU 28 6</a:t>
            </a:r>
            <a:r>
              <a:t>个月。</a:t>
            </a:r>
          </a:p>
          <a:p>
            <a:pPr/>
            <a:r>
              <a:t>• </a:t>
            </a:r>
            <a:r>
              <a:t>右下角的男士，用了</a:t>
            </a:r>
            <a:r>
              <a:t>RENU 28 28</a:t>
            </a:r>
            <a:r>
              <a:t>天。</a:t>
            </a:r>
          </a:p>
          <a:p>
            <a:pPr/>
            <a:r>
              <a:t>• </a:t>
            </a:r>
            <a:r>
              <a:t>时间的结果会因人而异，不过长期使用可以看出显着的效果！</a:t>
            </a:r>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r>
              <a:t>• ASEA</a:t>
            </a:r>
            <a:r>
              <a:t>细胞健康是一个以目前科学领域中正快速增长的“氧化还原信号”为基础的全球性公司。</a:t>
            </a:r>
          </a:p>
          <a:p>
            <a:pPr/>
            <a:r>
              <a:t>• </a:t>
            </a:r>
            <a:r>
              <a:t>我们相信通往健康的途径，在于我们身体深厚的自愈能力。</a:t>
            </a:r>
          </a:p>
          <a:p>
            <a:pPr/>
            <a:r>
              <a:t>• </a:t>
            </a:r>
            <a:r>
              <a:t>我们期望公司在科学上的突破，能对全人类各方面的健康都有所影响。</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2" name="Shape 632"/>
          <p:cNvSpPr/>
          <p:nvPr>
            <p:ph type="sldImg"/>
          </p:nvPr>
        </p:nvSpPr>
        <p:spPr>
          <a:prstGeom prst="rect">
            <a:avLst/>
          </a:prstGeom>
        </p:spPr>
        <p:txBody>
          <a:bodyPr/>
          <a:lstStyle/>
          <a:p>
            <a:pPr/>
          </a:p>
        </p:txBody>
      </p:sp>
      <p:sp>
        <p:nvSpPr>
          <p:cNvPr id="633" name="Shape 633"/>
          <p:cNvSpPr/>
          <p:nvPr>
            <p:ph type="body" sz="quarter" idx="1"/>
          </p:nvPr>
        </p:nvSpPr>
        <p:spPr>
          <a:prstGeom prst="rect">
            <a:avLst/>
          </a:prstGeom>
        </p:spPr>
        <p:txBody>
          <a:bodyPr/>
          <a:lstStyle/>
          <a:p>
            <a:pPr/>
            <a:r>
              <a:t>• Renu Advanced</a:t>
            </a:r>
            <a:r>
              <a:t>是世上第一也是唯一的氧化还原信号抗老护肤系统！</a:t>
            </a:r>
          </a:p>
          <a:p>
            <a:pPr/>
            <a:r>
              <a:t>• </a:t>
            </a:r>
            <a:r>
              <a:t>适合各年龄层和皮肤类型的男性和女性。</a:t>
            </a:r>
          </a:p>
          <a:p>
            <a:pPr/>
            <a:r>
              <a:t>• </a:t>
            </a:r>
            <a:r>
              <a:t>使用氧化还原信号分子前，我们先让皮肤使用</a:t>
            </a:r>
            <a:r>
              <a:t>Gentle Refining Cleanser</a:t>
            </a:r>
            <a:r>
              <a:t>洗面乳清洗。它能调和滋润肌肤，同时洗去污垢、油脂和杂质。</a:t>
            </a:r>
          </a:p>
          <a:p>
            <a:pPr/>
            <a:r>
              <a:t>• </a:t>
            </a:r>
            <a:r>
              <a:t>然后，我们把</a:t>
            </a:r>
            <a:r>
              <a:t>RENU 28</a:t>
            </a:r>
            <a:r>
              <a:t>活肤凝胶涂到脸部、颈部和其他我们想修复的地方。</a:t>
            </a:r>
          </a:p>
          <a:p>
            <a:pPr/>
            <a:r>
              <a:t>• Intensive Redox Serum</a:t>
            </a:r>
            <a:r>
              <a:t>可以使用在特定的问题区域，结果有时可以在</a:t>
            </a:r>
            <a:r>
              <a:t>30</a:t>
            </a:r>
            <a:r>
              <a:t>分钟内看到。适合使用于眼睛下面或嘴巴周围。</a:t>
            </a:r>
          </a:p>
          <a:p>
            <a:pPr/>
            <a:r>
              <a:t>• </a:t>
            </a:r>
            <a:r>
              <a:t>过几分钟后，接着用</a:t>
            </a:r>
            <a:r>
              <a:t>Ultra - Replenishing Moisturizer</a:t>
            </a:r>
            <a:r>
              <a:t>。临床证明，这种高端产品能让肌肤在</a:t>
            </a:r>
            <a:r>
              <a:t>4</a:t>
            </a:r>
            <a:r>
              <a:t>周内提升</a:t>
            </a:r>
            <a:r>
              <a:t>43</a:t>
            </a:r>
            <a:r>
              <a:t>％的滋润度。</a:t>
            </a:r>
          </a:p>
          <a:p>
            <a:pPr/>
            <a:r>
              <a:t>• Ultra - Replenishing Moisturizer让局部益生菌与吸氧因子结合，进而增加皮肤的含氧量。</a:t>
            </a:r>
          </a:p>
          <a:p>
            <a:pPr/>
            <a:r>
              <a:t>• </a:t>
            </a:r>
            <a:r>
              <a:t>为什么这很重要？因为到了</a:t>
            </a:r>
            <a:r>
              <a:t>40</a:t>
            </a:r>
            <a:r>
              <a:t>岁，皮肤中的含氧量大概只剩</a:t>
            </a:r>
            <a:r>
              <a:t>50</a:t>
            </a:r>
            <a:r>
              <a:t>％。</a:t>
            </a:r>
          </a:p>
          <a:p>
            <a:pPr/>
            <a:r>
              <a:t>• ASEA</a:t>
            </a:r>
            <a:r>
              <a:t>的</a:t>
            </a:r>
            <a:r>
              <a:t>RENU Advanced Skin Care</a:t>
            </a:r>
            <a:r>
              <a:t>高级护肤系列，让第三方临床试验参与者的光老化现象，在</a:t>
            </a:r>
            <a:r>
              <a:t>8</a:t>
            </a:r>
            <a:r>
              <a:t>周内减少</a:t>
            </a:r>
            <a:r>
              <a:t>92</a:t>
            </a:r>
            <a:r>
              <a:t>％！ “光老化”是指人​​一生在阳光下的暴晒，对皮肤所造成的伤害。</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6" name="Shape 646"/>
          <p:cNvSpPr/>
          <p:nvPr>
            <p:ph type="sldImg"/>
          </p:nvPr>
        </p:nvSpPr>
        <p:spPr>
          <a:prstGeom prst="rect">
            <a:avLst/>
          </a:prstGeom>
        </p:spPr>
        <p:txBody>
          <a:bodyPr/>
          <a:lstStyle/>
          <a:p>
            <a:pPr/>
          </a:p>
        </p:txBody>
      </p:sp>
      <p:sp>
        <p:nvSpPr>
          <p:cNvPr id="647" name="Shape 647"/>
          <p:cNvSpPr/>
          <p:nvPr>
            <p:ph type="body" sz="quarter" idx="1"/>
          </p:nvPr>
        </p:nvSpPr>
        <p:spPr>
          <a:prstGeom prst="rect">
            <a:avLst/>
          </a:prstGeom>
        </p:spPr>
        <p:txBody>
          <a:bodyPr/>
          <a:lstStyle/>
          <a:p>
            <a:pPr/>
            <a:r>
              <a:t>• </a:t>
            </a:r>
            <a:r>
              <a:t>上面的照片可以看到在现实生活中，晚上使用</a:t>
            </a:r>
            <a:r>
              <a:t>Renu Advanced</a:t>
            </a:r>
            <a:r>
              <a:t>，隔天早上再使用的结果。</a:t>
            </a:r>
            <a:r>
              <a:t>12</a:t>
            </a:r>
            <a:r>
              <a:t>小时内，她就看到了不同！想象一下，如果长期使用的效果會有多惊人！</a:t>
            </a:r>
          </a:p>
          <a:p>
            <a:pPr/>
            <a:r>
              <a:t>• </a:t>
            </a:r>
            <a:r>
              <a:t>其他的照片是只在额头的污点上，单独使用</a:t>
            </a:r>
            <a:r>
              <a:t>Intensive Redox Serum 2</a:t>
            </a:r>
            <a:r>
              <a:t>周多的时间的效果。</a:t>
            </a:r>
          </a:p>
          <a:p>
            <a:pPr/>
            <a:r>
              <a:t>• </a:t>
            </a:r>
            <a:r>
              <a:t>（需要特别说明的是，</a:t>
            </a:r>
            <a:r>
              <a:t>Advanced</a:t>
            </a:r>
            <a:r>
              <a:t>系列在这个简报出来前不久才正式亮相，因此虽然有临床研究报告，不过使用前</a:t>
            </a:r>
            <a:r>
              <a:t>/</a:t>
            </a:r>
            <a:r>
              <a:t>后的照片才刚开始陆续出现。）</a:t>
            </a:r>
          </a:p>
          <a:p>
            <a:pPr/>
            <a:r>
              <a:t>• 100</a:t>
            </a:r>
            <a:r>
              <a:t>％的临床试验参与者，都有明显的细纹和皱纹减少。他们不知道他们使用的是什么产品，但</a:t>
            </a:r>
            <a:r>
              <a:t>90</a:t>
            </a:r>
            <a:r>
              <a:t>％的人表示他们希望购买这产品！</a:t>
            </a:r>
          </a:p>
          <a:p>
            <a:pPr/>
            <a:r>
              <a:t>• </a:t>
            </a:r>
            <a:r>
              <a:t>这些是高冲击、尖端和安全的产品，无神经毒素、无刺激成分、“无动物伤害”。成分都经过我们精挑细选，充分考虑安全性和疗效。我们的产品是科学和自然的最完美结合！</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7" name="Shape 657"/>
          <p:cNvSpPr/>
          <p:nvPr>
            <p:ph type="sldImg"/>
          </p:nvPr>
        </p:nvSpPr>
        <p:spPr>
          <a:prstGeom prst="rect">
            <a:avLst/>
          </a:prstGeom>
        </p:spPr>
        <p:txBody>
          <a:bodyPr/>
          <a:lstStyle/>
          <a:p>
            <a:pPr/>
          </a:p>
        </p:txBody>
      </p:sp>
      <p:sp>
        <p:nvSpPr>
          <p:cNvPr id="658" name="Shape 658"/>
          <p:cNvSpPr/>
          <p:nvPr>
            <p:ph type="body" sz="quarter" idx="1"/>
          </p:nvPr>
        </p:nvSpPr>
        <p:spPr>
          <a:prstGeom prst="rect">
            <a:avLst/>
          </a:prstGeom>
        </p:spPr>
        <p:txBody>
          <a:bodyPr/>
          <a:lstStyle/>
          <a:p>
            <a:pPr>
              <a:defRPr sz="2800"/>
            </a:pPr>
            <a:r>
              <a:t>• </a:t>
            </a:r>
            <a:r>
              <a:t>我们已经看到氧化还原作用的信号分子对身体，从外到内的结果。现在让我们来看看，我们如何能够从内到外来提升细胞的健康。</a:t>
            </a:r>
          </a:p>
          <a:p>
            <a:pPr>
              <a:defRPr sz="2800"/>
            </a:pPr>
            <a:r>
              <a:t>• ASEA</a:t>
            </a:r>
            <a:r>
              <a:t>氧化还原补充液，是公司的旗舰级补充液。经过我们认证，保证成分和对皮肤如此有效的分子成分是一样的。</a:t>
            </a:r>
          </a:p>
          <a:p>
            <a:pPr>
              <a:defRPr sz="2800"/>
            </a:pPr>
            <a:r>
              <a:t>• </a:t>
            </a:r>
            <a:r>
              <a:t>当我们喝下这些分子时，我们身体的细胞会立即识别出他们也是身体的一部份。因此他们可以马上进行他们的工作：做细胞间的讯息传导、支持组织、器官和身体系统。身体的修复和再生也就变得更有可能。</a:t>
            </a:r>
          </a:p>
          <a:p>
            <a:pPr>
              <a:defRPr sz="2800"/>
            </a:pPr>
            <a:r>
              <a:t>• </a:t>
            </a:r>
            <a:r>
              <a:t>大多数人每天只要喝</a:t>
            </a:r>
            <a:r>
              <a:t>4</a:t>
            </a:r>
            <a:r>
              <a:t>盎司</a:t>
            </a:r>
            <a:r>
              <a:t>ASEA</a:t>
            </a:r>
            <a:r>
              <a:t>氧化还原补充液，就能感受到对它健康的好处。氧化还原分子对眼睛和其他脆弱的组织，以及植物和动物，都很安全！当身体过热或有外伤也可以使用氧化还原分子。</a:t>
            </a:r>
          </a:p>
          <a:p>
            <a:pPr>
              <a:defRPr sz="2800"/>
            </a:pPr>
            <a:r>
              <a:t>• </a:t>
            </a:r>
            <a:r>
              <a:t>这些分子不会让身体产生过敏，也没有任何副作用。公司花了上百万对人体安全性做研究，确认他们是</a:t>
            </a:r>
            <a:r>
              <a:t>100</a:t>
            </a:r>
            <a:r>
              <a:t>％安全、无毒。他们不像药物，所以没有过量使用的风险。任何药物、治疗或身体状况，都可以搭配使用</a:t>
            </a:r>
            <a:r>
              <a:t>ASEA</a:t>
            </a:r>
            <a:r>
              <a:t>。能够在安全性上达到这样的成果，真的是很令人难以置信的事！</a:t>
            </a:r>
          </a:p>
          <a:p>
            <a:pPr>
              <a:defRPr sz="2800"/>
            </a:pPr>
            <a:r>
              <a:t>• </a:t>
            </a:r>
            <a:r>
              <a:t>你可能有注意到它的许多好处，如：增强体力和加强免疫系统。疼痛、情绪问题、疲劳、睡眠不好，可能是衰弱的问题。当身体更有自愈能力时，上述的问题都能得到改善。</a:t>
            </a:r>
          </a:p>
          <a:p>
            <a:pPr>
              <a:defRPr sz="2800"/>
            </a:pPr>
            <a:r>
              <a:t>• </a:t>
            </a:r>
            <a:r>
              <a:t>你会发现身体原本的机制开始运作，开始去处理出问题的地方。当然程度会因人而异。由于细胞间的通信信号被放大，因此如果有受损和毒素驻留，细胞变得更能意识到，更能察觉身体哪里失衡。</a:t>
            </a:r>
          </a:p>
          <a:p>
            <a:pPr>
              <a:defRPr sz="2800"/>
            </a:pPr>
            <a:r>
              <a:t>• </a:t>
            </a:r>
            <a:r>
              <a:t>（选择性：如果你有</a:t>
            </a:r>
            <a:r>
              <a:t>ASEA</a:t>
            </a:r>
            <a:r>
              <a:t>，可以用</a:t>
            </a:r>
            <a:r>
              <a:t>2</a:t>
            </a:r>
            <a:r>
              <a:t>盎司杯来提供听众试饮）</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7" name="Shape 667"/>
          <p:cNvSpPr/>
          <p:nvPr>
            <p:ph type="sldImg"/>
          </p:nvPr>
        </p:nvSpPr>
        <p:spPr>
          <a:prstGeom prst="rect">
            <a:avLst/>
          </a:prstGeom>
        </p:spPr>
        <p:txBody>
          <a:bodyPr/>
          <a:lstStyle/>
          <a:p>
            <a:pPr/>
          </a:p>
        </p:txBody>
      </p:sp>
      <p:sp>
        <p:nvSpPr>
          <p:cNvPr id="668" name="Shape 668"/>
          <p:cNvSpPr/>
          <p:nvPr>
            <p:ph type="body" sz="quarter" idx="1"/>
          </p:nvPr>
        </p:nvSpPr>
        <p:spPr>
          <a:prstGeom prst="rect">
            <a:avLst/>
          </a:prstGeom>
        </p:spPr>
        <p:txBody>
          <a:bodyPr/>
          <a:lstStyle/>
          <a:p>
            <a:pPr/>
            <a:r>
              <a:t>• </a:t>
            </a:r>
            <a:r>
              <a:t>让我们来看看</a:t>
            </a:r>
            <a:r>
              <a:t>ASEA</a:t>
            </a:r>
            <a:r>
              <a:t>背后的一些重要的科学依據：</a:t>
            </a:r>
          </a:p>
          <a:p>
            <a:pPr/>
            <a:r>
              <a:t>• </a:t>
            </a:r>
            <a:r>
              <a:t>在阿巴拉契亚州立大学的北卡罗莱纳州研究园人类表现实验室，为</a:t>
            </a:r>
            <a:r>
              <a:t>ASEA</a:t>
            </a:r>
            <a:r>
              <a:t>进行双盲研究。</a:t>
            </a:r>
          </a:p>
          <a:p>
            <a:pPr/>
            <a:r>
              <a:t>• </a:t>
            </a:r>
            <a:r>
              <a:t>在每天服用的状况下，</a:t>
            </a:r>
            <a:r>
              <a:t>ASEA</a:t>
            </a:r>
            <a:r>
              <a:t>能显着减少和氧化应激有关的危险因素。这些因素也造成心脏疾病、低密度脂蛋白胆固醇水平，以及损坏</a:t>
            </a:r>
            <a:r>
              <a:t>DNA</a:t>
            </a:r>
            <a:r>
              <a:t>，的重要原因。</a:t>
            </a:r>
          </a:p>
          <a:p>
            <a:pPr/>
            <a:r>
              <a:t>• </a:t>
            </a:r>
            <a:r>
              <a:t>氧化应激会导致发炎，而发炎正是大多数慢性疾病的根本原因。</a:t>
            </a:r>
          </a:p>
          <a:p>
            <a:pPr/>
            <a:r>
              <a:t>• </a:t>
            </a:r>
            <a:r>
              <a:t>有什么比替你和你的亲人减少疾病的危险因素更重要？</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4" name="Shape 674"/>
          <p:cNvSpPr/>
          <p:nvPr>
            <p:ph type="sldImg"/>
          </p:nvPr>
        </p:nvSpPr>
        <p:spPr>
          <a:prstGeom prst="rect">
            <a:avLst/>
          </a:prstGeom>
        </p:spPr>
        <p:txBody>
          <a:bodyPr/>
          <a:lstStyle/>
          <a:p>
            <a:pPr/>
          </a:p>
        </p:txBody>
      </p:sp>
      <p:sp>
        <p:nvSpPr>
          <p:cNvPr id="675" name="Shape 675"/>
          <p:cNvSpPr/>
          <p:nvPr>
            <p:ph type="body" sz="quarter" idx="1"/>
          </p:nvPr>
        </p:nvSpPr>
        <p:spPr>
          <a:prstGeom prst="rect">
            <a:avLst/>
          </a:prstGeom>
        </p:spPr>
        <p:txBody>
          <a:bodyPr/>
          <a:lstStyle/>
          <a:p>
            <a:pPr/>
            <a:r>
              <a:t>• </a:t>
            </a:r>
            <a:r>
              <a:t>这实验室也对运动员进行了双盲研究。研究显示，自行车选手有了更强的耐力、有多余的肌糖原、恢复速度变快、燃烧更多脂肪。</a:t>
            </a:r>
          </a:p>
          <a:p>
            <a:pPr/>
            <a:r>
              <a:t>当他们测试老鼠时，饮用</a:t>
            </a:r>
            <a:r>
              <a:t>ASEA</a:t>
            </a:r>
            <a:r>
              <a:t>的老鼠，比一般的老鼠多跑了</a:t>
            </a:r>
            <a:r>
              <a:t>29</a:t>
            </a:r>
            <a:r>
              <a:t>％的距离！</a:t>
            </a:r>
          </a:p>
          <a:p>
            <a:pPr/>
            <a:r>
              <a:t>• </a:t>
            </a:r>
            <a:r>
              <a:t>即使我们不是运动员，能有更好的肌耐力、更强的恢复力，对我们的日常生活也会很有帮助。</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9" name="Shape 679"/>
          <p:cNvSpPr/>
          <p:nvPr>
            <p:ph type="sldImg"/>
          </p:nvPr>
        </p:nvSpPr>
        <p:spPr>
          <a:prstGeom prst="rect">
            <a:avLst/>
          </a:prstGeom>
        </p:spPr>
        <p:txBody>
          <a:bodyPr/>
          <a:lstStyle/>
          <a:p>
            <a:pPr/>
          </a:p>
        </p:txBody>
      </p:sp>
      <p:sp>
        <p:nvSpPr>
          <p:cNvPr id="680" name="Shape 680"/>
          <p:cNvSpPr/>
          <p:nvPr>
            <p:ph type="body" sz="quarter" idx="1"/>
          </p:nvPr>
        </p:nvSpPr>
        <p:spPr>
          <a:prstGeom prst="rect">
            <a:avLst/>
          </a:prstGeom>
        </p:spPr>
        <p:txBody>
          <a:bodyPr/>
          <a:lstStyle/>
          <a:p>
            <a:pPr/>
            <a:r>
              <a:t>• </a:t>
            </a:r>
            <a:r>
              <a:t>数以千计的人写信告诉我们，他们得到很棒的使用成效。</a:t>
            </a:r>
          </a:p>
          <a:p>
            <a:pPr/>
            <a:r>
              <a:t>	• </a:t>
            </a:r>
            <a:r>
              <a:t>有些人在很短的时间内，就看到明显改变。</a:t>
            </a:r>
          </a:p>
          <a:p>
            <a:pPr/>
            <a:r>
              <a:t>	• </a:t>
            </a:r>
            <a:r>
              <a:t>对于其他人，可能需要几个月的时间。</a:t>
            </a:r>
          </a:p>
          <a:p>
            <a:pPr/>
            <a:r>
              <a:t>	• </a:t>
            </a:r>
            <a:r>
              <a:t>研究证明，任何人都可以借着使用</a:t>
            </a:r>
            <a:r>
              <a:t>ASEA</a:t>
            </a:r>
            <a:r>
              <a:t>而得到身体的改善，不管他们有没有发觉。</a:t>
            </a:r>
          </a:p>
          <a:p>
            <a:pPr/>
            <a:r>
              <a:t>• </a:t>
            </a:r>
            <a:r>
              <a:t>（如果是一个群组，问问看有没有人想用一分钟，和大家分享自己的使用经验。如果只有你能分享，那就用一分钟和大家你的经验。你也可以从每日电话会议上听别人的分享，或播放下一张幻灯片的视频分享。）</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5" name="Shape 685"/>
          <p:cNvSpPr/>
          <p:nvPr>
            <p:ph type="sldImg"/>
          </p:nvPr>
        </p:nvSpPr>
        <p:spPr>
          <a:prstGeom prst="rect">
            <a:avLst/>
          </a:prstGeom>
        </p:spPr>
        <p:txBody>
          <a:bodyPr/>
          <a:lstStyle/>
          <a:p>
            <a:pPr/>
          </a:p>
        </p:txBody>
      </p:sp>
      <p:sp>
        <p:nvSpPr>
          <p:cNvPr id="686" name="Shape 686"/>
          <p:cNvSpPr/>
          <p:nvPr>
            <p:ph type="body" sz="quarter" idx="1"/>
          </p:nvPr>
        </p:nvSpPr>
        <p:spPr>
          <a:prstGeom prst="rect">
            <a:avLst/>
          </a:prstGeom>
        </p:spPr>
        <p:txBody>
          <a:bodyPr/>
          <a:lstStyle/>
          <a:p>
            <a:pPr marL="298938" indent="-298938">
              <a:buSzPct val="100000"/>
              <a:buChar char="•"/>
            </a:pPr>
            <a:r>
              <a:t>• ASEA</a:t>
            </a:r>
            <a:r>
              <a:t>不作任何预防、治疗或治愈任何疾病或健康问题的医疗声明。在美国，只有药用类产品才会做那样的声明。</a:t>
            </a:r>
            <a:r>
              <a:t>ASEA</a:t>
            </a:r>
            <a:r>
              <a:t>是膳食补充类产品。我们的产品是分子补充物，支持人体自身的自愈与生俱来的能力。</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3" name="Shape 693"/>
          <p:cNvSpPr/>
          <p:nvPr>
            <p:ph type="sldImg"/>
          </p:nvPr>
        </p:nvSpPr>
        <p:spPr>
          <a:prstGeom prst="rect">
            <a:avLst/>
          </a:prstGeom>
        </p:spPr>
        <p:txBody>
          <a:bodyPr/>
          <a:lstStyle/>
          <a:p>
            <a:pPr/>
          </a:p>
        </p:txBody>
      </p:sp>
      <p:sp>
        <p:nvSpPr>
          <p:cNvPr id="694" name="Shape 694"/>
          <p:cNvSpPr/>
          <p:nvPr>
            <p:ph type="body" sz="quarter" idx="1"/>
          </p:nvPr>
        </p:nvSpPr>
        <p:spPr>
          <a:prstGeom prst="rect">
            <a:avLst/>
          </a:prstGeom>
        </p:spPr>
        <p:txBody>
          <a:bodyPr/>
          <a:lstStyle/>
          <a:p>
            <a:pPr/>
            <a:r>
              <a:t> 虽然网络上有很多关于</a:t>
            </a:r>
            <a:r>
              <a:t>ASEA</a:t>
            </a:r>
            <a:r>
              <a:t>和氧化还原技术的正面信息，但请记住，谷歌是一个搜索引擎，不是研究引擎！当你“谷歌”</a:t>
            </a:r>
            <a:r>
              <a:t>ASEA</a:t>
            </a:r>
            <a:r>
              <a:t>时，你也可能看到说</a:t>
            </a:r>
            <a:r>
              <a:t>ASEA</a:t>
            </a:r>
            <a:r>
              <a:t>只是昂贵的盐水的网站。</a:t>
            </a:r>
          </a:p>
          <a:p>
            <a:pPr/>
            <a:r>
              <a:t>• </a:t>
            </a:r>
            <a:r>
              <a:t>这篇文章是</a:t>
            </a:r>
            <a:r>
              <a:t>2012</a:t>
            </a:r>
            <a:r>
              <a:t>年时写的，该文章的作者并不知道那时，和从</a:t>
            </a:r>
            <a:r>
              <a:t>2012</a:t>
            </a:r>
            <a:r>
              <a:t>年起到现在，</a:t>
            </a:r>
            <a:r>
              <a:t>ASEA</a:t>
            </a:r>
            <a:r>
              <a:t>所做的所有测试和新的临床研究。他没提供现场测试结果、实验室检测结果、临床试验结果，也没有任何形式的证据。他们的立场主要基于一个</a:t>
            </a:r>
            <a:r>
              <a:t>27</a:t>
            </a:r>
            <a:r>
              <a:t>年前退休的非执业医师的说词</a:t>
            </a:r>
            <a:r>
              <a:t>...</a:t>
            </a:r>
          </a:p>
          <a:p>
            <a:pPr/>
            <a:r>
              <a:t>• </a:t>
            </a:r>
            <a:r>
              <a:t>你会相信一个</a:t>
            </a:r>
            <a:r>
              <a:t>4</a:t>
            </a:r>
            <a:r>
              <a:t>年没有更新，没有提出准确信息的网站吗？</a:t>
            </a:r>
          </a:p>
          <a:p>
            <a:pPr/>
            <a:r>
              <a:t>• </a:t>
            </a:r>
            <a:r>
              <a:t>或是一个</a:t>
            </a:r>
            <a:r>
              <a:t>27</a:t>
            </a:r>
            <a:r>
              <a:t>年没临床经验的医生？</a:t>
            </a:r>
          </a:p>
          <a:p>
            <a:pPr/>
            <a:r>
              <a:t>• </a:t>
            </a:r>
            <a:r>
              <a:t>你来决定。</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0" name="Shape 720"/>
          <p:cNvSpPr/>
          <p:nvPr>
            <p:ph type="sldImg"/>
          </p:nvPr>
        </p:nvSpPr>
        <p:spPr>
          <a:prstGeom prst="rect">
            <a:avLst/>
          </a:prstGeom>
        </p:spPr>
        <p:txBody>
          <a:bodyPr/>
          <a:lstStyle/>
          <a:p>
            <a:pPr/>
          </a:p>
        </p:txBody>
      </p:sp>
      <p:sp>
        <p:nvSpPr>
          <p:cNvPr id="721" name="Shape 721"/>
          <p:cNvSpPr/>
          <p:nvPr>
            <p:ph type="body" sz="quarter" idx="1"/>
          </p:nvPr>
        </p:nvSpPr>
        <p:spPr>
          <a:prstGeom prst="rect">
            <a:avLst/>
          </a:prstGeom>
        </p:spPr>
        <p:txBody>
          <a:bodyPr/>
          <a:lstStyle>
            <a:lvl1pPr defTabSz="647700">
              <a:spcBef>
                <a:spcPts val="0"/>
              </a:spcBef>
              <a:defRPr sz="1600">
                <a:latin typeface="+mj-lt"/>
                <a:ea typeface="+mj-ea"/>
                <a:cs typeface="+mj-cs"/>
                <a:sym typeface="Helvetica"/>
              </a:defRPr>
            </a:lvl1pPr>
          </a:lstStyle>
          <a:p>
            <a:pPr/>
            <a:r>
              <a:t>ASEA manufactures the product. Their goal is to get it to customers.  Instead of spending m1y on traditional forms of advertising, ASEA depends on  us to share with others. Word of mouth is still the most powerful form of advertising. who heard about ASEA from some1 you have a relationship with?  a relative, a friend, a co-worker? (almost every1 raises their hand)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5" name="Shape 765"/>
          <p:cNvSpPr/>
          <p:nvPr>
            <p:ph type="sldImg"/>
          </p:nvPr>
        </p:nvSpPr>
        <p:spPr>
          <a:prstGeom prst="rect">
            <a:avLst/>
          </a:prstGeom>
        </p:spPr>
        <p:txBody>
          <a:bodyPr/>
          <a:lstStyle/>
          <a:p>
            <a:pPr/>
          </a:p>
        </p:txBody>
      </p:sp>
      <p:sp>
        <p:nvSpPr>
          <p:cNvPr id="766" name="Shape 766"/>
          <p:cNvSpPr/>
          <p:nvPr>
            <p:ph type="body" sz="quarter" idx="1"/>
          </p:nvPr>
        </p:nvSpPr>
        <p:spPr>
          <a:prstGeom prst="rect">
            <a:avLst/>
          </a:prstGeom>
        </p:spPr>
        <p:txBody>
          <a:bodyPr/>
          <a:lstStyle/>
          <a:p>
            <a:pPr/>
            <a:r>
              <a:t>越来越多人随着对于</a:t>
            </a:r>
            <a:r>
              <a:t>ASEA</a:t>
            </a:r>
            <a:r>
              <a:t>在技术突破上的认识，而意识到</a:t>
            </a:r>
            <a:r>
              <a:t>ASEA</a:t>
            </a:r>
            <a:r>
              <a:t>真的是有造福人群的潜力。</a:t>
            </a:r>
          </a:p>
          <a:p>
            <a:pPr/>
            <a:r>
              <a:t>	• </a:t>
            </a:r>
            <a:r>
              <a:t>公司迅速上升到全球直销公司的前</a:t>
            </a:r>
            <a:r>
              <a:t>100</a:t>
            </a:r>
            <a:r>
              <a:t>大。全世界有数以千计的直销公司。对于一个如此年轻，产品数如此少的公司，这真的是很了不起的成绩。</a:t>
            </a:r>
          </a:p>
          <a:p>
            <a:pPr/>
            <a:r>
              <a:t>• </a:t>
            </a:r>
            <a:r>
              <a:t>因为是透过网络的渠道来分享</a:t>
            </a:r>
            <a:r>
              <a:t>ASEA</a:t>
            </a:r>
            <a:r>
              <a:t>，得以让像我一样的普通人，或任何跟我们有共同愿景的人，能因此获利。而不像广告公司或制药公司。</a:t>
            </a:r>
          </a:p>
          <a:p>
            <a:pPr/>
            <a:r>
              <a:t>• ASEA</a:t>
            </a:r>
            <a:r>
              <a:t>因为不是一种药物，所以可以让更多的人、更广泛的健康问题都能使用。</a:t>
            </a:r>
          </a:p>
          <a:p>
            <a:pPr/>
            <a:r>
              <a:t>• </a:t>
            </a:r>
            <a:r>
              <a:t>我们的产品需要说明。网络营销奖励那些运用自己的时间、公信力和影响力，和别人分享公司的故事的人。</a:t>
            </a:r>
          </a:p>
          <a:p>
            <a:pPr/>
            <a:r>
              <a:t>• ASEA</a:t>
            </a:r>
            <a:r>
              <a:t>每周回馈全球业绩的</a:t>
            </a:r>
            <a:r>
              <a:t>50</a:t>
            </a:r>
            <a:r>
              <a:t>％，当作是给大家的感谢支票。</a:t>
            </a:r>
          </a:p>
          <a:p>
            <a:pPr/>
            <a:r>
              <a:t>• </a:t>
            </a:r>
            <a:r>
              <a:t>后续收益是不管你之后有没有继续做，都会自动产生的收益。例如，你存在银行的钱产生的利息，不是其他人碰得到的。但当我们的网络营销人员，发现他们的团队和客户不断成长时，他们就会收到后续收益。</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r>
              <a:t>• ASEA</a:t>
            </a:r>
            <a:r>
              <a:t>的使命是改善人们的生活，并成为这个世界上的正面力量。</a:t>
            </a:r>
          </a:p>
          <a:p>
            <a:pPr/>
            <a:r>
              <a:t>• ASEA</a:t>
            </a:r>
            <a:r>
              <a:t>在</a:t>
            </a:r>
            <a:r>
              <a:t>2010</a:t>
            </a:r>
            <a:r>
              <a:t>年成立，只靠着一样产品，</a:t>
            </a:r>
            <a:r>
              <a:t>2016</a:t>
            </a:r>
            <a:r>
              <a:t>年时，我们已经扩大到遍布</a:t>
            </a:r>
            <a:r>
              <a:t>25</a:t>
            </a:r>
            <a:r>
              <a:t>个国家，总销售额为</a:t>
            </a:r>
            <a:r>
              <a:t>3.2</a:t>
            </a:r>
            <a:r>
              <a:t>亿美元。</a:t>
            </a:r>
          </a:p>
          <a:p>
            <a:pPr/>
            <a:r>
              <a:t>• </a:t>
            </a:r>
            <a:r>
              <a:t>因为我们全靠口耳相传销售，能有这样的成绩真的是产品功效优异又独特的证明，你说是吧？</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0" name="Shape 770"/>
          <p:cNvSpPr/>
          <p:nvPr>
            <p:ph type="sldImg"/>
          </p:nvPr>
        </p:nvSpPr>
        <p:spPr>
          <a:prstGeom prst="rect">
            <a:avLst/>
          </a:prstGeom>
        </p:spPr>
        <p:txBody>
          <a:bodyPr/>
          <a:lstStyle/>
          <a:p>
            <a:pPr/>
          </a:p>
        </p:txBody>
      </p:sp>
      <p:sp>
        <p:nvSpPr>
          <p:cNvPr id="771" name="Shape 771"/>
          <p:cNvSpPr/>
          <p:nvPr>
            <p:ph type="body" sz="quarter" idx="1"/>
          </p:nvPr>
        </p:nvSpPr>
        <p:spPr>
          <a:prstGeom prst="rect">
            <a:avLst/>
          </a:prstGeom>
        </p:spPr>
        <p:txBody>
          <a:bodyPr/>
          <a:lstStyle/>
          <a:p>
            <a:pPr/>
            <a:r>
              <a:t>Earn “Thank You” checks</a:t>
            </a:r>
          </a:p>
          <a:p>
            <a:pPr/>
            <a:r>
              <a:t>by changing lives around </a:t>
            </a:r>
          </a:p>
          <a:p>
            <a:pPr/>
            <a:r>
              <a:t>the globe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5" name="Shape 775"/>
          <p:cNvSpPr/>
          <p:nvPr>
            <p:ph type="sldImg"/>
          </p:nvPr>
        </p:nvSpPr>
        <p:spPr>
          <a:prstGeom prst="rect">
            <a:avLst/>
          </a:prstGeom>
        </p:spPr>
        <p:txBody>
          <a:bodyPr/>
          <a:lstStyle/>
          <a:p>
            <a:pPr/>
          </a:p>
        </p:txBody>
      </p:sp>
      <p:sp>
        <p:nvSpPr>
          <p:cNvPr id="776" name="Shape 776"/>
          <p:cNvSpPr/>
          <p:nvPr>
            <p:ph type="body" sz="quarter" idx="1"/>
          </p:nvPr>
        </p:nvSpPr>
        <p:spPr>
          <a:prstGeom prst="rect">
            <a:avLst/>
          </a:prstGeom>
        </p:spPr>
        <p:txBody>
          <a:bodyPr/>
          <a:lstStyle/>
          <a:p>
            <a:pPr/>
            <a:r>
              <a:t>• </a:t>
            </a:r>
            <a:r>
              <a:t>不论是用空闲时间、兼职或全职，网络营销事业都能让大家可以享受不用承担一般传统事业的风险和花费的好处。</a:t>
            </a:r>
          </a:p>
          <a:p>
            <a:pPr/>
            <a:r>
              <a:t>• </a:t>
            </a:r>
            <a:r>
              <a:t>有些人误以为网络营销是零售，因为那是他们熟悉的。但，尽管它确实包括客户销售，它还是基于一个最古老，却最有效的广告形式：口碑，所建立的分销网络。</a:t>
            </a:r>
          </a:p>
          <a:p>
            <a:pPr/>
            <a:r>
              <a:t>• </a:t>
            </a:r>
            <a:r>
              <a:t>这已被证明是近一个世纪以来一个非常成功的商业模式。</a:t>
            </a:r>
          </a:p>
          <a:p>
            <a:pPr/>
            <a:r>
              <a:t>• </a:t>
            </a:r>
            <a:r>
              <a:t>我们一起加入，相互支持，利用像这样很容易复制的简报。我们用电话和互联网参加免费的教育训练，来学习并与公司一起成长。我们保持简单。</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0" name="Shape 800"/>
          <p:cNvSpPr/>
          <p:nvPr>
            <p:ph type="sldImg"/>
          </p:nvPr>
        </p:nvSpPr>
        <p:spPr>
          <a:prstGeom prst="rect">
            <a:avLst/>
          </a:prstGeom>
        </p:spPr>
        <p:txBody>
          <a:bodyPr/>
          <a:lstStyle/>
          <a:p>
            <a:pPr/>
          </a:p>
        </p:txBody>
      </p:sp>
      <p:sp>
        <p:nvSpPr>
          <p:cNvPr id="801" name="Shape 801"/>
          <p:cNvSpPr/>
          <p:nvPr>
            <p:ph type="body" sz="quarter" idx="1"/>
          </p:nvPr>
        </p:nvSpPr>
        <p:spPr>
          <a:prstGeom prst="rect">
            <a:avLst/>
          </a:prstGeom>
        </p:spPr>
        <p:txBody>
          <a:bodyPr/>
          <a:lstStyle/>
          <a:p>
            <a:pPr/>
            <a:r>
              <a:t>• </a:t>
            </a:r>
            <a:r>
              <a:t>因为我们的主要业务是共享，不是卖，所以我们可以做自己。</a:t>
            </a:r>
          </a:p>
          <a:p>
            <a:pPr/>
            <a:r>
              <a:t>• </a:t>
            </a:r>
            <a:r>
              <a:t>无论我们想挣一点还是很多，我们可以用适合自己的步伐从事此项业务，把它融入我们的生活。我们把每個人的獨特天賦和個性，帶進我們的事業。</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6" name="Shape 806"/>
          <p:cNvSpPr/>
          <p:nvPr>
            <p:ph type="sldImg"/>
          </p:nvPr>
        </p:nvSpPr>
        <p:spPr>
          <a:prstGeom prst="rect">
            <a:avLst/>
          </a:prstGeom>
        </p:spPr>
        <p:txBody>
          <a:bodyPr/>
          <a:lstStyle/>
          <a:p>
            <a:pPr/>
          </a:p>
        </p:txBody>
      </p:sp>
      <p:sp>
        <p:nvSpPr>
          <p:cNvPr id="807" name="Shape 807"/>
          <p:cNvSpPr/>
          <p:nvPr>
            <p:ph type="body" sz="quarter" idx="1"/>
          </p:nvPr>
        </p:nvSpPr>
        <p:spPr>
          <a:prstGeom prst="rect">
            <a:avLst/>
          </a:prstGeom>
        </p:spPr>
        <p:txBody>
          <a:bodyPr/>
          <a:lstStyle/>
          <a:p>
            <a:pPr/>
            <a:r>
              <a:t>人们对</a:t>
            </a:r>
            <a:r>
              <a:t>ASEA</a:t>
            </a:r>
            <a:r>
              <a:t>感到兴趣，通常是因为这六个原因里面的一个或一个以上：</a:t>
            </a:r>
          </a:p>
          <a:p>
            <a:pPr/>
            <a:r>
              <a:t>• </a:t>
            </a:r>
            <a:r>
              <a:t>他们有健康问题，想要让自己变好，或他们想投资未来健康。</a:t>
            </a:r>
          </a:p>
          <a:p>
            <a:pPr/>
            <a:r>
              <a:t>• </a:t>
            </a:r>
            <a:r>
              <a:t>他们认识的人或爱的人有健康问题。</a:t>
            </a:r>
          </a:p>
          <a:p>
            <a:pPr/>
            <a:r>
              <a:t>• </a:t>
            </a:r>
            <a:r>
              <a:t>他们是运动员，或单纯希望能有更好的体力，不易疲劳。</a:t>
            </a:r>
          </a:p>
          <a:p>
            <a:pPr/>
            <a:r>
              <a:t>• </a:t>
            </a:r>
            <a:r>
              <a:t>他们想要看起来更好，或被皮肤抗老的好处所吸引。</a:t>
            </a:r>
          </a:p>
          <a:p>
            <a:pPr/>
            <a:r>
              <a:t>• </a:t>
            </a:r>
            <a:r>
              <a:t>他们有财务压力，需要额外收入，对能在家工作的机会有兴趣。</a:t>
            </a:r>
          </a:p>
          <a:p>
            <a:pPr/>
            <a:r>
              <a:t>• </a:t>
            </a:r>
            <a:r>
              <a:t>他们想改变世界，对于有共同愿景、远见和想法的人有共鸣。</a:t>
            </a:r>
            <a: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2" name="Shape 912"/>
          <p:cNvSpPr/>
          <p:nvPr>
            <p:ph type="sldImg"/>
          </p:nvPr>
        </p:nvSpPr>
        <p:spPr>
          <a:prstGeom prst="rect">
            <a:avLst/>
          </a:prstGeom>
        </p:spPr>
        <p:txBody>
          <a:bodyPr/>
          <a:lstStyle/>
          <a:p>
            <a:pPr/>
          </a:p>
        </p:txBody>
      </p:sp>
      <p:sp>
        <p:nvSpPr>
          <p:cNvPr id="913" name="Shape 913"/>
          <p:cNvSpPr/>
          <p:nvPr>
            <p:ph type="body" sz="quarter" idx="1"/>
          </p:nvPr>
        </p:nvSpPr>
        <p:spPr>
          <a:prstGeom prst="rect">
            <a:avLst/>
          </a:prstGeom>
        </p:spPr>
        <p:txBody>
          <a:bodyPr/>
          <a:lstStyle/>
          <a:p>
            <a:pPr/>
            <a:r>
              <a:t>The way to maximize  your earnings with ASEA is to build a big team of people who are using and sharing ASEA. Most people earn income from a 40 hour week. With ASEA , you can earn income equivalent to a 40 hour, and beyond,  by building a team.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7" name="Shape 917"/>
          <p:cNvSpPr/>
          <p:nvPr>
            <p:ph type="sldImg"/>
          </p:nvPr>
        </p:nvSpPr>
        <p:spPr>
          <a:prstGeom prst="rect">
            <a:avLst/>
          </a:prstGeom>
        </p:spPr>
        <p:txBody>
          <a:bodyPr/>
          <a:lstStyle/>
          <a:p>
            <a:pPr/>
          </a:p>
        </p:txBody>
      </p:sp>
      <p:sp>
        <p:nvSpPr>
          <p:cNvPr id="918" name="Shape 918"/>
          <p:cNvSpPr/>
          <p:nvPr>
            <p:ph type="body" sz="quarter" idx="1"/>
          </p:nvPr>
        </p:nvSpPr>
        <p:spPr>
          <a:prstGeom prst="rect">
            <a:avLst/>
          </a:prstGeom>
        </p:spPr>
        <p:txBody>
          <a:bodyPr/>
          <a:lstStyle/>
          <a:p>
            <a:pPr/>
            <a:r>
              <a:t>“There is nothing better than making a living while making a difference.”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2" name="Shape 922"/>
          <p:cNvSpPr/>
          <p:nvPr>
            <p:ph type="sldImg"/>
          </p:nvPr>
        </p:nvSpPr>
        <p:spPr>
          <a:prstGeom prst="rect">
            <a:avLst/>
          </a:prstGeom>
        </p:spPr>
        <p:txBody>
          <a:bodyPr/>
          <a:lstStyle/>
          <a:p>
            <a:pPr/>
          </a:p>
        </p:txBody>
      </p:sp>
      <p:sp>
        <p:nvSpPr>
          <p:cNvPr id="923" name="Shape 923"/>
          <p:cNvSpPr/>
          <p:nvPr>
            <p:ph type="body" sz="quarter" idx="1"/>
          </p:nvPr>
        </p:nvSpPr>
        <p:spPr>
          <a:prstGeom prst="rect">
            <a:avLst/>
          </a:prstGeom>
        </p:spPr>
        <p:txBody>
          <a:bodyPr/>
          <a:lstStyle/>
          <a:p>
            <a:pPr/>
            <a:r>
              <a:t>HOW DO YOU CHOOSE A COMPANY TO PARTNER WITH?</a:t>
            </a:r>
          </a:p>
          <a:p>
            <a:pPr/>
            <a:r>
              <a:t>There are more than 3,000 network marketing companies worldwide.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8" name="Shape 928"/>
          <p:cNvSpPr/>
          <p:nvPr>
            <p:ph type="sldImg"/>
          </p:nvPr>
        </p:nvSpPr>
        <p:spPr>
          <a:prstGeom prst="rect">
            <a:avLst/>
          </a:prstGeom>
        </p:spPr>
        <p:txBody>
          <a:bodyPr/>
          <a:lstStyle/>
          <a:p>
            <a:pPr/>
          </a:p>
        </p:txBody>
      </p:sp>
      <p:sp>
        <p:nvSpPr>
          <p:cNvPr id="929" name="Shape 929"/>
          <p:cNvSpPr/>
          <p:nvPr>
            <p:ph type="body" sz="quarter" idx="1"/>
          </p:nvPr>
        </p:nvSpPr>
        <p:spPr>
          <a:prstGeom prst="rect">
            <a:avLst/>
          </a:prstGeom>
        </p:spPr>
        <p:txBody>
          <a:bodyPr/>
          <a:lstStyle/>
          <a:p>
            <a:pPr>
              <a:lnSpc>
                <a:spcPct val="117999"/>
              </a:lnSpc>
              <a:spcBef>
                <a:spcPts val="0"/>
              </a:spcBef>
              <a:defRPr sz="2200"/>
            </a:pPr>
            <a:r>
              <a:t>Trish was especially impressed with ASEA’s  Redox Signalling Technology: </a:t>
            </a:r>
          </a:p>
          <a:p>
            <a:pPr marL="388055" indent="-388055">
              <a:lnSpc>
                <a:spcPct val="117999"/>
              </a:lnSpc>
              <a:spcBef>
                <a:spcPts val="0"/>
              </a:spcBef>
              <a:buSzPct val="100000"/>
              <a:buAutoNum type="arabicPeriod" startAt="1"/>
              <a:defRPr sz="2200"/>
            </a:pPr>
            <a:r>
              <a:t>it was Different. ASEA is the only company in the world that  has developed Redox Signalling technology. ASEA is a true category creator , developing products based on a new frontier of science.</a:t>
            </a:r>
          </a:p>
          <a:p>
            <a:pPr marL="388055" indent="-388055">
              <a:lnSpc>
                <a:spcPct val="117999"/>
              </a:lnSpc>
              <a:spcBef>
                <a:spcPts val="0"/>
              </a:spcBef>
              <a:buSzPct val="100000"/>
              <a:buAutoNum type="arabicPeriod" startAt="1"/>
              <a:defRPr sz="2200"/>
            </a:pPr>
            <a:r>
              <a:t>ASEA’s  difference is sustainable:  due to  ASEA’s many patents, that are constantly being layered and updated, ASEA has zero  competition and no copy cats.</a:t>
            </a:r>
          </a:p>
          <a:p>
            <a:pPr marL="388055" indent="-388055">
              <a:lnSpc>
                <a:spcPct val="117999"/>
              </a:lnSpc>
              <a:spcBef>
                <a:spcPts val="0"/>
              </a:spcBef>
              <a:buSzPct val="100000"/>
              <a:buAutoNum type="arabicPeriod" startAt="1"/>
              <a:defRPr sz="2200"/>
            </a:pPr>
            <a:r>
              <a:t>ASEA’s products deliver meaningful results that truly change people’s lives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34" name="Shape 934"/>
          <p:cNvSpPr/>
          <p:nvPr>
            <p:ph type="sldImg"/>
          </p:nvPr>
        </p:nvSpPr>
        <p:spPr>
          <a:prstGeom prst="rect">
            <a:avLst/>
          </a:prstGeom>
        </p:spPr>
        <p:txBody>
          <a:bodyPr/>
          <a:lstStyle/>
          <a:p>
            <a:pPr/>
          </a:p>
        </p:txBody>
      </p:sp>
      <p:sp>
        <p:nvSpPr>
          <p:cNvPr id="935" name="Shape 935"/>
          <p:cNvSpPr/>
          <p:nvPr>
            <p:ph type="body" sz="quarter" idx="1"/>
          </p:nvPr>
        </p:nvSpPr>
        <p:spPr>
          <a:prstGeom prst="rect">
            <a:avLst/>
          </a:prstGeom>
        </p:spPr>
        <p:txBody>
          <a:bodyPr/>
          <a:lstStyle>
            <a:lvl1pPr>
              <a:spcBef>
                <a:spcPts val="0"/>
              </a:spcBef>
              <a:defRPr sz="1800">
                <a:latin typeface="Lucida Grande"/>
                <a:ea typeface="Lucida Grande"/>
                <a:cs typeface="Lucida Grande"/>
                <a:sym typeface="Lucida Grande"/>
              </a:defRPr>
            </a:lvl1pPr>
          </a:lstStyle>
          <a:p>
            <a:pPr/>
            <a:r>
              <a:t>Robert Kyosaki says that the richest people in the world build networks, while everyone else just looks for a job.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41" name="Shape 941"/>
          <p:cNvSpPr/>
          <p:nvPr>
            <p:ph type="sldImg"/>
          </p:nvPr>
        </p:nvSpPr>
        <p:spPr>
          <a:prstGeom prst="rect">
            <a:avLst/>
          </a:prstGeom>
        </p:spPr>
        <p:txBody>
          <a:bodyPr/>
          <a:lstStyle/>
          <a:p>
            <a:pPr/>
          </a:p>
        </p:txBody>
      </p:sp>
      <p:sp>
        <p:nvSpPr>
          <p:cNvPr id="942" name="Shape 942"/>
          <p:cNvSpPr/>
          <p:nvPr>
            <p:ph type="body" sz="quarter" idx="1"/>
          </p:nvPr>
        </p:nvSpPr>
        <p:spPr>
          <a:prstGeom prst="rect">
            <a:avLst/>
          </a:prstGeom>
        </p:spPr>
        <p:txBody>
          <a:bodyPr/>
          <a:lstStyle/>
          <a:p>
            <a:pPr>
              <a:defRPr b="1"/>
            </a:pPr>
            <a:r>
              <a:t>Manufacturing Strength</a:t>
            </a:r>
          </a:p>
          <a:p>
            <a:pPr/>
            <a:r>
              <a:t>-ASEA controls manufacturing for Redox</a:t>
            </a:r>
          </a:p>
          <a:p>
            <a:pPr/>
            <a:r>
              <a:t>NSF, GMP Certified Facility</a:t>
            </a:r>
          </a:p>
          <a:p>
            <a:pPr/>
            <a:r>
              <a:t>-ASEA total production capacity $500MM in annual revenue</a:t>
            </a:r>
          </a:p>
          <a:p>
            <a:pPr/>
            <a:r>
              <a:t>-RENU 28 total production capacity $300MM in annual revenue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ASEA</a:t>
            </a:r>
            <a:r>
              <a:t>因为三个生意人，无意间发掘了仍在研究和开发的独特技术而成立。并从一开始的商业开发，转变到现在以改善人们的生活为使命。</a:t>
            </a:r>
          </a:p>
          <a:p>
            <a:pPr/>
            <a:r>
              <a:t>• </a:t>
            </a:r>
            <a:r>
              <a:t>当有大型制药公司想跟</a:t>
            </a:r>
            <a:r>
              <a:t>ASEA</a:t>
            </a:r>
            <a:r>
              <a:t>购买专利时，创办人们断然拒绝了，即便药商提供的金额大到不只让他们富一代。</a:t>
            </a:r>
          </a:p>
          <a:p>
            <a:pPr/>
            <a:r>
              <a:t>• </a:t>
            </a:r>
            <a:r>
              <a:t>他们一致的目标就是希望技术突破的成果，可以直接提供给人们，让人们直接使用，越快越好。因为这样的目标，他们把“原则和目的”看得比“自我和商业利益”还重。</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5" name="Shape 965"/>
          <p:cNvSpPr/>
          <p:nvPr>
            <p:ph type="sldImg"/>
          </p:nvPr>
        </p:nvSpPr>
        <p:spPr>
          <a:prstGeom prst="rect">
            <a:avLst/>
          </a:prstGeom>
        </p:spPr>
        <p:txBody>
          <a:bodyPr/>
          <a:lstStyle/>
          <a:p>
            <a:pPr/>
          </a:p>
        </p:txBody>
      </p:sp>
      <p:sp>
        <p:nvSpPr>
          <p:cNvPr id="966" name="Shape 966"/>
          <p:cNvSpPr/>
          <p:nvPr>
            <p:ph type="body" sz="quarter" idx="1"/>
          </p:nvPr>
        </p:nvSpPr>
        <p:spPr>
          <a:prstGeom prst="rect">
            <a:avLst/>
          </a:prstGeom>
        </p:spPr>
        <p:txBody>
          <a:bodyPr/>
          <a:lstStyle/>
          <a:p>
            <a:pPr/>
            <a:r>
              <a:t>ASEA &amp; RENU SHIPPING AND DISTRIBUTION</a:t>
            </a:r>
          </a:p>
          <a:p>
            <a:pPr/>
            <a:r>
              <a:t>14 Distribution Centers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0" name="Shape 970"/>
          <p:cNvSpPr/>
          <p:nvPr>
            <p:ph type="sldImg"/>
          </p:nvPr>
        </p:nvSpPr>
        <p:spPr>
          <a:prstGeom prst="rect">
            <a:avLst/>
          </a:prstGeom>
        </p:spPr>
        <p:txBody>
          <a:bodyPr/>
          <a:lstStyle/>
          <a:p>
            <a:pPr/>
          </a:p>
        </p:txBody>
      </p:sp>
      <p:sp>
        <p:nvSpPr>
          <p:cNvPr id="971" name="Shape 971"/>
          <p:cNvSpPr/>
          <p:nvPr>
            <p:ph type="body" sz="quarter" idx="1"/>
          </p:nvPr>
        </p:nvSpPr>
        <p:spPr>
          <a:prstGeom prst="rect">
            <a:avLst/>
          </a:prstGeom>
        </p:spPr>
        <p:txBody>
          <a:bodyPr/>
          <a:lstStyle/>
          <a:p>
            <a:pPr>
              <a:defRPr b="1"/>
            </a:pPr>
            <a:r>
              <a:t>Financial Strength</a:t>
            </a:r>
          </a:p>
          <a:p>
            <a:pPr/>
            <a:r>
              <a:t>-Profitable every year since inception</a:t>
            </a:r>
          </a:p>
          <a:p>
            <a:pPr/>
            <a:r>
              <a:t>-Funding growth from organically generated cash flow</a:t>
            </a:r>
          </a:p>
          <a:p>
            <a:pPr/>
            <a:r>
              <a:t>-No long-term financial debt</a:t>
            </a:r>
          </a:p>
          <a:p>
            <a:pPr/>
            <a:r>
              <a:t>-Audited financial books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0" name="Shape 1020"/>
          <p:cNvSpPr/>
          <p:nvPr>
            <p:ph type="sldImg"/>
          </p:nvPr>
        </p:nvSpPr>
        <p:spPr>
          <a:prstGeom prst="rect">
            <a:avLst/>
          </a:prstGeom>
        </p:spPr>
        <p:txBody>
          <a:bodyPr/>
          <a:lstStyle/>
          <a:p>
            <a:pPr/>
          </a:p>
        </p:txBody>
      </p:sp>
      <p:sp>
        <p:nvSpPr>
          <p:cNvPr id="1021" name="Shape 1021"/>
          <p:cNvSpPr/>
          <p:nvPr>
            <p:ph type="body" sz="quarter" idx="1"/>
          </p:nvPr>
        </p:nvSpPr>
        <p:spPr>
          <a:prstGeom prst="rect">
            <a:avLst/>
          </a:prstGeom>
        </p:spPr>
        <p:txBody>
          <a:bodyPr/>
          <a:lstStyle/>
          <a:p>
            <a:pPr/>
            <a:r>
              <a:t>• </a:t>
            </a:r>
            <a:r>
              <a:t>许多医生、科学家、运动员和各行各业的有名专家都替</a:t>
            </a:r>
            <a:r>
              <a:t>ASEA</a:t>
            </a:r>
            <a:r>
              <a:t>背书，而且数量越来越多。</a:t>
            </a:r>
          </a:p>
          <a:p>
            <a:pPr/>
            <a:r>
              <a:t>• </a:t>
            </a:r>
            <a:r>
              <a:t>他们许多人不只事业杰出，且信誉有加。他们做了他们的研究。很多人还因为</a:t>
            </a:r>
            <a:r>
              <a:t>ASEA</a:t>
            </a:r>
            <a:r>
              <a:t>，志愿付出他们宝贵的时间。</a:t>
            </a:r>
          </a:p>
          <a:p>
            <a:pPr/>
            <a:r>
              <a:t>• ASEA</a:t>
            </a:r>
            <a:r>
              <a:t>因为创造了一个新的市场类别，而大受全世界瞩目。</a:t>
            </a:r>
          </a:p>
          <a:p>
            <a:pPr/>
            <a:r>
              <a:t>• ASEA</a:t>
            </a:r>
            <a:r>
              <a:t>因为把“原则和目的”看得比“自我和商业利益”重，公司这样的核心精神受到大家的尊重。</a:t>
            </a:r>
          </a:p>
          <a:p>
            <a:pPr/>
            <a:r>
              <a:t>• </a:t>
            </a:r>
            <a:r>
              <a:t>我们吸引了许多理想、抱负和精神上志同道合的人，我们相信我们有责任分享这份礼物给全人类。</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0" name="Shape 1030"/>
          <p:cNvSpPr/>
          <p:nvPr>
            <p:ph type="sldImg"/>
          </p:nvPr>
        </p:nvSpPr>
        <p:spPr>
          <a:prstGeom prst="rect">
            <a:avLst/>
          </a:prstGeom>
        </p:spPr>
        <p:txBody>
          <a:bodyPr/>
          <a:lstStyle/>
          <a:p>
            <a:pPr/>
          </a:p>
        </p:txBody>
      </p:sp>
      <p:sp>
        <p:nvSpPr>
          <p:cNvPr id="1031" name="Shape 1031"/>
          <p:cNvSpPr/>
          <p:nvPr>
            <p:ph type="body" sz="quarter" idx="1"/>
          </p:nvPr>
        </p:nvSpPr>
        <p:spPr>
          <a:prstGeom prst="rect">
            <a:avLst/>
          </a:prstGeom>
        </p:spPr>
        <p:txBody>
          <a:bodyPr/>
          <a:lstStyle/>
          <a:p>
            <a:pPr>
              <a:lnSpc>
                <a:spcPct val="117999"/>
              </a:lnSpc>
              <a:spcBef>
                <a:spcPts val="0"/>
              </a:spcBef>
              <a:defRPr sz="1800"/>
            </a:pPr>
            <a:r>
              <a:t>ASEA partners with 3rd party independent laboratories for clinical trials and testing:</a:t>
            </a:r>
          </a:p>
          <a:p>
            <a:pPr>
              <a:lnSpc>
                <a:spcPct val="117999"/>
              </a:lnSpc>
              <a:spcBef>
                <a:spcPts val="0"/>
              </a:spcBef>
              <a:defRPr sz="1800"/>
            </a:pPr>
            <a:r>
              <a:t>-Stephens and Associates, Inc. ensures the successful testing of pharmaceutical, devices, cosmetics, and personal care products for safety, efficacy, and substantiation of product performance claims in clinical research Texas, Colorado, Japan</a:t>
            </a:r>
          </a:p>
          <a:p>
            <a:pPr>
              <a:lnSpc>
                <a:spcPct val="117999"/>
              </a:lnSpc>
              <a:spcBef>
                <a:spcPts val="0"/>
              </a:spcBef>
              <a:defRPr sz="1800"/>
            </a:pPr>
            <a:r>
              <a:t>-Dermatest:  1 of the top 5 dermatological testing companies in the world  germany</a:t>
            </a:r>
          </a:p>
          <a:p>
            <a:pPr>
              <a:lnSpc>
                <a:spcPct val="117999"/>
              </a:lnSpc>
              <a:spcBef>
                <a:spcPts val="0"/>
              </a:spcBef>
              <a:defRPr sz="1800"/>
            </a:pPr>
            <a:r>
              <a:t>-BioAgilytix Research Triangle  NC</a:t>
            </a:r>
          </a:p>
          <a:p>
            <a:pPr>
              <a:lnSpc>
                <a:spcPct val="117999"/>
              </a:lnSpc>
              <a:spcBef>
                <a:spcPts val="0"/>
              </a:spcBef>
              <a:defRPr sz="1800"/>
            </a:pPr>
            <a:r>
              <a:t>scientific experts enabling scientific innovators to successfully develop, prove, and deliver life-saving, game-changing large molecule therapeutics. </a:t>
            </a:r>
          </a:p>
          <a:p>
            <a:pPr>
              <a:lnSpc>
                <a:spcPct val="117999"/>
              </a:lnSpc>
              <a:spcBef>
                <a:spcPts val="0"/>
              </a:spcBef>
              <a:defRPr sz="1800"/>
            </a:pPr>
            <a:r>
              <a:t> -N Carolina Human Performance Lab  leader in nutrition and exercise immunology. exercise-induced changes in immune function, oxidative stress, and inflammation.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9" name="Shape 1039"/>
          <p:cNvSpPr/>
          <p:nvPr>
            <p:ph type="sldImg"/>
          </p:nvPr>
        </p:nvSpPr>
        <p:spPr>
          <a:prstGeom prst="rect">
            <a:avLst/>
          </a:prstGeom>
        </p:spPr>
        <p:txBody>
          <a:bodyPr/>
          <a:lstStyle/>
          <a:p>
            <a:pPr/>
          </a:p>
        </p:txBody>
      </p:sp>
      <p:sp>
        <p:nvSpPr>
          <p:cNvPr id="1040" name="Shape 1040"/>
          <p:cNvSpPr/>
          <p:nvPr>
            <p:ph type="body" sz="quarter" idx="1"/>
          </p:nvPr>
        </p:nvSpPr>
        <p:spPr>
          <a:prstGeom prst="rect">
            <a:avLst/>
          </a:prstGeom>
        </p:spPr>
        <p:txBody>
          <a:bodyPr/>
          <a:lstStyle/>
          <a:p>
            <a:pPr marL="298938" indent="-298938">
              <a:buSzPct val="100000"/>
              <a:buChar char="•"/>
            </a:pPr>
            <a:r>
              <a:t>Please understand that many reputable 3rd parties have endorsed ASEA.</a:t>
            </a:r>
          </a:p>
          <a:p>
            <a:pPr lvl="1" marL="527538" indent="-298938">
              <a:buSzPct val="100000"/>
              <a:buChar char="•"/>
            </a:pPr>
            <a:r>
              <a:t>To verify the presence of bio-active redox signaling molecules in our “redox certified” products , ASEA uses in-house testing, as well as the services of an independent Lab that performs bio­-analysis for 21 of the top 25 global pharma and biotech companies. </a:t>
            </a:r>
          </a:p>
          <a:p>
            <a:pPr marL="298938" indent="-298938">
              <a:buSzPct val="100000"/>
              <a:buChar char="•"/>
            </a:pPr>
            <a:r>
              <a:t>ASEA also partners with several world­ class independent labs for clinical testing. </a:t>
            </a:r>
          </a:p>
          <a:p>
            <a:pPr marL="298938" indent="-298938">
              <a:buSzPct val="100000"/>
              <a:buChar char="•"/>
            </a:pPr>
            <a:r>
              <a:t>Before I talk about results of those clinical tests I’d like to introduce you to our product line.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5" name="Shape 1055"/>
          <p:cNvSpPr/>
          <p:nvPr>
            <p:ph type="sldImg"/>
          </p:nvPr>
        </p:nvSpPr>
        <p:spPr>
          <a:prstGeom prst="rect">
            <a:avLst/>
          </a:prstGeom>
        </p:spPr>
        <p:txBody>
          <a:bodyPr/>
          <a:lstStyle/>
          <a:p>
            <a:pPr/>
          </a:p>
        </p:txBody>
      </p:sp>
      <p:sp>
        <p:nvSpPr>
          <p:cNvPr id="1056" name="Shape 1056"/>
          <p:cNvSpPr/>
          <p:nvPr>
            <p:ph type="body" sz="quarter" idx="1"/>
          </p:nvPr>
        </p:nvSpPr>
        <p:spPr>
          <a:prstGeom prst="rect">
            <a:avLst/>
          </a:prstGeom>
        </p:spPr>
        <p:txBody>
          <a:bodyPr/>
          <a:lstStyle/>
          <a:p>
            <a:pPr>
              <a:defRPr sz="3000"/>
            </a:pPr>
            <a:r>
              <a:t> 想不想看看</a:t>
            </a:r>
            <a:r>
              <a:t>ASEA</a:t>
            </a:r>
            <a:r>
              <a:t>提供哪些选项？</a:t>
            </a:r>
          </a:p>
          <a:p>
            <a:pPr>
              <a:defRPr sz="3000"/>
            </a:pPr>
            <a:r>
              <a:t>• </a:t>
            </a:r>
            <a:r>
              <a:t>你在哪里看到自己？</a:t>
            </a:r>
          </a:p>
          <a:p>
            <a:pPr>
              <a:defRPr sz="3000"/>
            </a:pPr>
            <a:r>
              <a:t>• </a:t>
            </a:r>
            <a:r>
              <a:t>有些人只是想使用我们的产品，变成忠诚的“</a:t>
            </a:r>
            <a:r>
              <a:t>ASEA</a:t>
            </a:r>
            <a:r>
              <a:t>客户”。如果这是你的兴趣，你可以用零售价或用“优惠顾客”的折扣价格购买。只要你使用</a:t>
            </a:r>
            <a:r>
              <a:t>ASEA</a:t>
            </a:r>
            <a:r>
              <a:t>，任何时候，你的身体健康和免疫力都会持续得到加强保护。衰老和现代生活带来的压力所造成的细胞损伤，对你的影响会比一般人小。</a:t>
            </a:r>
          </a:p>
          <a:p>
            <a:pPr>
              <a:defRPr sz="3000"/>
            </a:pPr>
            <a:r>
              <a:t>• </a:t>
            </a:r>
            <a:r>
              <a:t>但对你来说，最好的选择还是加入</a:t>
            </a:r>
            <a:r>
              <a:t>ASEA</a:t>
            </a:r>
            <a:r>
              <a:t>，成为一个“合伙人”。</a:t>
            </a:r>
          </a:p>
          <a:p>
            <a:pPr>
              <a:defRPr sz="3000"/>
            </a:pPr>
            <a:r>
              <a:t>• </a:t>
            </a:r>
            <a:r>
              <a:t>这里是为什么：合伙人可以在第一次购买时，享有特殊价格，同时也有获得</a:t>
            </a:r>
            <a:r>
              <a:t>ASEA</a:t>
            </a:r>
            <a:r>
              <a:t>免费产品和“感谢支票”的资格！加入只要</a:t>
            </a:r>
            <a:r>
              <a:t>$40</a:t>
            </a:r>
            <a:r>
              <a:t>，你就免费获得自动化的在线商务中心。同时你也会得到许多人的支援，包括我！</a:t>
            </a:r>
          </a:p>
          <a:p>
            <a:pPr>
              <a:defRPr sz="3000"/>
            </a:pPr>
            <a:r>
              <a:t>• </a:t>
            </a:r>
            <a:r>
              <a:t>事业经营者是专注于让自己，同时也乐于帮助别人的</a:t>
            </a:r>
            <a:r>
              <a:t>ASEA</a:t>
            </a:r>
            <a:r>
              <a:t>事业成长的合伙人。我们提供免费培训。 </a:t>
            </a:r>
            <a:r>
              <a:t>ASEA</a:t>
            </a:r>
            <a:r>
              <a:t>事业成功会能让你拥有越来越多的后续收入，时间自由，减轻财务压力，和你想要的退休。我们有许多人，实现了他们从来没有想过会实现的梦想。</a:t>
            </a:r>
          </a:p>
          <a:p>
            <a:pPr>
              <a:defRPr sz="3000"/>
            </a:pPr>
            <a:r>
              <a:t>• </a:t>
            </a:r>
            <a:r>
              <a:t>非常感谢你让我与你分享这个信息。我也很想知道你的想法，和“六个理由”中，有没有哪一个是符合你的。</a:t>
            </a:r>
          </a:p>
          <a:p>
            <a:pPr>
              <a:defRPr sz="3000"/>
            </a:pPr>
            <a:r>
              <a:t>• </a:t>
            </a:r>
            <a:r>
              <a:t>（传递注册</a:t>
            </a:r>
            <a:r>
              <a:t>/</a:t>
            </a:r>
            <a:r>
              <a:t>登记表，问问大家对于</a:t>
            </a:r>
            <a:r>
              <a:t>RENU 28</a:t>
            </a:r>
            <a:r>
              <a:t>的感觉如何，回答问题。）</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4" name="Shape 1374"/>
          <p:cNvSpPr/>
          <p:nvPr>
            <p:ph type="sldImg"/>
          </p:nvPr>
        </p:nvSpPr>
        <p:spPr>
          <a:prstGeom prst="rect">
            <a:avLst/>
          </a:prstGeom>
        </p:spPr>
        <p:txBody>
          <a:bodyPr/>
          <a:lstStyle/>
          <a:p>
            <a:pPr/>
          </a:p>
        </p:txBody>
      </p:sp>
      <p:sp>
        <p:nvSpPr>
          <p:cNvPr id="1375" name="Shape 1375"/>
          <p:cNvSpPr/>
          <p:nvPr>
            <p:ph type="body" sz="quarter" idx="1"/>
          </p:nvPr>
        </p:nvSpPr>
        <p:spPr>
          <a:prstGeom prst="rect">
            <a:avLst/>
          </a:prstGeom>
        </p:spPr>
        <p:txBody>
          <a:bodyPr/>
          <a:lstStyle>
            <a:lvl1pPr>
              <a:spcBef>
                <a:spcPts val="0"/>
              </a:spcBef>
              <a:defRPr sz="1000">
                <a:latin typeface="Calibri"/>
                <a:ea typeface="Calibri"/>
                <a:cs typeface="Calibri"/>
                <a:sym typeface="Calibri"/>
              </a:defRPr>
            </a:lvl1pPr>
          </a:lstStyle>
          <a:p>
            <a:pPr/>
            <a:r>
              <a:t>(Describe the slide)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1" name="Shape 1711"/>
          <p:cNvSpPr/>
          <p:nvPr>
            <p:ph type="sldImg"/>
          </p:nvPr>
        </p:nvSpPr>
        <p:spPr>
          <a:prstGeom prst="rect">
            <a:avLst/>
          </a:prstGeom>
        </p:spPr>
        <p:txBody>
          <a:bodyPr/>
          <a:lstStyle/>
          <a:p>
            <a:pPr/>
          </a:p>
        </p:txBody>
      </p:sp>
      <p:sp>
        <p:nvSpPr>
          <p:cNvPr id="1712" name="Shape 1712"/>
          <p:cNvSpPr/>
          <p:nvPr>
            <p:ph type="body" sz="quarter" idx="1"/>
          </p:nvPr>
        </p:nvSpPr>
        <p:spPr>
          <a:prstGeom prst="rect">
            <a:avLst/>
          </a:prstGeom>
        </p:spPr>
        <p:txBody>
          <a:bodyPr/>
          <a:lstStyle>
            <a:lvl1pPr>
              <a:spcBef>
                <a:spcPts val="0"/>
              </a:spcBef>
              <a:defRPr sz="1000">
                <a:latin typeface="Calibri"/>
                <a:ea typeface="Calibri"/>
                <a:cs typeface="Calibri"/>
                <a:sym typeface="Calibri"/>
              </a:defRPr>
            </a:lvl1pPr>
          </a:lstStyle>
          <a:p>
            <a:pPr/>
            <a:r>
              <a:t>(Describe the slide)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6" name="Shape 1716"/>
          <p:cNvSpPr/>
          <p:nvPr>
            <p:ph type="sldImg"/>
          </p:nvPr>
        </p:nvSpPr>
        <p:spPr>
          <a:prstGeom prst="rect">
            <a:avLst/>
          </a:prstGeom>
        </p:spPr>
        <p:txBody>
          <a:bodyPr/>
          <a:lstStyle/>
          <a:p>
            <a:pPr/>
          </a:p>
        </p:txBody>
      </p:sp>
      <p:sp>
        <p:nvSpPr>
          <p:cNvPr id="1717" name="Shape 1717"/>
          <p:cNvSpPr/>
          <p:nvPr>
            <p:ph type="body" sz="quarter" idx="1"/>
          </p:nvPr>
        </p:nvSpPr>
        <p:spPr>
          <a:prstGeom prst="rect">
            <a:avLst/>
          </a:prstGeom>
        </p:spPr>
        <p:txBody>
          <a:bodyPr/>
          <a:lstStyle>
            <a:lvl1pPr>
              <a:lnSpc>
                <a:spcPct val="125000"/>
              </a:lnSpc>
              <a:spcBef>
                <a:spcPts val="0"/>
              </a:spcBef>
              <a:defRPr sz="2400">
                <a:latin typeface="Avenir Roman"/>
                <a:ea typeface="Avenir Roman"/>
                <a:cs typeface="Avenir Roman"/>
                <a:sym typeface="Avenir Roman"/>
              </a:defRPr>
            </a:lvl1pPr>
          </a:lstStyle>
          <a:p>
            <a:pPr/>
            <a:r>
              <a:t>ASEA is changing the world one cell at time!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1" name="Shape 1721"/>
          <p:cNvSpPr/>
          <p:nvPr>
            <p:ph type="sldImg"/>
          </p:nvPr>
        </p:nvSpPr>
        <p:spPr>
          <a:prstGeom prst="rect">
            <a:avLst/>
          </a:prstGeom>
        </p:spPr>
        <p:txBody>
          <a:bodyPr/>
          <a:lstStyle/>
          <a:p>
            <a:pPr/>
          </a:p>
        </p:txBody>
      </p:sp>
      <p:sp>
        <p:nvSpPr>
          <p:cNvPr id="1722" name="Shape 1722"/>
          <p:cNvSpPr/>
          <p:nvPr>
            <p:ph type="body" sz="quarter" idx="1"/>
          </p:nvPr>
        </p:nvSpPr>
        <p:spPr>
          <a:prstGeom prst="rect">
            <a:avLst/>
          </a:prstGeom>
        </p:spPr>
        <p:txBody>
          <a:bodyPr/>
          <a:lstStyle/>
          <a:p>
            <a:pPr/>
            <a:r>
              <a:t>You Can Change Your Life with ASEA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1" name="Shape 421"/>
          <p:cNvSpPr/>
          <p:nvPr>
            <p:ph type="sldImg"/>
          </p:nvPr>
        </p:nvSpPr>
        <p:spPr>
          <a:prstGeom prst="rect">
            <a:avLst/>
          </a:prstGeom>
        </p:spPr>
        <p:txBody>
          <a:bodyPr/>
          <a:lstStyle/>
          <a:p>
            <a:pPr/>
          </a:p>
        </p:txBody>
      </p:sp>
      <p:sp>
        <p:nvSpPr>
          <p:cNvPr id="422" name="Shape 422"/>
          <p:cNvSpPr/>
          <p:nvPr>
            <p:ph type="body" sz="quarter" idx="1"/>
          </p:nvPr>
        </p:nvSpPr>
        <p:spPr>
          <a:prstGeom prst="rect">
            <a:avLst/>
          </a:prstGeom>
        </p:spPr>
        <p:txBody>
          <a:bodyPr/>
          <a:lstStyle/>
          <a:p>
            <a:pPr/>
            <a:r>
              <a:t>• ASEA</a:t>
            </a:r>
            <a:r>
              <a:t>的技术主要建立在“氧化还原生物化学”上。</a:t>
            </a:r>
          </a:p>
          <a:p>
            <a:pPr/>
            <a:r>
              <a:t>• </a:t>
            </a:r>
            <a:r>
              <a:t>目前已经有超过</a:t>
            </a:r>
            <a:r>
              <a:t>1</a:t>
            </a:r>
            <a:r>
              <a:t>万份“氧化还原信号”的研究，被发表在科学和医学期刊中。</a:t>
            </a:r>
          </a:p>
          <a:p>
            <a:pPr/>
            <a:r>
              <a:t>• </a:t>
            </a:r>
            <a:r>
              <a:t>虽然你可能没有听过，不过已有超过一千二百多本“氧化还原信号”主题的书被出版。</a:t>
            </a:r>
          </a:p>
          <a:p>
            <a:pPr/>
            <a:r>
              <a:t>• </a:t>
            </a:r>
            <a:r>
              <a:t>氧化还原信号的领域也已多次获得诺贝尔奖颁奖。</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3" name="Shape 433"/>
          <p:cNvSpPr/>
          <p:nvPr>
            <p:ph type="sldImg"/>
          </p:nvPr>
        </p:nvSpPr>
        <p:spPr>
          <a:prstGeom prst="rect">
            <a:avLst/>
          </a:prstGeom>
        </p:spPr>
        <p:txBody>
          <a:bodyPr/>
          <a:lstStyle/>
          <a:p>
            <a:pPr/>
          </a:p>
        </p:txBody>
      </p:sp>
      <p:sp>
        <p:nvSpPr>
          <p:cNvPr id="434" name="Shape 434"/>
          <p:cNvSpPr/>
          <p:nvPr>
            <p:ph type="body" sz="quarter" idx="1"/>
          </p:nvPr>
        </p:nvSpPr>
        <p:spPr>
          <a:prstGeom prst="rect">
            <a:avLst/>
          </a:prstGeom>
        </p:spPr>
        <p:txBody>
          <a:bodyPr/>
          <a:lstStyle/>
          <a:p>
            <a:pPr/>
            <a:r>
              <a:t>• </a:t>
            </a:r>
            <a:r>
              <a:t>随着年龄越大，我们产生的氧化还原信号分子就越少。由于当身体有问题时，需要氧化还原信号分子发出信号。没有足够的氧化还原信号分子，就像是我们的细胞要播</a:t>
            </a:r>
            <a:r>
              <a:t>119</a:t>
            </a:r>
            <a:r>
              <a:t>却没有好的信号。因此结果就是，比起年轻时，我们现在出现更多慢性健康问题。</a:t>
            </a:r>
          </a:p>
          <a:p>
            <a:pPr/>
            <a:r>
              <a:t>• </a:t>
            </a:r>
            <a:r>
              <a:t>我们的视力减弱，记忆力大不如前，关节开始疼痛。我们的免疫系统变弱或过度反应。原来灵活的身体，似乎少了些以往的灵活。</a:t>
            </a:r>
          </a:p>
          <a:p>
            <a:pPr/>
            <a:r>
              <a:t>• </a:t>
            </a:r>
            <a:r>
              <a:t>许多人认为这些问题不可避免，或只是老化的一部分。但研究发现，这其实是氧化还原功能不足或失衡的结果。</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 </a:t>
            </a:r>
            <a:r>
              <a:t>我们的细胞会自己制造工具，用于遇到破坏时的自动修复 </a:t>
            </a:r>
            <a:r>
              <a:t>- </a:t>
            </a:r>
            <a:r>
              <a:t>这些工具被称为氧化还原信号分子。细胞在每天每分每秒产生能量的过程中，都会产生氧化还原信号分子。如果没有他们，生命无法延续。</a:t>
            </a:r>
          </a:p>
          <a:p>
            <a:pPr/>
            <a:r>
              <a:t>• </a:t>
            </a:r>
            <a:r>
              <a:t>氧化还原信号分子有两类：</a:t>
            </a:r>
          </a:p>
          <a:p>
            <a:pPr/>
            <a:r>
              <a:t>	</a:t>
            </a:r>
            <a:r>
              <a:t>• “</a:t>
            </a:r>
            <a:r>
              <a:t>还原剂”携带着告诉细胞激活抗氧化剂的消息。抗氧化剂会帮助防止细胞损伤和预防疾病。</a:t>
            </a:r>
          </a:p>
          <a:p>
            <a:pPr/>
            <a:r>
              <a:t>	</a:t>
            </a:r>
            <a:r>
              <a:t>• </a:t>
            </a:r>
            <a:r>
              <a:t>第二类为“氧化剂”，负责启用身体内的细胞做适当的讯息传导，以确保免疫系统在防止有害细菌、病毒和感染时有最佳的表现。</a:t>
            </a:r>
          </a:p>
          <a:p>
            <a:pPr/>
            <a:r>
              <a:t>• “</a:t>
            </a:r>
            <a:r>
              <a:t>氧化还原”是“还原剂和氧化剂”的简称。</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8" name="Shape 478"/>
          <p:cNvSpPr/>
          <p:nvPr>
            <p:ph type="sldImg"/>
          </p:nvPr>
        </p:nvSpPr>
        <p:spPr>
          <a:prstGeom prst="rect">
            <a:avLst/>
          </a:prstGeom>
        </p:spPr>
        <p:txBody>
          <a:bodyPr/>
          <a:lstStyle/>
          <a:p>
            <a:pPr/>
          </a:p>
        </p:txBody>
      </p:sp>
      <p:sp>
        <p:nvSpPr>
          <p:cNvPr id="479" name="Shape 479"/>
          <p:cNvSpPr/>
          <p:nvPr>
            <p:ph type="body" sz="quarter" idx="1"/>
          </p:nvPr>
        </p:nvSpPr>
        <p:spPr>
          <a:prstGeom prst="rect">
            <a:avLst/>
          </a:prstGeom>
        </p:spPr>
        <p:txBody>
          <a:bodyPr/>
          <a:lstStyle/>
          <a:p>
            <a:pPr/>
            <a:r>
              <a:t>• </a:t>
            </a:r>
            <a:r>
              <a:t>建构于几十年的研究、数百万的投资，和与原子医学物理学家的合作之上，</a:t>
            </a:r>
            <a:r>
              <a:t>ASEA</a:t>
            </a:r>
            <a:r>
              <a:t>创造了目前唯一的稳定的体外氧化还原分子来源。</a:t>
            </a:r>
          </a:p>
          <a:p>
            <a:pPr/>
            <a:r>
              <a:t>它们具生物活性，并已经可以使用！</a:t>
            </a:r>
          </a:p>
          <a:p>
            <a:pPr/>
            <a:r>
              <a:t>• </a:t>
            </a:r>
            <a:r>
              <a:t>有了这完整的专利技术，</a:t>
            </a:r>
            <a:r>
              <a:t>ASEA</a:t>
            </a:r>
            <a:r>
              <a:t>创造了一个提供惊人健康效果和极抗衰老的安全产品。</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1" name="Shape 491"/>
          <p:cNvSpPr/>
          <p:nvPr>
            <p:ph type="sldImg"/>
          </p:nvPr>
        </p:nvSpPr>
        <p:spPr>
          <a:prstGeom prst="rect">
            <a:avLst/>
          </a:prstGeom>
        </p:spPr>
        <p:txBody>
          <a:bodyPr/>
          <a:lstStyle/>
          <a:p>
            <a:pPr/>
          </a:p>
        </p:txBody>
      </p:sp>
      <p:sp>
        <p:nvSpPr>
          <p:cNvPr id="492" name="Shape 492"/>
          <p:cNvSpPr/>
          <p:nvPr>
            <p:ph type="body" sz="quarter" idx="1"/>
          </p:nvPr>
        </p:nvSpPr>
        <p:spPr>
          <a:prstGeom prst="rect">
            <a:avLst/>
          </a:prstGeom>
        </p:spPr>
        <p:txBody>
          <a:bodyPr/>
          <a:lstStyle/>
          <a:p>
            <a:pPr/>
            <a:r>
              <a:t>• </a:t>
            </a:r>
            <a:r>
              <a:t>谁能够从</a:t>
            </a:r>
            <a:r>
              <a:t>ASEA</a:t>
            </a:r>
            <a:r>
              <a:t>的技术中受益？</a:t>
            </a:r>
          </a:p>
          <a:p>
            <a:pPr/>
            <a:r>
              <a:t>  • </a:t>
            </a:r>
            <a:r>
              <a:t>每个人都关心身体健康。</a:t>
            </a:r>
          </a:p>
          <a:p>
            <a:pPr/>
            <a:r>
              <a:t>  • </a:t>
            </a:r>
            <a:r>
              <a:t>运动员可以恢复得更快，并拥有更强的耐力。</a:t>
            </a:r>
          </a:p>
          <a:p>
            <a:pPr/>
            <a:r>
              <a:t>  • </a:t>
            </a:r>
            <a:r>
              <a:t>我们大多数的人都想要看起来更健康。</a:t>
            </a:r>
          </a:p>
          <a:p>
            <a:pPr/>
            <a:r>
              <a:t>• ASEA</a:t>
            </a:r>
            <a:r>
              <a:t>创造了一个世界独一无二的产品！一个可以让每个人都受惠的产品。</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txBox="1"/>
          <p:nvPr>
            <p:ph type="title"/>
          </p:nvPr>
        </p:nvSpPr>
        <p:spPr>
          <a:xfrm>
            <a:off x="975358" y="3492782"/>
            <a:ext cx="11054083" cy="1871700"/>
          </a:xfrm>
          <a:prstGeom prst="rect">
            <a:avLst/>
          </a:prstGeom>
        </p:spPr>
        <p:txBody>
          <a:bodyPr lIns="65022" tIns="65022" rIns="65022" bIns="65022" anchor="t"/>
          <a:lstStyle>
            <a:lvl1pPr marL="0" marR="0" indent="0" defTabSz="457200">
              <a:defRPr sz="8200">
                <a:uFillTx/>
                <a:latin typeface="+mn-lt"/>
                <a:ea typeface="+mn-ea"/>
                <a:cs typeface="+mn-cs"/>
                <a:sym typeface="Helvetica Neue"/>
              </a:defRPr>
            </a:lvl1pPr>
          </a:lstStyle>
          <a:p>
            <a:pPr/>
            <a:r>
              <a:t>Title Text</a:t>
            </a:r>
          </a:p>
        </p:txBody>
      </p:sp>
      <p:sp>
        <p:nvSpPr>
          <p:cNvPr id="12" name="Body Level One…"/>
          <p:cNvSpPr txBox="1"/>
          <p:nvPr>
            <p:ph type="body" sz="half" idx="1"/>
          </p:nvPr>
        </p:nvSpPr>
        <p:spPr>
          <a:xfrm>
            <a:off x="1950718" y="5364479"/>
            <a:ext cx="9103362" cy="3169922"/>
          </a:xfrm>
          <a:prstGeom prst="rect">
            <a:avLst/>
          </a:prstGeom>
        </p:spPr>
        <p:txBody>
          <a:bodyPr lIns="65022" tIns="65022" rIns="65022" bIns="65022"/>
          <a:lstStyle>
            <a:lvl1pPr marL="0" marR="0" indent="0" algn="ctr" defTabSz="457200">
              <a:spcBef>
                <a:spcPts val="700"/>
              </a:spcBef>
              <a:buClrTx/>
              <a:buSzTx/>
              <a:buFontTx/>
              <a:buNone/>
              <a:defRPr sz="4900">
                <a:solidFill>
                  <a:srgbClr val="888888"/>
                </a:solidFill>
                <a:uFillTx/>
                <a:latin typeface="+mn-lt"/>
                <a:ea typeface="+mn-ea"/>
                <a:cs typeface="+mn-cs"/>
                <a:sym typeface="Helvetica Neue"/>
              </a:defRPr>
            </a:lvl1pPr>
            <a:lvl2pPr marL="0" marR="0" indent="0" algn="ctr" defTabSz="457200">
              <a:spcBef>
                <a:spcPts val="700"/>
              </a:spcBef>
              <a:buClrTx/>
              <a:buSzTx/>
              <a:buFontTx/>
              <a:buNone/>
              <a:defRPr sz="4900">
                <a:solidFill>
                  <a:srgbClr val="888888"/>
                </a:solidFill>
                <a:uFillTx/>
                <a:latin typeface="+mn-lt"/>
                <a:ea typeface="+mn-ea"/>
                <a:cs typeface="+mn-cs"/>
                <a:sym typeface="Helvetica Neue"/>
              </a:defRPr>
            </a:lvl2pPr>
            <a:lvl3pPr marL="0" marR="0" indent="0" algn="ctr" defTabSz="457200">
              <a:spcBef>
                <a:spcPts val="700"/>
              </a:spcBef>
              <a:buClrTx/>
              <a:buSzTx/>
              <a:buFontTx/>
              <a:buNone/>
              <a:defRPr sz="4900">
                <a:solidFill>
                  <a:srgbClr val="888888"/>
                </a:solidFill>
                <a:uFillTx/>
                <a:latin typeface="+mn-lt"/>
                <a:ea typeface="+mn-ea"/>
                <a:cs typeface="+mn-cs"/>
                <a:sym typeface="Helvetica Neue"/>
              </a:defRPr>
            </a:lvl3pPr>
            <a:lvl4pPr marL="0" marR="0" indent="0" algn="ctr" defTabSz="457200">
              <a:spcBef>
                <a:spcPts val="700"/>
              </a:spcBef>
              <a:buClrTx/>
              <a:buSzTx/>
              <a:buFontTx/>
              <a:buNone/>
              <a:defRPr sz="4900">
                <a:solidFill>
                  <a:srgbClr val="888888"/>
                </a:solidFill>
                <a:uFillTx/>
                <a:latin typeface="+mn-lt"/>
                <a:ea typeface="+mn-ea"/>
                <a:cs typeface="+mn-cs"/>
                <a:sym typeface="Helvetica Neue"/>
              </a:defRPr>
            </a:lvl4pPr>
            <a:lvl5pPr marL="0" marR="0" indent="0" algn="ctr" defTabSz="457200">
              <a:spcBef>
                <a:spcPts val="700"/>
              </a:spcBef>
              <a:buClrTx/>
              <a:buSzTx/>
              <a:buFontTx/>
              <a:buNone/>
              <a:defRPr sz="4900">
                <a:solidFill>
                  <a:srgbClr val="888888"/>
                </a:solidFill>
                <a:uFillTx/>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9320107" y="7999307"/>
            <a:ext cx="580450" cy="650747"/>
          </a:xfrm>
          <a:prstGeom prst="rect">
            <a:avLst/>
          </a:prstGeom>
        </p:spPr>
        <p:txBody>
          <a:bodyPr lIns="65022" tIns="65022" rIns="65022" bIns="65022" anchor="t"/>
          <a:lstStyle>
            <a:lvl1pPr algn="l">
              <a:defRPr sz="34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91" name="Title Text"/>
          <p:cNvSpPr txBox="1"/>
          <p:nvPr>
            <p:ph type="title"/>
          </p:nvPr>
        </p:nvSpPr>
        <p:spPr>
          <a:xfrm>
            <a:off x="650238" y="1317413"/>
            <a:ext cx="11704324" cy="1608669"/>
          </a:xfrm>
          <a:prstGeom prst="rect">
            <a:avLst/>
          </a:prstGeom>
        </p:spPr>
        <p:txBody>
          <a:bodyPr lIns="65022" tIns="65022" rIns="65022" bIns="65022"/>
          <a:lstStyle>
            <a:lvl1pPr marL="0" marR="0" indent="0" defTabSz="866986">
              <a:defRPr spc="720" sz="7200">
                <a:solidFill>
                  <a:srgbClr val="0071AD"/>
                </a:solidFill>
                <a:uFillTx/>
                <a:latin typeface="Helvetica Light"/>
                <a:ea typeface="Helvetica Light"/>
                <a:cs typeface="Helvetica Light"/>
                <a:sym typeface="Helvetica Light"/>
              </a:defRPr>
            </a:lvl1pPr>
          </a:lstStyle>
          <a:p>
            <a:pPr/>
            <a:r>
              <a:t>Title Text</a:t>
            </a:r>
          </a:p>
        </p:txBody>
      </p:sp>
      <p:sp>
        <p:nvSpPr>
          <p:cNvPr id="92" name="Body Level One…"/>
          <p:cNvSpPr txBox="1"/>
          <p:nvPr>
            <p:ph type="body" sz="half" idx="1"/>
          </p:nvPr>
        </p:nvSpPr>
        <p:spPr>
          <a:xfrm>
            <a:off x="650238" y="2926081"/>
            <a:ext cx="5725569" cy="5608321"/>
          </a:xfrm>
          <a:prstGeom prst="rect">
            <a:avLst/>
          </a:prstGeom>
        </p:spPr>
        <p:txBody>
          <a:bodyPr lIns="65022" tIns="65022" rIns="65022" bIns="65022"/>
          <a:lstStyle>
            <a:lvl1pPr marL="723900" marR="0" indent="-723900" defTabSz="866986">
              <a:spcBef>
                <a:spcPts val="800"/>
              </a:spcBef>
              <a:buClrTx/>
              <a:defRPr sz="3800">
                <a:solidFill>
                  <a:srgbClr val="6C6C6C"/>
                </a:solidFill>
                <a:uFillTx/>
                <a:latin typeface="Helvetica Light"/>
                <a:ea typeface="Helvetica Light"/>
                <a:cs typeface="Helvetica Light"/>
                <a:sym typeface="Helvetica Light"/>
              </a:defRPr>
            </a:lvl1pPr>
            <a:lvl2pPr marL="1000125" marR="0" indent="-542925" defTabSz="866986">
              <a:spcBef>
                <a:spcPts val="800"/>
              </a:spcBef>
              <a:buClrTx/>
              <a:defRPr sz="3800">
                <a:solidFill>
                  <a:srgbClr val="6C6C6C"/>
                </a:solidFill>
                <a:uFillTx/>
                <a:latin typeface="Helvetica Light"/>
                <a:ea typeface="Helvetica Light"/>
                <a:cs typeface="Helvetica Light"/>
                <a:sym typeface="Helvetica Light"/>
              </a:defRPr>
            </a:lvl2pPr>
            <a:lvl3pPr marL="1457325" marR="0" indent="-542925" defTabSz="866986">
              <a:spcBef>
                <a:spcPts val="800"/>
              </a:spcBef>
              <a:buClrTx/>
              <a:defRPr sz="3800">
                <a:solidFill>
                  <a:srgbClr val="6C6C6C"/>
                </a:solidFill>
                <a:uFillTx/>
                <a:latin typeface="Helvetica Light"/>
                <a:ea typeface="Helvetica Light"/>
                <a:cs typeface="Helvetica Light"/>
                <a:sym typeface="Helvetica Light"/>
              </a:defRPr>
            </a:lvl3pPr>
            <a:lvl4pPr marL="2240278" marR="0" indent="-868678"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9_Office Theme copy 6">
    <p:spTree>
      <p:nvGrpSpPr>
        <p:cNvPr id="1" name=""/>
        <p:cNvGrpSpPr/>
        <p:nvPr/>
      </p:nvGrpSpPr>
      <p:grpSpPr>
        <a:xfrm>
          <a:off x="0" y="0"/>
          <a:ext cx="0" cy="0"/>
          <a:chOff x="0" y="0"/>
          <a:chExt cx="0" cy="0"/>
        </a:xfrm>
      </p:grpSpPr>
      <p:sp>
        <p:nvSpPr>
          <p:cNvPr id="100" name="Title Text"/>
          <p:cNvSpPr txBox="1"/>
          <p:nvPr>
            <p:ph type="title"/>
          </p:nvPr>
        </p:nvSpPr>
        <p:spPr>
          <a:prstGeom prst="rect">
            <a:avLst/>
          </a:prstGeom>
        </p:spPr>
        <p:txBody>
          <a:bodyPr/>
          <a:lstStyle/>
          <a:p>
            <a:pPr/>
            <a:r>
              <a:t>Title Text</a:t>
            </a:r>
          </a:p>
        </p:txBody>
      </p:sp>
      <p:sp>
        <p:nvSpPr>
          <p:cNvPr id="10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9" name="Title Text"/>
          <p:cNvSpPr txBox="1"/>
          <p:nvPr>
            <p:ph type="title"/>
          </p:nvPr>
        </p:nvSpPr>
        <p:spPr>
          <a:xfrm>
            <a:off x="650238" y="1253928"/>
            <a:ext cx="11704324" cy="1354784"/>
          </a:xfrm>
          <a:prstGeom prst="rect">
            <a:avLst/>
          </a:prstGeom>
        </p:spPr>
        <p:txBody>
          <a:bodyPr lIns="65022" tIns="65022" rIns="65022" bIns="65022"/>
          <a:lstStyle>
            <a:lvl1pPr marL="0" marR="0" indent="0" defTabSz="866986">
              <a:defRPr spc="640" sz="6400">
                <a:solidFill>
                  <a:srgbClr val="0071AD"/>
                </a:solidFill>
                <a:uFillTx/>
                <a:latin typeface="Helvetica Light"/>
                <a:ea typeface="Helvetica Light"/>
                <a:cs typeface="Helvetica Light"/>
                <a:sym typeface="Helvetica Light"/>
              </a:defRPr>
            </a:lvl1pPr>
          </a:lstStyle>
          <a:p>
            <a:pPr/>
            <a:r>
              <a:t>Title Text</a:t>
            </a:r>
          </a:p>
        </p:txBody>
      </p:sp>
      <p:sp>
        <p:nvSpPr>
          <p:cNvPr id="110" name="Body Level One…"/>
          <p:cNvSpPr txBox="1"/>
          <p:nvPr>
            <p:ph type="body" sz="half" idx="1"/>
          </p:nvPr>
        </p:nvSpPr>
        <p:spPr>
          <a:xfrm>
            <a:off x="650238" y="2926081"/>
            <a:ext cx="5725569" cy="5608321"/>
          </a:xfrm>
          <a:prstGeom prst="rect">
            <a:avLst/>
          </a:prstGeom>
        </p:spPr>
        <p:txBody>
          <a:bodyPr lIns="65022" tIns="65022" rIns="65022" bIns="65022"/>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7" marR="0" indent="-436637" defTabSz="866986">
              <a:spcBef>
                <a:spcPts val="800"/>
              </a:spcBef>
              <a:buClrTx/>
              <a:defRPr sz="3800">
                <a:solidFill>
                  <a:srgbClr val="6C6C6C"/>
                </a:solidFill>
                <a:uFillTx/>
                <a:latin typeface="Helvetica Light"/>
                <a:ea typeface="Helvetica Light"/>
                <a:cs typeface="Helvetica Light"/>
                <a:sym typeface="Helvetica Light"/>
              </a:defRPr>
            </a:lvl3pPr>
            <a:lvl4pPr marL="2240278" marR="0" indent="-868678"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11"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1_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Title Text"/>
          <p:cNvSpPr txBox="1"/>
          <p:nvPr>
            <p:ph type="title"/>
          </p:nvPr>
        </p:nvSpPr>
        <p:spPr>
          <a:xfrm>
            <a:off x="2011678" y="3491665"/>
            <a:ext cx="8981443" cy="1568028"/>
          </a:xfrm>
          <a:prstGeom prst="rect">
            <a:avLst/>
          </a:prstGeom>
        </p:spPr>
        <p:txBody>
          <a:bodyPr lIns="48762" tIns="48762" rIns="48762" bIns="48762"/>
          <a:lstStyle>
            <a:lvl1pPr marL="0" marR="0" indent="0" defTabSz="365690">
              <a:defRPr sz="3400">
                <a:solidFill>
                  <a:srgbClr val="404040"/>
                </a:solidFill>
                <a:uFillTx/>
                <a:latin typeface="ApexNew-Book"/>
                <a:ea typeface="ApexNew-Book"/>
                <a:cs typeface="ApexNew-Book"/>
                <a:sym typeface="ApexNew-Book"/>
              </a:defRPr>
            </a:lvl1pPr>
          </a:lstStyle>
          <a:p>
            <a:pPr/>
            <a:r>
              <a:t>Title Text</a:t>
            </a:r>
          </a:p>
        </p:txBody>
      </p:sp>
      <p:sp>
        <p:nvSpPr>
          <p:cNvPr id="119" name="Body Level One…"/>
          <p:cNvSpPr txBox="1"/>
          <p:nvPr>
            <p:ph type="body" sz="quarter" idx="1"/>
          </p:nvPr>
        </p:nvSpPr>
        <p:spPr>
          <a:xfrm>
            <a:off x="2804159" y="5364479"/>
            <a:ext cx="7396482" cy="1869442"/>
          </a:xfrm>
          <a:prstGeom prst="rect">
            <a:avLst/>
          </a:prstGeom>
        </p:spPr>
        <p:txBody>
          <a:bodyPr lIns="48762" tIns="48762" rIns="48762" bIns="48762"/>
          <a:lstStyle>
            <a:lvl1pPr marL="0" marR="0" indent="0" algn="ctr" defTabSz="365690">
              <a:spcBef>
                <a:spcPts val="600"/>
              </a:spcBef>
              <a:buClrTx/>
              <a:buSzTx/>
              <a:buFontTx/>
              <a:buNone/>
              <a:defRPr sz="2200">
                <a:solidFill>
                  <a:srgbClr val="888888"/>
                </a:solidFill>
                <a:uFillTx/>
                <a:latin typeface="ApexNew-Book"/>
                <a:ea typeface="ApexNew-Book"/>
                <a:cs typeface="ApexNew-Book"/>
                <a:sym typeface="ApexNew-Book"/>
              </a:defRPr>
            </a:lvl1pPr>
            <a:lvl2pPr marL="0" marR="0" indent="0" algn="ctr" defTabSz="365690">
              <a:spcBef>
                <a:spcPts val="600"/>
              </a:spcBef>
              <a:buClrTx/>
              <a:buSzTx/>
              <a:buFontTx/>
              <a:buNone/>
              <a:defRPr sz="2200">
                <a:solidFill>
                  <a:srgbClr val="888888"/>
                </a:solidFill>
                <a:uFillTx/>
                <a:latin typeface="ApexNew-Book"/>
                <a:ea typeface="ApexNew-Book"/>
                <a:cs typeface="ApexNew-Book"/>
                <a:sym typeface="ApexNew-Book"/>
              </a:defRPr>
            </a:lvl2pPr>
            <a:lvl3pPr marL="0" marR="0" indent="0" algn="ctr" defTabSz="365690">
              <a:spcBef>
                <a:spcPts val="600"/>
              </a:spcBef>
              <a:buClrTx/>
              <a:buSzTx/>
              <a:buFontTx/>
              <a:buNone/>
              <a:defRPr sz="2200">
                <a:solidFill>
                  <a:srgbClr val="888888"/>
                </a:solidFill>
                <a:uFillTx/>
                <a:latin typeface="ApexNew-Book"/>
                <a:ea typeface="ApexNew-Book"/>
                <a:cs typeface="ApexNew-Book"/>
                <a:sym typeface="ApexNew-Book"/>
              </a:defRPr>
            </a:lvl3pPr>
            <a:lvl4pPr marL="0" marR="0" indent="0" algn="ctr" defTabSz="365690">
              <a:spcBef>
                <a:spcPts val="600"/>
              </a:spcBef>
              <a:buClrTx/>
              <a:buSzTx/>
              <a:buFontTx/>
              <a:buNone/>
              <a:defRPr sz="2200">
                <a:solidFill>
                  <a:srgbClr val="888888"/>
                </a:solidFill>
                <a:uFillTx/>
                <a:latin typeface="ApexNew-Book"/>
                <a:ea typeface="ApexNew-Book"/>
                <a:cs typeface="ApexNew-Book"/>
                <a:sym typeface="ApexNew-Book"/>
              </a:defRPr>
            </a:lvl4pPr>
            <a:lvl5pPr marL="0" marR="0" indent="0" algn="ctr" defTabSz="365690">
              <a:spcBef>
                <a:spcPts val="600"/>
              </a:spcBef>
              <a:buClrTx/>
              <a:buSzTx/>
              <a:buFontTx/>
              <a:buNone/>
              <a:defRPr sz="2200">
                <a:solidFill>
                  <a:srgbClr val="888888"/>
                </a:solidFill>
                <a:uFillTx/>
                <a:latin typeface="ApexNew-Book"/>
                <a:ea typeface="ApexNew-Book"/>
                <a:cs typeface="ApexNew-Book"/>
                <a:sym typeface="ApexNew-Book"/>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11031195" y="8075466"/>
            <a:ext cx="226088" cy="237225"/>
          </a:xfrm>
          <a:prstGeom prst="rect">
            <a:avLst/>
          </a:prstGeom>
        </p:spPr>
        <p:txBody>
          <a:bodyPr lIns="48762" tIns="48762" rIns="48762" bIns="48762"/>
          <a:lstStyle>
            <a:lvl1pPr algn="r" defTabSz="650165">
              <a:defRPr sz="9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pic>
        <p:nvPicPr>
          <p:cNvPr id="127" name="molecules.png" descr="molecules.png"/>
          <p:cNvPicPr>
            <a:picLocks noChangeAspect="1"/>
          </p:cNvPicPr>
          <p:nvPr/>
        </p:nvPicPr>
        <p:blipFill>
          <a:blip r:embed="rId2">
            <a:extLst/>
          </a:blip>
          <a:stretch>
            <a:fillRect/>
          </a:stretch>
        </p:blipFill>
        <p:spPr>
          <a:xfrm>
            <a:off x="10844107" y="1560125"/>
            <a:ext cx="4671345" cy="6491112"/>
          </a:xfrm>
          <a:prstGeom prst="rect">
            <a:avLst/>
          </a:prstGeom>
          <a:ln w="12700">
            <a:miter lim="400000"/>
          </a:ln>
        </p:spPr>
      </p:pic>
      <p:sp>
        <p:nvSpPr>
          <p:cNvPr id="128" name="Rectangle"/>
          <p:cNvSpPr/>
          <p:nvPr/>
        </p:nvSpPr>
        <p:spPr>
          <a:xfrm>
            <a:off x="1" y="7897707"/>
            <a:ext cx="13056732" cy="666047"/>
          </a:xfrm>
          <a:prstGeom prst="rect">
            <a:avLst/>
          </a:prstGeom>
          <a:solidFill>
            <a:srgbClr val="0071CE"/>
          </a:solidFill>
          <a:ln w="12700">
            <a:miter lim="400000"/>
          </a:ln>
          <a:effectLst>
            <a:outerShdw sx="100000" sy="100000" kx="0" ky="0" algn="b" rotWithShape="0" blurRad="25400" dist="25400" dir="15839969">
              <a:srgbClr val="808080">
                <a:alpha val="12000"/>
              </a:srgbClr>
            </a:outerShdw>
          </a:effectLst>
        </p:spPr>
        <p:txBody>
          <a:bodyPr lIns="50800" tIns="50800" rIns="50800" bIns="50800" anchor="ctr"/>
          <a:lstStyle/>
          <a:p>
            <a:pPr defTabSz="587006">
              <a:defRPr sz="3600">
                <a:solidFill>
                  <a:srgbClr val="FFFFFF"/>
                </a:solidFill>
                <a:latin typeface="Helvetica Light"/>
                <a:ea typeface="Helvetica Light"/>
                <a:cs typeface="Helvetica Light"/>
                <a:sym typeface="Helvetica Light"/>
              </a:defRPr>
            </a:pPr>
          </a:p>
        </p:txBody>
      </p:sp>
      <p:sp>
        <p:nvSpPr>
          <p:cNvPr id="129" name="Line"/>
          <p:cNvSpPr/>
          <p:nvPr/>
        </p:nvSpPr>
        <p:spPr>
          <a:xfrm>
            <a:off x="1790418" y="8080588"/>
            <a:ext cx="2" cy="307060"/>
          </a:xfrm>
          <a:prstGeom prst="line">
            <a:avLst/>
          </a:prstGeom>
          <a:ln w="3175">
            <a:solidFill>
              <a:srgbClr val="FFFFFF"/>
            </a:solidFill>
            <a:miter lim="0"/>
          </a:ln>
        </p:spPr>
        <p:txBody>
          <a:bodyPr lIns="45718" tIns="45718" rIns="45718" bIns="45718"/>
          <a:lstStyle/>
          <a:p>
            <a:pPr/>
          </a:p>
        </p:txBody>
      </p:sp>
      <p:pic>
        <p:nvPicPr>
          <p:cNvPr id="130" name="ASEA-white.png" descr="ASEA-white.png"/>
          <p:cNvPicPr>
            <a:picLocks noChangeAspect="1"/>
          </p:cNvPicPr>
          <p:nvPr/>
        </p:nvPicPr>
        <p:blipFill>
          <a:blip r:embed="rId3">
            <a:extLst/>
          </a:blip>
          <a:stretch>
            <a:fillRect/>
          </a:stretch>
        </p:blipFill>
        <p:spPr>
          <a:xfrm>
            <a:off x="392854" y="8091875"/>
            <a:ext cx="1090508" cy="282225"/>
          </a:xfrm>
          <a:prstGeom prst="rect">
            <a:avLst/>
          </a:prstGeom>
          <a:ln w="12700">
            <a:miter lim="400000"/>
          </a:ln>
        </p:spPr>
      </p:pic>
      <p:sp>
        <p:nvSpPr>
          <p:cNvPr id="131" name="Slide Number"/>
          <p:cNvSpPr txBox="1"/>
          <p:nvPr>
            <p:ph type="sldNum" sz="quarter" idx="2"/>
          </p:nvPr>
        </p:nvSpPr>
        <p:spPr>
          <a:xfrm>
            <a:off x="11901121" y="7769184"/>
            <a:ext cx="453440" cy="460247"/>
          </a:xfrm>
          <a:prstGeom prst="rect">
            <a:avLst/>
          </a:prstGeom>
        </p:spPr>
        <p:txBody>
          <a:bodyPr lIns="65022" tIns="65022" rIns="65022" bIns="65022"/>
          <a:lstStyle>
            <a:lvl1pPr algn="r" defTabSz="866986">
              <a:defRPr sz="2200">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25_Blank">
    <p:spTree>
      <p:nvGrpSpPr>
        <p:cNvPr id="1" name=""/>
        <p:cNvGrpSpPr/>
        <p:nvPr/>
      </p:nvGrpSpPr>
      <p:grpSpPr>
        <a:xfrm>
          <a:off x="0" y="0"/>
          <a:ext cx="0" cy="0"/>
          <a:chOff x="0" y="0"/>
          <a:chExt cx="0" cy="0"/>
        </a:xfrm>
      </p:grpSpPr>
      <p:sp>
        <p:nvSpPr>
          <p:cNvPr id="138" name="Title Text"/>
          <p:cNvSpPr txBox="1"/>
          <p:nvPr>
            <p:ph type="title"/>
          </p:nvPr>
        </p:nvSpPr>
        <p:spPr>
          <a:xfrm>
            <a:off x="1747518" y="1512148"/>
            <a:ext cx="9509762" cy="1219201"/>
          </a:xfrm>
          <a:prstGeom prst="rect">
            <a:avLst/>
          </a:prstGeom>
        </p:spPr>
        <p:txBody>
          <a:bodyPr lIns="48762" tIns="48762" rIns="48762" bIns="48762"/>
          <a:lstStyle>
            <a:lvl1pPr marL="0" marR="0" indent="0" defTabSz="365690">
              <a:defRPr sz="3400">
                <a:solidFill>
                  <a:srgbClr val="0071AD"/>
                </a:solidFill>
                <a:uFillTx/>
                <a:latin typeface="Trebuchet MS"/>
                <a:ea typeface="Trebuchet MS"/>
                <a:cs typeface="Trebuchet MS"/>
                <a:sym typeface="Trebuchet MS"/>
              </a:defRPr>
            </a:lvl1pPr>
          </a:lstStyle>
          <a:p>
            <a:pPr/>
            <a:r>
              <a:t>Title Text</a:t>
            </a:r>
          </a:p>
        </p:txBody>
      </p:sp>
      <p:sp>
        <p:nvSpPr>
          <p:cNvPr id="139" name="Body Level One…"/>
          <p:cNvSpPr txBox="1"/>
          <p:nvPr>
            <p:ph type="body" sz="quarter" idx="1"/>
          </p:nvPr>
        </p:nvSpPr>
        <p:spPr>
          <a:xfrm>
            <a:off x="1747518" y="2926085"/>
            <a:ext cx="4652023" cy="4827696"/>
          </a:xfrm>
          <a:prstGeom prst="rect">
            <a:avLst/>
          </a:prstGeom>
        </p:spPr>
        <p:txBody>
          <a:bodyPr lIns="48762" tIns="48762" rIns="48762" bIns="48762"/>
          <a:lstStyle>
            <a:lvl1pPr marL="235699" marR="0" indent="-235699" defTabSz="365690">
              <a:spcBef>
                <a:spcPts val="600"/>
              </a:spcBef>
              <a:buClrTx/>
              <a:defRPr sz="2200">
                <a:solidFill>
                  <a:srgbClr val="404040"/>
                </a:solidFill>
                <a:uFillTx/>
                <a:latin typeface="ApexNew-Book"/>
                <a:ea typeface="ApexNew-Book"/>
                <a:cs typeface="ApexNew-Book"/>
                <a:sym typeface="ApexNew-Book"/>
              </a:defRPr>
            </a:lvl1pPr>
            <a:lvl2pPr marL="492826" marR="0" indent="-235700" defTabSz="365690">
              <a:spcBef>
                <a:spcPts val="600"/>
              </a:spcBef>
              <a:buClrTx/>
              <a:defRPr sz="2200">
                <a:solidFill>
                  <a:srgbClr val="404040"/>
                </a:solidFill>
                <a:uFillTx/>
                <a:latin typeface="ApexNew-Book"/>
                <a:ea typeface="ApexNew-Book"/>
                <a:cs typeface="ApexNew-Book"/>
                <a:sym typeface="ApexNew-Book"/>
              </a:defRPr>
            </a:lvl2pPr>
            <a:lvl3pPr marL="716280" marR="0" indent="-202027" defTabSz="365690">
              <a:spcBef>
                <a:spcPts val="600"/>
              </a:spcBef>
              <a:buClrTx/>
              <a:defRPr sz="2200">
                <a:solidFill>
                  <a:srgbClr val="404040"/>
                </a:solidFill>
                <a:uFillTx/>
                <a:latin typeface="ApexNew-Book"/>
                <a:ea typeface="ApexNew-Book"/>
                <a:cs typeface="ApexNew-Book"/>
                <a:sym typeface="ApexNew-Book"/>
              </a:defRPr>
            </a:lvl3pPr>
            <a:lvl4pPr marL="1007076" marR="0" indent="-235698" defTabSz="365690">
              <a:spcBef>
                <a:spcPts val="600"/>
              </a:spcBef>
              <a:buClrTx/>
              <a:defRPr sz="2200">
                <a:solidFill>
                  <a:srgbClr val="404040"/>
                </a:solidFill>
                <a:uFillTx/>
                <a:latin typeface="ApexNew-Book"/>
                <a:ea typeface="ApexNew-Book"/>
                <a:cs typeface="ApexNew-Book"/>
                <a:sym typeface="ApexNew-Book"/>
              </a:defRPr>
            </a:lvl4pPr>
            <a:lvl5pPr marL="1264202" marR="0" indent="-235698" defTabSz="365690">
              <a:spcBef>
                <a:spcPts val="600"/>
              </a:spcBef>
              <a:buClrTx/>
              <a:defRPr sz="2200">
                <a:solidFill>
                  <a:srgbClr val="404040"/>
                </a:solidFill>
                <a:uFillTx/>
                <a:latin typeface="ApexNew-Book"/>
                <a:ea typeface="ApexNew-Book"/>
                <a:cs typeface="ApexNew-Book"/>
                <a:sym typeface="ApexNew-Book"/>
              </a:defRPr>
            </a:lvl5pP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xfrm>
            <a:off x="8475585" y="7829895"/>
            <a:ext cx="316203" cy="338825"/>
          </a:xfrm>
          <a:prstGeom prst="rect">
            <a:avLst/>
          </a:prstGeom>
        </p:spPr>
        <p:txBody>
          <a:bodyPr lIns="48762" tIns="48762" rIns="48762" bIns="48762"/>
          <a:lstStyle>
            <a:lvl1pPr algn="r" defTabSz="650165">
              <a:defRPr>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gradFill flip="none" rotWithShape="1">
          <a:gsLst>
            <a:gs pos="0">
              <a:srgbClr val="0433FF"/>
            </a:gs>
            <a:gs pos="100000">
              <a:srgbClr val="0096FF"/>
            </a:gs>
          </a:gsLst>
          <a:lin ang="5400000" scaled="0"/>
        </a:gradFill>
      </p:bgPr>
    </p:bg>
    <p:spTree>
      <p:nvGrpSpPr>
        <p:cNvPr id="1" name=""/>
        <p:cNvGrpSpPr/>
        <p:nvPr/>
      </p:nvGrpSpPr>
      <p:grpSpPr>
        <a:xfrm>
          <a:off x="0" y="0"/>
          <a:ext cx="0" cy="0"/>
          <a:chOff x="0" y="0"/>
          <a:chExt cx="0" cy="0"/>
        </a:xfrm>
      </p:grpSpPr>
      <p:sp>
        <p:nvSpPr>
          <p:cNvPr id="147" name="Title Text"/>
          <p:cNvSpPr txBox="1"/>
          <p:nvPr>
            <p:ph type="title"/>
          </p:nvPr>
        </p:nvSpPr>
        <p:spPr>
          <a:xfrm>
            <a:off x="1270000" y="3225800"/>
            <a:ext cx="10464800" cy="3302000"/>
          </a:xfrm>
          <a:prstGeom prst="rect">
            <a:avLst/>
          </a:prstGeom>
        </p:spPr>
        <p:txBody>
          <a:bodyPr/>
          <a:lstStyle>
            <a:lvl1pPr marL="0" marR="0" indent="0" defTabSz="584200">
              <a:defRPr sz="8000">
                <a:solidFill>
                  <a:srgbClr val="FFFFFF"/>
                </a:solidFill>
                <a:uFillTx/>
                <a:latin typeface="+mj-lt"/>
                <a:ea typeface="+mj-ea"/>
                <a:cs typeface="+mj-cs"/>
                <a:sym typeface="Helvetica"/>
              </a:defRPr>
            </a:lvl1pPr>
          </a:lstStyle>
          <a:p>
            <a:pPr/>
            <a:r>
              <a:t>Title Text</a:t>
            </a:r>
          </a:p>
        </p:txBody>
      </p:sp>
      <p:sp>
        <p:nvSpPr>
          <p:cNvPr id="148" name="Slide Number"/>
          <p:cNvSpPr txBox="1"/>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55" name="Slide Number"/>
          <p:cNvSpPr txBox="1"/>
          <p:nvPr>
            <p:ph type="sldNum" sz="quarter" idx="2"/>
          </p:nvPr>
        </p:nvSpPr>
        <p:spPr>
          <a:xfrm>
            <a:off x="6343650" y="9372600"/>
            <a:ext cx="317500" cy="342900"/>
          </a:xfrm>
          <a:prstGeom prst="rect">
            <a:avLst/>
          </a:prstGeom>
        </p:spPr>
        <p:txBody>
          <a:bodyPr anchor="t"/>
          <a:lstStyle>
            <a:lvl1pPr>
              <a:defRPr>
                <a:solidFill>
                  <a:srgbClr val="000000"/>
                </a:solidFill>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9_Office Theme copy">
    <p:spTree>
      <p:nvGrpSpPr>
        <p:cNvPr id="1" name=""/>
        <p:cNvGrpSpPr/>
        <p:nvPr/>
      </p:nvGrpSpPr>
      <p:grpSpPr>
        <a:xfrm>
          <a:off x="0" y="0"/>
          <a:ext cx="0" cy="0"/>
          <a:chOff x="0" y="0"/>
          <a:chExt cx="0" cy="0"/>
        </a:xfrm>
      </p:grpSpPr>
      <p:pic>
        <p:nvPicPr>
          <p:cNvPr id="162" name="image1.jpeg" descr="image1.jpeg"/>
          <p:cNvPicPr>
            <a:picLocks noChangeAspect="1"/>
          </p:cNvPicPr>
          <p:nvPr/>
        </p:nvPicPr>
        <p:blipFill>
          <a:blip r:embed="rId2">
            <a:extLst/>
          </a:blip>
          <a:stretch>
            <a:fillRect/>
          </a:stretch>
        </p:blipFill>
        <p:spPr>
          <a:xfrm>
            <a:off x="0" y="0"/>
            <a:ext cx="13004800" cy="9753600"/>
          </a:xfrm>
          <a:prstGeom prst="rect">
            <a:avLst/>
          </a:prstGeom>
          <a:ln w="12700">
            <a:miter lim="400000"/>
          </a:ln>
        </p:spPr>
      </p:pic>
      <p:sp>
        <p:nvSpPr>
          <p:cNvPr id="163" name="Title Text"/>
          <p:cNvSpPr txBox="1"/>
          <p:nvPr>
            <p:ph type="title"/>
          </p:nvPr>
        </p:nvSpPr>
        <p:spPr>
          <a:xfrm>
            <a:off x="647700" y="130950"/>
            <a:ext cx="11709400" cy="2144891"/>
          </a:xfrm>
          <a:prstGeom prst="rect">
            <a:avLst/>
          </a:prstGeom>
        </p:spPr>
        <p:txBody>
          <a:bodyPr/>
          <a:lstStyle>
            <a:lvl1pPr marL="0" indent="57798" defTabSz="647700"/>
          </a:lstStyle>
          <a:p>
            <a:pPr/>
            <a:r>
              <a:t>Title Text</a:t>
            </a:r>
          </a:p>
        </p:txBody>
      </p:sp>
      <p:sp>
        <p:nvSpPr>
          <p:cNvPr id="164" name="Body Level One…"/>
          <p:cNvSpPr txBox="1"/>
          <p:nvPr>
            <p:ph type="body" idx="1"/>
          </p:nvPr>
        </p:nvSpPr>
        <p:spPr>
          <a:prstGeom prst="rect">
            <a:avLst/>
          </a:prstGeom>
        </p:spPr>
        <p:txBody>
          <a:bodyPr/>
          <a:lstStyle>
            <a:lvl1pPr marL="383540" defTabSz="647700">
              <a:spcBef>
                <a:spcPts val="1000"/>
              </a:spcBef>
            </a:lvl1pPr>
            <a:lvl2pPr marL="828708" defTabSz="647700">
              <a:spcBef>
                <a:spcPts val="1000"/>
              </a:spcBef>
            </a:lvl2pPr>
            <a:lvl3pPr marL="1250874" defTabSz="647700">
              <a:spcBef>
                <a:spcPts val="1000"/>
              </a:spcBef>
            </a:lvl3pPr>
            <a:lvl4pPr marL="1771467" indent="-359228" defTabSz="647700">
              <a:spcBef>
                <a:spcPts val="1000"/>
              </a:spcBef>
            </a:lvl4pPr>
            <a:lvl5pPr marL="2228667" indent="-359228" defTabSz="647700">
              <a:spcBef>
                <a:spcPts val="1000"/>
              </a:spcBef>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10651694" y="9136522"/>
            <a:ext cx="371278" cy="330201"/>
          </a:xfrm>
          <a:prstGeom prst="rect">
            <a:avLst/>
          </a:prstGeom>
        </p:spPr>
        <p:txBody>
          <a:bodyPr/>
          <a:lstStyle>
            <a:lvl1pPr defTabSz="647700"/>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Title Text"/>
          <p:cNvSpPr txBox="1"/>
          <p:nvPr>
            <p:ph type="title"/>
          </p:nvPr>
        </p:nvSpPr>
        <p:spPr>
          <a:xfrm>
            <a:off x="650238" y="955039"/>
            <a:ext cx="11704324" cy="2144891"/>
          </a:xfrm>
          <a:prstGeom prst="rect">
            <a:avLst/>
          </a:prstGeom>
        </p:spPr>
        <p:txBody>
          <a:bodyPr lIns="65022" tIns="65022" rIns="65022" bIns="65022"/>
          <a:lstStyle>
            <a:lvl1pPr marL="0" marR="0" indent="0">
              <a:defRPr>
                <a:uFillTx/>
                <a:latin typeface="Calibri"/>
                <a:ea typeface="Calibri"/>
                <a:cs typeface="Calibri"/>
                <a:sym typeface="Calibri"/>
              </a:defRPr>
            </a:lvl1pPr>
          </a:lstStyle>
          <a:p>
            <a:pPr/>
            <a:r>
              <a:t>Title Text</a:t>
            </a:r>
          </a:p>
        </p:txBody>
      </p:sp>
      <p:sp>
        <p:nvSpPr>
          <p:cNvPr id="173" name="Body Level One…"/>
          <p:cNvSpPr txBox="1"/>
          <p:nvPr>
            <p:ph type="body" idx="1"/>
          </p:nvPr>
        </p:nvSpPr>
        <p:spPr>
          <a:xfrm>
            <a:off x="650238" y="3099928"/>
            <a:ext cx="11704324" cy="6653673"/>
          </a:xfrm>
          <a:prstGeom prst="rect">
            <a:avLst/>
          </a:prstGeom>
        </p:spPr>
        <p:txBody>
          <a:bodyPr lIns="65022" tIns="65022" rIns="65022" bIns="65022"/>
          <a:lstStyle>
            <a:lvl1pPr marL="471487" marR="0" indent="-471487">
              <a:spcBef>
                <a:spcPts val="700"/>
              </a:spcBef>
              <a:buClrTx/>
              <a:defRPr>
                <a:uFillTx/>
                <a:latin typeface="Calibri"/>
                <a:ea typeface="Calibri"/>
                <a:cs typeface="Calibri"/>
                <a:sym typeface="Calibri"/>
              </a:defRPr>
            </a:lvl1pPr>
            <a:lvl2pPr marL="906234" marR="0" indent="-449034">
              <a:spcBef>
                <a:spcPts val="700"/>
              </a:spcBef>
              <a:buClrTx/>
              <a:defRPr>
                <a:uFillTx/>
                <a:latin typeface="Calibri"/>
                <a:ea typeface="Calibri"/>
                <a:cs typeface="Calibri"/>
                <a:sym typeface="Calibri"/>
              </a:defRPr>
            </a:lvl2pPr>
            <a:lvl3pPr marL="1333500" marR="0" indent="-419100">
              <a:spcBef>
                <a:spcPts val="700"/>
              </a:spcBef>
              <a:buClrTx/>
              <a:defRPr>
                <a:uFillTx/>
                <a:latin typeface="Calibri"/>
                <a:ea typeface="Calibri"/>
                <a:cs typeface="Calibri"/>
                <a:sym typeface="Calibri"/>
              </a:defRPr>
            </a:lvl3pPr>
            <a:lvl4pPr marL="1874520" marR="0" indent="-502919">
              <a:spcBef>
                <a:spcPts val="700"/>
              </a:spcBef>
              <a:buClrTx/>
              <a:defRPr>
                <a:uFillTx/>
                <a:latin typeface="Calibri"/>
                <a:ea typeface="Calibri"/>
                <a:cs typeface="Calibri"/>
                <a:sym typeface="Calibri"/>
              </a:defRPr>
            </a:lvl4pPr>
            <a:lvl5pPr marL="2331720" marR="0" indent="-502920">
              <a:spcBef>
                <a:spcPts val="700"/>
              </a:spcBef>
              <a:buClrTx/>
              <a:defRPr>
                <a:uFillTx/>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4" name="Slide Number"/>
          <p:cNvSpPr txBox="1"/>
          <p:nvPr>
            <p:ph type="sldNum" sz="quarter" idx="2"/>
          </p:nvPr>
        </p:nvSpPr>
        <p:spPr>
          <a:xfrm>
            <a:off x="12005836" y="8854469"/>
            <a:ext cx="348725" cy="371347"/>
          </a:xfrm>
          <a:prstGeom prst="rect">
            <a:avLst/>
          </a:prstGeom>
        </p:spPr>
        <p:txBody>
          <a:bodyPr lIns="65022" tIns="65022" rIns="65022" bIns="65022"/>
          <a:lstStyle>
            <a:lvl1pPr algn="r" defTabSz="914400">
              <a:defRPr>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Title Text"/>
          <p:cNvSpPr txBox="1"/>
          <p:nvPr>
            <p:ph type="title"/>
          </p:nvPr>
        </p:nvSpPr>
        <p:spPr>
          <a:xfrm>
            <a:off x="650238" y="1264176"/>
            <a:ext cx="11704324" cy="1354785"/>
          </a:xfrm>
          <a:prstGeom prst="rect">
            <a:avLst/>
          </a:prstGeom>
        </p:spPr>
        <p:txBody>
          <a:bodyPr lIns="65022" tIns="65022" rIns="65022" bIns="65022"/>
          <a:lstStyle>
            <a:lvl1pPr marL="0" marR="0" indent="0" defTabSz="866986">
              <a:defRPr spc="640" sz="6400">
                <a:solidFill>
                  <a:srgbClr val="0071AD"/>
                </a:solidFill>
                <a:uFillTx/>
                <a:latin typeface="Helvetica Light"/>
                <a:ea typeface="Helvetica Light"/>
                <a:cs typeface="Helvetica Light"/>
                <a:sym typeface="Helvetica Light"/>
              </a:defRPr>
            </a:lvl1pPr>
          </a:lstStyle>
          <a:p>
            <a:pPr/>
            <a:r>
              <a:t>Title Text</a:t>
            </a:r>
          </a:p>
        </p:txBody>
      </p:sp>
      <p:sp>
        <p:nvSpPr>
          <p:cNvPr id="21" name="Body Level One…"/>
          <p:cNvSpPr txBox="1"/>
          <p:nvPr>
            <p:ph type="body" sz="half" idx="1"/>
          </p:nvPr>
        </p:nvSpPr>
        <p:spPr>
          <a:xfrm>
            <a:off x="650238" y="2926081"/>
            <a:ext cx="5725569" cy="5608321"/>
          </a:xfrm>
          <a:prstGeom prst="rect">
            <a:avLst/>
          </a:prstGeom>
        </p:spPr>
        <p:txBody>
          <a:bodyPr lIns="65022" tIns="65022" rIns="65022" bIns="65022"/>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7" marR="0" indent="-436637" defTabSz="866986">
              <a:spcBef>
                <a:spcPts val="800"/>
              </a:spcBef>
              <a:buClrTx/>
              <a:defRPr sz="3800">
                <a:solidFill>
                  <a:srgbClr val="6C6C6C"/>
                </a:solidFill>
                <a:uFillTx/>
                <a:latin typeface="Helvetica Light"/>
                <a:ea typeface="Helvetica Light"/>
                <a:cs typeface="Helvetica Light"/>
                <a:sym typeface="Helvetica Light"/>
              </a:defRPr>
            </a:lvl3pPr>
            <a:lvl4pPr marL="2240278" marR="0" indent="-868678"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Slide Number"/>
          <p:cNvSpPr txBox="1"/>
          <p:nvPr>
            <p:ph type="sldNum" sz="quarter" idx="2"/>
          </p:nvPr>
        </p:nvSpPr>
        <p:spPr>
          <a:xfrm>
            <a:off x="11031195" y="8075466"/>
            <a:ext cx="226088" cy="237225"/>
          </a:xfrm>
          <a:prstGeom prst="rect">
            <a:avLst/>
          </a:prstGeom>
        </p:spPr>
        <p:txBody>
          <a:bodyPr lIns="48762" tIns="48762" rIns="48762" bIns="48762"/>
          <a:lstStyle>
            <a:lvl1pPr algn="r" defTabSz="650165">
              <a:defRPr sz="9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8" name="Title Text"/>
          <p:cNvSpPr txBox="1"/>
          <p:nvPr>
            <p:ph type="title"/>
          </p:nvPr>
        </p:nvSpPr>
        <p:spPr>
          <a:xfrm>
            <a:off x="650238" y="1512147"/>
            <a:ext cx="11704324" cy="1219202"/>
          </a:xfrm>
          <a:prstGeom prst="rect">
            <a:avLst/>
          </a:prstGeom>
        </p:spPr>
        <p:txBody>
          <a:bodyPr lIns="65022" tIns="65022" rIns="65022" bIns="65022"/>
          <a:lstStyle>
            <a:lvl1pPr marL="0" marR="0" indent="0" defTabSz="866986">
              <a:defRPr spc="560" sz="5600">
                <a:solidFill>
                  <a:srgbClr val="FFFFFF"/>
                </a:solidFill>
                <a:uFillTx/>
                <a:latin typeface="Helvetica Light"/>
                <a:ea typeface="Helvetica Light"/>
                <a:cs typeface="Helvetica Light"/>
                <a:sym typeface="Helvetica Light"/>
              </a:defRPr>
            </a:lvl1pPr>
          </a:lstStyle>
          <a:p>
            <a:pPr/>
            <a:r>
              <a:t>Title Text</a:t>
            </a:r>
          </a:p>
        </p:txBody>
      </p:sp>
      <p:sp>
        <p:nvSpPr>
          <p:cNvPr id="189" name="Slide Number"/>
          <p:cNvSpPr txBox="1"/>
          <p:nvPr>
            <p:ph type="sldNum" sz="quarter" idx="2"/>
          </p:nvPr>
        </p:nvSpPr>
        <p:spPr>
          <a:xfrm>
            <a:off x="8894142"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 Center copy">
    <p:bg>
      <p:bgPr>
        <a:gradFill flip="none" rotWithShape="1">
          <a:gsLst>
            <a:gs pos="0">
              <a:srgbClr val="202833"/>
            </a:gs>
            <a:gs pos="100000">
              <a:srgbClr val="5A5F5E"/>
            </a:gs>
          </a:gsLst>
          <a:lin ang="5400000" scaled="0"/>
        </a:gradFill>
      </p:bgPr>
    </p:bg>
    <p:spTree>
      <p:nvGrpSpPr>
        <p:cNvPr id="1" name=""/>
        <p:cNvGrpSpPr/>
        <p:nvPr/>
      </p:nvGrpSpPr>
      <p:grpSpPr>
        <a:xfrm>
          <a:off x="0" y="0"/>
          <a:ext cx="0" cy="0"/>
          <a:chOff x="0" y="0"/>
          <a:chExt cx="0" cy="0"/>
        </a:xfrm>
      </p:grpSpPr>
      <p:sp>
        <p:nvSpPr>
          <p:cNvPr id="196" name="Title Text"/>
          <p:cNvSpPr txBox="1"/>
          <p:nvPr>
            <p:ph type="title"/>
          </p:nvPr>
        </p:nvSpPr>
        <p:spPr>
          <a:xfrm>
            <a:off x="1270000" y="3225800"/>
            <a:ext cx="10464800" cy="3302000"/>
          </a:xfrm>
          <a:prstGeom prst="rect">
            <a:avLst/>
          </a:prstGeom>
        </p:spPr>
        <p:txBody>
          <a:bodyPr/>
          <a:lstStyle>
            <a:lvl1pPr marL="0" marR="0" indent="0" defTabSz="584200">
              <a:defRPr sz="8000">
                <a:solidFill>
                  <a:srgbClr val="FFFFFF"/>
                </a:solidFill>
                <a:uFillTx/>
                <a:latin typeface="+mj-lt"/>
                <a:ea typeface="+mj-ea"/>
                <a:cs typeface="+mj-cs"/>
                <a:sym typeface="Helvetica"/>
              </a:defRPr>
            </a:lvl1pPr>
          </a:lstStyle>
          <a:p>
            <a:pPr/>
            <a:r>
              <a:t>Title Text</a:t>
            </a:r>
          </a:p>
        </p:txBody>
      </p:sp>
      <p:sp>
        <p:nvSpPr>
          <p:cNvPr id="197" name="Slide Number"/>
          <p:cNvSpPr txBox="1"/>
          <p:nvPr>
            <p:ph type="sldNum" sz="quarter" idx="2"/>
          </p:nvPr>
        </p:nvSpPr>
        <p:spPr>
          <a:xfrm>
            <a:off x="6311798" y="9245600"/>
            <a:ext cx="368504" cy="381000"/>
          </a:xfrm>
          <a:prstGeom prst="rect">
            <a:avLst/>
          </a:prstGeom>
        </p:spPr>
        <p:txBody>
          <a:bodyPr anchor="t"/>
          <a:lstStyle>
            <a:lvl1pPr defTabSz="584200">
              <a:defRPr sz="1800">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204" name="Title Text"/>
          <p:cNvSpPr txBox="1"/>
          <p:nvPr>
            <p:ph type="title"/>
          </p:nvPr>
        </p:nvSpPr>
        <p:spPr>
          <a:xfrm>
            <a:off x="1270000" y="3225800"/>
            <a:ext cx="10464800" cy="3302000"/>
          </a:xfrm>
          <a:prstGeom prst="rect">
            <a:avLst/>
          </a:prstGeom>
        </p:spPr>
        <p:txBody>
          <a:bodyPr/>
          <a:lstStyle>
            <a:lvl1pPr marL="0" marR="0" indent="0" defTabSz="584200">
              <a:defRPr sz="8000">
                <a:uFillTx/>
                <a:latin typeface="Helvetica Light"/>
                <a:ea typeface="Helvetica Light"/>
                <a:cs typeface="Helvetica Light"/>
                <a:sym typeface="Helvetica Light"/>
              </a:defRPr>
            </a:lvl1pPr>
          </a:lstStyle>
          <a:p>
            <a:pPr/>
            <a:r>
              <a:t>Title Text</a:t>
            </a:r>
          </a:p>
        </p:txBody>
      </p:sp>
      <p:sp>
        <p:nvSpPr>
          <p:cNvPr id="205" name="Slide Number"/>
          <p:cNvSpPr txBox="1"/>
          <p:nvPr>
            <p:ph type="sldNum" sz="quarter" idx="2"/>
          </p:nvPr>
        </p:nvSpPr>
        <p:spPr>
          <a:xfrm>
            <a:off x="6311798" y="9251950"/>
            <a:ext cx="368504" cy="381000"/>
          </a:xfrm>
          <a:prstGeom prst="rect">
            <a:avLst/>
          </a:prstGeom>
        </p:spPr>
        <p:txBody>
          <a:bodyPr anchor="t"/>
          <a:lstStyle>
            <a:lvl1pPr defTabSz="584200">
              <a:defRPr sz="1800">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650238" y="1264176"/>
            <a:ext cx="11704324" cy="1354785"/>
          </a:xfrm>
          <a:prstGeom prst="rect">
            <a:avLst/>
          </a:prstGeom>
        </p:spPr>
        <p:txBody>
          <a:bodyPr lIns="65022" tIns="65022" rIns="65022" bIns="65022"/>
          <a:lstStyle>
            <a:lvl1pPr marL="0" marR="0" indent="0" defTabSz="866986">
              <a:defRPr spc="640" sz="6400">
                <a:solidFill>
                  <a:srgbClr val="0071AD"/>
                </a:solidFill>
                <a:uFillTx/>
                <a:latin typeface="Helvetica Light"/>
                <a:ea typeface="Helvetica Light"/>
                <a:cs typeface="Helvetica Light"/>
                <a:sym typeface="Helvetica Light"/>
              </a:defRPr>
            </a:lvl1pPr>
          </a:lstStyle>
          <a:p>
            <a:pPr/>
            <a:r>
              <a:t>Title Text</a:t>
            </a:r>
          </a:p>
        </p:txBody>
      </p:sp>
      <p:sp>
        <p:nvSpPr>
          <p:cNvPr id="213" name="Body Level One…"/>
          <p:cNvSpPr txBox="1"/>
          <p:nvPr>
            <p:ph type="body" sz="half" idx="1"/>
          </p:nvPr>
        </p:nvSpPr>
        <p:spPr>
          <a:xfrm>
            <a:off x="650238" y="2926081"/>
            <a:ext cx="5725569" cy="5608321"/>
          </a:xfrm>
          <a:prstGeom prst="rect">
            <a:avLst/>
          </a:prstGeom>
        </p:spPr>
        <p:txBody>
          <a:bodyPr lIns="65022" tIns="65022" rIns="65022" bIns="65022"/>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7" marR="0" indent="-436637" defTabSz="866986">
              <a:spcBef>
                <a:spcPts val="800"/>
              </a:spcBef>
              <a:buClrTx/>
              <a:defRPr sz="3800">
                <a:solidFill>
                  <a:srgbClr val="6C6C6C"/>
                </a:solidFill>
                <a:uFillTx/>
                <a:latin typeface="Helvetica Light"/>
                <a:ea typeface="Helvetica Light"/>
                <a:cs typeface="Helvetica Light"/>
                <a:sym typeface="Helvetica Light"/>
              </a:defRPr>
            </a:lvl3pPr>
            <a:lvl4pPr marL="2240278" marR="0" indent="-868678"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mol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650238" y="1264176"/>
            <a:ext cx="11704325" cy="1354786"/>
          </a:xfrm>
          <a:prstGeom prst="rect">
            <a:avLst/>
          </a:prstGeom>
        </p:spPr>
        <p:txBody>
          <a:bodyPr lIns="65022" tIns="65022" rIns="65022" bIns="65022"/>
          <a:lstStyle>
            <a:lvl1pPr marL="0" marR="0" indent="0" defTabSz="866986">
              <a:defRPr spc="640" sz="6400">
                <a:solidFill>
                  <a:srgbClr val="0071AD"/>
                </a:solidFill>
                <a:uFillTx/>
                <a:latin typeface="Helvetica Light"/>
                <a:ea typeface="Helvetica Light"/>
                <a:cs typeface="Helvetica Light"/>
                <a:sym typeface="Helvetica Light"/>
              </a:defRPr>
            </a:lvl1pPr>
          </a:lstStyle>
          <a:p>
            <a:pPr/>
            <a:r>
              <a:t>Title Text</a:t>
            </a:r>
          </a:p>
        </p:txBody>
      </p:sp>
      <p:sp>
        <p:nvSpPr>
          <p:cNvPr id="222" name="Body Level One…"/>
          <p:cNvSpPr txBox="1"/>
          <p:nvPr>
            <p:ph type="body" sz="half" idx="1"/>
          </p:nvPr>
        </p:nvSpPr>
        <p:spPr>
          <a:xfrm>
            <a:off x="650238" y="2926081"/>
            <a:ext cx="5725570" cy="5608321"/>
          </a:xfrm>
          <a:prstGeom prst="rect">
            <a:avLst/>
          </a:prstGeom>
        </p:spPr>
        <p:txBody>
          <a:bodyPr lIns="65022" tIns="65022" rIns="65022" bIns="65022"/>
          <a:lstStyle>
            <a:lvl1pPr marL="413657" marR="0"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marR="0" indent="-482600" defTabSz="866986">
              <a:spcBef>
                <a:spcPts val="800"/>
              </a:spcBef>
              <a:buClrTx/>
              <a:defRPr sz="3800">
                <a:solidFill>
                  <a:srgbClr val="6C6C6C"/>
                </a:solidFill>
                <a:uFillTx/>
                <a:latin typeface="Helvetica Light"/>
                <a:ea typeface="Helvetica Light"/>
                <a:cs typeface="Helvetica Light"/>
                <a:sym typeface="Helvetica Light"/>
              </a:defRPr>
            </a:lvl2pPr>
            <a:lvl3pPr marL="1351037" marR="0" indent="-436637" defTabSz="866986">
              <a:spcBef>
                <a:spcPts val="800"/>
              </a:spcBef>
              <a:buClrTx/>
              <a:defRPr sz="3800">
                <a:solidFill>
                  <a:srgbClr val="6C6C6C"/>
                </a:solidFill>
                <a:uFillTx/>
                <a:latin typeface="Helvetica Light"/>
                <a:ea typeface="Helvetica Light"/>
                <a:cs typeface="Helvetica Light"/>
                <a:sym typeface="Helvetica Light"/>
              </a:defRPr>
            </a:lvl3pPr>
            <a:lvl4pPr marL="2240277" marR="0" indent="-868677"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1928597" y="7762835"/>
            <a:ext cx="425965" cy="472945"/>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solidFill>
          <a:srgbClr val="0071CE"/>
        </a:solidFill>
      </p:bgPr>
    </p:bg>
    <p:spTree>
      <p:nvGrpSpPr>
        <p:cNvPr id="1" name=""/>
        <p:cNvGrpSpPr/>
        <p:nvPr/>
      </p:nvGrpSpPr>
      <p:grpSpPr>
        <a:xfrm>
          <a:off x="0" y="0"/>
          <a:ext cx="0" cy="0"/>
          <a:chOff x="0" y="0"/>
          <a:chExt cx="0" cy="0"/>
        </a:xfrm>
      </p:grpSpPr>
      <p:pic>
        <p:nvPicPr>
          <p:cNvPr id="230" name="ASEA-white.png" descr="ASEA-white.png"/>
          <p:cNvPicPr>
            <a:picLocks noChangeAspect="1"/>
          </p:cNvPicPr>
          <p:nvPr/>
        </p:nvPicPr>
        <p:blipFill>
          <a:blip r:embed="rId2">
            <a:extLst/>
          </a:blip>
          <a:stretch>
            <a:fillRect/>
          </a:stretch>
        </p:blipFill>
        <p:spPr>
          <a:xfrm>
            <a:off x="5134185" y="4109154"/>
            <a:ext cx="2968981" cy="767646"/>
          </a:xfrm>
          <a:prstGeom prst="rect">
            <a:avLst/>
          </a:prstGeom>
          <a:ln w="12700">
            <a:miter lim="400000"/>
          </a:ln>
        </p:spPr>
      </p:pic>
      <p:sp>
        <p:nvSpPr>
          <p:cNvPr id="231" name="Title Text"/>
          <p:cNvSpPr txBox="1"/>
          <p:nvPr>
            <p:ph type="title"/>
          </p:nvPr>
        </p:nvSpPr>
        <p:spPr>
          <a:xfrm>
            <a:off x="964399" y="5532218"/>
            <a:ext cx="11108268" cy="1409164"/>
          </a:xfrm>
          <a:prstGeom prst="rect">
            <a:avLst/>
          </a:prstGeom>
        </p:spPr>
        <p:txBody>
          <a:bodyPr lIns="65022" tIns="65022" rIns="65022" bIns="65022" anchor="t"/>
          <a:lstStyle>
            <a:lvl1pPr marL="0" marR="0" indent="0" defTabSz="587022">
              <a:defRPr sz="6800">
                <a:solidFill>
                  <a:srgbClr val="FFFFFF"/>
                </a:solidFill>
                <a:uFillTx/>
                <a:latin typeface="Trebuchet MS"/>
                <a:ea typeface="Trebuchet MS"/>
                <a:cs typeface="Trebuchet MS"/>
                <a:sym typeface="Trebuchet MS"/>
              </a:defRPr>
            </a:lvl1pPr>
          </a:lstStyle>
          <a:p>
            <a:pPr/>
            <a:r>
              <a:t>Title Text</a:t>
            </a:r>
          </a:p>
        </p:txBody>
      </p:sp>
      <p:sp>
        <p:nvSpPr>
          <p:cNvPr id="232" name="Body Level One…"/>
          <p:cNvSpPr txBox="1"/>
          <p:nvPr>
            <p:ph type="body" sz="quarter" idx="1"/>
          </p:nvPr>
        </p:nvSpPr>
        <p:spPr>
          <a:xfrm>
            <a:off x="964399" y="7022626"/>
            <a:ext cx="11060432" cy="807052"/>
          </a:xfrm>
          <a:prstGeom prst="rect">
            <a:avLst/>
          </a:prstGeom>
        </p:spPr>
        <p:txBody>
          <a:bodyPr lIns="65022" tIns="65022" rIns="65022" bIns="65022"/>
          <a:lstStyle>
            <a:lvl1pPr marL="0" marR="0" indent="0" algn="ctr" defTabSz="587022">
              <a:spcBef>
                <a:spcPts val="1800"/>
              </a:spcBef>
              <a:buClrTx/>
              <a:buSzTx/>
              <a:buFontTx/>
              <a:buNone/>
              <a:defRPr sz="2600">
                <a:solidFill>
                  <a:srgbClr val="C1E1FE"/>
                </a:solidFill>
                <a:uFillTx/>
                <a:latin typeface="Trebuchet MS"/>
                <a:ea typeface="Trebuchet MS"/>
                <a:cs typeface="Trebuchet MS"/>
                <a:sym typeface="Trebuchet MS"/>
              </a:defRPr>
            </a:lvl1pPr>
            <a:lvl2pPr marL="531494" marR="0" indent="-445769" algn="ctr" defTabSz="587022">
              <a:spcBef>
                <a:spcPts val="1800"/>
              </a:spcBef>
              <a:buClrTx/>
              <a:buFontTx/>
              <a:buChar char="▷"/>
              <a:defRPr sz="2600">
                <a:solidFill>
                  <a:srgbClr val="C1E1FE"/>
                </a:solidFill>
                <a:uFillTx/>
                <a:latin typeface="Trebuchet MS"/>
                <a:ea typeface="Trebuchet MS"/>
                <a:cs typeface="Trebuchet MS"/>
                <a:sym typeface="Trebuchet MS"/>
              </a:defRPr>
            </a:lvl2pPr>
            <a:lvl3pPr marL="617219" marR="0" indent="-445769" algn="ctr" defTabSz="587022">
              <a:spcBef>
                <a:spcPts val="1800"/>
              </a:spcBef>
              <a:buClrTx/>
              <a:buFontTx/>
              <a:buChar char="≫"/>
              <a:defRPr sz="2600">
                <a:solidFill>
                  <a:srgbClr val="C1E1FE"/>
                </a:solidFill>
                <a:uFillTx/>
                <a:latin typeface="Trebuchet MS"/>
                <a:ea typeface="Trebuchet MS"/>
                <a:cs typeface="Trebuchet MS"/>
                <a:sym typeface="Trebuchet MS"/>
              </a:defRPr>
            </a:lvl3pPr>
            <a:lvl4pPr marL="702944" marR="0" indent="-445769" algn="ctr" defTabSz="587022">
              <a:spcBef>
                <a:spcPts val="1800"/>
              </a:spcBef>
              <a:buClrTx/>
              <a:buSzPct val="50000"/>
              <a:buFontTx/>
              <a:buChar char="►"/>
              <a:defRPr sz="2600">
                <a:solidFill>
                  <a:srgbClr val="C1E1FE"/>
                </a:solidFill>
                <a:uFillTx/>
                <a:latin typeface="Trebuchet MS"/>
                <a:ea typeface="Trebuchet MS"/>
                <a:cs typeface="Trebuchet MS"/>
                <a:sym typeface="Trebuchet MS"/>
              </a:defRPr>
            </a:lvl4pPr>
            <a:lvl5pPr marL="788669" marR="0" indent="-445769" algn="ctr" defTabSz="587022">
              <a:spcBef>
                <a:spcPts val="1800"/>
              </a:spcBef>
              <a:buClrTx/>
              <a:buFontTx/>
              <a:buChar char="•"/>
              <a:defRPr sz="2600">
                <a:solidFill>
                  <a:srgbClr val="C1E1FE"/>
                </a:solidFill>
                <a:uFillTx/>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33" name="Slide Number"/>
          <p:cNvSpPr txBox="1"/>
          <p:nvPr>
            <p:ph type="sldNum" sz="quarter" idx="2"/>
          </p:nvPr>
        </p:nvSpPr>
        <p:spPr>
          <a:xfrm>
            <a:off x="8866669" y="7769184"/>
            <a:ext cx="453440" cy="460247"/>
          </a:xfrm>
          <a:prstGeom prst="rect">
            <a:avLst/>
          </a:prstGeom>
        </p:spPr>
        <p:txBody>
          <a:bodyPr lIns="65022" tIns="65022" rIns="65022" bIns="65022"/>
          <a:lstStyle>
            <a:lvl1pPr algn="r" defTabSz="587022">
              <a:defRPr sz="2200">
                <a:solidFill>
                  <a:srgbClr val="000000"/>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1_Custom Layou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0" name="Title Text"/>
          <p:cNvSpPr txBox="1"/>
          <p:nvPr>
            <p:ph type="title"/>
          </p:nvPr>
        </p:nvSpPr>
        <p:spPr>
          <a:xfrm>
            <a:off x="1294227" y="2283379"/>
            <a:ext cx="5975125" cy="756496"/>
          </a:xfrm>
          <a:prstGeom prst="rect">
            <a:avLst/>
          </a:prstGeom>
        </p:spPr>
        <p:txBody>
          <a:bodyPr lIns="65022" tIns="65022" rIns="65022" bIns="65022"/>
          <a:lstStyle>
            <a:lvl1pPr marL="0" marR="0" indent="0" defTabSz="866986">
              <a:defRPr sz="6800">
                <a:solidFill>
                  <a:srgbClr val="FFFFFF"/>
                </a:solidFill>
                <a:uFillTx/>
                <a:latin typeface="Stratum2 Bold"/>
                <a:ea typeface="Stratum2 Bold"/>
                <a:cs typeface="Stratum2 Bold"/>
                <a:sym typeface="Stratum2 Bold"/>
              </a:defRPr>
            </a:lvl1pPr>
          </a:lstStyle>
          <a:p>
            <a:pPr/>
            <a:r>
              <a:t>Title Text</a:t>
            </a:r>
          </a:p>
        </p:txBody>
      </p:sp>
      <p:sp>
        <p:nvSpPr>
          <p:cNvPr id="241" name="Body Level One…"/>
          <p:cNvSpPr txBox="1"/>
          <p:nvPr>
            <p:ph type="body" sz="half" idx="1"/>
          </p:nvPr>
        </p:nvSpPr>
        <p:spPr>
          <a:xfrm>
            <a:off x="1294227" y="3553847"/>
            <a:ext cx="7722193" cy="3614676"/>
          </a:xfrm>
          <a:prstGeom prst="rect">
            <a:avLst/>
          </a:prstGeom>
        </p:spPr>
        <p:txBody>
          <a:bodyPr lIns="65022" tIns="65022" rIns="65022" bIns="65022"/>
          <a:lstStyle>
            <a:lvl1pPr marL="422011" marR="0" indent="-422011" defTabSz="1733973">
              <a:lnSpc>
                <a:spcPct val="90000"/>
              </a:lnSpc>
              <a:spcBef>
                <a:spcPts val="1800"/>
              </a:spcBef>
              <a:buClrTx/>
              <a:defRPr>
                <a:solidFill>
                  <a:srgbClr val="FFFFFF"/>
                </a:solidFill>
                <a:uFillTx/>
                <a:latin typeface="Stratum2 Regular"/>
                <a:ea typeface="Stratum2 Regular"/>
                <a:cs typeface="Stratum2 Regular"/>
                <a:sym typeface="Stratum2 Regular"/>
              </a:defRPr>
            </a:lvl1pPr>
            <a:lvl2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2pPr>
            <a:lvl3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3pPr>
            <a:lvl4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4pPr>
            <a:lvl5pPr marL="0" marR="0" indent="0" defTabSz="1733973">
              <a:lnSpc>
                <a:spcPct val="90000"/>
              </a:lnSpc>
              <a:spcBef>
                <a:spcPts val="1800"/>
              </a:spcBef>
              <a:buClrTx/>
              <a:buSzTx/>
              <a:buNone/>
              <a:defRPr>
                <a:solidFill>
                  <a:srgbClr val="FFFFFF"/>
                </a:solidFill>
                <a:uFillTx/>
                <a:latin typeface="Stratum2 Regular"/>
                <a:ea typeface="Stratum2 Regular"/>
                <a:cs typeface="Stratum2 Regular"/>
                <a:sym typeface="Stratum2 Regular"/>
              </a:defRPr>
            </a:lvl5pPr>
          </a:lstStyle>
          <a:p>
            <a:pPr/>
            <a:r>
              <a:t>Body Level One</a:t>
            </a:r>
          </a:p>
          <a:p>
            <a:pPr lvl="1"/>
            <a:r>
              <a:t>Body Level Two</a:t>
            </a:r>
          </a:p>
          <a:p>
            <a:pPr lvl="2"/>
            <a:r>
              <a:t>Body Level Three</a:t>
            </a:r>
          </a:p>
          <a:p>
            <a:pPr lvl="3"/>
            <a:r>
              <a:t>Body Level Four</a:t>
            </a:r>
          </a:p>
          <a:p>
            <a:pPr lvl="4"/>
            <a:r>
              <a:t>Body Level Five</a:t>
            </a:r>
          </a:p>
        </p:txBody>
      </p:sp>
      <p:sp>
        <p:nvSpPr>
          <p:cNvPr id="242" name="Slide Number"/>
          <p:cNvSpPr txBox="1"/>
          <p:nvPr>
            <p:ph type="sldNum" sz="quarter" idx="2"/>
          </p:nvPr>
        </p:nvSpPr>
        <p:spPr>
          <a:xfrm>
            <a:off x="8894142" y="7762834"/>
            <a:ext cx="425967" cy="472947"/>
          </a:xfrm>
          <a:prstGeom prst="rect">
            <a:avLst/>
          </a:prstGeom>
        </p:spPr>
        <p:txBody>
          <a:bodyPr lIns="65022" tIns="65022" rIns="65022" bIns="65022"/>
          <a:lstStyle>
            <a:lvl1pPr algn="r" defTabSz="866986">
              <a:defRPr sz="22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49" name="Slide Number"/>
          <p:cNvSpPr txBox="1"/>
          <p:nvPr>
            <p:ph type="sldNum" sz="quarter" idx="2"/>
          </p:nvPr>
        </p:nvSpPr>
        <p:spPr>
          <a:xfrm>
            <a:off x="11928594" y="7957567"/>
            <a:ext cx="425967" cy="472947"/>
          </a:xfrm>
          <a:prstGeom prst="rect">
            <a:avLst/>
          </a:prstGeom>
        </p:spPr>
        <p:txBody>
          <a:bodyPr lIns="65022" tIns="65022" rIns="65022" bIns="65022"/>
          <a:lstStyle>
            <a:lvl1pPr algn="r" defTabSz="866986">
              <a:defRPr sz="22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6" name="Title Text"/>
          <p:cNvSpPr txBox="1"/>
          <p:nvPr>
            <p:ph type="title"/>
          </p:nvPr>
        </p:nvSpPr>
        <p:spPr>
          <a:xfrm>
            <a:off x="650238" y="1512147"/>
            <a:ext cx="11704324" cy="1219202"/>
          </a:xfrm>
          <a:prstGeom prst="rect">
            <a:avLst/>
          </a:prstGeom>
        </p:spPr>
        <p:txBody>
          <a:bodyPr lIns="65022" tIns="65022" rIns="65022" bIns="65022"/>
          <a:lstStyle>
            <a:lvl1pPr marL="0" marR="0" indent="0" defTabSz="866986">
              <a:defRPr sz="8200">
                <a:solidFill>
                  <a:srgbClr val="404040"/>
                </a:solidFill>
                <a:uFillTx/>
                <a:latin typeface="PFDinTextStd-Regular"/>
                <a:ea typeface="PFDinTextStd-Regular"/>
                <a:cs typeface="PFDinTextStd-Regular"/>
                <a:sym typeface="PFDinTextStd-Regular"/>
              </a:defRPr>
            </a:lvl1pPr>
          </a:lstStyle>
          <a:p>
            <a:pPr/>
            <a:r>
              <a:t>Title Text</a:t>
            </a:r>
          </a:p>
        </p:txBody>
      </p:sp>
      <p:sp>
        <p:nvSpPr>
          <p:cNvPr id="257" name="Slide Number"/>
          <p:cNvSpPr txBox="1"/>
          <p:nvPr>
            <p:ph type="sldNum" sz="quarter" idx="2"/>
          </p:nvPr>
        </p:nvSpPr>
        <p:spPr>
          <a:xfrm>
            <a:off x="11928594" y="7957567"/>
            <a:ext cx="425967" cy="472947"/>
          </a:xfrm>
          <a:prstGeom prst="rect">
            <a:avLst/>
          </a:prstGeom>
        </p:spPr>
        <p:txBody>
          <a:bodyPr lIns="65022" tIns="65022" rIns="65022" bIns="65022"/>
          <a:lstStyle>
            <a:lvl1pPr algn="r" defTabSz="866986">
              <a:defRPr sz="22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Molecule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 name="Slide Number"/>
          <p:cNvSpPr txBox="1"/>
          <p:nvPr>
            <p:ph type="sldNum" sz="quarter" idx="2"/>
          </p:nvPr>
        </p:nvSpPr>
        <p:spPr>
          <a:xfrm>
            <a:off x="10691172" y="8088134"/>
            <a:ext cx="200351" cy="211835"/>
          </a:xfrm>
          <a:prstGeom prst="rect">
            <a:avLst/>
          </a:prstGeom>
        </p:spPr>
        <p:txBody>
          <a:bodyPr lIns="48766" tIns="48766" rIns="48766" bIns="48766"/>
          <a:lstStyle>
            <a:lvl1pPr algn="r" defTabSz="487643">
              <a:defRPr sz="7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4" name="Title Text"/>
          <p:cNvSpPr txBox="1"/>
          <p:nvPr>
            <p:ph type="title"/>
          </p:nvPr>
        </p:nvSpPr>
        <p:spPr>
          <a:xfrm>
            <a:off x="975358" y="3492782"/>
            <a:ext cx="11054083" cy="1871700"/>
          </a:xfrm>
          <a:prstGeom prst="rect">
            <a:avLst/>
          </a:prstGeom>
        </p:spPr>
        <p:txBody>
          <a:bodyPr lIns="65022" tIns="65022" rIns="65022" bIns="65022" anchor="t"/>
          <a:lstStyle>
            <a:lvl1pPr marL="0" marR="0" indent="0" defTabSz="457200">
              <a:defRPr sz="8200">
                <a:uFillTx/>
                <a:latin typeface="+mn-lt"/>
                <a:ea typeface="+mn-ea"/>
                <a:cs typeface="+mn-cs"/>
                <a:sym typeface="Helvetica Neue"/>
              </a:defRPr>
            </a:lvl1pPr>
          </a:lstStyle>
          <a:p>
            <a:pPr/>
            <a:r>
              <a:t>Title Text</a:t>
            </a:r>
          </a:p>
        </p:txBody>
      </p:sp>
      <p:sp>
        <p:nvSpPr>
          <p:cNvPr id="265" name="Body Level One…"/>
          <p:cNvSpPr txBox="1"/>
          <p:nvPr>
            <p:ph type="body" sz="half" idx="1"/>
          </p:nvPr>
        </p:nvSpPr>
        <p:spPr>
          <a:xfrm>
            <a:off x="1950718" y="5364479"/>
            <a:ext cx="9103362" cy="3169922"/>
          </a:xfrm>
          <a:prstGeom prst="rect">
            <a:avLst/>
          </a:prstGeom>
        </p:spPr>
        <p:txBody>
          <a:bodyPr lIns="65022" tIns="65022" rIns="65022" bIns="65022"/>
          <a:lstStyle>
            <a:lvl1pPr marL="0" marR="0" indent="0" algn="ctr" defTabSz="457200">
              <a:spcBef>
                <a:spcPts val="700"/>
              </a:spcBef>
              <a:buClrTx/>
              <a:buSzTx/>
              <a:buFontTx/>
              <a:buNone/>
              <a:defRPr sz="4900">
                <a:solidFill>
                  <a:srgbClr val="888888"/>
                </a:solidFill>
                <a:uFillTx/>
                <a:latin typeface="+mn-lt"/>
                <a:ea typeface="+mn-ea"/>
                <a:cs typeface="+mn-cs"/>
                <a:sym typeface="Helvetica Neue"/>
              </a:defRPr>
            </a:lvl1pPr>
            <a:lvl2pPr marL="0" marR="0" indent="0" algn="ctr" defTabSz="457200">
              <a:spcBef>
                <a:spcPts val="700"/>
              </a:spcBef>
              <a:buClrTx/>
              <a:buSzTx/>
              <a:buFontTx/>
              <a:buNone/>
              <a:defRPr sz="4900">
                <a:solidFill>
                  <a:srgbClr val="888888"/>
                </a:solidFill>
                <a:uFillTx/>
                <a:latin typeface="+mn-lt"/>
                <a:ea typeface="+mn-ea"/>
                <a:cs typeface="+mn-cs"/>
                <a:sym typeface="Helvetica Neue"/>
              </a:defRPr>
            </a:lvl2pPr>
            <a:lvl3pPr marL="0" marR="0" indent="0" algn="ctr" defTabSz="457200">
              <a:spcBef>
                <a:spcPts val="700"/>
              </a:spcBef>
              <a:buClrTx/>
              <a:buSzTx/>
              <a:buFontTx/>
              <a:buNone/>
              <a:defRPr sz="4900">
                <a:solidFill>
                  <a:srgbClr val="888888"/>
                </a:solidFill>
                <a:uFillTx/>
                <a:latin typeface="+mn-lt"/>
                <a:ea typeface="+mn-ea"/>
                <a:cs typeface="+mn-cs"/>
                <a:sym typeface="Helvetica Neue"/>
              </a:defRPr>
            </a:lvl3pPr>
            <a:lvl4pPr marL="0" marR="0" indent="0" algn="ctr" defTabSz="457200">
              <a:spcBef>
                <a:spcPts val="700"/>
              </a:spcBef>
              <a:buClrTx/>
              <a:buSzTx/>
              <a:buFontTx/>
              <a:buNone/>
              <a:defRPr sz="4900">
                <a:solidFill>
                  <a:srgbClr val="888888"/>
                </a:solidFill>
                <a:uFillTx/>
                <a:latin typeface="+mn-lt"/>
                <a:ea typeface="+mn-ea"/>
                <a:cs typeface="+mn-cs"/>
                <a:sym typeface="Helvetica Neue"/>
              </a:defRPr>
            </a:lvl4pPr>
            <a:lvl5pPr marL="0" marR="0" indent="0" algn="ctr" defTabSz="457200">
              <a:spcBef>
                <a:spcPts val="700"/>
              </a:spcBef>
              <a:buClrTx/>
              <a:buSzTx/>
              <a:buFontTx/>
              <a:buNone/>
              <a:defRPr sz="4900">
                <a:solidFill>
                  <a:srgbClr val="888888"/>
                </a:solidFill>
                <a:uFillTx/>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6" name="Slide Number"/>
          <p:cNvSpPr txBox="1"/>
          <p:nvPr>
            <p:ph type="sldNum" sz="quarter" idx="2"/>
          </p:nvPr>
        </p:nvSpPr>
        <p:spPr>
          <a:xfrm>
            <a:off x="9320107" y="7999307"/>
            <a:ext cx="580450" cy="650747"/>
          </a:xfrm>
          <a:prstGeom prst="rect">
            <a:avLst/>
          </a:prstGeom>
        </p:spPr>
        <p:txBody>
          <a:bodyPr lIns="65022" tIns="65022" rIns="65022" bIns="65022" anchor="t"/>
          <a:lstStyle>
            <a:lvl1pPr algn="l">
              <a:defRPr sz="34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Bullets copy 2">
    <p:spTree>
      <p:nvGrpSpPr>
        <p:cNvPr id="1" name=""/>
        <p:cNvGrpSpPr/>
        <p:nvPr/>
      </p:nvGrpSpPr>
      <p:grpSpPr>
        <a:xfrm>
          <a:off x="0" y="0"/>
          <a:ext cx="0" cy="0"/>
          <a:chOff x="0" y="0"/>
          <a:chExt cx="0" cy="0"/>
        </a:xfrm>
      </p:grpSpPr>
      <p:pic>
        <p:nvPicPr>
          <p:cNvPr id="273" name="image1.jpeg" descr="image1.jpeg"/>
          <p:cNvPicPr>
            <a:picLocks noChangeAspect="0"/>
          </p:cNvPicPr>
          <p:nvPr/>
        </p:nvPicPr>
        <p:blipFill>
          <a:blip r:embed="rId2">
            <a:extLst/>
          </a:blip>
          <a:stretch>
            <a:fillRect/>
          </a:stretch>
        </p:blipFill>
        <p:spPr>
          <a:xfrm>
            <a:off x="0" y="0"/>
            <a:ext cx="13004800" cy="9753600"/>
          </a:xfrm>
          <a:prstGeom prst="rect">
            <a:avLst/>
          </a:prstGeom>
          <a:ln w="12700">
            <a:miter lim="400000"/>
          </a:ln>
        </p:spPr>
      </p:pic>
      <p:sp>
        <p:nvSpPr>
          <p:cNvPr id="274" name="Body Level One…"/>
          <p:cNvSpPr txBox="1"/>
          <p:nvPr>
            <p:ph type="body" idx="1"/>
          </p:nvPr>
        </p:nvSpPr>
        <p:spPr>
          <a:xfrm>
            <a:off x="1270000" y="1270000"/>
            <a:ext cx="10477500" cy="7226300"/>
          </a:xfrm>
          <a:prstGeom prst="rect">
            <a:avLst/>
          </a:prstGeom>
        </p:spPr>
        <p:txBody>
          <a:bodyPr lIns="38100" tIns="38100" rIns="38100" bIns="38100" anchor="ctr">
            <a:noAutofit/>
          </a:bodyPr>
          <a:lstStyle>
            <a:lvl1pPr marL="660400" marR="0" indent="-444500" defTabSz="1295400">
              <a:spcBef>
                <a:spcPts val="4700"/>
              </a:spcBef>
              <a:buSzPct val="171000"/>
              <a:buFont typeface="Lucida Grande"/>
              <a:defRPr sz="3800"/>
            </a:lvl1pPr>
            <a:lvl2pPr marL="1003300" marR="0" indent="-444500" defTabSz="1295400">
              <a:spcBef>
                <a:spcPts val="4700"/>
              </a:spcBef>
              <a:buSzPct val="171000"/>
              <a:buFont typeface="Lucida Grande"/>
              <a:buChar char="•"/>
              <a:defRPr sz="3800"/>
            </a:lvl2pPr>
            <a:lvl3pPr marL="1346200" marR="0" indent="-444500" defTabSz="1295400">
              <a:spcBef>
                <a:spcPts val="4700"/>
              </a:spcBef>
              <a:buSzPct val="171000"/>
              <a:buFont typeface="Lucida Grande"/>
              <a:defRPr sz="3800"/>
            </a:lvl3pPr>
            <a:lvl4pPr marL="1701800" marR="0" indent="-444500" defTabSz="1295400">
              <a:spcBef>
                <a:spcPts val="4700"/>
              </a:spcBef>
              <a:buSzPct val="171000"/>
              <a:buFont typeface="Lucida Grande"/>
              <a:buChar char="•"/>
              <a:defRPr sz="3800"/>
            </a:lvl4pPr>
            <a:lvl5pPr marL="2044700" marR="0" indent="-444500" defTabSz="1295400">
              <a:spcBef>
                <a:spcPts val="4700"/>
              </a:spcBef>
              <a:buSzPct val="171000"/>
              <a:buFont typeface="Lucida Grande"/>
              <a:buChar char="•"/>
              <a:defRPr sz="3800"/>
            </a:lvl5pPr>
          </a:lstStyle>
          <a:p>
            <a:pPr/>
            <a:r>
              <a:t>Body Level One</a:t>
            </a:r>
          </a:p>
          <a:p>
            <a:pPr lvl="1"/>
            <a:r>
              <a:t>Body Level Two</a:t>
            </a:r>
          </a:p>
          <a:p>
            <a:pPr lvl="2"/>
            <a:r>
              <a:t>Body Level Three</a:t>
            </a:r>
          </a:p>
          <a:p>
            <a:pPr lvl="3"/>
            <a:r>
              <a:t>Body Level Four</a:t>
            </a:r>
          </a:p>
          <a:p>
            <a:pPr lvl="4"/>
            <a:r>
              <a:t>Body Level Five</a:t>
            </a:r>
          </a:p>
        </p:txBody>
      </p:sp>
      <p:sp>
        <p:nvSpPr>
          <p:cNvPr id="275" name="Slide Number"/>
          <p:cNvSpPr txBox="1"/>
          <p:nvPr>
            <p:ph type="sldNum" sz="quarter" idx="2"/>
          </p:nvPr>
        </p:nvSpPr>
        <p:spPr>
          <a:xfrm>
            <a:off x="6344496" y="9207500"/>
            <a:ext cx="317501" cy="342900"/>
          </a:xfrm>
          <a:prstGeom prst="rect">
            <a:avLst/>
          </a:prstGeom>
        </p:spPr>
        <p:txBody>
          <a:bodyPr anchor="t"/>
          <a:lstStyle>
            <a:lvl1pPr defTabSz="647700">
              <a:defRPr>
                <a:solidFill>
                  <a:srgbClr val="000000"/>
                </a:solidFill>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11_Office Them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2" name="Title Text"/>
          <p:cNvSpPr txBox="1"/>
          <p:nvPr>
            <p:ph type="title"/>
          </p:nvPr>
        </p:nvSpPr>
        <p:spPr>
          <a:xfrm>
            <a:off x="2111374" y="1317412"/>
            <a:ext cx="8782052" cy="1608668"/>
          </a:xfrm>
          <a:prstGeom prst="rect">
            <a:avLst/>
          </a:prstGeom>
        </p:spPr>
        <p:txBody>
          <a:bodyPr lIns="38100" tIns="38100" rIns="38100" bIns="38100"/>
          <a:lstStyle>
            <a:lvl1pPr marL="0" marR="82203" indent="57798" defTabSz="921173">
              <a:defRPr b="1" sz="5800">
                <a:latin typeface="Calibri"/>
                <a:ea typeface="Calibri"/>
                <a:cs typeface="Calibri"/>
                <a:sym typeface="Calibri"/>
              </a:defRPr>
            </a:lvl1pPr>
          </a:lstStyle>
          <a:p>
            <a:pPr/>
            <a:r>
              <a:t>Title Text</a:t>
            </a:r>
          </a:p>
        </p:txBody>
      </p:sp>
      <p:sp>
        <p:nvSpPr>
          <p:cNvPr id="283" name="Body Level One…"/>
          <p:cNvSpPr txBox="1"/>
          <p:nvPr>
            <p:ph type="body" sz="half" idx="1"/>
          </p:nvPr>
        </p:nvSpPr>
        <p:spPr>
          <a:xfrm>
            <a:off x="2111374" y="2924174"/>
            <a:ext cx="8782052" cy="5610227"/>
          </a:xfrm>
          <a:prstGeom prst="rect">
            <a:avLst/>
          </a:prstGeom>
        </p:spPr>
        <p:txBody>
          <a:bodyPr lIns="38100" tIns="38100" rIns="38100" bIns="38100"/>
          <a:lstStyle>
            <a:lvl1pPr marL="367953" marR="82203" indent="-327313" defTabSz="921173">
              <a:spcBef>
                <a:spcPts val="1400"/>
              </a:spcBef>
              <a:defRPr sz="4200">
                <a:latin typeface="Calibri"/>
                <a:ea typeface="Calibri"/>
                <a:cs typeface="Calibri"/>
                <a:sym typeface="Calibri"/>
              </a:defRPr>
            </a:lvl1pPr>
            <a:lvl2pPr marL="813668" marR="82203" indent="-315828" defTabSz="921173">
              <a:spcBef>
                <a:spcPts val="1400"/>
              </a:spcBef>
              <a:defRPr sz="4200">
                <a:latin typeface="Calibri"/>
                <a:ea typeface="Calibri"/>
                <a:cs typeface="Calibri"/>
                <a:sym typeface="Calibri"/>
              </a:defRPr>
            </a:lvl2pPr>
            <a:lvl3pPr marL="1237426" marR="82203" indent="-282387" defTabSz="921173">
              <a:spcBef>
                <a:spcPts val="1400"/>
              </a:spcBef>
              <a:defRPr sz="4200">
                <a:latin typeface="Calibri"/>
                <a:ea typeface="Calibri"/>
                <a:cs typeface="Calibri"/>
                <a:sym typeface="Calibri"/>
              </a:defRPr>
            </a:lvl3pPr>
            <a:lvl4pPr marL="1755139" marR="82203" indent="-342899" defTabSz="921173">
              <a:spcBef>
                <a:spcPts val="1400"/>
              </a:spcBef>
              <a:defRPr sz="4200">
                <a:latin typeface="Calibri"/>
                <a:ea typeface="Calibri"/>
                <a:cs typeface="Calibri"/>
                <a:sym typeface="Calibri"/>
              </a:defRPr>
            </a:lvl4pPr>
            <a:lvl5pPr marL="2212339" marR="82203" indent="-342899" defTabSz="921173">
              <a:spcBef>
                <a:spcPts val="1400"/>
              </a:spcBef>
              <a:defRPr sz="4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84" name="Slide Number"/>
          <p:cNvSpPr txBox="1"/>
          <p:nvPr>
            <p:ph type="sldNum" sz="quarter" idx="2"/>
          </p:nvPr>
        </p:nvSpPr>
        <p:spPr>
          <a:xfrm>
            <a:off x="9633446" y="8049366"/>
            <a:ext cx="240308" cy="292101"/>
          </a:xfrm>
          <a:prstGeom prst="rect">
            <a:avLst/>
          </a:prstGeom>
        </p:spPr>
        <p:txBody>
          <a:bodyPr lIns="38100" tIns="38100" rIns="38100" bIns="38100"/>
          <a:lstStyle>
            <a:lvl1pPr defTabSz="921173">
              <a:defRPr sz="1400">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Title Slide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1" name="Slide Number"/>
          <p:cNvSpPr txBox="1"/>
          <p:nvPr>
            <p:ph type="sldNum" sz="quarter" idx="2"/>
          </p:nvPr>
        </p:nvSpPr>
        <p:spPr>
          <a:xfrm>
            <a:off x="9320107" y="7999307"/>
            <a:ext cx="580450" cy="650747"/>
          </a:xfrm>
          <a:prstGeom prst="rect">
            <a:avLst/>
          </a:prstGeom>
        </p:spPr>
        <p:txBody>
          <a:bodyPr lIns="65022" tIns="65022" rIns="65022" bIns="65022" anchor="t"/>
          <a:lstStyle>
            <a:lvl1pPr algn="l">
              <a:defRPr sz="34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Title - Top copy 2">
    <p:spTree>
      <p:nvGrpSpPr>
        <p:cNvPr id="1" name=""/>
        <p:cNvGrpSpPr/>
        <p:nvPr/>
      </p:nvGrpSpPr>
      <p:grpSpPr>
        <a:xfrm>
          <a:off x="0" y="0"/>
          <a:ext cx="0" cy="0"/>
          <a:chOff x="0" y="0"/>
          <a:chExt cx="0" cy="0"/>
        </a:xfrm>
      </p:grpSpPr>
      <p:pic>
        <p:nvPicPr>
          <p:cNvPr id="298" name="SlideBackground.jpg" descr="SlideBackground.jpg"/>
          <p:cNvPicPr>
            <a:picLocks noChangeAspect="1"/>
          </p:cNvPicPr>
          <p:nvPr/>
        </p:nvPicPr>
        <p:blipFill>
          <a:blip r:embed="rId2">
            <a:extLst/>
          </a:blip>
          <a:stretch>
            <a:fillRect/>
          </a:stretch>
        </p:blipFill>
        <p:spPr>
          <a:xfrm>
            <a:off x="-1" y="1219199"/>
            <a:ext cx="13004801" cy="7315201"/>
          </a:xfrm>
          <a:prstGeom prst="rect">
            <a:avLst/>
          </a:prstGeom>
          <a:ln w="12700">
            <a:miter lim="400000"/>
          </a:ln>
        </p:spPr>
      </p:pic>
      <p:sp>
        <p:nvSpPr>
          <p:cNvPr id="299" name="Title Text"/>
          <p:cNvSpPr txBox="1"/>
          <p:nvPr>
            <p:ph type="title"/>
          </p:nvPr>
        </p:nvSpPr>
        <p:spPr>
          <a:xfrm>
            <a:off x="2578099" y="1409699"/>
            <a:ext cx="7858127" cy="1828801"/>
          </a:xfrm>
          <a:prstGeom prst="rect">
            <a:avLst/>
          </a:prstGeom>
        </p:spPr>
        <p:txBody>
          <a:bodyPr lIns="28575" tIns="28575" rIns="28575" bIns="28575">
            <a:noAutofit/>
          </a:bodyPr>
          <a:lstStyle>
            <a:lvl1pPr marL="0" marR="0" indent="0">
              <a:defRPr sz="7600">
                <a:latin typeface="Gill Sans"/>
                <a:ea typeface="Gill Sans"/>
                <a:cs typeface="Gill Sans"/>
                <a:sym typeface="Gill Sans"/>
              </a:defRPr>
            </a:lvl1pPr>
          </a:lstStyle>
          <a:p>
            <a:pPr/>
            <a:r>
              <a:t>Title Text</a:t>
            </a:r>
          </a:p>
        </p:txBody>
      </p:sp>
      <p:sp>
        <p:nvSpPr>
          <p:cNvPr id="300" name="Slide Number"/>
          <p:cNvSpPr txBox="1"/>
          <p:nvPr>
            <p:ph type="sldNum" sz="quarter" idx="2"/>
          </p:nvPr>
        </p:nvSpPr>
        <p:spPr>
          <a:xfrm>
            <a:off x="6369050" y="8248650"/>
            <a:ext cx="266701" cy="279400"/>
          </a:xfrm>
          <a:prstGeom prst="rect">
            <a:avLst/>
          </a:prstGeom>
        </p:spPr>
        <p:txBody>
          <a:bodyPr lIns="38100" tIns="38100" rIns="38100" bIns="38100" anchor="t"/>
          <a:lstStyle>
            <a:lvl1pPr>
              <a:defRPr sz="1400">
                <a:solidFill>
                  <a:srgbClr val="000000"/>
                </a:solidFill>
                <a:uFill>
                  <a:solidFill>
                    <a:srgbClr val="000000"/>
                  </a:solidFill>
                </a:u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07" name="Title Text"/>
          <p:cNvSpPr txBox="1"/>
          <p:nvPr>
            <p:ph type="title"/>
          </p:nvPr>
        </p:nvSpPr>
        <p:spPr>
          <a:xfrm>
            <a:off x="2113278" y="2207260"/>
            <a:ext cx="8778242" cy="1206503"/>
          </a:xfrm>
          <a:prstGeom prst="rect">
            <a:avLst/>
          </a:prstGeom>
        </p:spPr>
        <p:txBody>
          <a:bodyPr lIns="48766" tIns="48766" rIns="48766" bIns="48766"/>
          <a:lstStyle>
            <a:lvl1pPr marL="0" marR="0" indent="0" defTabSz="866986">
              <a:defRPr spc="700" sz="7000">
                <a:solidFill>
                  <a:srgbClr val="0071AD"/>
                </a:solidFill>
                <a:uFillTx/>
                <a:latin typeface="Helvetica Light"/>
                <a:ea typeface="Helvetica Light"/>
                <a:cs typeface="Helvetica Light"/>
                <a:sym typeface="Helvetica Light"/>
              </a:defRPr>
            </a:lvl1pPr>
          </a:lstStyle>
          <a:p>
            <a:pPr/>
            <a:r>
              <a:t>Title Text</a:t>
            </a:r>
          </a:p>
        </p:txBody>
      </p:sp>
      <p:sp>
        <p:nvSpPr>
          <p:cNvPr id="308" name="Body Level One…"/>
          <p:cNvSpPr txBox="1"/>
          <p:nvPr>
            <p:ph type="body" sz="quarter" idx="1"/>
          </p:nvPr>
        </p:nvSpPr>
        <p:spPr>
          <a:xfrm>
            <a:off x="2113278" y="3413761"/>
            <a:ext cx="4294177" cy="4206241"/>
          </a:xfrm>
          <a:prstGeom prst="rect">
            <a:avLst/>
          </a:prstGeom>
        </p:spPr>
        <p:txBody>
          <a:bodyPr lIns="48766" tIns="48766" rIns="48766" bIns="48766"/>
          <a:lstStyle>
            <a:lvl1pPr marL="685800" marR="0" indent="-685800" defTabSz="866986">
              <a:spcBef>
                <a:spcPts val="800"/>
              </a:spcBef>
              <a:buClrTx/>
              <a:defRPr sz="3600">
                <a:solidFill>
                  <a:srgbClr val="6C6C6C"/>
                </a:solidFill>
                <a:uFillTx/>
                <a:latin typeface="Helvetica Light"/>
                <a:ea typeface="Helvetica Light"/>
                <a:cs typeface="Helvetica Light"/>
                <a:sym typeface="Helvetica Light"/>
              </a:defRPr>
            </a:lvl1pPr>
            <a:lvl2pPr marL="971550" marR="0" indent="-514350" defTabSz="866986">
              <a:spcBef>
                <a:spcPts val="800"/>
              </a:spcBef>
              <a:buClrTx/>
              <a:defRPr sz="3600">
                <a:solidFill>
                  <a:srgbClr val="6C6C6C"/>
                </a:solidFill>
                <a:uFillTx/>
                <a:latin typeface="Helvetica Light"/>
                <a:ea typeface="Helvetica Light"/>
                <a:cs typeface="Helvetica Light"/>
                <a:sym typeface="Helvetica Light"/>
              </a:defRPr>
            </a:lvl2pPr>
            <a:lvl3pPr marL="1428750" marR="0" indent="-514350" defTabSz="866986">
              <a:spcBef>
                <a:spcPts val="800"/>
              </a:spcBef>
              <a:buClrTx/>
              <a:defRPr sz="3600">
                <a:solidFill>
                  <a:srgbClr val="6C6C6C"/>
                </a:solidFill>
                <a:uFillTx/>
                <a:latin typeface="Helvetica Light"/>
                <a:ea typeface="Helvetica Light"/>
                <a:cs typeface="Helvetica Light"/>
                <a:sym typeface="Helvetica Light"/>
              </a:defRPr>
            </a:lvl3pPr>
            <a:lvl4pPr marL="2194559" marR="0" indent="-822958" defTabSz="866986">
              <a:spcBef>
                <a:spcPts val="800"/>
              </a:spcBef>
              <a:buClrTx/>
              <a:defRPr sz="3600">
                <a:solidFill>
                  <a:srgbClr val="6C6C6C"/>
                </a:solidFill>
                <a:uFillTx/>
                <a:latin typeface="Helvetica Light"/>
                <a:ea typeface="Helvetica Light"/>
                <a:cs typeface="Helvetica Light"/>
                <a:sym typeface="Helvetica Light"/>
              </a:defRPr>
            </a:lvl4pPr>
            <a:lvl5pPr marL="2240278" marR="0" indent="-411478" defTabSz="866986">
              <a:spcBef>
                <a:spcPts val="800"/>
              </a:spcBef>
              <a:buClrTx/>
              <a:defRPr sz="36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09" name="Slide Number"/>
          <p:cNvSpPr txBox="1"/>
          <p:nvPr>
            <p:ph type="sldNum" sz="quarter" idx="2"/>
          </p:nvPr>
        </p:nvSpPr>
        <p:spPr>
          <a:xfrm>
            <a:off x="10523814" y="7017513"/>
            <a:ext cx="367708" cy="402335"/>
          </a:xfrm>
          <a:prstGeom prst="rect">
            <a:avLst/>
          </a:prstGeom>
        </p:spPr>
        <p:txBody>
          <a:bodyPr lIns="48766" tIns="48766" rIns="48766" bIns="48766"/>
          <a:lstStyle>
            <a:lvl1pPr algn="r" defTabSz="866986">
              <a:defRPr sz="20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316" name="droppedImage.png" descr="droppedImage.png"/>
          <p:cNvPicPr>
            <a:picLocks noChangeAspect="0"/>
          </p:cNvPicPr>
          <p:nvPr/>
        </p:nvPicPr>
        <p:blipFill>
          <a:blip r:embed="rId3">
            <a:alphaModFix amt="50000"/>
            <a:extLst/>
          </a:blip>
          <a:srcRect l="0" t="0" r="0" b="0"/>
          <a:stretch>
            <a:fillRect/>
          </a:stretch>
        </p:blipFill>
        <p:spPr>
          <a:xfrm>
            <a:off x="-9584" y="5486466"/>
            <a:ext cx="13023851" cy="3133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67" y="0"/>
                </a:moveTo>
                <a:lnTo>
                  <a:pt x="15956" y="107"/>
                </a:lnTo>
                <a:lnTo>
                  <a:pt x="15946" y="183"/>
                </a:lnTo>
                <a:lnTo>
                  <a:pt x="15935" y="213"/>
                </a:lnTo>
                <a:lnTo>
                  <a:pt x="15907" y="205"/>
                </a:lnTo>
                <a:lnTo>
                  <a:pt x="15856" y="186"/>
                </a:lnTo>
                <a:lnTo>
                  <a:pt x="15821" y="172"/>
                </a:lnTo>
                <a:lnTo>
                  <a:pt x="15799" y="172"/>
                </a:lnTo>
                <a:lnTo>
                  <a:pt x="15786" y="183"/>
                </a:lnTo>
                <a:lnTo>
                  <a:pt x="15778" y="208"/>
                </a:lnTo>
                <a:lnTo>
                  <a:pt x="15765" y="235"/>
                </a:lnTo>
                <a:lnTo>
                  <a:pt x="15734" y="254"/>
                </a:lnTo>
                <a:lnTo>
                  <a:pt x="15677" y="268"/>
                </a:lnTo>
                <a:lnTo>
                  <a:pt x="15589" y="282"/>
                </a:lnTo>
                <a:lnTo>
                  <a:pt x="15519" y="295"/>
                </a:lnTo>
                <a:lnTo>
                  <a:pt x="15461" y="309"/>
                </a:lnTo>
                <a:lnTo>
                  <a:pt x="15421" y="323"/>
                </a:lnTo>
                <a:lnTo>
                  <a:pt x="15404" y="336"/>
                </a:lnTo>
                <a:lnTo>
                  <a:pt x="15388" y="356"/>
                </a:lnTo>
                <a:lnTo>
                  <a:pt x="15360" y="367"/>
                </a:lnTo>
                <a:lnTo>
                  <a:pt x="15330" y="375"/>
                </a:lnTo>
                <a:lnTo>
                  <a:pt x="15312" y="394"/>
                </a:lnTo>
                <a:lnTo>
                  <a:pt x="15294" y="410"/>
                </a:lnTo>
                <a:lnTo>
                  <a:pt x="15252" y="432"/>
                </a:lnTo>
                <a:lnTo>
                  <a:pt x="15193" y="457"/>
                </a:lnTo>
                <a:lnTo>
                  <a:pt x="15123" y="481"/>
                </a:lnTo>
                <a:lnTo>
                  <a:pt x="15027" y="512"/>
                </a:lnTo>
                <a:lnTo>
                  <a:pt x="14972" y="522"/>
                </a:lnTo>
                <a:lnTo>
                  <a:pt x="14945" y="514"/>
                </a:lnTo>
                <a:lnTo>
                  <a:pt x="14932" y="487"/>
                </a:lnTo>
                <a:lnTo>
                  <a:pt x="14916" y="451"/>
                </a:lnTo>
                <a:lnTo>
                  <a:pt x="14887" y="484"/>
                </a:lnTo>
                <a:lnTo>
                  <a:pt x="14853" y="517"/>
                </a:lnTo>
                <a:lnTo>
                  <a:pt x="14816" y="531"/>
                </a:lnTo>
                <a:lnTo>
                  <a:pt x="14762" y="580"/>
                </a:lnTo>
                <a:lnTo>
                  <a:pt x="14728" y="703"/>
                </a:lnTo>
                <a:lnTo>
                  <a:pt x="14714" y="739"/>
                </a:lnTo>
                <a:lnTo>
                  <a:pt x="14686" y="739"/>
                </a:lnTo>
                <a:lnTo>
                  <a:pt x="14651" y="747"/>
                </a:lnTo>
                <a:lnTo>
                  <a:pt x="14616" y="796"/>
                </a:lnTo>
                <a:lnTo>
                  <a:pt x="14584" y="848"/>
                </a:lnTo>
                <a:lnTo>
                  <a:pt x="14564" y="832"/>
                </a:lnTo>
                <a:lnTo>
                  <a:pt x="14532" y="821"/>
                </a:lnTo>
                <a:lnTo>
                  <a:pt x="14502" y="851"/>
                </a:lnTo>
                <a:lnTo>
                  <a:pt x="14454" y="884"/>
                </a:lnTo>
                <a:lnTo>
                  <a:pt x="14407" y="908"/>
                </a:lnTo>
                <a:lnTo>
                  <a:pt x="14382" y="908"/>
                </a:lnTo>
                <a:lnTo>
                  <a:pt x="14376" y="873"/>
                </a:lnTo>
                <a:lnTo>
                  <a:pt x="14373" y="812"/>
                </a:lnTo>
                <a:lnTo>
                  <a:pt x="14362" y="733"/>
                </a:lnTo>
                <a:lnTo>
                  <a:pt x="14354" y="758"/>
                </a:lnTo>
                <a:lnTo>
                  <a:pt x="14348" y="823"/>
                </a:lnTo>
                <a:lnTo>
                  <a:pt x="14344" y="873"/>
                </a:lnTo>
                <a:lnTo>
                  <a:pt x="14335" y="903"/>
                </a:lnTo>
                <a:lnTo>
                  <a:pt x="14318" y="925"/>
                </a:lnTo>
                <a:lnTo>
                  <a:pt x="14287" y="944"/>
                </a:lnTo>
                <a:lnTo>
                  <a:pt x="14236" y="977"/>
                </a:lnTo>
                <a:lnTo>
                  <a:pt x="14194" y="1012"/>
                </a:lnTo>
                <a:lnTo>
                  <a:pt x="14149" y="1048"/>
                </a:lnTo>
                <a:lnTo>
                  <a:pt x="14087" y="1075"/>
                </a:lnTo>
                <a:lnTo>
                  <a:pt x="14048" y="1086"/>
                </a:lnTo>
                <a:lnTo>
                  <a:pt x="14025" y="1083"/>
                </a:lnTo>
                <a:lnTo>
                  <a:pt x="14013" y="1067"/>
                </a:lnTo>
                <a:lnTo>
                  <a:pt x="14008" y="1031"/>
                </a:lnTo>
                <a:lnTo>
                  <a:pt x="13996" y="990"/>
                </a:lnTo>
                <a:lnTo>
                  <a:pt x="13977" y="993"/>
                </a:lnTo>
                <a:lnTo>
                  <a:pt x="13955" y="1037"/>
                </a:lnTo>
                <a:lnTo>
                  <a:pt x="13935" y="1113"/>
                </a:lnTo>
                <a:lnTo>
                  <a:pt x="13920" y="1182"/>
                </a:lnTo>
                <a:lnTo>
                  <a:pt x="13901" y="1226"/>
                </a:lnTo>
                <a:lnTo>
                  <a:pt x="13871" y="1261"/>
                </a:lnTo>
                <a:lnTo>
                  <a:pt x="13823" y="1297"/>
                </a:lnTo>
                <a:lnTo>
                  <a:pt x="13771" y="1319"/>
                </a:lnTo>
                <a:lnTo>
                  <a:pt x="13744" y="1294"/>
                </a:lnTo>
                <a:lnTo>
                  <a:pt x="13728" y="1269"/>
                </a:lnTo>
                <a:lnTo>
                  <a:pt x="13713" y="1291"/>
                </a:lnTo>
                <a:lnTo>
                  <a:pt x="13680" y="1319"/>
                </a:lnTo>
                <a:lnTo>
                  <a:pt x="13618" y="1329"/>
                </a:lnTo>
                <a:lnTo>
                  <a:pt x="13559" y="1338"/>
                </a:lnTo>
                <a:lnTo>
                  <a:pt x="13514" y="1365"/>
                </a:lnTo>
                <a:lnTo>
                  <a:pt x="13484" y="1409"/>
                </a:lnTo>
                <a:lnTo>
                  <a:pt x="13470" y="1472"/>
                </a:lnTo>
                <a:lnTo>
                  <a:pt x="13457" y="1516"/>
                </a:lnTo>
                <a:lnTo>
                  <a:pt x="13424" y="1529"/>
                </a:lnTo>
                <a:lnTo>
                  <a:pt x="13393" y="1537"/>
                </a:lnTo>
                <a:lnTo>
                  <a:pt x="13376" y="1562"/>
                </a:lnTo>
                <a:lnTo>
                  <a:pt x="13357" y="1589"/>
                </a:lnTo>
                <a:lnTo>
                  <a:pt x="13323" y="1595"/>
                </a:lnTo>
                <a:lnTo>
                  <a:pt x="13290" y="1581"/>
                </a:lnTo>
                <a:lnTo>
                  <a:pt x="13270" y="1548"/>
                </a:lnTo>
                <a:lnTo>
                  <a:pt x="13255" y="1521"/>
                </a:lnTo>
                <a:lnTo>
                  <a:pt x="13234" y="1532"/>
                </a:lnTo>
                <a:lnTo>
                  <a:pt x="13213" y="1576"/>
                </a:lnTo>
                <a:lnTo>
                  <a:pt x="13198" y="1644"/>
                </a:lnTo>
                <a:lnTo>
                  <a:pt x="13181" y="1710"/>
                </a:lnTo>
                <a:lnTo>
                  <a:pt x="13150" y="1729"/>
                </a:lnTo>
                <a:lnTo>
                  <a:pt x="13115" y="1748"/>
                </a:lnTo>
                <a:lnTo>
                  <a:pt x="13081" y="1797"/>
                </a:lnTo>
                <a:lnTo>
                  <a:pt x="13046" y="1847"/>
                </a:lnTo>
                <a:lnTo>
                  <a:pt x="13012" y="1849"/>
                </a:lnTo>
                <a:lnTo>
                  <a:pt x="12977" y="1849"/>
                </a:lnTo>
                <a:lnTo>
                  <a:pt x="12941" y="1885"/>
                </a:lnTo>
                <a:lnTo>
                  <a:pt x="12912" y="1926"/>
                </a:lnTo>
                <a:lnTo>
                  <a:pt x="12896" y="1942"/>
                </a:lnTo>
                <a:lnTo>
                  <a:pt x="12879" y="1970"/>
                </a:lnTo>
                <a:lnTo>
                  <a:pt x="12866" y="1986"/>
                </a:lnTo>
                <a:lnTo>
                  <a:pt x="12845" y="1994"/>
                </a:lnTo>
                <a:lnTo>
                  <a:pt x="12824" y="2002"/>
                </a:lnTo>
                <a:lnTo>
                  <a:pt x="12812" y="2027"/>
                </a:lnTo>
                <a:lnTo>
                  <a:pt x="12796" y="2052"/>
                </a:lnTo>
                <a:lnTo>
                  <a:pt x="12771" y="2060"/>
                </a:lnTo>
                <a:lnTo>
                  <a:pt x="12746" y="2071"/>
                </a:lnTo>
                <a:lnTo>
                  <a:pt x="12731" y="2093"/>
                </a:lnTo>
                <a:lnTo>
                  <a:pt x="12709" y="2117"/>
                </a:lnTo>
                <a:lnTo>
                  <a:pt x="12669" y="2126"/>
                </a:lnTo>
                <a:lnTo>
                  <a:pt x="12613" y="2147"/>
                </a:lnTo>
                <a:lnTo>
                  <a:pt x="12556" y="2210"/>
                </a:lnTo>
                <a:lnTo>
                  <a:pt x="12514" y="2260"/>
                </a:lnTo>
                <a:lnTo>
                  <a:pt x="12463" y="2292"/>
                </a:lnTo>
                <a:lnTo>
                  <a:pt x="12388" y="2312"/>
                </a:lnTo>
                <a:lnTo>
                  <a:pt x="12278" y="2322"/>
                </a:lnTo>
                <a:lnTo>
                  <a:pt x="12244" y="2333"/>
                </a:lnTo>
                <a:lnTo>
                  <a:pt x="12235" y="2358"/>
                </a:lnTo>
                <a:lnTo>
                  <a:pt x="12233" y="2391"/>
                </a:lnTo>
                <a:lnTo>
                  <a:pt x="12220" y="2421"/>
                </a:lnTo>
                <a:lnTo>
                  <a:pt x="12203" y="2443"/>
                </a:lnTo>
                <a:lnTo>
                  <a:pt x="12191" y="2437"/>
                </a:lnTo>
                <a:lnTo>
                  <a:pt x="12182" y="2448"/>
                </a:lnTo>
                <a:lnTo>
                  <a:pt x="12172" y="2503"/>
                </a:lnTo>
                <a:lnTo>
                  <a:pt x="12164" y="2552"/>
                </a:lnTo>
                <a:lnTo>
                  <a:pt x="12153" y="2577"/>
                </a:lnTo>
                <a:lnTo>
                  <a:pt x="12134" y="2591"/>
                </a:lnTo>
                <a:lnTo>
                  <a:pt x="12103" y="2593"/>
                </a:lnTo>
                <a:lnTo>
                  <a:pt x="12061" y="2602"/>
                </a:lnTo>
                <a:lnTo>
                  <a:pt x="12039" y="2626"/>
                </a:lnTo>
                <a:lnTo>
                  <a:pt x="12009" y="2656"/>
                </a:lnTo>
                <a:lnTo>
                  <a:pt x="11980" y="2612"/>
                </a:lnTo>
                <a:lnTo>
                  <a:pt x="11964" y="2585"/>
                </a:lnTo>
                <a:lnTo>
                  <a:pt x="11943" y="2596"/>
                </a:lnTo>
                <a:lnTo>
                  <a:pt x="11922" y="2640"/>
                </a:lnTo>
                <a:lnTo>
                  <a:pt x="11906" y="2708"/>
                </a:lnTo>
                <a:lnTo>
                  <a:pt x="11890" y="2774"/>
                </a:lnTo>
                <a:lnTo>
                  <a:pt x="11856" y="2790"/>
                </a:lnTo>
                <a:lnTo>
                  <a:pt x="11825" y="2804"/>
                </a:lnTo>
                <a:lnTo>
                  <a:pt x="11812" y="2850"/>
                </a:lnTo>
                <a:lnTo>
                  <a:pt x="11806" y="2878"/>
                </a:lnTo>
                <a:lnTo>
                  <a:pt x="11795" y="2897"/>
                </a:lnTo>
                <a:lnTo>
                  <a:pt x="11776" y="2902"/>
                </a:lnTo>
                <a:lnTo>
                  <a:pt x="11745" y="2902"/>
                </a:lnTo>
                <a:lnTo>
                  <a:pt x="11692" y="2908"/>
                </a:lnTo>
                <a:lnTo>
                  <a:pt x="11651" y="2927"/>
                </a:lnTo>
                <a:lnTo>
                  <a:pt x="11626" y="2935"/>
                </a:lnTo>
                <a:lnTo>
                  <a:pt x="11612" y="2922"/>
                </a:lnTo>
                <a:lnTo>
                  <a:pt x="11600" y="2913"/>
                </a:lnTo>
                <a:lnTo>
                  <a:pt x="11581" y="2941"/>
                </a:lnTo>
                <a:lnTo>
                  <a:pt x="11552" y="2976"/>
                </a:lnTo>
                <a:lnTo>
                  <a:pt x="11517" y="2990"/>
                </a:lnTo>
                <a:lnTo>
                  <a:pt x="11491" y="3001"/>
                </a:lnTo>
                <a:lnTo>
                  <a:pt x="11486" y="3026"/>
                </a:lnTo>
                <a:lnTo>
                  <a:pt x="11485" y="3056"/>
                </a:lnTo>
                <a:lnTo>
                  <a:pt x="11472" y="3080"/>
                </a:lnTo>
                <a:lnTo>
                  <a:pt x="11445" y="3119"/>
                </a:lnTo>
                <a:lnTo>
                  <a:pt x="11408" y="3179"/>
                </a:lnTo>
                <a:lnTo>
                  <a:pt x="11363" y="3236"/>
                </a:lnTo>
                <a:lnTo>
                  <a:pt x="11314" y="3255"/>
                </a:lnTo>
                <a:lnTo>
                  <a:pt x="11287" y="3258"/>
                </a:lnTo>
                <a:lnTo>
                  <a:pt x="11271" y="3269"/>
                </a:lnTo>
                <a:lnTo>
                  <a:pt x="11263" y="3294"/>
                </a:lnTo>
                <a:lnTo>
                  <a:pt x="11259" y="3332"/>
                </a:lnTo>
                <a:lnTo>
                  <a:pt x="11248" y="3392"/>
                </a:lnTo>
                <a:lnTo>
                  <a:pt x="11213" y="3395"/>
                </a:lnTo>
                <a:lnTo>
                  <a:pt x="11181" y="3398"/>
                </a:lnTo>
                <a:lnTo>
                  <a:pt x="11163" y="3419"/>
                </a:lnTo>
                <a:lnTo>
                  <a:pt x="11147" y="3447"/>
                </a:lnTo>
                <a:lnTo>
                  <a:pt x="11117" y="3455"/>
                </a:lnTo>
                <a:lnTo>
                  <a:pt x="11088" y="3466"/>
                </a:lnTo>
                <a:lnTo>
                  <a:pt x="11071" y="3491"/>
                </a:lnTo>
                <a:lnTo>
                  <a:pt x="11056" y="3515"/>
                </a:lnTo>
                <a:lnTo>
                  <a:pt x="11032" y="3521"/>
                </a:lnTo>
                <a:lnTo>
                  <a:pt x="11006" y="3512"/>
                </a:lnTo>
                <a:lnTo>
                  <a:pt x="10988" y="3485"/>
                </a:lnTo>
                <a:lnTo>
                  <a:pt x="10969" y="3460"/>
                </a:lnTo>
                <a:lnTo>
                  <a:pt x="10943" y="3474"/>
                </a:lnTo>
                <a:lnTo>
                  <a:pt x="10913" y="3521"/>
                </a:lnTo>
                <a:lnTo>
                  <a:pt x="10878" y="3600"/>
                </a:lnTo>
                <a:lnTo>
                  <a:pt x="10834" y="3690"/>
                </a:lnTo>
                <a:lnTo>
                  <a:pt x="10786" y="3737"/>
                </a:lnTo>
                <a:lnTo>
                  <a:pt x="10733" y="3759"/>
                </a:lnTo>
                <a:lnTo>
                  <a:pt x="10704" y="3764"/>
                </a:lnTo>
                <a:lnTo>
                  <a:pt x="10693" y="3742"/>
                </a:lnTo>
                <a:lnTo>
                  <a:pt x="10691" y="3696"/>
                </a:lnTo>
                <a:lnTo>
                  <a:pt x="10687" y="3641"/>
                </a:lnTo>
                <a:lnTo>
                  <a:pt x="10668" y="3641"/>
                </a:lnTo>
                <a:lnTo>
                  <a:pt x="10628" y="3712"/>
                </a:lnTo>
                <a:lnTo>
                  <a:pt x="10611" y="3835"/>
                </a:lnTo>
                <a:lnTo>
                  <a:pt x="10605" y="3912"/>
                </a:lnTo>
                <a:lnTo>
                  <a:pt x="10591" y="3958"/>
                </a:lnTo>
                <a:lnTo>
                  <a:pt x="10560" y="3983"/>
                </a:lnTo>
                <a:lnTo>
                  <a:pt x="10506" y="3999"/>
                </a:lnTo>
                <a:lnTo>
                  <a:pt x="10427" y="4019"/>
                </a:lnTo>
                <a:lnTo>
                  <a:pt x="10375" y="4046"/>
                </a:lnTo>
                <a:lnTo>
                  <a:pt x="10347" y="4079"/>
                </a:lnTo>
                <a:lnTo>
                  <a:pt x="10335" y="4125"/>
                </a:lnTo>
                <a:lnTo>
                  <a:pt x="10322" y="4172"/>
                </a:lnTo>
                <a:lnTo>
                  <a:pt x="10291" y="4188"/>
                </a:lnTo>
                <a:lnTo>
                  <a:pt x="10260" y="4196"/>
                </a:lnTo>
                <a:lnTo>
                  <a:pt x="10239" y="4224"/>
                </a:lnTo>
                <a:lnTo>
                  <a:pt x="10216" y="4248"/>
                </a:lnTo>
                <a:lnTo>
                  <a:pt x="10182" y="4248"/>
                </a:lnTo>
                <a:lnTo>
                  <a:pt x="10152" y="4229"/>
                </a:lnTo>
                <a:lnTo>
                  <a:pt x="10140" y="4194"/>
                </a:lnTo>
                <a:lnTo>
                  <a:pt x="10137" y="4164"/>
                </a:lnTo>
                <a:lnTo>
                  <a:pt x="10117" y="4172"/>
                </a:lnTo>
                <a:lnTo>
                  <a:pt x="10077" y="4229"/>
                </a:lnTo>
                <a:lnTo>
                  <a:pt x="10062" y="4298"/>
                </a:lnTo>
                <a:lnTo>
                  <a:pt x="10056" y="4347"/>
                </a:lnTo>
                <a:lnTo>
                  <a:pt x="10040" y="4399"/>
                </a:lnTo>
                <a:lnTo>
                  <a:pt x="10019" y="4437"/>
                </a:lnTo>
                <a:lnTo>
                  <a:pt x="9998" y="4453"/>
                </a:lnTo>
                <a:lnTo>
                  <a:pt x="9977" y="4462"/>
                </a:lnTo>
                <a:lnTo>
                  <a:pt x="9965" y="4484"/>
                </a:lnTo>
                <a:lnTo>
                  <a:pt x="9951" y="4505"/>
                </a:lnTo>
                <a:lnTo>
                  <a:pt x="9920" y="4527"/>
                </a:lnTo>
                <a:lnTo>
                  <a:pt x="9877" y="4547"/>
                </a:lnTo>
                <a:lnTo>
                  <a:pt x="9826" y="4563"/>
                </a:lnTo>
                <a:lnTo>
                  <a:pt x="9791" y="4598"/>
                </a:lnTo>
                <a:lnTo>
                  <a:pt x="9752" y="4678"/>
                </a:lnTo>
                <a:lnTo>
                  <a:pt x="9721" y="4749"/>
                </a:lnTo>
                <a:lnTo>
                  <a:pt x="9698" y="4779"/>
                </a:lnTo>
                <a:lnTo>
                  <a:pt x="9683" y="4771"/>
                </a:lnTo>
                <a:lnTo>
                  <a:pt x="9674" y="4719"/>
                </a:lnTo>
                <a:lnTo>
                  <a:pt x="9659" y="4656"/>
                </a:lnTo>
                <a:lnTo>
                  <a:pt x="9645" y="4724"/>
                </a:lnTo>
                <a:lnTo>
                  <a:pt x="9627" y="4806"/>
                </a:lnTo>
                <a:lnTo>
                  <a:pt x="9592" y="4760"/>
                </a:lnTo>
                <a:lnTo>
                  <a:pt x="9571" y="4724"/>
                </a:lnTo>
                <a:lnTo>
                  <a:pt x="9547" y="4722"/>
                </a:lnTo>
                <a:lnTo>
                  <a:pt x="9527" y="4752"/>
                </a:lnTo>
                <a:lnTo>
                  <a:pt x="9513" y="4809"/>
                </a:lnTo>
                <a:lnTo>
                  <a:pt x="9484" y="4935"/>
                </a:lnTo>
                <a:lnTo>
                  <a:pt x="9445" y="4984"/>
                </a:lnTo>
                <a:lnTo>
                  <a:pt x="9424" y="4995"/>
                </a:lnTo>
                <a:lnTo>
                  <a:pt x="9411" y="5017"/>
                </a:lnTo>
                <a:lnTo>
                  <a:pt x="9391" y="5042"/>
                </a:lnTo>
                <a:lnTo>
                  <a:pt x="9353" y="5050"/>
                </a:lnTo>
                <a:lnTo>
                  <a:pt x="9316" y="5061"/>
                </a:lnTo>
                <a:lnTo>
                  <a:pt x="9296" y="5085"/>
                </a:lnTo>
                <a:lnTo>
                  <a:pt x="9267" y="5118"/>
                </a:lnTo>
                <a:lnTo>
                  <a:pt x="9250" y="5137"/>
                </a:lnTo>
                <a:lnTo>
                  <a:pt x="9238" y="5187"/>
                </a:lnTo>
                <a:lnTo>
                  <a:pt x="9225" y="5244"/>
                </a:lnTo>
                <a:lnTo>
                  <a:pt x="9199" y="5285"/>
                </a:lnTo>
                <a:lnTo>
                  <a:pt x="9160" y="5310"/>
                </a:lnTo>
                <a:lnTo>
                  <a:pt x="9106" y="5318"/>
                </a:lnTo>
                <a:lnTo>
                  <a:pt x="9052" y="5304"/>
                </a:lnTo>
                <a:lnTo>
                  <a:pt x="9029" y="5271"/>
                </a:lnTo>
                <a:lnTo>
                  <a:pt x="9014" y="5244"/>
                </a:lnTo>
                <a:lnTo>
                  <a:pt x="8993" y="5255"/>
                </a:lnTo>
                <a:lnTo>
                  <a:pt x="8971" y="5296"/>
                </a:lnTo>
                <a:lnTo>
                  <a:pt x="8956" y="5362"/>
                </a:lnTo>
                <a:lnTo>
                  <a:pt x="8931" y="5455"/>
                </a:lnTo>
                <a:lnTo>
                  <a:pt x="8885" y="5482"/>
                </a:lnTo>
                <a:lnTo>
                  <a:pt x="8868" y="5493"/>
                </a:lnTo>
                <a:lnTo>
                  <a:pt x="8875" y="5531"/>
                </a:lnTo>
                <a:lnTo>
                  <a:pt x="8881" y="5575"/>
                </a:lnTo>
                <a:lnTo>
                  <a:pt x="8864" y="5616"/>
                </a:lnTo>
                <a:lnTo>
                  <a:pt x="8840" y="5635"/>
                </a:lnTo>
                <a:lnTo>
                  <a:pt x="8819" y="5602"/>
                </a:lnTo>
                <a:lnTo>
                  <a:pt x="8781" y="5550"/>
                </a:lnTo>
                <a:lnTo>
                  <a:pt x="8748" y="5600"/>
                </a:lnTo>
                <a:lnTo>
                  <a:pt x="8731" y="5635"/>
                </a:lnTo>
                <a:lnTo>
                  <a:pt x="8708" y="5649"/>
                </a:lnTo>
                <a:lnTo>
                  <a:pt x="8687" y="5668"/>
                </a:lnTo>
                <a:lnTo>
                  <a:pt x="8676" y="5715"/>
                </a:lnTo>
                <a:lnTo>
                  <a:pt x="8663" y="5767"/>
                </a:lnTo>
                <a:lnTo>
                  <a:pt x="8631" y="5783"/>
                </a:lnTo>
                <a:lnTo>
                  <a:pt x="8600" y="5794"/>
                </a:lnTo>
                <a:lnTo>
                  <a:pt x="8579" y="5819"/>
                </a:lnTo>
                <a:lnTo>
                  <a:pt x="8556" y="5843"/>
                </a:lnTo>
                <a:lnTo>
                  <a:pt x="8522" y="5843"/>
                </a:lnTo>
                <a:lnTo>
                  <a:pt x="8492" y="5824"/>
                </a:lnTo>
                <a:lnTo>
                  <a:pt x="8480" y="5788"/>
                </a:lnTo>
                <a:lnTo>
                  <a:pt x="8477" y="5758"/>
                </a:lnTo>
                <a:lnTo>
                  <a:pt x="8457" y="5767"/>
                </a:lnTo>
                <a:lnTo>
                  <a:pt x="8418" y="5824"/>
                </a:lnTo>
                <a:lnTo>
                  <a:pt x="8403" y="5890"/>
                </a:lnTo>
                <a:lnTo>
                  <a:pt x="8395" y="5950"/>
                </a:lnTo>
                <a:lnTo>
                  <a:pt x="8376" y="6024"/>
                </a:lnTo>
                <a:lnTo>
                  <a:pt x="8355" y="6087"/>
                </a:lnTo>
                <a:lnTo>
                  <a:pt x="8338" y="6114"/>
                </a:lnTo>
                <a:lnTo>
                  <a:pt x="8319" y="6133"/>
                </a:lnTo>
                <a:lnTo>
                  <a:pt x="8301" y="6182"/>
                </a:lnTo>
                <a:lnTo>
                  <a:pt x="8274" y="6234"/>
                </a:lnTo>
                <a:lnTo>
                  <a:pt x="8230" y="6256"/>
                </a:lnTo>
                <a:lnTo>
                  <a:pt x="8187" y="6270"/>
                </a:lnTo>
                <a:lnTo>
                  <a:pt x="8157" y="6300"/>
                </a:lnTo>
                <a:lnTo>
                  <a:pt x="8128" y="6322"/>
                </a:lnTo>
                <a:lnTo>
                  <a:pt x="8087" y="6322"/>
                </a:lnTo>
                <a:lnTo>
                  <a:pt x="8048" y="6322"/>
                </a:lnTo>
                <a:lnTo>
                  <a:pt x="8029" y="6344"/>
                </a:lnTo>
                <a:lnTo>
                  <a:pt x="8012" y="6368"/>
                </a:lnTo>
                <a:lnTo>
                  <a:pt x="7982" y="6379"/>
                </a:lnTo>
                <a:lnTo>
                  <a:pt x="7951" y="6393"/>
                </a:lnTo>
                <a:lnTo>
                  <a:pt x="7941" y="6431"/>
                </a:lnTo>
                <a:lnTo>
                  <a:pt x="7922" y="6502"/>
                </a:lnTo>
                <a:lnTo>
                  <a:pt x="7899" y="6535"/>
                </a:lnTo>
                <a:lnTo>
                  <a:pt x="7872" y="6582"/>
                </a:lnTo>
                <a:lnTo>
                  <a:pt x="7828" y="6626"/>
                </a:lnTo>
                <a:lnTo>
                  <a:pt x="7747" y="6645"/>
                </a:lnTo>
                <a:lnTo>
                  <a:pt x="7707" y="6647"/>
                </a:lnTo>
                <a:lnTo>
                  <a:pt x="7673" y="6658"/>
                </a:lnTo>
                <a:lnTo>
                  <a:pt x="7648" y="6669"/>
                </a:lnTo>
                <a:lnTo>
                  <a:pt x="7635" y="6683"/>
                </a:lnTo>
                <a:lnTo>
                  <a:pt x="7617" y="6705"/>
                </a:lnTo>
                <a:lnTo>
                  <a:pt x="7594" y="6710"/>
                </a:lnTo>
                <a:lnTo>
                  <a:pt x="7563" y="6705"/>
                </a:lnTo>
                <a:lnTo>
                  <a:pt x="7527" y="6708"/>
                </a:lnTo>
                <a:lnTo>
                  <a:pt x="7498" y="6740"/>
                </a:lnTo>
                <a:lnTo>
                  <a:pt x="7510" y="6765"/>
                </a:lnTo>
                <a:lnTo>
                  <a:pt x="7538" y="6784"/>
                </a:lnTo>
                <a:lnTo>
                  <a:pt x="7560" y="6809"/>
                </a:lnTo>
                <a:lnTo>
                  <a:pt x="7567" y="6861"/>
                </a:lnTo>
                <a:lnTo>
                  <a:pt x="7559" y="6916"/>
                </a:lnTo>
                <a:lnTo>
                  <a:pt x="7527" y="6937"/>
                </a:lnTo>
                <a:lnTo>
                  <a:pt x="7493" y="6951"/>
                </a:lnTo>
                <a:lnTo>
                  <a:pt x="7469" y="6967"/>
                </a:lnTo>
                <a:lnTo>
                  <a:pt x="7446" y="6995"/>
                </a:lnTo>
                <a:lnTo>
                  <a:pt x="7410" y="7025"/>
                </a:lnTo>
                <a:lnTo>
                  <a:pt x="7363" y="7069"/>
                </a:lnTo>
                <a:lnTo>
                  <a:pt x="7319" y="7115"/>
                </a:lnTo>
                <a:lnTo>
                  <a:pt x="7294" y="7145"/>
                </a:lnTo>
                <a:lnTo>
                  <a:pt x="7256" y="7178"/>
                </a:lnTo>
                <a:lnTo>
                  <a:pt x="7231" y="7197"/>
                </a:lnTo>
                <a:lnTo>
                  <a:pt x="7196" y="7244"/>
                </a:lnTo>
                <a:lnTo>
                  <a:pt x="7159" y="7290"/>
                </a:lnTo>
                <a:lnTo>
                  <a:pt x="7132" y="7309"/>
                </a:lnTo>
                <a:lnTo>
                  <a:pt x="7106" y="7345"/>
                </a:lnTo>
                <a:lnTo>
                  <a:pt x="7082" y="7367"/>
                </a:lnTo>
                <a:lnTo>
                  <a:pt x="7037" y="7378"/>
                </a:lnTo>
                <a:lnTo>
                  <a:pt x="6991" y="7386"/>
                </a:lnTo>
                <a:lnTo>
                  <a:pt x="6969" y="7405"/>
                </a:lnTo>
                <a:lnTo>
                  <a:pt x="6947" y="7433"/>
                </a:lnTo>
                <a:lnTo>
                  <a:pt x="6905" y="7457"/>
                </a:lnTo>
                <a:lnTo>
                  <a:pt x="6858" y="7490"/>
                </a:lnTo>
                <a:lnTo>
                  <a:pt x="6835" y="7545"/>
                </a:lnTo>
                <a:lnTo>
                  <a:pt x="6815" y="7597"/>
                </a:lnTo>
                <a:lnTo>
                  <a:pt x="6776" y="7610"/>
                </a:lnTo>
                <a:lnTo>
                  <a:pt x="6745" y="7619"/>
                </a:lnTo>
                <a:lnTo>
                  <a:pt x="6737" y="7640"/>
                </a:lnTo>
                <a:lnTo>
                  <a:pt x="6737" y="7679"/>
                </a:lnTo>
                <a:lnTo>
                  <a:pt x="6714" y="7701"/>
                </a:lnTo>
                <a:lnTo>
                  <a:pt x="6664" y="7712"/>
                </a:lnTo>
                <a:lnTo>
                  <a:pt x="6581" y="7714"/>
                </a:lnTo>
                <a:lnTo>
                  <a:pt x="6526" y="7714"/>
                </a:lnTo>
                <a:lnTo>
                  <a:pt x="6481" y="7720"/>
                </a:lnTo>
                <a:lnTo>
                  <a:pt x="6451" y="7731"/>
                </a:lnTo>
                <a:lnTo>
                  <a:pt x="6437" y="7742"/>
                </a:lnTo>
                <a:lnTo>
                  <a:pt x="6411" y="7766"/>
                </a:lnTo>
                <a:lnTo>
                  <a:pt x="6358" y="7777"/>
                </a:lnTo>
                <a:lnTo>
                  <a:pt x="6298" y="7788"/>
                </a:lnTo>
                <a:lnTo>
                  <a:pt x="6270" y="7829"/>
                </a:lnTo>
                <a:lnTo>
                  <a:pt x="6250" y="7876"/>
                </a:lnTo>
                <a:lnTo>
                  <a:pt x="6227" y="7911"/>
                </a:lnTo>
                <a:lnTo>
                  <a:pt x="6206" y="7952"/>
                </a:lnTo>
                <a:lnTo>
                  <a:pt x="6192" y="8012"/>
                </a:lnTo>
                <a:lnTo>
                  <a:pt x="6186" y="8075"/>
                </a:lnTo>
                <a:lnTo>
                  <a:pt x="6191" y="8130"/>
                </a:lnTo>
                <a:lnTo>
                  <a:pt x="6193" y="8168"/>
                </a:lnTo>
                <a:lnTo>
                  <a:pt x="6185" y="8207"/>
                </a:lnTo>
                <a:lnTo>
                  <a:pt x="6169" y="8231"/>
                </a:lnTo>
                <a:lnTo>
                  <a:pt x="6152" y="8231"/>
                </a:lnTo>
                <a:lnTo>
                  <a:pt x="6133" y="8240"/>
                </a:lnTo>
                <a:lnTo>
                  <a:pt x="6107" y="8281"/>
                </a:lnTo>
                <a:lnTo>
                  <a:pt x="6063" y="8333"/>
                </a:lnTo>
                <a:lnTo>
                  <a:pt x="5997" y="8365"/>
                </a:lnTo>
                <a:lnTo>
                  <a:pt x="5936" y="8393"/>
                </a:lnTo>
                <a:lnTo>
                  <a:pt x="5906" y="8436"/>
                </a:lnTo>
                <a:lnTo>
                  <a:pt x="5870" y="8483"/>
                </a:lnTo>
                <a:lnTo>
                  <a:pt x="5808" y="8505"/>
                </a:lnTo>
                <a:lnTo>
                  <a:pt x="5747" y="8502"/>
                </a:lnTo>
                <a:lnTo>
                  <a:pt x="5712" y="8467"/>
                </a:lnTo>
                <a:lnTo>
                  <a:pt x="5695" y="8436"/>
                </a:lnTo>
                <a:lnTo>
                  <a:pt x="5673" y="8445"/>
                </a:lnTo>
                <a:lnTo>
                  <a:pt x="5652" y="8486"/>
                </a:lnTo>
                <a:lnTo>
                  <a:pt x="5637" y="8551"/>
                </a:lnTo>
                <a:lnTo>
                  <a:pt x="5611" y="8644"/>
                </a:lnTo>
                <a:lnTo>
                  <a:pt x="5567" y="8674"/>
                </a:lnTo>
                <a:lnTo>
                  <a:pt x="5544" y="8707"/>
                </a:lnTo>
                <a:lnTo>
                  <a:pt x="5522" y="8767"/>
                </a:lnTo>
                <a:lnTo>
                  <a:pt x="5472" y="8817"/>
                </a:lnTo>
                <a:lnTo>
                  <a:pt x="5420" y="8833"/>
                </a:lnTo>
                <a:lnTo>
                  <a:pt x="5389" y="8806"/>
                </a:lnTo>
                <a:lnTo>
                  <a:pt x="5369" y="8778"/>
                </a:lnTo>
                <a:lnTo>
                  <a:pt x="5358" y="8880"/>
                </a:lnTo>
                <a:lnTo>
                  <a:pt x="5354" y="8989"/>
                </a:lnTo>
                <a:lnTo>
                  <a:pt x="5290" y="8978"/>
                </a:lnTo>
                <a:lnTo>
                  <a:pt x="5237" y="8981"/>
                </a:lnTo>
                <a:lnTo>
                  <a:pt x="5211" y="9016"/>
                </a:lnTo>
                <a:lnTo>
                  <a:pt x="5187" y="9052"/>
                </a:lnTo>
                <a:lnTo>
                  <a:pt x="5135" y="9049"/>
                </a:lnTo>
                <a:lnTo>
                  <a:pt x="5083" y="9044"/>
                </a:lnTo>
                <a:lnTo>
                  <a:pt x="5054" y="9071"/>
                </a:lnTo>
                <a:lnTo>
                  <a:pt x="5035" y="9096"/>
                </a:lnTo>
                <a:lnTo>
                  <a:pt x="5014" y="9096"/>
                </a:lnTo>
                <a:lnTo>
                  <a:pt x="4995" y="9098"/>
                </a:lnTo>
                <a:lnTo>
                  <a:pt x="4991" y="9159"/>
                </a:lnTo>
                <a:lnTo>
                  <a:pt x="4983" y="9227"/>
                </a:lnTo>
                <a:lnTo>
                  <a:pt x="4963" y="9279"/>
                </a:lnTo>
                <a:lnTo>
                  <a:pt x="4939" y="9298"/>
                </a:lnTo>
                <a:lnTo>
                  <a:pt x="4919" y="9276"/>
                </a:lnTo>
                <a:lnTo>
                  <a:pt x="4889" y="9249"/>
                </a:lnTo>
                <a:lnTo>
                  <a:pt x="4837" y="9238"/>
                </a:lnTo>
                <a:lnTo>
                  <a:pt x="4790" y="9243"/>
                </a:lnTo>
                <a:lnTo>
                  <a:pt x="4775" y="9260"/>
                </a:lnTo>
                <a:lnTo>
                  <a:pt x="4770" y="9326"/>
                </a:lnTo>
                <a:lnTo>
                  <a:pt x="4754" y="9358"/>
                </a:lnTo>
                <a:lnTo>
                  <a:pt x="4732" y="9369"/>
                </a:lnTo>
                <a:lnTo>
                  <a:pt x="4711" y="9364"/>
                </a:lnTo>
                <a:lnTo>
                  <a:pt x="4697" y="9339"/>
                </a:lnTo>
                <a:lnTo>
                  <a:pt x="4682" y="9315"/>
                </a:lnTo>
                <a:lnTo>
                  <a:pt x="4656" y="9304"/>
                </a:lnTo>
                <a:lnTo>
                  <a:pt x="4629" y="9320"/>
                </a:lnTo>
                <a:lnTo>
                  <a:pt x="4622" y="9386"/>
                </a:lnTo>
                <a:lnTo>
                  <a:pt x="4613" y="9449"/>
                </a:lnTo>
                <a:lnTo>
                  <a:pt x="4591" y="9509"/>
                </a:lnTo>
                <a:lnTo>
                  <a:pt x="4561" y="9553"/>
                </a:lnTo>
                <a:lnTo>
                  <a:pt x="4529" y="9572"/>
                </a:lnTo>
                <a:lnTo>
                  <a:pt x="4501" y="9605"/>
                </a:lnTo>
                <a:lnTo>
                  <a:pt x="4475" y="9632"/>
                </a:lnTo>
                <a:lnTo>
                  <a:pt x="4435" y="9561"/>
                </a:lnTo>
                <a:lnTo>
                  <a:pt x="4409" y="9512"/>
                </a:lnTo>
                <a:lnTo>
                  <a:pt x="4384" y="9506"/>
                </a:lnTo>
                <a:lnTo>
                  <a:pt x="4362" y="9544"/>
                </a:lnTo>
                <a:lnTo>
                  <a:pt x="4346" y="9618"/>
                </a:lnTo>
                <a:lnTo>
                  <a:pt x="4333" y="9678"/>
                </a:lnTo>
                <a:lnTo>
                  <a:pt x="4319" y="9703"/>
                </a:lnTo>
                <a:lnTo>
                  <a:pt x="4303" y="9719"/>
                </a:lnTo>
                <a:lnTo>
                  <a:pt x="4288" y="9755"/>
                </a:lnTo>
                <a:lnTo>
                  <a:pt x="4267" y="9788"/>
                </a:lnTo>
                <a:lnTo>
                  <a:pt x="4234" y="9782"/>
                </a:lnTo>
                <a:lnTo>
                  <a:pt x="4199" y="9780"/>
                </a:lnTo>
                <a:lnTo>
                  <a:pt x="4180" y="9821"/>
                </a:lnTo>
                <a:lnTo>
                  <a:pt x="4163" y="9859"/>
                </a:lnTo>
                <a:lnTo>
                  <a:pt x="4144" y="9859"/>
                </a:lnTo>
                <a:lnTo>
                  <a:pt x="4108" y="9873"/>
                </a:lnTo>
                <a:lnTo>
                  <a:pt x="4082" y="9886"/>
                </a:lnTo>
                <a:lnTo>
                  <a:pt x="4069" y="9818"/>
                </a:lnTo>
                <a:lnTo>
                  <a:pt x="4050" y="9769"/>
                </a:lnTo>
                <a:lnTo>
                  <a:pt x="4037" y="9782"/>
                </a:lnTo>
                <a:lnTo>
                  <a:pt x="4051" y="9853"/>
                </a:lnTo>
                <a:lnTo>
                  <a:pt x="4064" y="9927"/>
                </a:lnTo>
                <a:lnTo>
                  <a:pt x="4051" y="9957"/>
                </a:lnTo>
                <a:lnTo>
                  <a:pt x="4030" y="9963"/>
                </a:lnTo>
                <a:lnTo>
                  <a:pt x="4010" y="9941"/>
                </a:lnTo>
                <a:lnTo>
                  <a:pt x="3984" y="9908"/>
                </a:lnTo>
                <a:lnTo>
                  <a:pt x="3973" y="9968"/>
                </a:lnTo>
                <a:lnTo>
                  <a:pt x="3959" y="10023"/>
                </a:lnTo>
                <a:lnTo>
                  <a:pt x="3921" y="10037"/>
                </a:lnTo>
                <a:lnTo>
                  <a:pt x="3885" y="10045"/>
                </a:lnTo>
                <a:lnTo>
                  <a:pt x="3867" y="10070"/>
                </a:lnTo>
                <a:lnTo>
                  <a:pt x="3844" y="10091"/>
                </a:lnTo>
                <a:lnTo>
                  <a:pt x="3799" y="10102"/>
                </a:lnTo>
                <a:lnTo>
                  <a:pt x="3753" y="10113"/>
                </a:lnTo>
                <a:lnTo>
                  <a:pt x="3726" y="10141"/>
                </a:lnTo>
                <a:lnTo>
                  <a:pt x="3695" y="10154"/>
                </a:lnTo>
                <a:lnTo>
                  <a:pt x="3677" y="10072"/>
                </a:lnTo>
                <a:lnTo>
                  <a:pt x="3672" y="10023"/>
                </a:lnTo>
                <a:lnTo>
                  <a:pt x="3651" y="10031"/>
                </a:lnTo>
                <a:lnTo>
                  <a:pt x="3629" y="10072"/>
                </a:lnTo>
                <a:lnTo>
                  <a:pt x="3612" y="10135"/>
                </a:lnTo>
                <a:lnTo>
                  <a:pt x="3583" y="10236"/>
                </a:lnTo>
                <a:lnTo>
                  <a:pt x="3543" y="10267"/>
                </a:lnTo>
                <a:lnTo>
                  <a:pt x="3523" y="10283"/>
                </a:lnTo>
                <a:lnTo>
                  <a:pt x="3512" y="10319"/>
                </a:lnTo>
                <a:lnTo>
                  <a:pt x="3496" y="10354"/>
                </a:lnTo>
                <a:lnTo>
                  <a:pt x="3465" y="10368"/>
                </a:lnTo>
                <a:lnTo>
                  <a:pt x="3435" y="10379"/>
                </a:lnTo>
                <a:lnTo>
                  <a:pt x="3417" y="10401"/>
                </a:lnTo>
                <a:lnTo>
                  <a:pt x="3404" y="10425"/>
                </a:lnTo>
                <a:lnTo>
                  <a:pt x="3383" y="10433"/>
                </a:lnTo>
                <a:lnTo>
                  <a:pt x="3362" y="10425"/>
                </a:lnTo>
                <a:lnTo>
                  <a:pt x="3348" y="10401"/>
                </a:lnTo>
                <a:lnTo>
                  <a:pt x="3338" y="10381"/>
                </a:lnTo>
                <a:lnTo>
                  <a:pt x="3324" y="10403"/>
                </a:lnTo>
                <a:lnTo>
                  <a:pt x="3302" y="10428"/>
                </a:lnTo>
                <a:lnTo>
                  <a:pt x="3269" y="10425"/>
                </a:lnTo>
                <a:lnTo>
                  <a:pt x="3221" y="10431"/>
                </a:lnTo>
                <a:lnTo>
                  <a:pt x="3204" y="10488"/>
                </a:lnTo>
                <a:lnTo>
                  <a:pt x="3197" y="10513"/>
                </a:lnTo>
                <a:lnTo>
                  <a:pt x="3179" y="10529"/>
                </a:lnTo>
                <a:lnTo>
                  <a:pt x="3157" y="10551"/>
                </a:lnTo>
                <a:lnTo>
                  <a:pt x="3144" y="10587"/>
                </a:lnTo>
                <a:lnTo>
                  <a:pt x="3134" y="10609"/>
                </a:lnTo>
                <a:lnTo>
                  <a:pt x="3114" y="10622"/>
                </a:lnTo>
                <a:lnTo>
                  <a:pt x="3082" y="10630"/>
                </a:lnTo>
                <a:lnTo>
                  <a:pt x="3035" y="10630"/>
                </a:lnTo>
                <a:lnTo>
                  <a:pt x="2995" y="10633"/>
                </a:lnTo>
                <a:lnTo>
                  <a:pt x="2961" y="10639"/>
                </a:lnTo>
                <a:lnTo>
                  <a:pt x="2936" y="10650"/>
                </a:lnTo>
                <a:lnTo>
                  <a:pt x="2924" y="10663"/>
                </a:lnTo>
                <a:lnTo>
                  <a:pt x="2896" y="10691"/>
                </a:lnTo>
                <a:lnTo>
                  <a:pt x="2847" y="10702"/>
                </a:lnTo>
                <a:lnTo>
                  <a:pt x="2793" y="10712"/>
                </a:lnTo>
                <a:lnTo>
                  <a:pt x="2769" y="10767"/>
                </a:lnTo>
                <a:lnTo>
                  <a:pt x="2759" y="10800"/>
                </a:lnTo>
                <a:lnTo>
                  <a:pt x="2743" y="10822"/>
                </a:lnTo>
                <a:lnTo>
                  <a:pt x="2716" y="10830"/>
                </a:lnTo>
                <a:lnTo>
                  <a:pt x="2675" y="10833"/>
                </a:lnTo>
                <a:lnTo>
                  <a:pt x="2616" y="10844"/>
                </a:lnTo>
                <a:lnTo>
                  <a:pt x="2587" y="10866"/>
                </a:lnTo>
                <a:lnTo>
                  <a:pt x="2574" y="10890"/>
                </a:lnTo>
                <a:lnTo>
                  <a:pt x="2553" y="10898"/>
                </a:lnTo>
                <a:lnTo>
                  <a:pt x="2532" y="10890"/>
                </a:lnTo>
                <a:lnTo>
                  <a:pt x="2518" y="10866"/>
                </a:lnTo>
                <a:lnTo>
                  <a:pt x="2506" y="10844"/>
                </a:lnTo>
                <a:lnTo>
                  <a:pt x="2488" y="10833"/>
                </a:lnTo>
                <a:lnTo>
                  <a:pt x="2474" y="10844"/>
                </a:lnTo>
                <a:lnTo>
                  <a:pt x="2472" y="10866"/>
                </a:lnTo>
                <a:lnTo>
                  <a:pt x="2469" y="10901"/>
                </a:lnTo>
                <a:lnTo>
                  <a:pt x="2449" y="10931"/>
                </a:lnTo>
                <a:lnTo>
                  <a:pt x="2418" y="10956"/>
                </a:lnTo>
                <a:lnTo>
                  <a:pt x="2382" y="10967"/>
                </a:lnTo>
                <a:lnTo>
                  <a:pt x="2348" y="10986"/>
                </a:lnTo>
                <a:lnTo>
                  <a:pt x="2317" y="11033"/>
                </a:lnTo>
                <a:lnTo>
                  <a:pt x="2288" y="11079"/>
                </a:lnTo>
                <a:lnTo>
                  <a:pt x="2258" y="11098"/>
                </a:lnTo>
                <a:lnTo>
                  <a:pt x="2235" y="11109"/>
                </a:lnTo>
                <a:lnTo>
                  <a:pt x="2218" y="11134"/>
                </a:lnTo>
                <a:lnTo>
                  <a:pt x="2200" y="11147"/>
                </a:lnTo>
                <a:lnTo>
                  <a:pt x="2160" y="11161"/>
                </a:lnTo>
                <a:lnTo>
                  <a:pt x="2102" y="11169"/>
                </a:lnTo>
                <a:lnTo>
                  <a:pt x="2031" y="11175"/>
                </a:lnTo>
                <a:lnTo>
                  <a:pt x="1857" y="11180"/>
                </a:lnTo>
                <a:lnTo>
                  <a:pt x="1854" y="11265"/>
                </a:lnTo>
                <a:lnTo>
                  <a:pt x="1843" y="11333"/>
                </a:lnTo>
                <a:lnTo>
                  <a:pt x="1809" y="11358"/>
                </a:lnTo>
                <a:lnTo>
                  <a:pt x="1777" y="11377"/>
                </a:lnTo>
                <a:lnTo>
                  <a:pt x="1755" y="11405"/>
                </a:lnTo>
                <a:lnTo>
                  <a:pt x="1737" y="11424"/>
                </a:lnTo>
                <a:lnTo>
                  <a:pt x="1712" y="11399"/>
                </a:lnTo>
                <a:lnTo>
                  <a:pt x="1684" y="11377"/>
                </a:lnTo>
                <a:lnTo>
                  <a:pt x="1650" y="11426"/>
                </a:lnTo>
                <a:lnTo>
                  <a:pt x="1628" y="11465"/>
                </a:lnTo>
                <a:lnTo>
                  <a:pt x="1602" y="11484"/>
                </a:lnTo>
                <a:lnTo>
                  <a:pt x="1564" y="11495"/>
                </a:lnTo>
                <a:lnTo>
                  <a:pt x="1505" y="11498"/>
                </a:lnTo>
                <a:lnTo>
                  <a:pt x="1445" y="11500"/>
                </a:lnTo>
                <a:lnTo>
                  <a:pt x="1412" y="11509"/>
                </a:lnTo>
                <a:lnTo>
                  <a:pt x="1397" y="11528"/>
                </a:lnTo>
                <a:lnTo>
                  <a:pt x="1395" y="11563"/>
                </a:lnTo>
                <a:lnTo>
                  <a:pt x="1391" y="11618"/>
                </a:lnTo>
                <a:lnTo>
                  <a:pt x="1376" y="11651"/>
                </a:lnTo>
                <a:lnTo>
                  <a:pt x="1342" y="11670"/>
                </a:lnTo>
                <a:lnTo>
                  <a:pt x="1282" y="11686"/>
                </a:lnTo>
                <a:lnTo>
                  <a:pt x="1247" y="11695"/>
                </a:lnTo>
                <a:lnTo>
                  <a:pt x="1215" y="11708"/>
                </a:lnTo>
                <a:lnTo>
                  <a:pt x="1192" y="11722"/>
                </a:lnTo>
                <a:lnTo>
                  <a:pt x="1180" y="11736"/>
                </a:lnTo>
                <a:lnTo>
                  <a:pt x="1157" y="11763"/>
                </a:lnTo>
                <a:lnTo>
                  <a:pt x="1131" y="11757"/>
                </a:lnTo>
                <a:lnTo>
                  <a:pt x="1108" y="11725"/>
                </a:lnTo>
                <a:lnTo>
                  <a:pt x="1095" y="11673"/>
                </a:lnTo>
                <a:lnTo>
                  <a:pt x="1085" y="11618"/>
                </a:lnTo>
                <a:lnTo>
                  <a:pt x="1074" y="11623"/>
                </a:lnTo>
                <a:lnTo>
                  <a:pt x="1052" y="11651"/>
                </a:lnTo>
                <a:lnTo>
                  <a:pt x="1027" y="11703"/>
                </a:lnTo>
                <a:lnTo>
                  <a:pt x="1022" y="11747"/>
                </a:lnTo>
                <a:lnTo>
                  <a:pt x="1020" y="11788"/>
                </a:lnTo>
                <a:lnTo>
                  <a:pt x="1006" y="11823"/>
                </a:lnTo>
                <a:lnTo>
                  <a:pt x="984" y="11853"/>
                </a:lnTo>
                <a:lnTo>
                  <a:pt x="958" y="11864"/>
                </a:lnTo>
                <a:lnTo>
                  <a:pt x="941" y="11878"/>
                </a:lnTo>
                <a:lnTo>
                  <a:pt x="929" y="11916"/>
                </a:lnTo>
                <a:lnTo>
                  <a:pt x="916" y="11954"/>
                </a:lnTo>
                <a:lnTo>
                  <a:pt x="887" y="11954"/>
                </a:lnTo>
                <a:lnTo>
                  <a:pt x="861" y="11952"/>
                </a:lnTo>
                <a:lnTo>
                  <a:pt x="846" y="11965"/>
                </a:lnTo>
                <a:lnTo>
                  <a:pt x="831" y="11971"/>
                </a:lnTo>
                <a:lnTo>
                  <a:pt x="800" y="11954"/>
                </a:lnTo>
                <a:lnTo>
                  <a:pt x="764" y="11933"/>
                </a:lnTo>
                <a:lnTo>
                  <a:pt x="748" y="11974"/>
                </a:lnTo>
                <a:lnTo>
                  <a:pt x="727" y="12012"/>
                </a:lnTo>
                <a:lnTo>
                  <a:pt x="694" y="12031"/>
                </a:lnTo>
                <a:lnTo>
                  <a:pt x="660" y="12026"/>
                </a:lnTo>
                <a:lnTo>
                  <a:pt x="640" y="11998"/>
                </a:lnTo>
                <a:lnTo>
                  <a:pt x="629" y="11982"/>
                </a:lnTo>
                <a:lnTo>
                  <a:pt x="610" y="11998"/>
                </a:lnTo>
                <a:lnTo>
                  <a:pt x="565" y="12064"/>
                </a:lnTo>
                <a:lnTo>
                  <a:pt x="539" y="12086"/>
                </a:lnTo>
                <a:lnTo>
                  <a:pt x="508" y="12097"/>
                </a:lnTo>
                <a:lnTo>
                  <a:pt x="482" y="12105"/>
                </a:lnTo>
                <a:lnTo>
                  <a:pt x="467" y="12129"/>
                </a:lnTo>
                <a:lnTo>
                  <a:pt x="454" y="12143"/>
                </a:lnTo>
                <a:lnTo>
                  <a:pt x="425" y="12154"/>
                </a:lnTo>
                <a:lnTo>
                  <a:pt x="381" y="12160"/>
                </a:lnTo>
                <a:lnTo>
                  <a:pt x="328" y="12162"/>
                </a:lnTo>
                <a:lnTo>
                  <a:pt x="276" y="12165"/>
                </a:lnTo>
                <a:lnTo>
                  <a:pt x="233" y="12173"/>
                </a:lnTo>
                <a:lnTo>
                  <a:pt x="203" y="12181"/>
                </a:lnTo>
                <a:lnTo>
                  <a:pt x="190" y="12195"/>
                </a:lnTo>
                <a:lnTo>
                  <a:pt x="177" y="12222"/>
                </a:lnTo>
                <a:lnTo>
                  <a:pt x="155" y="12228"/>
                </a:lnTo>
                <a:lnTo>
                  <a:pt x="128" y="12212"/>
                </a:lnTo>
                <a:lnTo>
                  <a:pt x="99" y="12179"/>
                </a:lnTo>
                <a:lnTo>
                  <a:pt x="66" y="12143"/>
                </a:lnTo>
                <a:lnTo>
                  <a:pt x="34" y="12129"/>
                </a:lnTo>
                <a:lnTo>
                  <a:pt x="0" y="12129"/>
                </a:lnTo>
                <a:lnTo>
                  <a:pt x="0" y="16865"/>
                </a:lnTo>
                <a:lnTo>
                  <a:pt x="0" y="21600"/>
                </a:lnTo>
                <a:lnTo>
                  <a:pt x="21600" y="21600"/>
                </a:lnTo>
                <a:lnTo>
                  <a:pt x="21600" y="12428"/>
                </a:lnTo>
                <a:lnTo>
                  <a:pt x="21600" y="11634"/>
                </a:lnTo>
                <a:lnTo>
                  <a:pt x="21600" y="10890"/>
                </a:lnTo>
                <a:lnTo>
                  <a:pt x="21600" y="10190"/>
                </a:lnTo>
                <a:lnTo>
                  <a:pt x="21600" y="9533"/>
                </a:lnTo>
                <a:lnTo>
                  <a:pt x="21600" y="8918"/>
                </a:lnTo>
                <a:lnTo>
                  <a:pt x="21600" y="8346"/>
                </a:lnTo>
                <a:lnTo>
                  <a:pt x="21600" y="7816"/>
                </a:lnTo>
                <a:lnTo>
                  <a:pt x="21600" y="7320"/>
                </a:lnTo>
                <a:lnTo>
                  <a:pt x="21599" y="6864"/>
                </a:lnTo>
                <a:lnTo>
                  <a:pt x="21599" y="6440"/>
                </a:lnTo>
                <a:lnTo>
                  <a:pt x="21599" y="6054"/>
                </a:lnTo>
                <a:lnTo>
                  <a:pt x="21599" y="5698"/>
                </a:lnTo>
                <a:lnTo>
                  <a:pt x="21599" y="5373"/>
                </a:lnTo>
                <a:lnTo>
                  <a:pt x="21598" y="5080"/>
                </a:lnTo>
                <a:lnTo>
                  <a:pt x="21598" y="4815"/>
                </a:lnTo>
                <a:lnTo>
                  <a:pt x="21597" y="4574"/>
                </a:lnTo>
                <a:lnTo>
                  <a:pt x="21597" y="4363"/>
                </a:lnTo>
                <a:lnTo>
                  <a:pt x="21596" y="4172"/>
                </a:lnTo>
                <a:lnTo>
                  <a:pt x="21595" y="4005"/>
                </a:lnTo>
                <a:lnTo>
                  <a:pt x="21595" y="3860"/>
                </a:lnTo>
                <a:lnTo>
                  <a:pt x="21594" y="3734"/>
                </a:lnTo>
                <a:lnTo>
                  <a:pt x="21593" y="3627"/>
                </a:lnTo>
                <a:lnTo>
                  <a:pt x="21592" y="3537"/>
                </a:lnTo>
                <a:lnTo>
                  <a:pt x="21591" y="3463"/>
                </a:lnTo>
                <a:lnTo>
                  <a:pt x="21590" y="3403"/>
                </a:lnTo>
                <a:lnTo>
                  <a:pt x="21589" y="3354"/>
                </a:lnTo>
                <a:lnTo>
                  <a:pt x="21587" y="3318"/>
                </a:lnTo>
                <a:lnTo>
                  <a:pt x="21586" y="3291"/>
                </a:lnTo>
                <a:lnTo>
                  <a:pt x="21580" y="3255"/>
                </a:lnTo>
                <a:lnTo>
                  <a:pt x="21553" y="3233"/>
                </a:lnTo>
                <a:lnTo>
                  <a:pt x="21523" y="3187"/>
                </a:lnTo>
                <a:lnTo>
                  <a:pt x="21496" y="3127"/>
                </a:lnTo>
                <a:lnTo>
                  <a:pt x="21479" y="3067"/>
                </a:lnTo>
                <a:lnTo>
                  <a:pt x="21445" y="2927"/>
                </a:lnTo>
                <a:lnTo>
                  <a:pt x="21394" y="2837"/>
                </a:lnTo>
                <a:lnTo>
                  <a:pt x="21354" y="2766"/>
                </a:lnTo>
                <a:lnTo>
                  <a:pt x="21316" y="2670"/>
                </a:lnTo>
                <a:lnTo>
                  <a:pt x="21287" y="2604"/>
                </a:lnTo>
                <a:lnTo>
                  <a:pt x="21307" y="2697"/>
                </a:lnTo>
                <a:lnTo>
                  <a:pt x="21306" y="2760"/>
                </a:lnTo>
                <a:lnTo>
                  <a:pt x="21298" y="2785"/>
                </a:lnTo>
                <a:lnTo>
                  <a:pt x="21287" y="2785"/>
                </a:lnTo>
                <a:lnTo>
                  <a:pt x="21269" y="2760"/>
                </a:lnTo>
                <a:lnTo>
                  <a:pt x="21240" y="2703"/>
                </a:lnTo>
                <a:lnTo>
                  <a:pt x="21206" y="2615"/>
                </a:lnTo>
                <a:lnTo>
                  <a:pt x="21196" y="2550"/>
                </a:lnTo>
                <a:lnTo>
                  <a:pt x="21210" y="2514"/>
                </a:lnTo>
                <a:lnTo>
                  <a:pt x="21225" y="2514"/>
                </a:lnTo>
                <a:lnTo>
                  <a:pt x="21197" y="2454"/>
                </a:lnTo>
                <a:lnTo>
                  <a:pt x="21171" y="2391"/>
                </a:lnTo>
                <a:lnTo>
                  <a:pt x="21146" y="2325"/>
                </a:lnTo>
                <a:lnTo>
                  <a:pt x="21125" y="2262"/>
                </a:lnTo>
                <a:lnTo>
                  <a:pt x="21110" y="2210"/>
                </a:lnTo>
                <a:lnTo>
                  <a:pt x="21104" y="2175"/>
                </a:lnTo>
                <a:lnTo>
                  <a:pt x="21090" y="2104"/>
                </a:lnTo>
                <a:lnTo>
                  <a:pt x="21051" y="2046"/>
                </a:lnTo>
                <a:lnTo>
                  <a:pt x="21032" y="2041"/>
                </a:lnTo>
                <a:lnTo>
                  <a:pt x="21031" y="2087"/>
                </a:lnTo>
                <a:lnTo>
                  <a:pt x="21032" y="2139"/>
                </a:lnTo>
                <a:lnTo>
                  <a:pt x="21025" y="2175"/>
                </a:lnTo>
                <a:lnTo>
                  <a:pt x="21005" y="2172"/>
                </a:lnTo>
                <a:lnTo>
                  <a:pt x="20975" y="2131"/>
                </a:lnTo>
                <a:lnTo>
                  <a:pt x="20944" y="2068"/>
                </a:lnTo>
                <a:lnTo>
                  <a:pt x="20925" y="2000"/>
                </a:lnTo>
                <a:lnTo>
                  <a:pt x="20910" y="1929"/>
                </a:lnTo>
                <a:lnTo>
                  <a:pt x="20892" y="1863"/>
                </a:lnTo>
                <a:lnTo>
                  <a:pt x="20874" y="1814"/>
                </a:lnTo>
                <a:lnTo>
                  <a:pt x="20854" y="1814"/>
                </a:lnTo>
                <a:lnTo>
                  <a:pt x="20851" y="1863"/>
                </a:lnTo>
                <a:lnTo>
                  <a:pt x="20846" y="1920"/>
                </a:lnTo>
                <a:lnTo>
                  <a:pt x="20833" y="1945"/>
                </a:lnTo>
                <a:lnTo>
                  <a:pt x="20810" y="1937"/>
                </a:lnTo>
                <a:lnTo>
                  <a:pt x="20781" y="1896"/>
                </a:lnTo>
                <a:lnTo>
                  <a:pt x="20750" y="1822"/>
                </a:lnTo>
                <a:lnTo>
                  <a:pt x="20740" y="1729"/>
                </a:lnTo>
                <a:lnTo>
                  <a:pt x="20726" y="1589"/>
                </a:lnTo>
                <a:lnTo>
                  <a:pt x="20689" y="1518"/>
                </a:lnTo>
                <a:lnTo>
                  <a:pt x="20672" y="1518"/>
                </a:lnTo>
                <a:lnTo>
                  <a:pt x="20667" y="1559"/>
                </a:lnTo>
                <a:lnTo>
                  <a:pt x="20657" y="1639"/>
                </a:lnTo>
                <a:lnTo>
                  <a:pt x="20628" y="1622"/>
                </a:lnTo>
                <a:lnTo>
                  <a:pt x="20605" y="1589"/>
                </a:lnTo>
                <a:lnTo>
                  <a:pt x="20586" y="1562"/>
                </a:lnTo>
                <a:lnTo>
                  <a:pt x="20569" y="1521"/>
                </a:lnTo>
                <a:lnTo>
                  <a:pt x="20555" y="1458"/>
                </a:lnTo>
                <a:lnTo>
                  <a:pt x="20538" y="1381"/>
                </a:lnTo>
                <a:lnTo>
                  <a:pt x="20516" y="1310"/>
                </a:lnTo>
                <a:lnTo>
                  <a:pt x="20494" y="1264"/>
                </a:lnTo>
                <a:lnTo>
                  <a:pt x="20480" y="1308"/>
                </a:lnTo>
                <a:lnTo>
                  <a:pt x="20472" y="1338"/>
                </a:lnTo>
                <a:lnTo>
                  <a:pt x="20460" y="1354"/>
                </a:lnTo>
                <a:lnTo>
                  <a:pt x="20440" y="1354"/>
                </a:lnTo>
                <a:lnTo>
                  <a:pt x="20409" y="1346"/>
                </a:lnTo>
                <a:lnTo>
                  <a:pt x="20362" y="1316"/>
                </a:lnTo>
                <a:lnTo>
                  <a:pt x="20332" y="1280"/>
                </a:lnTo>
                <a:lnTo>
                  <a:pt x="20295" y="1220"/>
                </a:lnTo>
                <a:lnTo>
                  <a:pt x="20274" y="1152"/>
                </a:lnTo>
                <a:lnTo>
                  <a:pt x="20252" y="1089"/>
                </a:lnTo>
                <a:lnTo>
                  <a:pt x="20193" y="1064"/>
                </a:lnTo>
                <a:lnTo>
                  <a:pt x="20162" y="1048"/>
                </a:lnTo>
                <a:lnTo>
                  <a:pt x="20129" y="1012"/>
                </a:lnTo>
                <a:lnTo>
                  <a:pt x="20101" y="968"/>
                </a:lnTo>
                <a:lnTo>
                  <a:pt x="20090" y="927"/>
                </a:lnTo>
                <a:lnTo>
                  <a:pt x="20075" y="905"/>
                </a:lnTo>
                <a:lnTo>
                  <a:pt x="20039" y="897"/>
                </a:lnTo>
                <a:lnTo>
                  <a:pt x="19991" y="881"/>
                </a:lnTo>
                <a:lnTo>
                  <a:pt x="19951" y="834"/>
                </a:lnTo>
                <a:lnTo>
                  <a:pt x="19920" y="796"/>
                </a:lnTo>
                <a:lnTo>
                  <a:pt x="19895" y="788"/>
                </a:lnTo>
                <a:lnTo>
                  <a:pt x="19877" y="782"/>
                </a:lnTo>
                <a:lnTo>
                  <a:pt x="19860" y="750"/>
                </a:lnTo>
                <a:lnTo>
                  <a:pt x="19853" y="698"/>
                </a:lnTo>
                <a:lnTo>
                  <a:pt x="19848" y="662"/>
                </a:lnTo>
                <a:lnTo>
                  <a:pt x="19822" y="583"/>
                </a:lnTo>
                <a:lnTo>
                  <a:pt x="19787" y="498"/>
                </a:lnTo>
                <a:lnTo>
                  <a:pt x="19760" y="451"/>
                </a:lnTo>
                <a:lnTo>
                  <a:pt x="19741" y="446"/>
                </a:lnTo>
                <a:lnTo>
                  <a:pt x="19741" y="498"/>
                </a:lnTo>
                <a:lnTo>
                  <a:pt x="19740" y="553"/>
                </a:lnTo>
                <a:lnTo>
                  <a:pt x="19728" y="585"/>
                </a:lnTo>
                <a:lnTo>
                  <a:pt x="19707" y="591"/>
                </a:lnTo>
                <a:lnTo>
                  <a:pt x="19681" y="572"/>
                </a:lnTo>
                <a:lnTo>
                  <a:pt x="19658" y="553"/>
                </a:lnTo>
                <a:lnTo>
                  <a:pt x="19646" y="569"/>
                </a:lnTo>
                <a:lnTo>
                  <a:pt x="19625" y="569"/>
                </a:lnTo>
                <a:lnTo>
                  <a:pt x="19608" y="542"/>
                </a:lnTo>
                <a:lnTo>
                  <a:pt x="19581" y="531"/>
                </a:lnTo>
                <a:lnTo>
                  <a:pt x="19554" y="514"/>
                </a:lnTo>
                <a:lnTo>
                  <a:pt x="19537" y="465"/>
                </a:lnTo>
                <a:lnTo>
                  <a:pt x="19520" y="419"/>
                </a:lnTo>
                <a:lnTo>
                  <a:pt x="19496" y="399"/>
                </a:lnTo>
                <a:lnTo>
                  <a:pt x="19470" y="388"/>
                </a:lnTo>
                <a:lnTo>
                  <a:pt x="19448" y="369"/>
                </a:lnTo>
                <a:lnTo>
                  <a:pt x="19419" y="331"/>
                </a:lnTo>
                <a:lnTo>
                  <a:pt x="19388" y="306"/>
                </a:lnTo>
                <a:lnTo>
                  <a:pt x="19346" y="293"/>
                </a:lnTo>
                <a:lnTo>
                  <a:pt x="19286" y="282"/>
                </a:lnTo>
                <a:lnTo>
                  <a:pt x="19248" y="274"/>
                </a:lnTo>
                <a:lnTo>
                  <a:pt x="19215" y="265"/>
                </a:lnTo>
                <a:lnTo>
                  <a:pt x="19192" y="257"/>
                </a:lnTo>
                <a:lnTo>
                  <a:pt x="19180" y="249"/>
                </a:lnTo>
                <a:lnTo>
                  <a:pt x="19171" y="200"/>
                </a:lnTo>
                <a:lnTo>
                  <a:pt x="19168" y="115"/>
                </a:lnTo>
                <a:lnTo>
                  <a:pt x="19168" y="0"/>
                </a:lnTo>
                <a:lnTo>
                  <a:pt x="15967" y="0"/>
                </a:lnTo>
                <a:close/>
                <a:moveTo>
                  <a:pt x="19311" y="399"/>
                </a:moveTo>
                <a:lnTo>
                  <a:pt x="19338" y="410"/>
                </a:lnTo>
                <a:lnTo>
                  <a:pt x="19359" y="438"/>
                </a:lnTo>
                <a:lnTo>
                  <a:pt x="19371" y="473"/>
                </a:lnTo>
                <a:lnTo>
                  <a:pt x="19368" y="509"/>
                </a:lnTo>
                <a:lnTo>
                  <a:pt x="19348" y="528"/>
                </a:lnTo>
                <a:lnTo>
                  <a:pt x="19315" y="531"/>
                </a:lnTo>
                <a:lnTo>
                  <a:pt x="19284" y="520"/>
                </a:lnTo>
                <a:lnTo>
                  <a:pt x="19266" y="498"/>
                </a:lnTo>
                <a:lnTo>
                  <a:pt x="19269" y="427"/>
                </a:lnTo>
                <a:lnTo>
                  <a:pt x="19311" y="399"/>
                </a:lnTo>
                <a:close/>
                <a:moveTo>
                  <a:pt x="14223" y="730"/>
                </a:moveTo>
                <a:lnTo>
                  <a:pt x="14215" y="750"/>
                </a:lnTo>
                <a:lnTo>
                  <a:pt x="14212" y="799"/>
                </a:lnTo>
                <a:lnTo>
                  <a:pt x="14215" y="845"/>
                </a:lnTo>
                <a:lnTo>
                  <a:pt x="14223" y="864"/>
                </a:lnTo>
                <a:lnTo>
                  <a:pt x="14231" y="845"/>
                </a:lnTo>
                <a:lnTo>
                  <a:pt x="14235" y="799"/>
                </a:lnTo>
                <a:lnTo>
                  <a:pt x="14231" y="750"/>
                </a:lnTo>
                <a:lnTo>
                  <a:pt x="14223" y="730"/>
                </a:lnTo>
                <a:close/>
                <a:moveTo>
                  <a:pt x="12475" y="2136"/>
                </a:moveTo>
                <a:lnTo>
                  <a:pt x="12494" y="2153"/>
                </a:lnTo>
                <a:lnTo>
                  <a:pt x="12515" y="2136"/>
                </a:lnTo>
                <a:lnTo>
                  <a:pt x="12475" y="2136"/>
                </a:lnTo>
                <a:close/>
                <a:moveTo>
                  <a:pt x="9152" y="5118"/>
                </a:moveTo>
                <a:lnTo>
                  <a:pt x="9141" y="5151"/>
                </a:lnTo>
                <a:lnTo>
                  <a:pt x="9152" y="5184"/>
                </a:lnTo>
                <a:lnTo>
                  <a:pt x="9164" y="5151"/>
                </a:lnTo>
                <a:lnTo>
                  <a:pt x="9152" y="5118"/>
                </a:lnTo>
                <a:close/>
                <a:moveTo>
                  <a:pt x="7411" y="6647"/>
                </a:moveTo>
                <a:lnTo>
                  <a:pt x="7395" y="6656"/>
                </a:lnTo>
                <a:lnTo>
                  <a:pt x="7388" y="6680"/>
                </a:lnTo>
                <a:lnTo>
                  <a:pt x="7397" y="6702"/>
                </a:lnTo>
                <a:lnTo>
                  <a:pt x="7418" y="6713"/>
                </a:lnTo>
                <a:lnTo>
                  <a:pt x="7437" y="6702"/>
                </a:lnTo>
                <a:lnTo>
                  <a:pt x="7440" y="6680"/>
                </a:lnTo>
                <a:lnTo>
                  <a:pt x="7429" y="6656"/>
                </a:lnTo>
                <a:lnTo>
                  <a:pt x="7411" y="6647"/>
                </a:lnTo>
                <a:close/>
                <a:moveTo>
                  <a:pt x="5855" y="8308"/>
                </a:moveTo>
                <a:lnTo>
                  <a:pt x="5831" y="8316"/>
                </a:lnTo>
                <a:lnTo>
                  <a:pt x="5821" y="8341"/>
                </a:lnTo>
                <a:lnTo>
                  <a:pt x="5831" y="8365"/>
                </a:lnTo>
                <a:lnTo>
                  <a:pt x="5855" y="8374"/>
                </a:lnTo>
                <a:lnTo>
                  <a:pt x="5880" y="8365"/>
                </a:lnTo>
                <a:lnTo>
                  <a:pt x="5890" y="8341"/>
                </a:lnTo>
                <a:lnTo>
                  <a:pt x="5880" y="8316"/>
                </a:lnTo>
                <a:lnTo>
                  <a:pt x="5855" y="8308"/>
                </a:lnTo>
                <a:close/>
                <a:moveTo>
                  <a:pt x="5264" y="8754"/>
                </a:moveTo>
                <a:lnTo>
                  <a:pt x="5247" y="8787"/>
                </a:lnTo>
                <a:lnTo>
                  <a:pt x="5235" y="8830"/>
                </a:lnTo>
                <a:lnTo>
                  <a:pt x="5259" y="8839"/>
                </a:lnTo>
                <a:lnTo>
                  <a:pt x="5289" y="8811"/>
                </a:lnTo>
                <a:lnTo>
                  <a:pt x="5278" y="8754"/>
                </a:lnTo>
                <a:lnTo>
                  <a:pt x="5264" y="8754"/>
                </a:lnTo>
                <a:close/>
                <a:moveTo>
                  <a:pt x="3608" y="10351"/>
                </a:moveTo>
                <a:lnTo>
                  <a:pt x="3631" y="10351"/>
                </a:lnTo>
                <a:lnTo>
                  <a:pt x="3636" y="10403"/>
                </a:lnTo>
                <a:lnTo>
                  <a:pt x="3620" y="10433"/>
                </a:lnTo>
                <a:lnTo>
                  <a:pt x="3602" y="10401"/>
                </a:lnTo>
                <a:lnTo>
                  <a:pt x="3608" y="10351"/>
                </a:lnTo>
                <a:close/>
                <a:moveTo>
                  <a:pt x="1994" y="10967"/>
                </a:moveTo>
                <a:lnTo>
                  <a:pt x="1978" y="10975"/>
                </a:lnTo>
                <a:lnTo>
                  <a:pt x="1971" y="11000"/>
                </a:lnTo>
                <a:lnTo>
                  <a:pt x="1978" y="11022"/>
                </a:lnTo>
                <a:lnTo>
                  <a:pt x="1994" y="11033"/>
                </a:lnTo>
                <a:lnTo>
                  <a:pt x="2010" y="11022"/>
                </a:lnTo>
                <a:lnTo>
                  <a:pt x="2017" y="11000"/>
                </a:lnTo>
                <a:lnTo>
                  <a:pt x="2010" y="10975"/>
                </a:lnTo>
                <a:lnTo>
                  <a:pt x="1994" y="10967"/>
                </a:lnTo>
                <a:close/>
                <a:moveTo>
                  <a:pt x="487" y="11974"/>
                </a:moveTo>
                <a:lnTo>
                  <a:pt x="507" y="11987"/>
                </a:lnTo>
                <a:lnTo>
                  <a:pt x="527" y="11974"/>
                </a:lnTo>
                <a:lnTo>
                  <a:pt x="487" y="11974"/>
                </a:lnTo>
                <a:close/>
              </a:path>
            </a:pathLst>
          </a:custGeom>
          <a:ln w="12700">
            <a:miter lim="400000"/>
          </a:ln>
        </p:spPr>
      </p:pic>
      <p:sp>
        <p:nvSpPr>
          <p:cNvPr id="317" name="Title Text"/>
          <p:cNvSpPr txBox="1"/>
          <p:nvPr>
            <p:ph type="title"/>
          </p:nvPr>
        </p:nvSpPr>
        <p:spPr>
          <a:xfrm>
            <a:off x="1892299" y="2143124"/>
            <a:ext cx="9220202" cy="2428876"/>
          </a:xfrm>
          <a:prstGeom prst="rect">
            <a:avLst/>
          </a:prstGeom>
        </p:spPr>
        <p:txBody>
          <a:bodyPr lIns="38100" tIns="38100" rIns="38100" bIns="38100" anchor="b">
            <a:noAutofit/>
          </a:bodyPr>
          <a:lstStyle>
            <a:lvl1pPr marL="0" marR="0" indent="0" defTabSz="584200">
              <a:defRPr cap="all" sz="7000">
                <a:solidFill>
                  <a:srgbClr val="535353"/>
                </a:solidFill>
                <a:uFillTx/>
                <a:latin typeface="Gill Sans Light"/>
                <a:ea typeface="Gill Sans Light"/>
                <a:cs typeface="Gill Sans Light"/>
                <a:sym typeface="Gill Sans Light"/>
              </a:defRPr>
            </a:lvl1pPr>
          </a:lstStyle>
          <a:p>
            <a:pPr/>
            <a:r>
              <a:t>Title Text</a:t>
            </a:r>
          </a:p>
        </p:txBody>
      </p:sp>
      <p:sp>
        <p:nvSpPr>
          <p:cNvPr id="318" name="Body Level One…"/>
          <p:cNvSpPr txBox="1"/>
          <p:nvPr>
            <p:ph type="body" sz="quarter" idx="1"/>
          </p:nvPr>
        </p:nvSpPr>
        <p:spPr>
          <a:xfrm>
            <a:off x="1892299" y="4572000"/>
            <a:ext cx="9220202" cy="1009651"/>
          </a:xfrm>
          <a:prstGeom prst="rect">
            <a:avLst/>
          </a:prstGeom>
        </p:spPr>
        <p:txBody>
          <a:bodyPr lIns="38100" tIns="38100" rIns="38100" bIns="38100">
            <a:noAutofit/>
          </a:bodyPr>
          <a:lstStyle>
            <a:lvl1pPr marL="0" marR="0" indent="0" algn="ctr" defTabSz="584200">
              <a:spcBef>
                <a:spcPts val="0"/>
              </a:spcBef>
              <a:buClr>
                <a:srgbClr val="535353"/>
              </a:buClr>
              <a:buSzTx/>
              <a:buFontTx/>
              <a:buNone/>
              <a:defRPr sz="3600">
                <a:solidFill>
                  <a:srgbClr val="535353"/>
                </a:solidFill>
                <a:uFillTx/>
                <a:latin typeface="Gill Sans Light"/>
                <a:ea typeface="Gill Sans Light"/>
                <a:cs typeface="Gill Sans Light"/>
                <a:sym typeface="Gill Sans Light"/>
              </a:defRPr>
            </a:lvl1pPr>
            <a:lvl2pPr marL="0" marR="0" indent="0" algn="ctr" defTabSz="584200">
              <a:spcBef>
                <a:spcPts val="0"/>
              </a:spcBef>
              <a:buClr>
                <a:srgbClr val="535353"/>
              </a:buClr>
              <a:buSzTx/>
              <a:buFontTx/>
              <a:buNone/>
              <a:defRPr sz="3600">
                <a:solidFill>
                  <a:srgbClr val="535353"/>
                </a:solidFill>
                <a:uFillTx/>
                <a:latin typeface="Gill Sans Light"/>
                <a:ea typeface="Gill Sans Light"/>
                <a:cs typeface="Gill Sans Light"/>
                <a:sym typeface="Gill Sans Light"/>
              </a:defRPr>
            </a:lvl2pPr>
            <a:lvl3pPr marL="0" marR="0" indent="0" algn="ctr" defTabSz="584200">
              <a:spcBef>
                <a:spcPts val="0"/>
              </a:spcBef>
              <a:buClr>
                <a:srgbClr val="535353"/>
              </a:buClr>
              <a:buSzTx/>
              <a:buFontTx/>
              <a:buNone/>
              <a:defRPr sz="3600">
                <a:solidFill>
                  <a:srgbClr val="535353"/>
                </a:solidFill>
                <a:uFillTx/>
                <a:latin typeface="Gill Sans Light"/>
                <a:ea typeface="Gill Sans Light"/>
                <a:cs typeface="Gill Sans Light"/>
                <a:sym typeface="Gill Sans Light"/>
              </a:defRPr>
            </a:lvl3pPr>
            <a:lvl4pPr marL="0" marR="0" indent="0" algn="ctr" defTabSz="584200">
              <a:spcBef>
                <a:spcPts val="0"/>
              </a:spcBef>
              <a:buClr>
                <a:srgbClr val="535353"/>
              </a:buClr>
              <a:buSzTx/>
              <a:buFontTx/>
              <a:buNone/>
              <a:defRPr sz="3600">
                <a:solidFill>
                  <a:srgbClr val="535353"/>
                </a:solidFill>
                <a:uFillTx/>
                <a:latin typeface="Gill Sans Light"/>
                <a:ea typeface="Gill Sans Light"/>
                <a:cs typeface="Gill Sans Light"/>
                <a:sym typeface="Gill Sans Light"/>
              </a:defRPr>
            </a:lvl4pPr>
            <a:lvl5pPr marL="0" marR="0" indent="0" algn="ctr" defTabSz="584200">
              <a:spcBef>
                <a:spcPts val="0"/>
              </a:spcBef>
              <a:buClr>
                <a:srgbClr val="535353"/>
              </a:buClr>
              <a:buSzTx/>
              <a:buFontTx/>
              <a:buNone/>
              <a:defRPr sz="3600">
                <a:solidFill>
                  <a:srgbClr val="535353"/>
                </a:solidFill>
                <a:uFillTx/>
                <a:latin typeface="Gill Sans Light"/>
                <a:ea typeface="Gill Sans Light"/>
                <a:cs typeface="Gill Sans Light"/>
                <a:sym typeface="Gill Sans Light"/>
              </a:defRPr>
            </a:lvl5pPr>
          </a:lstStyle>
          <a:p>
            <a:pPr/>
            <a:r>
              <a:t>Body Level One</a:t>
            </a:r>
          </a:p>
          <a:p>
            <a:pPr lvl="1"/>
            <a:r>
              <a:t>Body Level Two</a:t>
            </a:r>
          </a:p>
          <a:p>
            <a:pPr lvl="2"/>
            <a:r>
              <a:t>Body Level Three</a:t>
            </a:r>
          </a:p>
          <a:p>
            <a:pPr lvl="3"/>
            <a:r>
              <a:t>Body Level Four</a:t>
            </a:r>
          </a:p>
          <a:p>
            <a:pPr lvl="4"/>
            <a:r>
              <a:t>Body Level Five</a:t>
            </a:r>
          </a:p>
        </p:txBody>
      </p:sp>
      <p:sp>
        <p:nvSpPr>
          <p:cNvPr id="319" name="Slide Number"/>
          <p:cNvSpPr txBox="1"/>
          <p:nvPr>
            <p:ph type="sldNum" sz="quarter" idx="2"/>
          </p:nvPr>
        </p:nvSpPr>
        <p:spPr>
          <a:xfrm>
            <a:off x="6351587" y="8172450"/>
            <a:ext cx="292101" cy="304800"/>
          </a:xfrm>
          <a:prstGeom prst="rect">
            <a:avLst/>
          </a:prstGeom>
        </p:spPr>
        <p:txBody>
          <a:bodyPr lIns="38100" tIns="38100" rIns="38100" bIns="38100" anchor="t"/>
          <a:lstStyle>
            <a:lvl1pPr defTabSz="584200">
              <a:defRPr>
                <a:solidFill>
                  <a:srgbClr val="535353"/>
                </a:solidFill>
                <a:uFillTx/>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Custom Layout">
    <p:spTree>
      <p:nvGrpSpPr>
        <p:cNvPr id="1" name=""/>
        <p:cNvGrpSpPr/>
        <p:nvPr/>
      </p:nvGrpSpPr>
      <p:grpSpPr>
        <a:xfrm>
          <a:off x="0" y="0"/>
          <a:ext cx="0" cy="0"/>
          <a:chOff x="0" y="0"/>
          <a:chExt cx="0" cy="0"/>
        </a:xfrm>
      </p:grpSpPr>
      <p:sp>
        <p:nvSpPr>
          <p:cNvPr id="326" name="Title Text"/>
          <p:cNvSpPr txBox="1"/>
          <p:nvPr>
            <p:ph type="title"/>
          </p:nvPr>
        </p:nvSpPr>
        <p:spPr>
          <a:xfrm>
            <a:off x="650238" y="1219199"/>
            <a:ext cx="11704326" cy="1805098"/>
          </a:xfrm>
          <a:prstGeom prst="rect">
            <a:avLst/>
          </a:prstGeom>
        </p:spPr>
        <p:txBody>
          <a:bodyPr lIns="65022" tIns="65022" rIns="65022" bIns="65022"/>
          <a:lstStyle>
            <a:lvl1pPr marL="0"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327" name="Body Level One…"/>
          <p:cNvSpPr txBox="1"/>
          <p:nvPr>
            <p:ph type="body" sz="quarter" idx="1"/>
          </p:nvPr>
        </p:nvSpPr>
        <p:spPr>
          <a:xfrm>
            <a:off x="975292" y="5919353"/>
            <a:ext cx="3243285" cy="2615047"/>
          </a:xfrm>
          <a:prstGeom prst="rect">
            <a:avLst/>
          </a:prstGeom>
        </p:spPr>
        <p:txBody>
          <a:bodyPr lIns="65022" tIns="65022" rIns="65022" bIns="65022"/>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marR="0" indent="-971550"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8" marR="0" indent="-777238"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28" name="Slide Number"/>
          <p:cNvSpPr txBox="1"/>
          <p:nvPr>
            <p:ph type="sldNum" sz="quarter" idx="2"/>
          </p:nvPr>
        </p:nvSpPr>
        <p:spPr>
          <a:xfrm>
            <a:off x="11928597" y="7762835"/>
            <a:ext cx="425965" cy="472945"/>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4_Custom Layout">
    <p:spTree>
      <p:nvGrpSpPr>
        <p:cNvPr id="1" name=""/>
        <p:cNvGrpSpPr/>
        <p:nvPr/>
      </p:nvGrpSpPr>
      <p:grpSpPr>
        <a:xfrm>
          <a:off x="0" y="0"/>
          <a:ext cx="0" cy="0"/>
          <a:chOff x="0" y="0"/>
          <a:chExt cx="0" cy="0"/>
        </a:xfrm>
      </p:grpSpPr>
      <p:pic>
        <p:nvPicPr>
          <p:cNvPr id="335" name="Picture 6" descr="Picture 6"/>
          <p:cNvPicPr>
            <a:picLocks noChangeAspect="0"/>
          </p:cNvPicPr>
          <p:nvPr/>
        </p:nvPicPr>
        <p:blipFill>
          <a:blip r:embed="rId2">
            <a:extLst/>
          </a:blip>
          <a:stretch>
            <a:fillRect/>
          </a:stretch>
        </p:blipFill>
        <p:spPr>
          <a:xfrm>
            <a:off x="-1" y="14350"/>
            <a:ext cx="13004801" cy="9724900"/>
          </a:xfrm>
          <a:prstGeom prst="rect">
            <a:avLst/>
          </a:prstGeom>
          <a:ln w="12700">
            <a:miter lim="400000"/>
          </a:ln>
        </p:spPr>
      </p:pic>
      <p:sp>
        <p:nvSpPr>
          <p:cNvPr id="336" name="Title Text"/>
          <p:cNvSpPr txBox="1"/>
          <p:nvPr>
            <p:ph type="title"/>
          </p:nvPr>
        </p:nvSpPr>
        <p:spPr>
          <a:xfrm>
            <a:off x="1294227" y="2283379"/>
            <a:ext cx="5975124" cy="756495"/>
          </a:xfrm>
          <a:prstGeom prst="rect">
            <a:avLst/>
          </a:prstGeom>
        </p:spPr>
        <p:txBody>
          <a:bodyPr lIns="65023" tIns="65023" rIns="65023" bIns="65023" anchor="t"/>
          <a:lstStyle>
            <a:lvl1pPr marL="0" marR="0" indent="0" algn="l" defTabSz="1733973">
              <a:lnSpc>
                <a:spcPct val="90000"/>
              </a:lnSpc>
              <a:defRPr sz="6800">
                <a:solidFill>
                  <a:srgbClr val="1E345E"/>
                </a:solidFill>
                <a:uFillTx/>
                <a:latin typeface="Stratum2 Bold"/>
                <a:ea typeface="Stratum2 Bold"/>
                <a:cs typeface="Stratum2 Bold"/>
                <a:sym typeface="Stratum2 Bold"/>
              </a:defRPr>
            </a:lvl1pPr>
          </a:lstStyle>
          <a:p>
            <a:pPr/>
            <a:r>
              <a:t>Title Text</a:t>
            </a:r>
          </a:p>
        </p:txBody>
      </p:sp>
      <p:sp>
        <p:nvSpPr>
          <p:cNvPr id="337" name="Slide Number"/>
          <p:cNvSpPr txBox="1"/>
          <p:nvPr>
            <p:ph type="sldNum" sz="quarter" idx="2"/>
          </p:nvPr>
        </p:nvSpPr>
        <p:spPr>
          <a:xfrm>
            <a:off x="6285653" y="7762833"/>
            <a:ext cx="3034455" cy="472949"/>
          </a:xfrm>
          <a:prstGeom prst="rect">
            <a:avLst/>
          </a:prstGeom>
        </p:spPr>
        <p:txBody>
          <a:bodyPr lIns="65023" tIns="65023" rIns="65023" bIns="65023"/>
          <a:lstStyle>
            <a:lvl1pPr algn="r" defTabSz="1300480">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4_Custom Layout">
    <p:spTree>
      <p:nvGrpSpPr>
        <p:cNvPr id="1" name=""/>
        <p:cNvGrpSpPr/>
        <p:nvPr/>
      </p:nvGrpSpPr>
      <p:grpSpPr>
        <a:xfrm>
          <a:off x="0" y="0"/>
          <a:ext cx="0" cy="0"/>
          <a:chOff x="0" y="0"/>
          <a:chExt cx="0" cy="0"/>
        </a:xfrm>
      </p:grpSpPr>
      <p:pic>
        <p:nvPicPr>
          <p:cNvPr id="344" name="Picture 6" descr="Picture 6"/>
          <p:cNvPicPr>
            <a:picLocks noChangeAspect="1"/>
          </p:cNvPicPr>
          <p:nvPr/>
        </p:nvPicPr>
        <p:blipFill>
          <a:blip r:embed="rId2">
            <a:extLst/>
          </a:blip>
          <a:stretch>
            <a:fillRect/>
          </a:stretch>
        </p:blipFill>
        <p:spPr>
          <a:xfrm>
            <a:off x="-2" y="14350"/>
            <a:ext cx="13004803" cy="9724901"/>
          </a:xfrm>
          <a:prstGeom prst="rect">
            <a:avLst/>
          </a:prstGeom>
          <a:ln w="12700">
            <a:miter lim="400000"/>
          </a:ln>
        </p:spPr>
      </p:pic>
      <p:sp>
        <p:nvSpPr>
          <p:cNvPr id="345" name="Title Text"/>
          <p:cNvSpPr txBox="1"/>
          <p:nvPr>
            <p:ph type="title"/>
          </p:nvPr>
        </p:nvSpPr>
        <p:spPr>
          <a:xfrm>
            <a:off x="1294227" y="2283379"/>
            <a:ext cx="5975125" cy="756496"/>
          </a:xfrm>
          <a:prstGeom prst="rect">
            <a:avLst/>
          </a:prstGeom>
        </p:spPr>
        <p:txBody>
          <a:bodyPr lIns="65022" tIns="65022" rIns="65022" bIns="65022" anchor="t"/>
          <a:lstStyle>
            <a:lvl1pPr marL="0" marR="0" indent="0" algn="l" defTabSz="1733973">
              <a:lnSpc>
                <a:spcPct val="90000"/>
              </a:lnSpc>
              <a:defRPr sz="6800">
                <a:solidFill>
                  <a:srgbClr val="1E345E"/>
                </a:solidFill>
                <a:uFillTx/>
                <a:latin typeface="Stratum2 Bold"/>
                <a:ea typeface="Stratum2 Bold"/>
                <a:cs typeface="Stratum2 Bold"/>
                <a:sym typeface="Stratum2 Bold"/>
              </a:defRPr>
            </a:lvl1pPr>
          </a:lstStyle>
          <a:p>
            <a:pPr/>
            <a:r>
              <a:t>Title Text</a:t>
            </a:r>
          </a:p>
        </p:txBody>
      </p:sp>
      <p:sp>
        <p:nvSpPr>
          <p:cNvPr id="346" name="Slide Number"/>
          <p:cNvSpPr txBox="1"/>
          <p:nvPr>
            <p:ph type="sldNum" sz="quarter" idx="2"/>
          </p:nvPr>
        </p:nvSpPr>
        <p:spPr>
          <a:xfrm>
            <a:off x="8894142" y="7762834"/>
            <a:ext cx="425967" cy="472947"/>
          </a:xfrm>
          <a:prstGeom prst="rect">
            <a:avLst/>
          </a:prstGeom>
        </p:spPr>
        <p:txBody>
          <a:bodyPr lIns="65022" tIns="65022" rIns="65022" bIns="65022"/>
          <a:lstStyle>
            <a:lvl1pPr algn="r" defTabSz="1300480">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Custom Layout">
    <p:spTree>
      <p:nvGrpSpPr>
        <p:cNvPr id="1" name=""/>
        <p:cNvGrpSpPr/>
        <p:nvPr/>
      </p:nvGrpSpPr>
      <p:grpSpPr>
        <a:xfrm>
          <a:off x="0" y="0"/>
          <a:ext cx="0" cy="0"/>
          <a:chOff x="0" y="0"/>
          <a:chExt cx="0" cy="0"/>
        </a:xfrm>
      </p:grpSpPr>
      <p:sp>
        <p:nvSpPr>
          <p:cNvPr id="36" name="Title Text"/>
          <p:cNvSpPr txBox="1"/>
          <p:nvPr>
            <p:ph type="title"/>
          </p:nvPr>
        </p:nvSpPr>
        <p:spPr>
          <a:xfrm>
            <a:off x="650238" y="1219199"/>
            <a:ext cx="11704324" cy="1805098"/>
          </a:xfrm>
          <a:prstGeom prst="rect">
            <a:avLst/>
          </a:prstGeom>
        </p:spPr>
        <p:txBody>
          <a:bodyPr lIns="65022" tIns="65022" rIns="65022" bIns="65022"/>
          <a:lstStyle>
            <a:lvl1pPr marL="0"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37" name="Body Level One…"/>
          <p:cNvSpPr txBox="1"/>
          <p:nvPr>
            <p:ph type="body" sz="quarter" idx="1"/>
          </p:nvPr>
        </p:nvSpPr>
        <p:spPr>
          <a:xfrm>
            <a:off x="975293" y="5919353"/>
            <a:ext cx="3243282" cy="2615047"/>
          </a:xfrm>
          <a:prstGeom prst="rect">
            <a:avLst/>
          </a:prstGeom>
        </p:spPr>
        <p:txBody>
          <a:bodyPr lIns="65022" tIns="65022" rIns="65022" bIns="65022"/>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marR="0" indent="-971550"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8" marR="0" indent="-777238"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gradFill flip="none" rotWithShape="1">
          <a:gsLst>
            <a:gs pos="0">
              <a:srgbClr val="0433FF"/>
            </a:gs>
            <a:gs pos="100000">
              <a:srgbClr val="0096FF"/>
            </a:gs>
          </a:gsLst>
          <a:lin ang="5400000" scaled="0"/>
        </a:gradFill>
      </p:bgPr>
    </p:bg>
    <p:spTree>
      <p:nvGrpSpPr>
        <p:cNvPr id="1" name=""/>
        <p:cNvGrpSpPr/>
        <p:nvPr/>
      </p:nvGrpSpPr>
      <p:grpSpPr>
        <a:xfrm>
          <a:off x="0" y="0"/>
          <a:ext cx="0" cy="0"/>
          <a:chOff x="0" y="0"/>
          <a:chExt cx="0" cy="0"/>
        </a:xfrm>
      </p:grpSpPr>
      <p:sp>
        <p:nvSpPr>
          <p:cNvPr id="353" name="Title Text"/>
          <p:cNvSpPr txBox="1"/>
          <p:nvPr>
            <p:ph type="title"/>
          </p:nvPr>
        </p:nvSpPr>
        <p:spPr>
          <a:xfrm>
            <a:off x="2578099" y="3638550"/>
            <a:ext cx="7848602" cy="2476501"/>
          </a:xfrm>
          <a:prstGeom prst="rect">
            <a:avLst/>
          </a:prstGeom>
        </p:spPr>
        <p:txBody>
          <a:bodyPr lIns="38100" tIns="38100" rIns="38100" bIns="38100"/>
          <a:lstStyle>
            <a:lvl1pPr marL="0" marR="0" indent="0" defTabSz="584200">
              <a:defRPr sz="7800">
                <a:solidFill>
                  <a:srgbClr val="FFFFFF"/>
                </a:solidFill>
                <a:uFillTx/>
                <a:latin typeface="+mj-lt"/>
                <a:ea typeface="+mj-ea"/>
                <a:cs typeface="+mj-cs"/>
                <a:sym typeface="Helvetica"/>
              </a:defRPr>
            </a:lvl1pPr>
          </a:lstStyle>
          <a:p>
            <a:pPr/>
            <a:r>
              <a:t>Title Text</a:t>
            </a:r>
          </a:p>
        </p:txBody>
      </p:sp>
      <p:sp>
        <p:nvSpPr>
          <p:cNvPr id="354" name="Slide Number"/>
          <p:cNvSpPr txBox="1"/>
          <p:nvPr>
            <p:ph type="sldNum" sz="quarter" idx="2"/>
          </p:nvPr>
        </p:nvSpPr>
        <p:spPr>
          <a:xfrm>
            <a:off x="6340208" y="8153400"/>
            <a:ext cx="314859" cy="317500"/>
          </a:xfrm>
          <a:prstGeom prst="rect">
            <a:avLst/>
          </a:prstGeom>
        </p:spPr>
        <p:txBody>
          <a:bodyPr lIns="38100" tIns="38100" rIns="38100" bIns="38100" anchor="t"/>
          <a:lstStyle>
            <a:lvl1pPr defTabSz="584200">
              <a:defRPr>
                <a:solidFill>
                  <a:srgbClr val="FFFFFF"/>
                </a:solidFill>
                <a:uFillTx/>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Two Content mo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61" name="Title Text"/>
          <p:cNvSpPr txBox="1"/>
          <p:nvPr>
            <p:ph type="title"/>
          </p:nvPr>
        </p:nvSpPr>
        <p:spPr>
          <a:xfrm>
            <a:off x="2113278" y="2133599"/>
            <a:ext cx="8778242" cy="1353824"/>
          </a:xfrm>
          <a:prstGeom prst="rect">
            <a:avLst/>
          </a:prstGeom>
        </p:spPr>
        <p:txBody>
          <a:bodyPr lIns="48766" tIns="48766" rIns="48766" bIns="48766"/>
          <a:lstStyle>
            <a:lvl1pPr marL="0" marR="0" indent="0" defTabSz="866986">
              <a:defRPr spc="540" sz="5400">
                <a:solidFill>
                  <a:srgbClr val="0071AD"/>
                </a:solidFill>
                <a:uFillTx/>
                <a:latin typeface="Helvetica Light"/>
                <a:ea typeface="Helvetica Light"/>
                <a:cs typeface="Helvetica Light"/>
                <a:sym typeface="Helvetica Light"/>
              </a:defRPr>
            </a:lvl1pPr>
          </a:lstStyle>
          <a:p>
            <a:pPr/>
            <a:r>
              <a:t>Title Text</a:t>
            </a:r>
          </a:p>
        </p:txBody>
      </p:sp>
      <p:sp>
        <p:nvSpPr>
          <p:cNvPr id="362" name="Body Level One…"/>
          <p:cNvSpPr txBox="1"/>
          <p:nvPr>
            <p:ph type="body" sz="quarter" idx="1"/>
          </p:nvPr>
        </p:nvSpPr>
        <p:spPr>
          <a:xfrm>
            <a:off x="2311748" y="3746243"/>
            <a:ext cx="2827046" cy="2398653"/>
          </a:xfrm>
          <a:prstGeom prst="rect">
            <a:avLst/>
          </a:prstGeom>
        </p:spPr>
        <p:txBody>
          <a:bodyPr lIns="48766" tIns="48766" rIns="48766" bIns="48766"/>
          <a:lstStyle>
            <a:lvl1pPr marL="0" marR="0" indent="0" defTabSz="866986">
              <a:spcBef>
                <a:spcPts val="900"/>
              </a:spcBef>
              <a:buClrTx/>
              <a:buSzTx/>
              <a:buFontTx/>
              <a:buNone/>
              <a:defRPr sz="3200">
                <a:solidFill>
                  <a:srgbClr val="6C6C6C"/>
                </a:solidFill>
                <a:uFillTx/>
                <a:latin typeface="Helvetica Light"/>
                <a:ea typeface="Helvetica Light"/>
                <a:cs typeface="Helvetica Light"/>
                <a:sym typeface="Helvetica Light"/>
              </a:defRPr>
            </a:lvl1pPr>
            <a:lvl2pPr marL="1044222" marR="0" indent="-587022" defTabSz="866986">
              <a:spcBef>
                <a:spcPts val="900"/>
              </a:spcBef>
              <a:buClrTx/>
              <a:buFontTx/>
              <a:defRPr sz="3200">
                <a:solidFill>
                  <a:srgbClr val="6C6C6C"/>
                </a:solidFill>
                <a:uFillTx/>
                <a:latin typeface="Helvetica Light"/>
                <a:ea typeface="Helvetica Light"/>
                <a:cs typeface="Helvetica Light"/>
                <a:sym typeface="Helvetica Light"/>
              </a:defRPr>
            </a:lvl2pPr>
            <a:lvl3pPr marL="1371600" marR="0" indent="-457200" defTabSz="866986">
              <a:spcBef>
                <a:spcPts val="900"/>
              </a:spcBef>
              <a:buClrTx/>
              <a:buFontTx/>
              <a:defRPr sz="3200">
                <a:solidFill>
                  <a:srgbClr val="6C6C6C"/>
                </a:solidFill>
                <a:uFillTx/>
                <a:latin typeface="Helvetica Light"/>
                <a:ea typeface="Helvetica Light"/>
                <a:cs typeface="Helvetica Light"/>
                <a:sym typeface="Helvetica Light"/>
              </a:defRPr>
            </a:lvl3pPr>
            <a:lvl4pPr marL="2103120" marR="0" indent="-731519" defTabSz="866986">
              <a:spcBef>
                <a:spcPts val="900"/>
              </a:spcBef>
              <a:buClrTx/>
              <a:buFontTx/>
              <a:defRPr sz="3200">
                <a:solidFill>
                  <a:srgbClr val="6C6C6C"/>
                </a:solidFill>
                <a:uFillTx/>
                <a:latin typeface="Helvetica Light"/>
                <a:ea typeface="Helvetica Light"/>
                <a:cs typeface="Helvetica Light"/>
                <a:sym typeface="Helvetica Light"/>
              </a:defRPr>
            </a:lvl4pPr>
            <a:lvl5pPr marL="2194560" marR="0" indent="-365760" defTabSz="866986">
              <a:spcBef>
                <a:spcPts val="900"/>
              </a:spcBef>
              <a:buClrTx/>
              <a:buFontTx/>
              <a:defRPr sz="32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63" name="Slide Number"/>
          <p:cNvSpPr txBox="1"/>
          <p:nvPr>
            <p:ph type="sldNum" sz="quarter" idx="2"/>
          </p:nvPr>
        </p:nvSpPr>
        <p:spPr>
          <a:xfrm>
            <a:off x="10523814" y="7017513"/>
            <a:ext cx="367708" cy="402335"/>
          </a:xfrm>
          <a:prstGeom prst="rect">
            <a:avLst/>
          </a:prstGeom>
        </p:spPr>
        <p:txBody>
          <a:bodyPr lIns="48766" tIns="48766" rIns="48766" bIns="48766"/>
          <a:lstStyle>
            <a:lvl1pPr algn="r" defTabSz="866986">
              <a:defRPr sz="20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Two Content mo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70" name="Title Text"/>
          <p:cNvSpPr txBox="1"/>
          <p:nvPr>
            <p:ph type="title"/>
          </p:nvPr>
        </p:nvSpPr>
        <p:spPr>
          <a:xfrm>
            <a:off x="650239" y="1219199"/>
            <a:ext cx="11704322" cy="1805097"/>
          </a:xfrm>
          <a:prstGeom prst="rect">
            <a:avLst/>
          </a:prstGeom>
        </p:spPr>
        <p:txBody>
          <a:bodyPr lIns="65023" tIns="65023" rIns="65023" bIns="65023">
            <a:noAutofit/>
          </a:bodyPr>
          <a:lstStyle>
            <a:lvl1pPr marL="0"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371" name="Body Level One…"/>
          <p:cNvSpPr txBox="1"/>
          <p:nvPr>
            <p:ph type="body" sz="quarter" idx="1"/>
          </p:nvPr>
        </p:nvSpPr>
        <p:spPr>
          <a:xfrm>
            <a:off x="914864" y="3369392"/>
            <a:ext cx="3769393" cy="3198202"/>
          </a:xfrm>
          <a:prstGeom prst="rect">
            <a:avLst/>
          </a:prstGeom>
        </p:spPr>
        <p:txBody>
          <a:bodyPr lIns="65023" tIns="65023" rIns="65023" bIns="65023">
            <a:noAutofit/>
          </a:bodyPr>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1" marR="0" indent="-623711"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9" marR="0"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72" name="Slide Number"/>
          <p:cNvSpPr txBox="1"/>
          <p:nvPr>
            <p:ph type="sldNum" sz="quarter" idx="2"/>
          </p:nvPr>
        </p:nvSpPr>
        <p:spPr>
          <a:xfrm>
            <a:off x="9320107" y="7769183"/>
            <a:ext cx="3034454" cy="460249"/>
          </a:xfrm>
          <a:prstGeom prst="rect">
            <a:avLst/>
          </a:prstGeom>
        </p:spPr>
        <p:txBody>
          <a:bodyPr wrap="square" lIns="65023" tIns="65023" rIns="65023" bIns="65023"/>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wo Content mo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5" name="Title Text"/>
          <p:cNvSpPr txBox="1"/>
          <p:nvPr>
            <p:ph type="title"/>
          </p:nvPr>
        </p:nvSpPr>
        <p:spPr>
          <a:xfrm>
            <a:off x="650238" y="1219199"/>
            <a:ext cx="11704324" cy="1805098"/>
          </a:xfrm>
          <a:prstGeom prst="rect">
            <a:avLst/>
          </a:prstGeom>
        </p:spPr>
        <p:txBody>
          <a:bodyPr lIns="65022" tIns="65022" rIns="65022" bIns="65022"/>
          <a:lstStyle>
            <a:lvl1pPr marL="0"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46" name="Body Level One…"/>
          <p:cNvSpPr txBox="1"/>
          <p:nvPr>
            <p:ph type="body" sz="quarter" idx="1"/>
          </p:nvPr>
        </p:nvSpPr>
        <p:spPr>
          <a:xfrm>
            <a:off x="914864" y="3369392"/>
            <a:ext cx="3769394" cy="3198203"/>
          </a:xfrm>
          <a:prstGeom prst="rect">
            <a:avLst/>
          </a:prstGeom>
        </p:spPr>
        <p:txBody>
          <a:bodyPr lIns="65022" tIns="65022" rIns="65022" bIns="65022"/>
          <a:lstStyle>
            <a:lvl1pPr marL="0" marR="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0" marR="0" indent="-623711" defTabSz="866986">
              <a:spcBef>
                <a:spcPts val="900"/>
              </a:spcBef>
              <a:buClrTx/>
              <a:buFontTx/>
              <a:defRPr sz="3400">
                <a:solidFill>
                  <a:srgbClr val="6C6C6C"/>
                </a:solidFill>
                <a:uFillTx/>
                <a:latin typeface="Helvetica Light"/>
                <a:ea typeface="Helvetica Light"/>
                <a:cs typeface="Helvetica Light"/>
                <a:sym typeface="Helvetica Light"/>
              </a:defRPr>
            </a:lvl2pPr>
            <a:lvl3pPr marL="1400175" marR="0" indent="-485775" defTabSz="866986">
              <a:spcBef>
                <a:spcPts val="900"/>
              </a:spcBef>
              <a:buClrTx/>
              <a:buFontTx/>
              <a:defRPr sz="3400">
                <a:solidFill>
                  <a:srgbClr val="6C6C6C"/>
                </a:solidFill>
                <a:uFillTx/>
                <a:latin typeface="Helvetica Light"/>
                <a:ea typeface="Helvetica Light"/>
                <a:cs typeface="Helvetica Light"/>
                <a:sym typeface="Helvetica Light"/>
              </a:defRPr>
            </a:lvl3pPr>
            <a:lvl4pPr marL="2148838" marR="0" indent="-777238"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marR="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47"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Molecule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4" name="Title Text"/>
          <p:cNvSpPr txBox="1"/>
          <p:nvPr>
            <p:ph type="title"/>
          </p:nvPr>
        </p:nvSpPr>
        <p:spPr>
          <a:xfrm>
            <a:off x="2113278" y="1317413"/>
            <a:ext cx="8778243" cy="1608667"/>
          </a:xfrm>
          <a:prstGeom prst="rect">
            <a:avLst/>
          </a:prstGeom>
        </p:spPr>
        <p:txBody>
          <a:bodyPr lIns="48766" tIns="48766" rIns="48766" bIns="48766"/>
          <a:lstStyle>
            <a:lvl1pPr marL="0" marR="0" indent="0" defTabSz="487643">
              <a:defRPr sz="5600">
                <a:solidFill>
                  <a:srgbClr val="404040"/>
                </a:solidFill>
                <a:uFillTx/>
                <a:latin typeface="ApexNew-Book"/>
                <a:ea typeface="ApexNew-Book"/>
                <a:cs typeface="ApexNew-Book"/>
                <a:sym typeface="ApexNew-Book"/>
              </a:defRPr>
            </a:lvl1pPr>
          </a:lstStyle>
          <a:p>
            <a:pPr/>
            <a:r>
              <a:t>Title Text</a:t>
            </a:r>
          </a:p>
        </p:txBody>
      </p:sp>
      <p:sp>
        <p:nvSpPr>
          <p:cNvPr id="55" name="Body Level One…"/>
          <p:cNvSpPr txBox="1"/>
          <p:nvPr>
            <p:ph type="body" sz="half" idx="1"/>
          </p:nvPr>
        </p:nvSpPr>
        <p:spPr>
          <a:xfrm>
            <a:off x="2113278" y="2926078"/>
            <a:ext cx="8778243" cy="5608322"/>
          </a:xfrm>
          <a:prstGeom prst="rect">
            <a:avLst/>
          </a:prstGeom>
        </p:spPr>
        <p:txBody>
          <a:bodyPr lIns="48766" tIns="48766" rIns="48766" bIns="48766"/>
          <a:lstStyle>
            <a:lvl1pPr marL="235725" marR="0" indent="-235725" defTabSz="487643">
              <a:spcBef>
                <a:spcPts val="800"/>
              </a:spcBef>
              <a:buClrTx/>
              <a:defRPr sz="2200">
                <a:solidFill>
                  <a:srgbClr val="404040"/>
                </a:solidFill>
                <a:uFillTx/>
                <a:latin typeface="ApexNew-Book"/>
                <a:ea typeface="ApexNew-Book"/>
                <a:cs typeface="ApexNew-Book"/>
                <a:sym typeface="ApexNew-Book"/>
              </a:defRPr>
            </a:lvl1pPr>
            <a:lvl2pPr marL="492881" marR="0" indent="-235727" defTabSz="487643">
              <a:spcBef>
                <a:spcPts val="800"/>
              </a:spcBef>
              <a:buClrTx/>
              <a:defRPr sz="2200">
                <a:solidFill>
                  <a:srgbClr val="404040"/>
                </a:solidFill>
                <a:uFillTx/>
                <a:latin typeface="ApexNew-Book"/>
                <a:ea typeface="ApexNew-Book"/>
                <a:cs typeface="ApexNew-Book"/>
                <a:sym typeface="ApexNew-Book"/>
              </a:defRPr>
            </a:lvl2pPr>
            <a:lvl3pPr marL="731904" marR="0" indent="-217592" defTabSz="487643">
              <a:spcBef>
                <a:spcPts val="800"/>
              </a:spcBef>
              <a:buClrTx/>
              <a:defRPr sz="2200">
                <a:solidFill>
                  <a:srgbClr val="404040"/>
                </a:solidFill>
                <a:uFillTx/>
                <a:latin typeface="ApexNew-Book"/>
                <a:ea typeface="ApexNew-Book"/>
                <a:cs typeface="ApexNew-Book"/>
                <a:sym typeface="ApexNew-Book"/>
              </a:defRPr>
            </a:lvl3pPr>
            <a:lvl4pPr marL="1028622" marR="0" indent="-257156" defTabSz="487643">
              <a:spcBef>
                <a:spcPts val="800"/>
              </a:spcBef>
              <a:buClrTx/>
              <a:defRPr sz="2200">
                <a:solidFill>
                  <a:srgbClr val="404040"/>
                </a:solidFill>
                <a:uFillTx/>
                <a:latin typeface="ApexNew-Book"/>
                <a:ea typeface="ApexNew-Book"/>
                <a:cs typeface="ApexNew-Book"/>
                <a:sym typeface="ApexNew-Book"/>
              </a:defRPr>
            </a:lvl4pPr>
            <a:lvl5pPr marL="1285777" marR="0" indent="-257156" defTabSz="487643">
              <a:spcBef>
                <a:spcPts val="800"/>
              </a:spcBef>
              <a:buClrTx/>
              <a:defRPr sz="2200">
                <a:solidFill>
                  <a:srgbClr val="404040"/>
                </a:solidFill>
                <a:uFillTx/>
                <a:latin typeface="ApexNew-Book"/>
                <a:ea typeface="ApexNew-Book"/>
                <a:cs typeface="ApexNew-Book"/>
                <a:sym typeface="ApexNew-Book"/>
              </a:defRPr>
            </a:lvl5pPr>
          </a:lstStyle>
          <a:p>
            <a:pPr/>
            <a:r>
              <a:t>Body Level One</a:t>
            </a:r>
          </a:p>
          <a:p>
            <a:pPr lvl="1"/>
            <a:r>
              <a:t>Body Level Two</a:t>
            </a:r>
          </a:p>
          <a:p>
            <a:pPr lvl="2"/>
            <a:r>
              <a:t>Body Level Three</a:t>
            </a:r>
          </a:p>
          <a:p>
            <a:pPr lvl="3"/>
            <a:r>
              <a:t>Body Level Four</a:t>
            </a:r>
          </a:p>
          <a:p>
            <a:pPr lvl="4"/>
            <a:r>
              <a:t>Body Level Five</a:t>
            </a:r>
          </a:p>
        </p:txBody>
      </p:sp>
      <p:sp>
        <p:nvSpPr>
          <p:cNvPr id="56" name="Slide Number"/>
          <p:cNvSpPr txBox="1"/>
          <p:nvPr>
            <p:ph type="sldNum" sz="quarter" idx="2"/>
          </p:nvPr>
        </p:nvSpPr>
        <p:spPr>
          <a:xfrm>
            <a:off x="10691172" y="8088134"/>
            <a:ext cx="200351" cy="211835"/>
          </a:xfrm>
          <a:prstGeom prst="rect">
            <a:avLst/>
          </a:prstGeom>
        </p:spPr>
        <p:txBody>
          <a:bodyPr lIns="48766" tIns="48766" rIns="48766" bIns="48766"/>
          <a:lstStyle>
            <a:lvl1pPr algn="r" defTabSz="487643">
              <a:defRPr sz="700">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1_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63" name="molecules.png" descr="molecules.png"/>
          <p:cNvPicPr>
            <a:picLocks noChangeAspect="1"/>
          </p:cNvPicPr>
          <p:nvPr/>
        </p:nvPicPr>
        <p:blipFill>
          <a:blip r:embed="rId3">
            <a:extLst/>
          </a:blip>
          <a:stretch>
            <a:fillRect/>
          </a:stretch>
        </p:blipFill>
        <p:spPr>
          <a:xfrm>
            <a:off x="10844107" y="1560125"/>
            <a:ext cx="4671345" cy="6491112"/>
          </a:xfrm>
          <a:prstGeom prst="rect">
            <a:avLst/>
          </a:prstGeom>
          <a:ln w="12700">
            <a:miter lim="400000"/>
          </a:ln>
        </p:spPr>
      </p:pic>
      <p:sp>
        <p:nvSpPr>
          <p:cNvPr id="64" name="Rectangle"/>
          <p:cNvSpPr/>
          <p:nvPr/>
        </p:nvSpPr>
        <p:spPr>
          <a:xfrm>
            <a:off x="1" y="7897707"/>
            <a:ext cx="13056732" cy="666047"/>
          </a:xfrm>
          <a:prstGeom prst="rect">
            <a:avLst/>
          </a:prstGeom>
          <a:solidFill>
            <a:srgbClr val="0071CE"/>
          </a:solidFill>
          <a:ln w="12700">
            <a:miter lim="400000"/>
          </a:ln>
          <a:effectLst>
            <a:outerShdw sx="100000" sy="100000" kx="0" ky="0" algn="b" rotWithShape="0" blurRad="25400" dist="25400" dir="15839969">
              <a:srgbClr val="808080">
                <a:alpha val="12000"/>
              </a:srgbClr>
            </a:outerShdw>
          </a:effectLst>
        </p:spPr>
        <p:txBody>
          <a:bodyPr lIns="50800" tIns="50800" rIns="50800" bIns="50800" anchor="ctr"/>
          <a:lstStyle/>
          <a:p>
            <a:pPr defTabSz="587006">
              <a:defRPr sz="3600">
                <a:solidFill>
                  <a:srgbClr val="FFFFFF"/>
                </a:solidFill>
                <a:latin typeface="Calibri"/>
                <a:ea typeface="Calibri"/>
                <a:cs typeface="Calibri"/>
                <a:sym typeface="Calibri"/>
              </a:defRPr>
            </a:pPr>
          </a:p>
        </p:txBody>
      </p:sp>
      <p:sp>
        <p:nvSpPr>
          <p:cNvPr id="65" name="Line"/>
          <p:cNvSpPr/>
          <p:nvPr/>
        </p:nvSpPr>
        <p:spPr>
          <a:xfrm>
            <a:off x="1790418" y="8080588"/>
            <a:ext cx="2" cy="307060"/>
          </a:xfrm>
          <a:prstGeom prst="line">
            <a:avLst/>
          </a:prstGeom>
          <a:ln w="3175">
            <a:solidFill>
              <a:srgbClr val="FFFFFF"/>
            </a:solidFill>
            <a:miter lim="0"/>
          </a:ln>
        </p:spPr>
        <p:txBody>
          <a:bodyPr lIns="45718" tIns="45718" rIns="45718" bIns="45718"/>
          <a:lstStyle/>
          <a:p>
            <a:pPr/>
          </a:p>
        </p:txBody>
      </p:sp>
      <p:pic>
        <p:nvPicPr>
          <p:cNvPr id="66" name="ASEA-white.png" descr="ASEA-white.png"/>
          <p:cNvPicPr>
            <a:picLocks noChangeAspect="1"/>
          </p:cNvPicPr>
          <p:nvPr/>
        </p:nvPicPr>
        <p:blipFill>
          <a:blip r:embed="rId4">
            <a:extLst/>
          </a:blip>
          <a:stretch>
            <a:fillRect/>
          </a:stretch>
        </p:blipFill>
        <p:spPr>
          <a:xfrm>
            <a:off x="392854" y="8091875"/>
            <a:ext cx="1090508" cy="282225"/>
          </a:xfrm>
          <a:prstGeom prst="rect">
            <a:avLst/>
          </a:prstGeom>
          <a:ln w="12700">
            <a:miter lim="400000"/>
          </a:ln>
        </p:spPr>
      </p:pic>
      <p:sp>
        <p:nvSpPr>
          <p:cNvPr id="67" name="Slide Number"/>
          <p:cNvSpPr txBox="1"/>
          <p:nvPr>
            <p:ph type="sldNum" sz="quarter" idx="2"/>
          </p:nvPr>
        </p:nvSpPr>
        <p:spPr>
          <a:xfrm>
            <a:off x="8894142"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copy 2">
    <p:spTree>
      <p:nvGrpSpPr>
        <p:cNvPr id="1" name=""/>
        <p:cNvGrpSpPr/>
        <p:nvPr/>
      </p:nvGrpSpPr>
      <p:grpSpPr>
        <a:xfrm>
          <a:off x="0" y="0"/>
          <a:ext cx="0" cy="0"/>
          <a:chOff x="0" y="0"/>
          <a:chExt cx="0" cy="0"/>
        </a:xfrm>
      </p:grpSpPr>
      <p:sp>
        <p:nvSpPr>
          <p:cNvPr id="74" name="Body Level One…"/>
          <p:cNvSpPr txBox="1"/>
          <p:nvPr>
            <p:ph type="body" sz="half" idx="1"/>
          </p:nvPr>
        </p:nvSpPr>
        <p:spPr>
          <a:xfrm>
            <a:off x="2251075" y="2171700"/>
            <a:ext cx="8512969" cy="5419727"/>
          </a:xfrm>
          <a:prstGeom prst="rect">
            <a:avLst/>
          </a:prstGeom>
        </p:spPr>
        <p:txBody>
          <a:bodyPr lIns="28570" tIns="28570" rIns="28570" bIns="28570" anchor="ctr"/>
          <a:lstStyle>
            <a:lvl1pPr marL="541654" marR="0" indent="-416656" defTabSz="650165">
              <a:spcBef>
                <a:spcPts val="4600"/>
              </a:spcBef>
              <a:buClrTx/>
              <a:buSzPct val="171000"/>
              <a:buFont typeface="Lucida Grande"/>
              <a:defRPr sz="3600">
                <a:latin typeface="Calibri"/>
                <a:ea typeface="Calibri"/>
                <a:cs typeface="Calibri"/>
                <a:sym typeface="Calibri"/>
              </a:defRPr>
            </a:lvl1pPr>
            <a:lvl2pPr marL="782718" marR="0" indent="-416654" defTabSz="650165">
              <a:spcBef>
                <a:spcPts val="4600"/>
              </a:spcBef>
              <a:buClrTx/>
              <a:buSzPct val="171000"/>
              <a:buFont typeface="Lucida Grande"/>
              <a:defRPr sz="3600">
                <a:latin typeface="Calibri"/>
                <a:ea typeface="Calibri"/>
                <a:cs typeface="Calibri"/>
                <a:sym typeface="Calibri"/>
              </a:defRPr>
            </a:lvl2pPr>
            <a:lvl3pPr marL="1023784" marR="0" indent="-416654" defTabSz="650165">
              <a:spcBef>
                <a:spcPts val="4600"/>
              </a:spcBef>
              <a:buClrTx/>
              <a:buSzPct val="171000"/>
              <a:buFont typeface="Lucida Grande"/>
              <a:defRPr sz="3600">
                <a:latin typeface="Calibri"/>
                <a:ea typeface="Calibri"/>
                <a:cs typeface="Calibri"/>
                <a:sym typeface="Calibri"/>
              </a:defRPr>
            </a:lvl3pPr>
            <a:lvl4pPr marL="1273776" marR="0" indent="-416654" defTabSz="650165">
              <a:spcBef>
                <a:spcPts val="4600"/>
              </a:spcBef>
              <a:buClrTx/>
              <a:buSzPct val="171000"/>
              <a:buFont typeface="Lucida Grande"/>
              <a:defRPr sz="3600">
                <a:latin typeface="Calibri"/>
                <a:ea typeface="Calibri"/>
                <a:cs typeface="Calibri"/>
                <a:sym typeface="Calibri"/>
              </a:defRPr>
            </a:lvl4pPr>
            <a:lvl5pPr marL="1514843" marR="0" indent="-416654" defTabSz="650165">
              <a:spcBef>
                <a:spcPts val="4600"/>
              </a:spcBef>
              <a:buClrTx/>
              <a:buSzPct val="171000"/>
              <a:buFont typeface="Lucida Grande"/>
              <a:defRPr sz="36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xfrm>
            <a:off x="8475585" y="7829895"/>
            <a:ext cx="316203" cy="338825"/>
          </a:xfrm>
          <a:prstGeom prst="rect">
            <a:avLst/>
          </a:prstGeom>
        </p:spPr>
        <p:txBody>
          <a:bodyPr lIns="48762" tIns="48762" rIns="48762" bIns="48762"/>
          <a:lstStyle>
            <a:lvl1pPr algn="r" defTabSz="650165">
              <a:defRPr>
                <a:solidFill>
                  <a:srgbClr val="888888"/>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2_Custom Layout">
    <p:spTree>
      <p:nvGrpSpPr>
        <p:cNvPr id="1" name=""/>
        <p:cNvGrpSpPr/>
        <p:nvPr/>
      </p:nvGrpSpPr>
      <p:grpSpPr>
        <a:xfrm>
          <a:off x="0" y="0"/>
          <a:ext cx="0" cy="0"/>
          <a:chOff x="0" y="0"/>
          <a:chExt cx="0" cy="0"/>
        </a:xfrm>
      </p:grpSpPr>
      <p:sp>
        <p:nvSpPr>
          <p:cNvPr id="82" name="Title Text"/>
          <p:cNvSpPr txBox="1"/>
          <p:nvPr>
            <p:ph type="title"/>
          </p:nvPr>
        </p:nvSpPr>
        <p:spPr>
          <a:xfrm>
            <a:off x="650238" y="1317415"/>
            <a:ext cx="11704324" cy="1608666"/>
          </a:xfrm>
          <a:prstGeom prst="rect">
            <a:avLst/>
          </a:prstGeom>
        </p:spPr>
        <p:txBody>
          <a:bodyPr lIns="65022" tIns="65022" rIns="65022" bIns="65022"/>
          <a:lstStyle>
            <a:lvl1pPr marL="0" marR="0" indent="0" defTabSz="866986">
              <a:defRPr spc="560" sz="5600">
                <a:solidFill>
                  <a:srgbClr val="0071AD"/>
                </a:solidFill>
                <a:uFillTx/>
                <a:latin typeface="Helvetica Light"/>
                <a:ea typeface="Helvetica Light"/>
                <a:cs typeface="Helvetica Light"/>
                <a:sym typeface="Helvetica Light"/>
              </a:defRPr>
            </a:lvl1pPr>
          </a:lstStyle>
          <a:p>
            <a:pPr/>
            <a:r>
              <a:t>Title Text</a:t>
            </a:r>
          </a:p>
        </p:txBody>
      </p:sp>
      <p:sp>
        <p:nvSpPr>
          <p:cNvPr id="83" name="Body Level One…"/>
          <p:cNvSpPr txBox="1"/>
          <p:nvPr>
            <p:ph type="body" idx="1"/>
          </p:nvPr>
        </p:nvSpPr>
        <p:spPr>
          <a:xfrm>
            <a:off x="650238" y="2944141"/>
            <a:ext cx="11704324" cy="5608322"/>
          </a:xfrm>
          <a:prstGeom prst="rect">
            <a:avLst/>
          </a:prstGeom>
        </p:spPr>
        <p:txBody>
          <a:bodyPr lIns="65022" tIns="65022" rIns="65022" bIns="65022"/>
          <a:lstStyle>
            <a:lvl1pPr marL="390675" marR="0" indent="-390675" defTabSz="866986">
              <a:spcBef>
                <a:spcPts val="800"/>
              </a:spcBef>
              <a:buClrTx/>
              <a:defRPr sz="3800">
                <a:solidFill>
                  <a:srgbClr val="6C6C6C"/>
                </a:solidFill>
                <a:uFillTx/>
                <a:latin typeface="Helvetica Light"/>
                <a:ea typeface="Helvetica Light"/>
                <a:cs typeface="Helvetica Light"/>
                <a:sym typeface="Helvetica Light"/>
              </a:defRPr>
            </a:lvl1pPr>
            <a:lvl2pPr marL="1000125" marR="0" indent="-542925" defTabSz="866986">
              <a:spcBef>
                <a:spcPts val="800"/>
              </a:spcBef>
              <a:buClrTx/>
              <a:defRPr sz="3800">
                <a:solidFill>
                  <a:srgbClr val="6C6C6C"/>
                </a:solidFill>
                <a:uFillTx/>
                <a:latin typeface="Helvetica Light"/>
                <a:ea typeface="Helvetica Light"/>
                <a:cs typeface="Helvetica Light"/>
                <a:sym typeface="Helvetica Light"/>
              </a:defRPr>
            </a:lvl2pPr>
            <a:lvl3pPr marL="1351037" marR="0" indent="-436637" defTabSz="866986">
              <a:spcBef>
                <a:spcPts val="800"/>
              </a:spcBef>
              <a:buClrTx/>
              <a:defRPr sz="3800">
                <a:solidFill>
                  <a:srgbClr val="6C6C6C"/>
                </a:solidFill>
                <a:uFillTx/>
                <a:latin typeface="Helvetica Light"/>
                <a:ea typeface="Helvetica Light"/>
                <a:cs typeface="Helvetica Light"/>
                <a:sym typeface="Helvetica Light"/>
              </a:defRPr>
            </a:lvl3pPr>
            <a:lvl4pPr marL="1923141" marR="0" indent="-551542" defTabSz="866986">
              <a:spcBef>
                <a:spcPts val="800"/>
              </a:spcBef>
              <a:buClrTx/>
              <a:defRPr sz="3800">
                <a:solidFill>
                  <a:srgbClr val="6C6C6C"/>
                </a:solidFill>
                <a:uFillTx/>
                <a:latin typeface="Helvetica Light"/>
                <a:ea typeface="Helvetica Light"/>
                <a:cs typeface="Helvetica Light"/>
                <a:sym typeface="Helvetica Light"/>
              </a:defRPr>
            </a:lvl4pPr>
            <a:lvl5pPr marL="2263138" marR="0"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84" name="Slide Number"/>
          <p:cNvSpPr txBox="1"/>
          <p:nvPr>
            <p:ph type="sldNum" sz="quarter" idx="2"/>
          </p:nvPr>
        </p:nvSpPr>
        <p:spPr>
          <a:xfrm>
            <a:off x="11928594" y="7762834"/>
            <a:ext cx="425967" cy="472947"/>
          </a:xfrm>
          <a:prstGeom prst="rect">
            <a:avLst/>
          </a:prstGeom>
        </p:spPr>
        <p:txBody>
          <a:bodyPr lIns="65022" tIns="65022" rIns="65022" bIns="65022"/>
          <a:lstStyle>
            <a:lvl1pPr algn="r" defTabSz="866986">
              <a:defRPr sz="2200">
                <a:solidFill>
                  <a:srgbClr val="000000"/>
                </a:solidFill>
                <a:uFillTx/>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647700" y="130175"/>
            <a:ext cx="11709400" cy="21447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0650636" y="9136062"/>
            <a:ext cx="371278" cy="330201"/>
          </a:xfrm>
          <a:prstGeom prst="rect">
            <a:avLst/>
          </a:prstGeom>
          <a:ln w="12700">
            <a:miter lim="400000"/>
          </a:ln>
        </p:spPr>
        <p:txBody>
          <a:bodyPr wrap="none" lIns="50800" tIns="50800" rIns="50800" bIns="50800" anchor="ctr">
            <a:spAutoFit/>
          </a:bodyPr>
          <a:lstStyle>
            <a:lvl1pPr defTabSz="457200">
              <a:defRPr sz="1600">
                <a:solidFill>
                  <a:srgbClr val="9B9B9B"/>
                </a:solidFill>
                <a:uFill>
                  <a:solidFill>
                    <a:srgbClr val="9B9B9B"/>
                  </a:solidFill>
                </a:uFill>
                <a:latin typeface="Lucida Grande"/>
                <a:ea typeface="Lucida Grande"/>
                <a:cs typeface="Lucida Grande"/>
                <a:sym typeface="Lucida Grande"/>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Lst>
  <p:transition xmlns:p14="http://schemas.microsoft.com/office/powerpoint/2010/main" spd="med" advClick="1"/>
  <p:txStyles>
    <p:titleStyle>
      <a:lvl1pPr marL="6350" marR="57798" indent="-6350" algn="ctr" defTabSz="914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1pPr>
      <a:lvl2pPr marL="6350" marR="57798" indent="51448" algn="ctr" defTabSz="914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2pPr>
      <a:lvl3pPr marL="6350" marR="57798" indent="51448" algn="ctr" defTabSz="914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3pPr>
      <a:lvl4pPr marL="6350" marR="57798" indent="51448" algn="ctr" defTabSz="914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4pPr>
      <a:lvl5pPr marL="6350" marR="57798" indent="51448" algn="ctr" defTabSz="914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5pPr>
      <a:lvl6pPr marL="6350" marR="57798" indent="51448" algn="ctr" defTabSz="914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6pPr>
      <a:lvl7pPr marL="6350" marR="57798" indent="51448" algn="ctr" defTabSz="914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7pPr>
      <a:lvl8pPr marL="6350" marR="57798" indent="51448" algn="ctr" defTabSz="914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8pPr>
      <a:lvl9pPr marL="6350" marR="57798" indent="51448" algn="ctr" defTabSz="914400" rtl="0" latinLnBrk="0">
        <a:lnSpc>
          <a:spcPct val="100000"/>
        </a:lnSpc>
        <a:spcBef>
          <a:spcPts val="0"/>
        </a:spcBef>
        <a:spcAft>
          <a:spcPts val="0"/>
        </a:spcAft>
        <a:buClrTx/>
        <a:buSzTx/>
        <a:buFontTx/>
        <a:buNone/>
        <a:tabLst/>
        <a:defRPr b="0" baseline="0" cap="none" i="0" spc="0" strike="noStrike" sz="6200" u="none">
          <a:ln>
            <a:noFill/>
          </a:ln>
          <a:solidFill>
            <a:srgbClr val="000000"/>
          </a:solidFill>
          <a:uFill>
            <a:solidFill>
              <a:srgbClr val="000000"/>
            </a:solidFill>
          </a:uFill>
          <a:latin typeface="Lucida Grande"/>
          <a:ea typeface="Lucida Grande"/>
          <a:cs typeface="Lucida Grande"/>
          <a:sym typeface="Lucida Grande"/>
        </a:defRPr>
      </a:lvl9pPr>
    </p:titleStyle>
    <p:bodyStyle>
      <a:lvl1pPr marL="382586" marR="57798" indent="-342900" algn="l" defTabSz="914400" rtl="0" latinLnBrk="0">
        <a:lnSpc>
          <a:spcPct val="100000"/>
        </a:lnSpc>
        <a:spcBef>
          <a:spcPts val="11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1pPr>
      <a:lvl2pPr marL="776955" marR="57798" indent="-330868" algn="l" defTabSz="914400" rtl="0" latinLnBrk="0">
        <a:lnSpc>
          <a:spcPct val="100000"/>
        </a:lnSpc>
        <a:spcBef>
          <a:spcPts val="11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2pPr>
      <a:lvl3pPr marL="1199122" marR="57798" indent="-295835" algn="l" defTabSz="914400" rtl="0" latinLnBrk="0">
        <a:lnSpc>
          <a:spcPct val="100000"/>
        </a:lnSpc>
        <a:spcBef>
          <a:spcPts val="11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3pPr>
      <a:lvl4pPr marL="1719715" marR="57798" indent="-359228" algn="l" defTabSz="914400" rtl="0" latinLnBrk="0">
        <a:lnSpc>
          <a:spcPct val="100000"/>
        </a:lnSpc>
        <a:spcBef>
          <a:spcPts val="11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4pPr>
      <a:lvl5pPr marL="2176915" marR="57798" indent="-359228" algn="l" defTabSz="914400" rtl="0" latinLnBrk="0">
        <a:lnSpc>
          <a:spcPct val="100000"/>
        </a:lnSpc>
        <a:spcBef>
          <a:spcPts val="11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5pPr>
      <a:lvl6pPr marL="2228668" marR="57798" indent="-359228" algn="l" defTabSz="914400" rtl="0" latinLnBrk="0">
        <a:lnSpc>
          <a:spcPct val="100000"/>
        </a:lnSpc>
        <a:spcBef>
          <a:spcPts val="11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6pPr>
      <a:lvl7pPr marL="2228668" marR="57798" indent="-359228" algn="l" defTabSz="914400" rtl="0" latinLnBrk="0">
        <a:lnSpc>
          <a:spcPct val="100000"/>
        </a:lnSpc>
        <a:spcBef>
          <a:spcPts val="11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7pPr>
      <a:lvl8pPr marL="2228668" marR="57798" indent="-359228" algn="l" defTabSz="914400" rtl="0" latinLnBrk="0">
        <a:lnSpc>
          <a:spcPct val="100000"/>
        </a:lnSpc>
        <a:spcBef>
          <a:spcPts val="11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8pPr>
      <a:lvl9pPr marL="2228668" marR="57798" indent="-359228" algn="l" defTabSz="914400" rtl="0" latinLnBrk="0">
        <a:lnSpc>
          <a:spcPct val="100000"/>
        </a:lnSpc>
        <a:spcBef>
          <a:spcPts val="1100"/>
        </a:spcBef>
        <a:spcAft>
          <a:spcPts val="0"/>
        </a:spcAft>
        <a:buClr>
          <a:srgbClr val="000000"/>
        </a:buClr>
        <a:buSzPct val="100000"/>
        <a:buFont typeface="Arial"/>
        <a:buChar char="•"/>
        <a:tabLst/>
        <a:defRPr b="0" baseline="0" cap="none" i="0" spc="0" strike="noStrike" sz="4400" u="none">
          <a:ln>
            <a:noFill/>
          </a:ln>
          <a:solidFill>
            <a:srgbClr val="000000"/>
          </a:solidFill>
          <a:uFill>
            <a:solidFill>
              <a:srgbClr val="000000"/>
            </a:solidFill>
          </a:uFill>
          <a:latin typeface="Lucida Grande"/>
          <a:ea typeface="Lucida Grande"/>
          <a:cs typeface="Lucida Grande"/>
          <a:sym typeface="Lucida Grande"/>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1pPr>
      <a:lvl2pPr marL="0" marR="0" indent="0" algn="ctr" defTabSz="4572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2pPr>
      <a:lvl3pPr marL="0" marR="0" indent="0" algn="ctr" defTabSz="4572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3pPr>
      <a:lvl4pPr marL="0" marR="0" indent="0" algn="ctr" defTabSz="4572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4pPr>
      <a:lvl5pPr marL="0" marR="0" indent="0" algn="ctr" defTabSz="4572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5pPr>
      <a:lvl6pPr marL="0" marR="0" indent="0" algn="ctr" defTabSz="4572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6pPr>
      <a:lvl7pPr marL="0" marR="0" indent="0" algn="ctr" defTabSz="4572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7pPr>
      <a:lvl8pPr marL="0" marR="0" indent="0" algn="ctr" defTabSz="4572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8pPr>
      <a:lvl9pPr marL="0" marR="0" indent="0" algn="ctr" defTabSz="457200" latinLnBrk="0">
        <a:lnSpc>
          <a:spcPct val="100000"/>
        </a:lnSpc>
        <a:spcBef>
          <a:spcPts val="0"/>
        </a:spcBef>
        <a:spcAft>
          <a:spcPts val="0"/>
        </a:spcAft>
        <a:buClrTx/>
        <a:buSzTx/>
        <a:buFontTx/>
        <a:buNone/>
        <a:tabLst/>
        <a:defRPr b="0" baseline="0" cap="none" i="0" spc="0" strike="noStrike" sz="1600" u="none">
          <a:ln>
            <a:noFill/>
          </a:ln>
          <a:solidFill>
            <a:schemeClr val="tx1"/>
          </a:solidFill>
          <a:uFill>
            <a:solidFill>
              <a:srgbClr val="9B9B9B"/>
            </a:solidFill>
          </a:uFill>
          <a:latin typeface="+mn-lt"/>
          <a:ea typeface="+mn-ea"/>
          <a:cs typeface="+mn-cs"/>
          <a:sym typeface="Lucida Grand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21.jpeg"/><Relationship Id="rId5" Type="http://schemas.openxmlformats.org/officeDocument/2006/relationships/image" Target="../media/image1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2.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3.jpeg"/><Relationship Id="rId5" Type="http://schemas.openxmlformats.org/officeDocument/2006/relationships/image" Target="../media/image24.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jpeg"/><Relationship Id="rId4" Type="http://schemas.openxmlformats.org/officeDocument/2006/relationships/image" Target="../media/image24.png"/><Relationship Id="rId5" Type="http://schemas.openxmlformats.org/officeDocument/2006/relationships/image" Target="../media/image2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9.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29.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0.png"/><Relationship Id="rId6" Type="http://schemas.openxmlformats.org/officeDocument/2006/relationships/image" Target="../media/image32.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3.jpeg"/><Relationship Id="rId4" Type="http://schemas.openxmlformats.org/officeDocument/2006/relationships/image" Target="../media/image28.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8.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1.png"/><Relationship Id="rId8" Type="http://schemas.openxmlformats.org/officeDocument/2006/relationships/image" Target="../media/image37.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jpeg"/><Relationship Id="rId4" Type="http://schemas.openxmlformats.org/officeDocument/2006/relationships/image" Target="../media/image30.png"/><Relationship Id="rId5" Type="http://schemas.openxmlformats.org/officeDocument/2006/relationships/image" Target="../media/image3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8.jpeg"/><Relationship Id="rId5" Type="http://schemas.openxmlformats.org/officeDocument/2006/relationships/image" Target="../media/image30.png"/><Relationship Id="rId6" Type="http://schemas.openxmlformats.org/officeDocument/2006/relationships/image" Target="../media/image39.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4.png"/><Relationship Id="rId4" Type="http://schemas.openxmlformats.org/officeDocument/2006/relationships/image" Target="../media/image24.png"/><Relationship Id="rId5" Type="http://schemas.openxmlformats.org/officeDocument/2006/relationships/image" Target="../media/image2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3.jpeg"/><Relationship Id="rId4" Type="http://schemas.openxmlformats.org/officeDocument/2006/relationships/image" Target="../media/image3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4.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45.jpeg"/><Relationship Id="rId4" Type="http://schemas.openxmlformats.org/officeDocument/2006/relationships/image" Target="../media/image3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8.xml"/><Relationship Id="rId3" Type="http://schemas.openxmlformats.org/officeDocument/2006/relationships/image" Target="../media/image4.jpe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3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8.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4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49.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jpeg"/><Relationship Id="rId9" Type="http://schemas.openxmlformats.org/officeDocument/2006/relationships/image" Target="../media/image56.jpeg"/><Relationship Id="rId10" Type="http://schemas.openxmlformats.org/officeDocument/2006/relationships/image" Target="../media/image57.jpeg"/><Relationship Id="rId11" Type="http://schemas.openxmlformats.org/officeDocument/2006/relationships/image" Target="../media/image58.jpeg"/><Relationship Id="rId12" Type="http://schemas.openxmlformats.org/officeDocument/2006/relationships/image" Target="../media/image59.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4.xml"/><Relationship Id="rId3" Type="http://schemas.openxmlformats.org/officeDocument/2006/relationships/image" Target="../media/image44.png"/><Relationship Id="rId4" Type="http://schemas.openxmlformats.org/officeDocument/2006/relationships/image" Target="../media/image60.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5.xml"/><Relationship Id="rId3" Type="http://schemas.openxmlformats.org/officeDocument/2006/relationships/image" Target="../media/image61.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 Id="rId3" Type="http://schemas.openxmlformats.org/officeDocument/2006/relationships/image" Target="../media/image62.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7.xml"/><Relationship Id="rId3" Type="http://schemas.openxmlformats.org/officeDocument/2006/relationships/image" Target="../media/image63.jpeg"/><Relationship Id="rId4" Type="http://schemas.openxmlformats.org/officeDocument/2006/relationships/image" Target="../media/image45.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64.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9.xml"/><Relationship Id="rId3" Type="http://schemas.openxmlformats.org/officeDocument/2006/relationships/image" Target="../media/image65.jpeg"/><Relationship Id="rId4" Type="http://schemas.openxmlformats.org/officeDocument/2006/relationships/image" Target="../media/image46.png"/><Relationship Id="rId5" Type="http://schemas.openxmlformats.org/officeDocument/2006/relationships/image" Target="../media/image47.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0.xml"/><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48.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1.xml"/><Relationship Id="rId3" Type="http://schemas.openxmlformats.org/officeDocument/2006/relationships/image" Target="../media/image65.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8.jpeg"/><Relationship Id="rId4" Type="http://schemas.openxmlformats.org/officeDocument/2006/relationships/image" Target="../media/image49.png"/><Relationship Id="rId5" Type="http://schemas.openxmlformats.org/officeDocument/2006/relationships/image" Target="../media/image69.jpeg"/><Relationship Id="rId6" Type="http://schemas.openxmlformats.org/officeDocument/2006/relationships/image" Target="../media/image70.jpeg"/><Relationship Id="rId7" Type="http://schemas.openxmlformats.org/officeDocument/2006/relationships/image" Target="../media/image71.jpeg"/><Relationship Id="rId8" Type="http://schemas.openxmlformats.org/officeDocument/2006/relationships/image" Target="../media/image72.jpeg"/><Relationship Id="rId9" Type="http://schemas.openxmlformats.org/officeDocument/2006/relationships/image" Target="../media/image73.jpeg"/><Relationship Id="rId10" Type="http://schemas.openxmlformats.org/officeDocument/2006/relationships/image" Target="../media/image74.jpeg"/><Relationship Id="rId11" Type="http://schemas.openxmlformats.org/officeDocument/2006/relationships/image" Target="../media/image50.png"/><Relationship Id="rId12" Type="http://schemas.openxmlformats.org/officeDocument/2006/relationships/image" Target="../media/image75.jpeg"/><Relationship Id="rId13" Type="http://schemas.openxmlformats.org/officeDocument/2006/relationships/image" Target="../media/image76.jpeg"/><Relationship Id="rId14" Type="http://schemas.openxmlformats.org/officeDocument/2006/relationships/image" Target="../media/image77.jpeg"/><Relationship Id="rId15" Type="http://schemas.openxmlformats.org/officeDocument/2006/relationships/image" Target="../media/image51.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3.xml"/><Relationship Id="rId3" Type="http://schemas.openxmlformats.org/officeDocument/2006/relationships/image" Target="../media/image2.tif"/><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3.tif"/><Relationship Id="rId7" Type="http://schemas.openxmlformats.org/officeDocument/2006/relationships/image" Target="../media/image4.tif"/><Relationship Id="rId8" Type="http://schemas.openxmlformats.org/officeDocument/2006/relationships/image" Target="../media/image54.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54.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55.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6.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 Id="rId3" Type="http://schemas.openxmlformats.org/officeDocument/2006/relationships/image" Target="../media/image56.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8.xml"/><Relationship Id="rId3" Type="http://schemas.openxmlformats.org/officeDocument/2006/relationships/image" Target="../media/image80.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1.jpeg"/><Relationship Id="rId6" Type="http://schemas.openxmlformats.org/officeDocument/2006/relationships/image" Target="../media/image12.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9.xml"/><Relationship Id="rId3" Type="http://schemas.openxmlformats.org/officeDocument/2006/relationships/image" Target="../media/image5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3.png"/><Relationship Id="rId8" Type="http://schemas.openxmlformats.org/officeDocument/2006/relationships/image" Target="../media/image1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381" name="ASEA_logo_allblue_tagline.png" descr="ASEA_logo_allblue_tagline.png"/>
          <p:cNvPicPr>
            <a:picLocks noChangeAspect="1"/>
          </p:cNvPicPr>
          <p:nvPr/>
        </p:nvPicPr>
        <p:blipFill>
          <a:blip r:embed="rId3">
            <a:extLst/>
          </a:blip>
          <a:stretch>
            <a:fillRect/>
          </a:stretch>
        </p:blipFill>
        <p:spPr>
          <a:xfrm>
            <a:off x="719943" y="1384525"/>
            <a:ext cx="11564913" cy="6291314"/>
          </a:xfrm>
          <a:prstGeom prst="rect">
            <a:avLst/>
          </a:prstGeom>
          <a:ln w="12700">
            <a:miter lim="400000"/>
          </a:ln>
          <a:effectLst>
            <a:outerShdw sx="100000" sy="100000" kx="0" ky="0" algn="b" rotWithShape="0" blurRad="50800" dist="38100" dir="2700000">
              <a:srgbClr val="000000">
                <a:alpha val="40000"/>
              </a:srgbClr>
            </a:outerShdw>
          </a:effectLst>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1" name="誰是ASEA 高科技的受益者？"/>
          <p:cNvSpPr txBox="1"/>
          <p:nvPr/>
        </p:nvSpPr>
        <p:spPr>
          <a:xfrm>
            <a:off x="415232" y="676201"/>
            <a:ext cx="11937817" cy="9484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ormAutofit fontScale="100000" lnSpcReduction="0"/>
          </a:bodyPr>
          <a:lstStyle>
            <a:lvl1pPr defTabSz="487643">
              <a:defRPr sz="4800">
                <a:solidFill>
                  <a:srgbClr val="3552A5"/>
                </a:solidFill>
                <a:latin typeface="Helvetica Light"/>
                <a:ea typeface="Helvetica Light"/>
                <a:cs typeface="Helvetica Light"/>
                <a:sym typeface="Helvetica Light"/>
              </a:defRPr>
            </a:lvl1pPr>
          </a:lstStyle>
          <a:p>
            <a:pPr/>
            <a:r>
              <a:t>誰是ASEA 高科技的受益者？</a:t>
            </a:r>
          </a:p>
        </p:txBody>
      </p:sp>
      <p:grpSp>
        <p:nvGrpSpPr>
          <p:cNvPr id="484" name="Group"/>
          <p:cNvGrpSpPr/>
          <p:nvPr/>
        </p:nvGrpSpPr>
        <p:grpSpPr>
          <a:xfrm>
            <a:off x="4723610" y="2928086"/>
            <a:ext cx="3900328" cy="3442646"/>
            <a:chOff x="0" y="-89217"/>
            <a:chExt cx="3900327" cy="3442645"/>
          </a:xfrm>
        </p:grpSpPr>
        <p:pic>
          <p:nvPicPr>
            <p:cNvPr id="482" name="image31.png" descr="image31.png"/>
            <p:cNvPicPr>
              <a:picLocks noChangeAspect="1"/>
            </p:cNvPicPr>
            <p:nvPr/>
          </p:nvPicPr>
          <p:blipFill>
            <a:blip r:embed="rId3">
              <a:extLst/>
            </a:blip>
            <a:stretch>
              <a:fillRect/>
            </a:stretch>
          </p:blipFill>
          <p:spPr>
            <a:xfrm>
              <a:off x="0" y="753209"/>
              <a:ext cx="3900328" cy="2600220"/>
            </a:xfrm>
            <a:prstGeom prst="rect">
              <a:avLst/>
            </a:prstGeom>
            <a:ln w="12700" cap="flat">
              <a:noFill/>
              <a:miter lim="400000"/>
            </a:ln>
            <a:effectLst>
              <a:outerShdw sx="100000" sy="100000" kx="0" ky="0" algn="b" rotWithShape="0" blurRad="127000" dist="76200" dir="5520000">
                <a:srgbClr val="000000">
                  <a:alpha val="60000"/>
                </a:srgbClr>
              </a:outerShdw>
            </a:effectLst>
          </p:spPr>
        </p:pic>
        <p:sp>
          <p:nvSpPr>
            <p:cNvPr id="483" name="運動及體能"/>
            <p:cNvSpPr txBox="1"/>
            <p:nvPr/>
          </p:nvSpPr>
          <p:spPr>
            <a:xfrm>
              <a:off x="781764" y="-89218"/>
              <a:ext cx="2336801"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defRPr sz="3500">
                  <a:solidFill>
                    <a:srgbClr val="6C6C6C"/>
                  </a:solidFill>
                  <a:latin typeface="Helvetica Light"/>
                  <a:ea typeface="Helvetica Light"/>
                  <a:cs typeface="Helvetica Light"/>
                  <a:sym typeface="Helvetica Light"/>
                </a:defRPr>
              </a:lvl1pPr>
            </a:lstStyle>
            <a:p>
              <a:pPr/>
              <a:r>
                <a:t>運動及體能</a:t>
              </a:r>
            </a:p>
          </p:txBody>
        </p:sp>
      </p:grpSp>
      <p:grpSp>
        <p:nvGrpSpPr>
          <p:cNvPr id="487" name="Group"/>
          <p:cNvGrpSpPr/>
          <p:nvPr/>
        </p:nvGrpSpPr>
        <p:grpSpPr>
          <a:xfrm>
            <a:off x="518296" y="3699102"/>
            <a:ext cx="3901658" cy="3407591"/>
            <a:chOff x="0" y="-89217"/>
            <a:chExt cx="3901656" cy="3407590"/>
          </a:xfrm>
        </p:grpSpPr>
        <p:pic>
          <p:nvPicPr>
            <p:cNvPr id="485" name="bigstock-asian-couple-in-love--f-90405506.jpg" descr="bigstock-asian-couple-in-love--f-90405506.jpg"/>
            <p:cNvPicPr>
              <a:picLocks noChangeAspect="1"/>
            </p:cNvPicPr>
            <p:nvPr/>
          </p:nvPicPr>
          <p:blipFill>
            <a:blip r:embed="rId4">
              <a:extLst/>
            </a:blip>
            <a:srcRect l="0" t="16" r="0" b="16"/>
            <a:stretch>
              <a:fillRect/>
            </a:stretch>
          </p:blipFill>
          <p:spPr>
            <a:xfrm>
              <a:off x="0" y="714871"/>
              <a:ext cx="3901657" cy="2603503"/>
            </a:xfrm>
            <a:prstGeom prst="rect">
              <a:avLst/>
            </a:prstGeom>
            <a:ln w="12700" cap="flat">
              <a:noFill/>
              <a:miter lim="400000"/>
            </a:ln>
            <a:effectLst>
              <a:outerShdw sx="100000" sy="100000" kx="0" ky="0" algn="b" rotWithShape="0" blurRad="127000" dist="76200" dir="5520000">
                <a:srgbClr val="000000">
                  <a:alpha val="60000"/>
                </a:srgbClr>
              </a:outerShdw>
            </a:effectLst>
          </p:spPr>
        </p:pic>
        <p:sp>
          <p:nvSpPr>
            <p:cNvPr id="486" name="健康與保健"/>
            <p:cNvSpPr txBox="1"/>
            <p:nvPr/>
          </p:nvSpPr>
          <p:spPr>
            <a:xfrm>
              <a:off x="782427" y="-89218"/>
              <a:ext cx="2336801"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defRPr sz="3500">
                  <a:solidFill>
                    <a:srgbClr val="6C6C6C"/>
                  </a:solidFill>
                  <a:latin typeface="Helvetica Light"/>
                  <a:ea typeface="Helvetica Light"/>
                  <a:cs typeface="Helvetica Light"/>
                  <a:sym typeface="Helvetica Light"/>
                </a:defRPr>
              </a:lvl1pPr>
            </a:lstStyle>
            <a:p>
              <a:pPr/>
              <a:r>
                <a:t>健康與保健</a:t>
              </a:r>
            </a:p>
          </p:txBody>
        </p:sp>
      </p:grpSp>
      <p:grpSp>
        <p:nvGrpSpPr>
          <p:cNvPr id="490" name="Group"/>
          <p:cNvGrpSpPr/>
          <p:nvPr/>
        </p:nvGrpSpPr>
        <p:grpSpPr>
          <a:xfrm>
            <a:off x="9058732" y="3679621"/>
            <a:ext cx="3499147" cy="3446553"/>
            <a:chOff x="0" y="-89217"/>
            <a:chExt cx="3499146" cy="3446552"/>
          </a:xfrm>
        </p:grpSpPr>
        <p:pic>
          <p:nvPicPr>
            <p:cNvPr id="488" name="image33.png" descr="image33.png"/>
            <p:cNvPicPr>
              <a:picLocks noChangeAspect="1"/>
            </p:cNvPicPr>
            <p:nvPr/>
          </p:nvPicPr>
          <p:blipFill>
            <a:blip r:embed="rId5">
              <a:extLst/>
            </a:blip>
            <a:srcRect l="1565" t="2071" r="1922" b="2386"/>
            <a:stretch>
              <a:fillRect/>
            </a:stretch>
          </p:blipFill>
          <p:spPr>
            <a:xfrm>
              <a:off x="0" y="749186"/>
              <a:ext cx="3499147" cy="2608150"/>
            </a:xfrm>
            <a:prstGeom prst="rect">
              <a:avLst/>
            </a:prstGeom>
            <a:ln w="12700" cap="flat">
              <a:noFill/>
              <a:miter lim="400000"/>
            </a:ln>
            <a:effectLst>
              <a:outerShdw sx="100000" sy="100000" kx="0" ky="0" algn="b" rotWithShape="0" blurRad="127000" dist="76200" dir="5520000">
                <a:srgbClr val="000000">
                  <a:alpha val="60000"/>
                </a:srgbClr>
              </a:outerShdw>
            </a:effectLst>
          </p:spPr>
        </p:pic>
        <p:sp>
          <p:nvSpPr>
            <p:cNvPr id="489" name="美容和皮膚護理"/>
            <p:cNvSpPr txBox="1"/>
            <p:nvPr/>
          </p:nvSpPr>
          <p:spPr>
            <a:xfrm>
              <a:off x="136727" y="-89218"/>
              <a:ext cx="3225801"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66986">
                <a:spcBef>
                  <a:spcPts val="800"/>
                </a:spcBef>
                <a:defRPr sz="3500">
                  <a:solidFill>
                    <a:srgbClr val="6C6C6C"/>
                  </a:solidFill>
                  <a:latin typeface="Helvetica Light"/>
                  <a:ea typeface="Helvetica Light"/>
                  <a:cs typeface="Helvetica Light"/>
                  <a:sym typeface="Helvetica Light"/>
                </a:defRPr>
              </a:lvl1pPr>
            </a:lstStyle>
            <a:p>
              <a:pPr/>
              <a:r>
                <a:t>美容和皮膚護理</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87"/>
                                        </p:tgtEl>
                                        <p:attrNameLst>
                                          <p:attrName>style.visibility</p:attrName>
                                        </p:attrNameLst>
                                      </p:cBhvr>
                                      <p:to>
                                        <p:strVal val="visible"/>
                                      </p:to>
                                    </p:set>
                                    <p:anim calcmode="lin" valueType="num">
                                      <p:cBhvr>
                                        <p:cTn id="7" dur="750" fill="hold"/>
                                        <p:tgtEl>
                                          <p:spTgt spid="487"/>
                                        </p:tgtEl>
                                        <p:attrNameLst>
                                          <p:attrName>ppt_w</p:attrName>
                                        </p:attrNameLst>
                                      </p:cBhvr>
                                      <p:tavLst>
                                        <p:tav tm="0">
                                          <p:val>
                                            <p:fltVal val="0"/>
                                          </p:val>
                                        </p:tav>
                                        <p:tav tm="100000">
                                          <p:val>
                                            <p:strVal val="#ppt_w"/>
                                          </p:val>
                                        </p:tav>
                                      </p:tavLst>
                                    </p:anim>
                                    <p:anim calcmode="lin" valueType="num">
                                      <p:cBhvr>
                                        <p:cTn id="8" dur="750" fill="hold"/>
                                        <p:tgtEl>
                                          <p:spTgt spid="48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484"/>
                                        </p:tgtEl>
                                        <p:attrNameLst>
                                          <p:attrName>style.visibility</p:attrName>
                                        </p:attrNameLst>
                                      </p:cBhvr>
                                      <p:to>
                                        <p:strVal val="visible"/>
                                      </p:to>
                                    </p:set>
                                    <p:anim calcmode="lin" valueType="num">
                                      <p:cBhvr>
                                        <p:cTn id="13" dur="750" fill="hold"/>
                                        <p:tgtEl>
                                          <p:spTgt spid="484"/>
                                        </p:tgtEl>
                                        <p:attrNameLst>
                                          <p:attrName>ppt_w</p:attrName>
                                        </p:attrNameLst>
                                      </p:cBhvr>
                                      <p:tavLst>
                                        <p:tav tm="0">
                                          <p:val>
                                            <p:fltVal val="0"/>
                                          </p:val>
                                        </p:tav>
                                        <p:tav tm="100000">
                                          <p:val>
                                            <p:strVal val="#ppt_w"/>
                                          </p:val>
                                        </p:tav>
                                      </p:tavLst>
                                    </p:anim>
                                    <p:anim calcmode="lin" valueType="num">
                                      <p:cBhvr>
                                        <p:cTn id="14" dur="750" fill="hold"/>
                                        <p:tgtEl>
                                          <p:spTgt spid="48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490"/>
                                        </p:tgtEl>
                                        <p:attrNameLst>
                                          <p:attrName>style.visibility</p:attrName>
                                        </p:attrNameLst>
                                      </p:cBhvr>
                                      <p:to>
                                        <p:strVal val="visible"/>
                                      </p:to>
                                    </p:set>
                                    <p:anim calcmode="lin" valueType="num">
                                      <p:cBhvr>
                                        <p:cTn id="19" dur="750" fill="hold"/>
                                        <p:tgtEl>
                                          <p:spTgt spid="490"/>
                                        </p:tgtEl>
                                        <p:attrNameLst>
                                          <p:attrName>ppt_w</p:attrName>
                                        </p:attrNameLst>
                                      </p:cBhvr>
                                      <p:tavLst>
                                        <p:tav tm="0">
                                          <p:val>
                                            <p:fltVal val="0"/>
                                          </p:val>
                                        </p:tav>
                                        <p:tav tm="100000">
                                          <p:val>
                                            <p:strVal val="#ppt_w"/>
                                          </p:val>
                                        </p:tav>
                                      </p:tavLst>
                                    </p:anim>
                                    <p:anim calcmode="lin" valueType="num">
                                      <p:cBhvr>
                                        <p:cTn id="20" dur="750" fill="hold"/>
                                        <p:tgtEl>
                                          <p:spTgt spid="4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7" grpId="1"/>
      <p:bldP build="whole" bldLvl="1" animBg="1" rev="0" advAuto="0" spid="490" grpId="3"/>
      <p:bldP build="whole" bldLvl="1" animBg="1" rev="0" advAuto="0" spid="484" grpId="2"/>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96" name="Group"/>
          <p:cNvGrpSpPr/>
          <p:nvPr/>
        </p:nvGrpSpPr>
        <p:grpSpPr>
          <a:xfrm>
            <a:off x="4782115" y="2261129"/>
            <a:ext cx="5588003" cy="4264097"/>
            <a:chOff x="0" y="0"/>
            <a:chExt cx="5588001" cy="4264096"/>
          </a:xfrm>
        </p:grpSpPr>
        <p:pic>
          <p:nvPicPr>
            <p:cNvPr id="494" name="image34.png" descr="image34.png"/>
            <p:cNvPicPr>
              <a:picLocks noChangeAspect="1"/>
            </p:cNvPicPr>
            <p:nvPr/>
          </p:nvPicPr>
          <p:blipFill>
            <a:blip r:embed="rId3">
              <a:extLst/>
            </a:blip>
            <a:stretch>
              <a:fillRect/>
            </a:stretch>
          </p:blipFill>
          <p:spPr>
            <a:xfrm>
              <a:off x="0" y="1597095"/>
              <a:ext cx="4445001" cy="2667002"/>
            </a:xfrm>
            <a:prstGeom prst="rect">
              <a:avLst/>
            </a:prstGeom>
            <a:ln w="12700" cap="flat">
              <a:noFill/>
              <a:miter lim="400000"/>
            </a:ln>
            <a:effectLst/>
          </p:spPr>
        </p:pic>
        <p:pic>
          <p:nvPicPr>
            <p:cNvPr id="495" name="image35.png" descr="image35.png"/>
            <p:cNvPicPr>
              <a:picLocks noChangeAspect="1"/>
            </p:cNvPicPr>
            <p:nvPr/>
          </p:nvPicPr>
          <p:blipFill>
            <a:blip r:embed="rId4">
              <a:alphaModFix amt="77000"/>
              <a:extLst/>
            </a:blip>
            <a:stretch>
              <a:fillRect/>
            </a:stretch>
          </p:blipFill>
          <p:spPr>
            <a:xfrm>
              <a:off x="2540000" y="0"/>
              <a:ext cx="3048002" cy="4165601"/>
            </a:xfrm>
            <a:prstGeom prst="rect">
              <a:avLst/>
            </a:prstGeom>
            <a:ln w="12700" cap="flat">
              <a:noFill/>
              <a:miter lim="400000"/>
            </a:ln>
            <a:effectLst/>
          </p:spPr>
        </p:pic>
      </p:grpSp>
      <p:pic>
        <p:nvPicPr>
          <p:cNvPr id="497" name="image36.jpeg" descr="image36.jpeg"/>
          <p:cNvPicPr>
            <a:picLocks noChangeAspect="1"/>
          </p:cNvPicPr>
          <p:nvPr/>
        </p:nvPicPr>
        <p:blipFill>
          <a:blip r:embed="rId5">
            <a:alphaModFix amt="33993"/>
            <a:extLst/>
          </a:blip>
          <a:srcRect l="4716" t="13830" r="6832" b="9342"/>
          <a:stretch>
            <a:fillRect/>
          </a:stretch>
        </p:blipFill>
        <p:spPr>
          <a:xfrm>
            <a:off x="5394015" y="2139932"/>
            <a:ext cx="4389520" cy="4439444"/>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0658" y="0"/>
                </a:moveTo>
                <a:lnTo>
                  <a:pt x="10246" y="4"/>
                </a:lnTo>
                <a:lnTo>
                  <a:pt x="9871" y="19"/>
                </a:lnTo>
                <a:lnTo>
                  <a:pt x="9561" y="42"/>
                </a:lnTo>
                <a:lnTo>
                  <a:pt x="9217" y="93"/>
                </a:lnTo>
                <a:lnTo>
                  <a:pt x="8817" y="168"/>
                </a:lnTo>
                <a:lnTo>
                  <a:pt x="8415" y="259"/>
                </a:lnTo>
                <a:lnTo>
                  <a:pt x="8065" y="351"/>
                </a:lnTo>
                <a:lnTo>
                  <a:pt x="7811" y="427"/>
                </a:lnTo>
                <a:lnTo>
                  <a:pt x="7487" y="521"/>
                </a:lnTo>
                <a:lnTo>
                  <a:pt x="7067" y="657"/>
                </a:lnTo>
                <a:lnTo>
                  <a:pt x="6647" y="809"/>
                </a:lnTo>
                <a:lnTo>
                  <a:pt x="6290" y="958"/>
                </a:lnTo>
                <a:lnTo>
                  <a:pt x="6058" y="1076"/>
                </a:lnTo>
                <a:lnTo>
                  <a:pt x="5646" y="1327"/>
                </a:lnTo>
                <a:lnTo>
                  <a:pt x="5140" y="1601"/>
                </a:lnTo>
                <a:lnTo>
                  <a:pt x="4839" y="1778"/>
                </a:lnTo>
                <a:lnTo>
                  <a:pt x="4589" y="1954"/>
                </a:lnTo>
                <a:lnTo>
                  <a:pt x="4353" y="2147"/>
                </a:lnTo>
                <a:lnTo>
                  <a:pt x="4081" y="2367"/>
                </a:lnTo>
                <a:lnTo>
                  <a:pt x="3749" y="2651"/>
                </a:lnTo>
                <a:lnTo>
                  <a:pt x="3374" y="3008"/>
                </a:lnTo>
                <a:lnTo>
                  <a:pt x="2978" y="3412"/>
                </a:lnTo>
                <a:lnTo>
                  <a:pt x="2595" y="3825"/>
                </a:lnTo>
                <a:lnTo>
                  <a:pt x="2250" y="4225"/>
                </a:lnTo>
                <a:lnTo>
                  <a:pt x="1966" y="4578"/>
                </a:lnTo>
                <a:lnTo>
                  <a:pt x="1775" y="4851"/>
                </a:lnTo>
                <a:lnTo>
                  <a:pt x="1703" y="5019"/>
                </a:lnTo>
                <a:lnTo>
                  <a:pt x="1640" y="5136"/>
                </a:lnTo>
                <a:lnTo>
                  <a:pt x="1498" y="5324"/>
                </a:lnTo>
                <a:lnTo>
                  <a:pt x="1357" y="5507"/>
                </a:lnTo>
                <a:lnTo>
                  <a:pt x="1297" y="5621"/>
                </a:lnTo>
                <a:lnTo>
                  <a:pt x="1267" y="5700"/>
                </a:lnTo>
                <a:lnTo>
                  <a:pt x="1193" y="5799"/>
                </a:lnTo>
                <a:lnTo>
                  <a:pt x="1076" y="5986"/>
                </a:lnTo>
                <a:lnTo>
                  <a:pt x="945" y="6276"/>
                </a:lnTo>
                <a:lnTo>
                  <a:pt x="742" y="6814"/>
                </a:lnTo>
                <a:lnTo>
                  <a:pt x="582" y="7266"/>
                </a:lnTo>
                <a:lnTo>
                  <a:pt x="486" y="7579"/>
                </a:lnTo>
                <a:lnTo>
                  <a:pt x="465" y="7712"/>
                </a:lnTo>
                <a:lnTo>
                  <a:pt x="428" y="7830"/>
                </a:lnTo>
                <a:lnTo>
                  <a:pt x="355" y="8017"/>
                </a:lnTo>
                <a:lnTo>
                  <a:pt x="279" y="8342"/>
                </a:lnTo>
                <a:lnTo>
                  <a:pt x="201" y="8695"/>
                </a:lnTo>
                <a:lnTo>
                  <a:pt x="133" y="8948"/>
                </a:lnTo>
                <a:lnTo>
                  <a:pt x="72" y="9163"/>
                </a:lnTo>
                <a:lnTo>
                  <a:pt x="33" y="9479"/>
                </a:lnTo>
                <a:lnTo>
                  <a:pt x="10" y="9927"/>
                </a:lnTo>
                <a:cubicBezTo>
                  <a:pt x="7" y="10195"/>
                  <a:pt x="1" y="10304"/>
                  <a:pt x="0" y="10786"/>
                </a:cubicBezTo>
                <a:cubicBezTo>
                  <a:pt x="-1" y="11073"/>
                  <a:pt x="5" y="11242"/>
                  <a:pt x="8" y="11468"/>
                </a:cubicBezTo>
                <a:lnTo>
                  <a:pt x="33" y="11988"/>
                </a:lnTo>
                <a:lnTo>
                  <a:pt x="86" y="12484"/>
                </a:lnTo>
                <a:lnTo>
                  <a:pt x="154" y="12793"/>
                </a:lnTo>
                <a:lnTo>
                  <a:pt x="209" y="12967"/>
                </a:lnTo>
                <a:lnTo>
                  <a:pt x="246" y="13150"/>
                </a:lnTo>
                <a:lnTo>
                  <a:pt x="283" y="13347"/>
                </a:lnTo>
                <a:lnTo>
                  <a:pt x="340" y="13554"/>
                </a:lnTo>
                <a:lnTo>
                  <a:pt x="428" y="13834"/>
                </a:lnTo>
                <a:lnTo>
                  <a:pt x="545" y="14204"/>
                </a:lnTo>
                <a:lnTo>
                  <a:pt x="717" y="14737"/>
                </a:lnTo>
                <a:lnTo>
                  <a:pt x="881" y="15179"/>
                </a:lnTo>
                <a:lnTo>
                  <a:pt x="1017" y="15506"/>
                </a:lnTo>
                <a:lnTo>
                  <a:pt x="1123" y="15680"/>
                </a:lnTo>
                <a:lnTo>
                  <a:pt x="1197" y="15782"/>
                </a:lnTo>
                <a:lnTo>
                  <a:pt x="1228" y="15865"/>
                </a:lnTo>
                <a:lnTo>
                  <a:pt x="1252" y="15925"/>
                </a:lnTo>
                <a:lnTo>
                  <a:pt x="1314" y="16035"/>
                </a:lnTo>
                <a:lnTo>
                  <a:pt x="1402" y="16184"/>
                </a:lnTo>
                <a:lnTo>
                  <a:pt x="1510" y="16350"/>
                </a:lnTo>
                <a:lnTo>
                  <a:pt x="1623" y="16518"/>
                </a:lnTo>
                <a:lnTo>
                  <a:pt x="1728" y="16670"/>
                </a:lnTo>
                <a:lnTo>
                  <a:pt x="1818" y="16790"/>
                </a:lnTo>
                <a:lnTo>
                  <a:pt x="1881" y="16861"/>
                </a:lnTo>
                <a:lnTo>
                  <a:pt x="1935" y="16925"/>
                </a:lnTo>
                <a:lnTo>
                  <a:pt x="2027" y="17045"/>
                </a:lnTo>
                <a:lnTo>
                  <a:pt x="2146" y="17207"/>
                </a:lnTo>
                <a:lnTo>
                  <a:pt x="2281" y="17390"/>
                </a:lnTo>
                <a:lnTo>
                  <a:pt x="2470" y="17634"/>
                </a:lnTo>
                <a:lnTo>
                  <a:pt x="2732" y="17931"/>
                </a:lnTo>
                <a:lnTo>
                  <a:pt x="3039" y="18257"/>
                </a:lnTo>
                <a:lnTo>
                  <a:pt x="3367" y="18590"/>
                </a:lnTo>
                <a:lnTo>
                  <a:pt x="3691" y="18900"/>
                </a:lnTo>
                <a:lnTo>
                  <a:pt x="3988" y="19171"/>
                </a:lnTo>
                <a:lnTo>
                  <a:pt x="4232" y="19374"/>
                </a:lnTo>
                <a:lnTo>
                  <a:pt x="4400" y="19486"/>
                </a:lnTo>
                <a:lnTo>
                  <a:pt x="4562" y="19580"/>
                </a:lnTo>
                <a:lnTo>
                  <a:pt x="4630" y="19659"/>
                </a:lnTo>
                <a:lnTo>
                  <a:pt x="4704" y="19740"/>
                </a:lnTo>
                <a:lnTo>
                  <a:pt x="4884" y="19843"/>
                </a:lnTo>
                <a:lnTo>
                  <a:pt x="5144" y="19974"/>
                </a:lnTo>
                <a:lnTo>
                  <a:pt x="5411" y="20129"/>
                </a:lnTo>
                <a:lnTo>
                  <a:pt x="5692" y="20300"/>
                </a:lnTo>
                <a:lnTo>
                  <a:pt x="5892" y="20418"/>
                </a:lnTo>
                <a:lnTo>
                  <a:pt x="6073" y="20517"/>
                </a:lnTo>
                <a:lnTo>
                  <a:pt x="6296" y="20633"/>
                </a:lnTo>
                <a:lnTo>
                  <a:pt x="6677" y="20806"/>
                </a:lnTo>
                <a:lnTo>
                  <a:pt x="7106" y="20972"/>
                </a:lnTo>
                <a:lnTo>
                  <a:pt x="7487" y="21094"/>
                </a:lnTo>
                <a:lnTo>
                  <a:pt x="7723" y="21142"/>
                </a:lnTo>
                <a:lnTo>
                  <a:pt x="7940" y="21208"/>
                </a:lnTo>
                <a:lnTo>
                  <a:pt x="8075" y="21262"/>
                </a:lnTo>
                <a:lnTo>
                  <a:pt x="8284" y="21295"/>
                </a:lnTo>
                <a:lnTo>
                  <a:pt x="8508" y="21328"/>
                </a:lnTo>
                <a:lnTo>
                  <a:pt x="8690" y="21390"/>
                </a:lnTo>
                <a:lnTo>
                  <a:pt x="8901" y="21457"/>
                </a:lnTo>
                <a:lnTo>
                  <a:pt x="9196" y="21503"/>
                </a:lnTo>
                <a:lnTo>
                  <a:pt x="9455" y="21536"/>
                </a:lnTo>
                <a:lnTo>
                  <a:pt x="9584" y="21569"/>
                </a:lnTo>
                <a:lnTo>
                  <a:pt x="9744" y="21600"/>
                </a:lnTo>
                <a:lnTo>
                  <a:pt x="9918" y="21527"/>
                </a:lnTo>
                <a:lnTo>
                  <a:pt x="9998" y="21482"/>
                </a:lnTo>
                <a:lnTo>
                  <a:pt x="10086" y="21519"/>
                </a:lnTo>
                <a:lnTo>
                  <a:pt x="10172" y="21552"/>
                </a:lnTo>
                <a:lnTo>
                  <a:pt x="10326" y="21571"/>
                </a:lnTo>
                <a:lnTo>
                  <a:pt x="10526" y="21586"/>
                </a:lnTo>
                <a:lnTo>
                  <a:pt x="10750" y="21590"/>
                </a:lnTo>
                <a:lnTo>
                  <a:pt x="10975" y="21586"/>
                </a:lnTo>
                <a:lnTo>
                  <a:pt x="11174" y="21575"/>
                </a:lnTo>
                <a:lnTo>
                  <a:pt x="11330" y="21554"/>
                </a:lnTo>
                <a:lnTo>
                  <a:pt x="11414" y="21523"/>
                </a:lnTo>
                <a:lnTo>
                  <a:pt x="11504" y="21488"/>
                </a:lnTo>
                <a:lnTo>
                  <a:pt x="11602" y="21536"/>
                </a:lnTo>
                <a:lnTo>
                  <a:pt x="11736" y="21585"/>
                </a:lnTo>
                <a:lnTo>
                  <a:pt x="11926" y="21577"/>
                </a:lnTo>
                <a:lnTo>
                  <a:pt x="12176" y="21538"/>
                </a:lnTo>
                <a:lnTo>
                  <a:pt x="12467" y="21513"/>
                </a:lnTo>
                <a:lnTo>
                  <a:pt x="12734" y="21467"/>
                </a:lnTo>
                <a:lnTo>
                  <a:pt x="12918" y="21376"/>
                </a:lnTo>
                <a:lnTo>
                  <a:pt x="13023" y="21312"/>
                </a:lnTo>
                <a:lnTo>
                  <a:pt x="13092" y="21324"/>
                </a:lnTo>
                <a:lnTo>
                  <a:pt x="13164" y="21361"/>
                </a:lnTo>
                <a:lnTo>
                  <a:pt x="13283" y="21351"/>
                </a:lnTo>
                <a:lnTo>
                  <a:pt x="13422" y="21303"/>
                </a:lnTo>
                <a:lnTo>
                  <a:pt x="13547" y="21223"/>
                </a:lnTo>
                <a:lnTo>
                  <a:pt x="13658" y="21167"/>
                </a:lnTo>
                <a:lnTo>
                  <a:pt x="13767" y="21171"/>
                </a:lnTo>
                <a:lnTo>
                  <a:pt x="13935" y="21158"/>
                </a:lnTo>
                <a:lnTo>
                  <a:pt x="14183" y="21067"/>
                </a:lnTo>
                <a:lnTo>
                  <a:pt x="14418" y="20974"/>
                </a:lnTo>
                <a:lnTo>
                  <a:pt x="14550" y="20959"/>
                </a:lnTo>
                <a:lnTo>
                  <a:pt x="14668" y="20936"/>
                </a:lnTo>
                <a:lnTo>
                  <a:pt x="14863" y="20830"/>
                </a:lnTo>
                <a:lnTo>
                  <a:pt x="15058" y="20710"/>
                </a:lnTo>
                <a:lnTo>
                  <a:pt x="15179" y="20662"/>
                </a:lnTo>
                <a:lnTo>
                  <a:pt x="15312" y="20617"/>
                </a:lnTo>
                <a:lnTo>
                  <a:pt x="15533" y="20511"/>
                </a:lnTo>
                <a:lnTo>
                  <a:pt x="15755" y="20403"/>
                </a:lnTo>
                <a:lnTo>
                  <a:pt x="15888" y="20355"/>
                </a:lnTo>
                <a:lnTo>
                  <a:pt x="16027" y="20316"/>
                </a:lnTo>
                <a:lnTo>
                  <a:pt x="16171" y="20237"/>
                </a:lnTo>
                <a:lnTo>
                  <a:pt x="16290" y="20138"/>
                </a:lnTo>
                <a:lnTo>
                  <a:pt x="16353" y="20042"/>
                </a:lnTo>
                <a:lnTo>
                  <a:pt x="16398" y="19961"/>
                </a:lnTo>
                <a:lnTo>
                  <a:pt x="16454" y="19949"/>
                </a:lnTo>
                <a:lnTo>
                  <a:pt x="16562" y="19961"/>
                </a:lnTo>
                <a:lnTo>
                  <a:pt x="16695" y="19908"/>
                </a:lnTo>
                <a:lnTo>
                  <a:pt x="16825" y="19814"/>
                </a:lnTo>
                <a:lnTo>
                  <a:pt x="16909" y="19700"/>
                </a:lnTo>
                <a:lnTo>
                  <a:pt x="17009" y="19584"/>
                </a:lnTo>
                <a:lnTo>
                  <a:pt x="17110" y="19569"/>
                </a:lnTo>
                <a:lnTo>
                  <a:pt x="17269" y="19478"/>
                </a:lnTo>
                <a:lnTo>
                  <a:pt x="17419" y="19362"/>
                </a:lnTo>
                <a:lnTo>
                  <a:pt x="17485" y="19265"/>
                </a:lnTo>
                <a:lnTo>
                  <a:pt x="17521" y="19192"/>
                </a:lnTo>
                <a:lnTo>
                  <a:pt x="17605" y="19136"/>
                </a:lnTo>
                <a:lnTo>
                  <a:pt x="17743" y="19063"/>
                </a:lnTo>
                <a:lnTo>
                  <a:pt x="17876" y="18955"/>
                </a:lnTo>
                <a:lnTo>
                  <a:pt x="17972" y="18848"/>
                </a:lnTo>
                <a:lnTo>
                  <a:pt x="17991" y="18773"/>
                </a:lnTo>
                <a:lnTo>
                  <a:pt x="18009" y="18713"/>
                </a:lnTo>
                <a:lnTo>
                  <a:pt x="18097" y="18644"/>
                </a:lnTo>
                <a:lnTo>
                  <a:pt x="18194" y="18607"/>
                </a:lnTo>
                <a:lnTo>
                  <a:pt x="18280" y="18620"/>
                </a:lnTo>
                <a:lnTo>
                  <a:pt x="18386" y="18528"/>
                </a:lnTo>
                <a:lnTo>
                  <a:pt x="18503" y="18389"/>
                </a:lnTo>
                <a:lnTo>
                  <a:pt x="18581" y="18257"/>
                </a:lnTo>
                <a:lnTo>
                  <a:pt x="18649" y="18149"/>
                </a:lnTo>
                <a:lnTo>
                  <a:pt x="18731" y="18107"/>
                </a:lnTo>
                <a:lnTo>
                  <a:pt x="18841" y="18061"/>
                </a:lnTo>
                <a:lnTo>
                  <a:pt x="18970" y="17949"/>
                </a:lnTo>
                <a:lnTo>
                  <a:pt x="19073" y="17825"/>
                </a:lnTo>
                <a:lnTo>
                  <a:pt x="19108" y="17728"/>
                </a:lnTo>
                <a:lnTo>
                  <a:pt x="19159" y="17620"/>
                </a:lnTo>
                <a:lnTo>
                  <a:pt x="19303" y="17448"/>
                </a:lnTo>
                <a:lnTo>
                  <a:pt x="19460" y="17248"/>
                </a:lnTo>
                <a:lnTo>
                  <a:pt x="19540" y="17078"/>
                </a:lnTo>
                <a:lnTo>
                  <a:pt x="19579" y="16973"/>
                </a:lnTo>
                <a:lnTo>
                  <a:pt x="19649" y="16929"/>
                </a:lnTo>
                <a:lnTo>
                  <a:pt x="19755" y="16879"/>
                </a:lnTo>
                <a:lnTo>
                  <a:pt x="19862" y="16761"/>
                </a:lnTo>
                <a:lnTo>
                  <a:pt x="19940" y="16624"/>
                </a:lnTo>
                <a:lnTo>
                  <a:pt x="19954" y="16512"/>
                </a:lnTo>
                <a:lnTo>
                  <a:pt x="19962" y="16438"/>
                </a:lnTo>
                <a:lnTo>
                  <a:pt x="20032" y="16382"/>
                </a:lnTo>
                <a:lnTo>
                  <a:pt x="20131" y="16298"/>
                </a:lnTo>
                <a:lnTo>
                  <a:pt x="20241" y="16153"/>
                </a:lnTo>
                <a:lnTo>
                  <a:pt x="20313" y="16014"/>
                </a:lnTo>
                <a:lnTo>
                  <a:pt x="20305" y="15954"/>
                </a:lnTo>
                <a:lnTo>
                  <a:pt x="20325" y="15892"/>
                </a:lnTo>
                <a:lnTo>
                  <a:pt x="20438" y="15747"/>
                </a:lnTo>
                <a:lnTo>
                  <a:pt x="20565" y="15577"/>
                </a:lnTo>
                <a:lnTo>
                  <a:pt x="20626" y="15461"/>
                </a:lnTo>
                <a:lnTo>
                  <a:pt x="20645" y="15315"/>
                </a:lnTo>
                <a:lnTo>
                  <a:pt x="20688" y="15214"/>
                </a:lnTo>
                <a:lnTo>
                  <a:pt x="20778" y="15062"/>
                </a:lnTo>
                <a:lnTo>
                  <a:pt x="20870" y="14878"/>
                </a:lnTo>
                <a:lnTo>
                  <a:pt x="20918" y="14693"/>
                </a:lnTo>
                <a:lnTo>
                  <a:pt x="20971" y="14480"/>
                </a:lnTo>
                <a:lnTo>
                  <a:pt x="21077" y="14231"/>
                </a:lnTo>
                <a:lnTo>
                  <a:pt x="21174" y="13996"/>
                </a:lnTo>
                <a:lnTo>
                  <a:pt x="21137" y="13874"/>
                </a:lnTo>
                <a:lnTo>
                  <a:pt x="21100" y="13791"/>
                </a:lnTo>
                <a:lnTo>
                  <a:pt x="21184" y="13698"/>
                </a:lnTo>
                <a:lnTo>
                  <a:pt x="21284" y="13556"/>
                </a:lnTo>
                <a:lnTo>
                  <a:pt x="21325" y="13304"/>
                </a:lnTo>
                <a:lnTo>
                  <a:pt x="21354" y="13065"/>
                </a:lnTo>
                <a:lnTo>
                  <a:pt x="21409" y="12914"/>
                </a:lnTo>
                <a:lnTo>
                  <a:pt x="21475" y="12797"/>
                </a:lnTo>
                <a:lnTo>
                  <a:pt x="21516" y="12665"/>
                </a:lnTo>
                <a:lnTo>
                  <a:pt x="21522" y="12551"/>
                </a:lnTo>
                <a:lnTo>
                  <a:pt x="21489" y="12484"/>
                </a:lnTo>
                <a:lnTo>
                  <a:pt x="21489" y="12366"/>
                </a:lnTo>
                <a:lnTo>
                  <a:pt x="21563" y="12221"/>
                </a:lnTo>
                <a:lnTo>
                  <a:pt x="21565" y="12212"/>
                </a:lnTo>
                <a:cubicBezTo>
                  <a:pt x="21569" y="12112"/>
                  <a:pt x="21570" y="11907"/>
                  <a:pt x="21573" y="11779"/>
                </a:cubicBezTo>
                <a:lnTo>
                  <a:pt x="21561" y="11740"/>
                </a:lnTo>
                <a:lnTo>
                  <a:pt x="21510" y="11634"/>
                </a:lnTo>
                <a:lnTo>
                  <a:pt x="21547" y="11520"/>
                </a:lnTo>
                <a:lnTo>
                  <a:pt x="21580" y="11426"/>
                </a:lnTo>
                <a:lnTo>
                  <a:pt x="21582" y="11412"/>
                </a:lnTo>
                <a:cubicBezTo>
                  <a:pt x="21587" y="11134"/>
                  <a:pt x="21595" y="11045"/>
                  <a:pt x="21598" y="10640"/>
                </a:cubicBezTo>
                <a:cubicBezTo>
                  <a:pt x="21599" y="10537"/>
                  <a:pt x="21597" y="10520"/>
                  <a:pt x="21598" y="10427"/>
                </a:cubicBezTo>
                <a:lnTo>
                  <a:pt x="21584" y="10333"/>
                </a:lnTo>
                <a:lnTo>
                  <a:pt x="21553" y="10254"/>
                </a:lnTo>
                <a:lnTo>
                  <a:pt x="21516" y="10145"/>
                </a:lnTo>
                <a:lnTo>
                  <a:pt x="21569" y="9997"/>
                </a:lnTo>
                <a:lnTo>
                  <a:pt x="21596" y="9916"/>
                </a:lnTo>
                <a:cubicBezTo>
                  <a:pt x="21596" y="9832"/>
                  <a:pt x="21595" y="9736"/>
                  <a:pt x="21594" y="9665"/>
                </a:cubicBezTo>
                <a:lnTo>
                  <a:pt x="21584" y="9612"/>
                </a:lnTo>
                <a:lnTo>
                  <a:pt x="21539" y="9406"/>
                </a:lnTo>
                <a:lnTo>
                  <a:pt x="21543" y="9219"/>
                </a:lnTo>
                <a:lnTo>
                  <a:pt x="21543" y="9047"/>
                </a:lnTo>
                <a:lnTo>
                  <a:pt x="21493" y="8883"/>
                </a:lnTo>
                <a:lnTo>
                  <a:pt x="21426" y="8695"/>
                </a:lnTo>
                <a:lnTo>
                  <a:pt x="21391" y="8469"/>
                </a:lnTo>
                <a:lnTo>
                  <a:pt x="21354" y="8257"/>
                </a:lnTo>
                <a:lnTo>
                  <a:pt x="21286" y="8106"/>
                </a:lnTo>
                <a:lnTo>
                  <a:pt x="21219" y="7961"/>
                </a:lnTo>
                <a:lnTo>
                  <a:pt x="21180" y="7764"/>
                </a:lnTo>
                <a:lnTo>
                  <a:pt x="21137" y="7562"/>
                </a:lnTo>
                <a:lnTo>
                  <a:pt x="21053" y="7407"/>
                </a:lnTo>
                <a:lnTo>
                  <a:pt x="20989" y="7299"/>
                </a:lnTo>
                <a:lnTo>
                  <a:pt x="20987" y="7212"/>
                </a:lnTo>
                <a:lnTo>
                  <a:pt x="20969" y="7071"/>
                </a:lnTo>
                <a:lnTo>
                  <a:pt x="20862" y="6836"/>
                </a:lnTo>
                <a:lnTo>
                  <a:pt x="20749" y="6596"/>
                </a:lnTo>
                <a:lnTo>
                  <a:pt x="20723" y="6446"/>
                </a:lnTo>
                <a:lnTo>
                  <a:pt x="20700" y="6318"/>
                </a:lnTo>
                <a:lnTo>
                  <a:pt x="20598" y="6129"/>
                </a:lnTo>
                <a:lnTo>
                  <a:pt x="20460" y="5899"/>
                </a:lnTo>
                <a:lnTo>
                  <a:pt x="20346" y="5677"/>
                </a:lnTo>
                <a:lnTo>
                  <a:pt x="20245" y="5501"/>
                </a:lnTo>
                <a:lnTo>
                  <a:pt x="20128" y="5387"/>
                </a:lnTo>
                <a:lnTo>
                  <a:pt x="20047" y="5320"/>
                </a:lnTo>
                <a:lnTo>
                  <a:pt x="20040" y="5254"/>
                </a:lnTo>
                <a:lnTo>
                  <a:pt x="20028" y="5154"/>
                </a:lnTo>
                <a:lnTo>
                  <a:pt x="19960" y="4995"/>
                </a:lnTo>
                <a:lnTo>
                  <a:pt x="19868" y="4851"/>
                </a:lnTo>
                <a:lnTo>
                  <a:pt x="19790" y="4789"/>
                </a:lnTo>
                <a:lnTo>
                  <a:pt x="19714" y="4700"/>
                </a:lnTo>
                <a:lnTo>
                  <a:pt x="19594" y="4486"/>
                </a:lnTo>
                <a:lnTo>
                  <a:pt x="19464" y="4271"/>
                </a:lnTo>
                <a:lnTo>
                  <a:pt x="19354" y="4183"/>
                </a:lnTo>
                <a:lnTo>
                  <a:pt x="19255" y="4111"/>
                </a:lnTo>
                <a:lnTo>
                  <a:pt x="19145" y="3941"/>
                </a:lnTo>
                <a:lnTo>
                  <a:pt x="19016" y="3754"/>
                </a:lnTo>
                <a:lnTo>
                  <a:pt x="18870" y="3640"/>
                </a:lnTo>
                <a:lnTo>
                  <a:pt x="18757" y="3576"/>
                </a:lnTo>
                <a:lnTo>
                  <a:pt x="18710" y="3505"/>
                </a:lnTo>
                <a:lnTo>
                  <a:pt x="18675" y="3429"/>
                </a:lnTo>
                <a:lnTo>
                  <a:pt x="18579" y="3310"/>
                </a:lnTo>
                <a:lnTo>
                  <a:pt x="18440" y="3161"/>
                </a:lnTo>
                <a:lnTo>
                  <a:pt x="18276" y="2997"/>
                </a:lnTo>
                <a:lnTo>
                  <a:pt x="18104" y="2840"/>
                </a:lnTo>
                <a:lnTo>
                  <a:pt x="17944" y="2701"/>
                </a:lnTo>
                <a:lnTo>
                  <a:pt x="17812" y="2603"/>
                </a:lnTo>
                <a:lnTo>
                  <a:pt x="17724" y="2557"/>
                </a:lnTo>
                <a:lnTo>
                  <a:pt x="17632" y="2516"/>
                </a:lnTo>
                <a:lnTo>
                  <a:pt x="17601" y="2456"/>
                </a:lnTo>
                <a:lnTo>
                  <a:pt x="17532" y="2365"/>
                </a:lnTo>
                <a:lnTo>
                  <a:pt x="17345" y="2238"/>
                </a:lnTo>
                <a:lnTo>
                  <a:pt x="17136" y="2093"/>
                </a:lnTo>
                <a:lnTo>
                  <a:pt x="17003" y="1952"/>
                </a:lnTo>
                <a:lnTo>
                  <a:pt x="16884" y="1829"/>
                </a:lnTo>
                <a:lnTo>
                  <a:pt x="16696" y="1721"/>
                </a:lnTo>
                <a:lnTo>
                  <a:pt x="16534" y="1637"/>
                </a:lnTo>
                <a:lnTo>
                  <a:pt x="16466" y="1570"/>
                </a:lnTo>
                <a:lnTo>
                  <a:pt x="16435" y="1520"/>
                </a:lnTo>
                <a:lnTo>
                  <a:pt x="16384" y="1483"/>
                </a:lnTo>
                <a:lnTo>
                  <a:pt x="16296" y="1435"/>
                </a:lnTo>
                <a:lnTo>
                  <a:pt x="16159" y="1367"/>
                </a:lnTo>
                <a:lnTo>
                  <a:pt x="15968" y="1274"/>
                </a:lnTo>
                <a:lnTo>
                  <a:pt x="15710" y="1155"/>
                </a:lnTo>
                <a:lnTo>
                  <a:pt x="15376" y="998"/>
                </a:lnTo>
                <a:lnTo>
                  <a:pt x="14894" y="784"/>
                </a:lnTo>
                <a:lnTo>
                  <a:pt x="14476" y="616"/>
                </a:lnTo>
                <a:lnTo>
                  <a:pt x="14150" y="506"/>
                </a:lnTo>
                <a:lnTo>
                  <a:pt x="13949" y="467"/>
                </a:lnTo>
                <a:lnTo>
                  <a:pt x="13779" y="413"/>
                </a:lnTo>
                <a:lnTo>
                  <a:pt x="13621" y="355"/>
                </a:lnTo>
                <a:lnTo>
                  <a:pt x="13336" y="290"/>
                </a:lnTo>
                <a:lnTo>
                  <a:pt x="12926" y="210"/>
                </a:lnTo>
                <a:lnTo>
                  <a:pt x="12467" y="116"/>
                </a:lnTo>
                <a:lnTo>
                  <a:pt x="12221" y="75"/>
                </a:lnTo>
                <a:lnTo>
                  <a:pt x="11891" y="44"/>
                </a:lnTo>
                <a:lnTo>
                  <a:pt x="11506" y="21"/>
                </a:lnTo>
                <a:lnTo>
                  <a:pt x="11088" y="6"/>
                </a:lnTo>
                <a:lnTo>
                  <a:pt x="10658" y="0"/>
                </a:lnTo>
                <a:close/>
                <a:moveTo>
                  <a:pt x="10684" y="2586"/>
                </a:moveTo>
                <a:lnTo>
                  <a:pt x="10785" y="2636"/>
                </a:lnTo>
                <a:lnTo>
                  <a:pt x="10942" y="2688"/>
                </a:lnTo>
                <a:lnTo>
                  <a:pt x="11190" y="2686"/>
                </a:lnTo>
                <a:lnTo>
                  <a:pt x="11420" y="2678"/>
                </a:lnTo>
                <a:lnTo>
                  <a:pt x="11547" y="2703"/>
                </a:lnTo>
                <a:lnTo>
                  <a:pt x="11668" y="2761"/>
                </a:lnTo>
                <a:lnTo>
                  <a:pt x="11836" y="2794"/>
                </a:lnTo>
                <a:lnTo>
                  <a:pt x="12000" y="2788"/>
                </a:lnTo>
                <a:lnTo>
                  <a:pt x="12105" y="2750"/>
                </a:lnTo>
                <a:lnTo>
                  <a:pt x="12189" y="2707"/>
                </a:lnTo>
                <a:lnTo>
                  <a:pt x="12269" y="2771"/>
                </a:lnTo>
                <a:lnTo>
                  <a:pt x="12375" y="2848"/>
                </a:lnTo>
                <a:lnTo>
                  <a:pt x="12519" y="2891"/>
                </a:lnTo>
                <a:lnTo>
                  <a:pt x="12680" y="2910"/>
                </a:lnTo>
                <a:lnTo>
                  <a:pt x="12826" y="2924"/>
                </a:lnTo>
                <a:lnTo>
                  <a:pt x="12943" y="2947"/>
                </a:lnTo>
                <a:lnTo>
                  <a:pt x="13031" y="2981"/>
                </a:lnTo>
                <a:lnTo>
                  <a:pt x="13037" y="2983"/>
                </a:lnTo>
                <a:lnTo>
                  <a:pt x="13097" y="3001"/>
                </a:lnTo>
                <a:lnTo>
                  <a:pt x="13287" y="3070"/>
                </a:lnTo>
                <a:lnTo>
                  <a:pt x="13451" y="3117"/>
                </a:lnTo>
                <a:lnTo>
                  <a:pt x="13574" y="3140"/>
                </a:lnTo>
                <a:lnTo>
                  <a:pt x="13670" y="3173"/>
                </a:lnTo>
                <a:lnTo>
                  <a:pt x="13840" y="3248"/>
                </a:lnTo>
                <a:lnTo>
                  <a:pt x="14066" y="3356"/>
                </a:lnTo>
                <a:lnTo>
                  <a:pt x="14320" y="3487"/>
                </a:lnTo>
                <a:lnTo>
                  <a:pt x="14582" y="3628"/>
                </a:lnTo>
                <a:lnTo>
                  <a:pt x="14826" y="3762"/>
                </a:lnTo>
                <a:lnTo>
                  <a:pt x="15035" y="3885"/>
                </a:lnTo>
                <a:lnTo>
                  <a:pt x="15179" y="3976"/>
                </a:lnTo>
                <a:lnTo>
                  <a:pt x="15398" y="4123"/>
                </a:lnTo>
                <a:lnTo>
                  <a:pt x="15527" y="4183"/>
                </a:lnTo>
                <a:lnTo>
                  <a:pt x="15634" y="4250"/>
                </a:lnTo>
                <a:lnTo>
                  <a:pt x="15845" y="4424"/>
                </a:lnTo>
                <a:lnTo>
                  <a:pt x="16126" y="4675"/>
                </a:lnTo>
                <a:lnTo>
                  <a:pt x="16263" y="4804"/>
                </a:lnTo>
                <a:lnTo>
                  <a:pt x="16318" y="4829"/>
                </a:lnTo>
                <a:lnTo>
                  <a:pt x="16445" y="4936"/>
                </a:lnTo>
                <a:lnTo>
                  <a:pt x="16564" y="5078"/>
                </a:lnTo>
                <a:lnTo>
                  <a:pt x="16560" y="5084"/>
                </a:lnTo>
                <a:lnTo>
                  <a:pt x="16736" y="5254"/>
                </a:lnTo>
                <a:lnTo>
                  <a:pt x="16995" y="5515"/>
                </a:lnTo>
                <a:lnTo>
                  <a:pt x="17173" y="5712"/>
                </a:lnTo>
                <a:lnTo>
                  <a:pt x="17233" y="5805"/>
                </a:lnTo>
                <a:lnTo>
                  <a:pt x="17288" y="5911"/>
                </a:lnTo>
                <a:lnTo>
                  <a:pt x="17440" y="6108"/>
                </a:lnTo>
                <a:lnTo>
                  <a:pt x="17624" y="6357"/>
                </a:lnTo>
                <a:lnTo>
                  <a:pt x="17653" y="6407"/>
                </a:lnTo>
                <a:lnTo>
                  <a:pt x="17667" y="6419"/>
                </a:lnTo>
                <a:lnTo>
                  <a:pt x="17663" y="6424"/>
                </a:lnTo>
                <a:lnTo>
                  <a:pt x="17751" y="6585"/>
                </a:lnTo>
                <a:lnTo>
                  <a:pt x="17843" y="6762"/>
                </a:lnTo>
                <a:lnTo>
                  <a:pt x="17935" y="6880"/>
                </a:lnTo>
                <a:lnTo>
                  <a:pt x="18030" y="7067"/>
                </a:lnTo>
                <a:lnTo>
                  <a:pt x="18075" y="7214"/>
                </a:lnTo>
                <a:lnTo>
                  <a:pt x="18179" y="7411"/>
                </a:lnTo>
                <a:lnTo>
                  <a:pt x="18313" y="7660"/>
                </a:lnTo>
                <a:lnTo>
                  <a:pt x="18442" y="7960"/>
                </a:lnTo>
                <a:lnTo>
                  <a:pt x="18546" y="8263"/>
                </a:lnTo>
                <a:lnTo>
                  <a:pt x="18608" y="8521"/>
                </a:lnTo>
                <a:lnTo>
                  <a:pt x="18649" y="8713"/>
                </a:lnTo>
                <a:lnTo>
                  <a:pt x="18702" y="8890"/>
                </a:lnTo>
                <a:lnTo>
                  <a:pt x="18786" y="9211"/>
                </a:lnTo>
                <a:lnTo>
                  <a:pt x="18854" y="9651"/>
                </a:lnTo>
                <a:lnTo>
                  <a:pt x="18899" y="10132"/>
                </a:lnTo>
                <a:lnTo>
                  <a:pt x="18901" y="10149"/>
                </a:lnTo>
                <a:lnTo>
                  <a:pt x="18915" y="10375"/>
                </a:lnTo>
                <a:lnTo>
                  <a:pt x="18917" y="10599"/>
                </a:lnTo>
                <a:lnTo>
                  <a:pt x="18919" y="10674"/>
                </a:lnTo>
                <a:lnTo>
                  <a:pt x="18913" y="11207"/>
                </a:lnTo>
                <a:lnTo>
                  <a:pt x="18891" y="11667"/>
                </a:lnTo>
                <a:lnTo>
                  <a:pt x="18858" y="12007"/>
                </a:lnTo>
                <a:lnTo>
                  <a:pt x="18819" y="12177"/>
                </a:lnTo>
                <a:lnTo>
                  <a:pt x="18782" y="12302"/>
                </a:lnTo>
                <a:lnTo>
                  <a:pt x="18745" y="12528"/>
                </a:lnTo>
                <a:lnTo>
                  <a:pt x="18700" y="12804"/>
                </a:lnTo>
                <a:lnTo>
                  <a:pt x="18653" y="13005"/>
                </a:lnTo>
                <a:lnTo>
                  <a:pt x="18651" y="13021"/>
                </a:lnTo>
                <a:lnTo>
                  <a:pt x="18647" y="13038"/>
                </a:lnTo>
                <a:lnTo>
                  <a:pt x="18638" y="13077"/>
                </a:lnTo>
                <a:lnTo>
                  <a:pt x="18569" y="13301"/>
                </a:lnTo>
                <a:lnTo>
                  <a:pt x="18509" y="13432"/>
                </a:lnTo>
                <a:lnTo>
                  <a:pt x="18458" y="13536"/>
                </a:lnTo>
                <a:lnTo>
                  <a:pt x="18409" y="13698"/>
                </a:lnTo>
                <a:lnTo>
                  <a:pt x="18368" y="13820"/>
                </a:lnTo>
                <a:lnTo>
                  <a:pt x="18302" y="13988"/>
                </a:lnTo>
                <a:lnTo>
                  <a:pt x="18216" y="14181"/>
                </a:lnTo>
                <a:lnTo>
                  <a:pt x="18120" y="14382"/>
                </a:lnTo>
                <a:lnTo>
                  <a:pt x="18024" y="14571"/>
                </a:lnTo>
                <a:lnTo>
                  <a:pt x="17938" y="14728"/>
                </a:lnTo>
                <a:lnTo>
                  <a:pt x="17831" y="14878"/>
                </a:lnTo>
                <a:lnTo>
                  <a:pt x="17751" y="14965"/>
                </a:lnTo>
                <a:lnTo>
                  <a:pt x="17628" y="15179"/>
                </a:lnTo>
                <a:lnTo>
                  <a:pt x="17544" y="15332"/>
                </a:lnTo>
                <a:lnTo>
                  <a:pt x="17528" y="15365"/>
                </a:lnTo>
                <a:lnTo>
                  <a:pt x="17481" y="15450"/>
                </a:lnTo>
                <a:lnTo>
                  <a:pt x="17433" y="15479"/>
                </a:lnTo>
                <a:lnTo>
                  <a:pt x="17431" y="15481"/>
                </a:lnTo>
                <a:lnTo>
                  <a:pt x="17425" y="15483"/>
                </a:lnTo>
                <a:lnTo>
                  <a:pt x="17319" y="15417"/>
                </a:lnTo>
                <a:lnTo>
                  <a:pt x="17189" y="15264"/>
                </a:lnTo>
                <a:lnTo>
                  <a:pt x="17187" y="15259"/>
                </a:lnTo>
                <a:lnTo>
                  <a:pt x="17009" y="15089"/>
                </a:lnTo>
                <a:lnTo>
                  <a:pt x="16603" y="14689"/>
                </a:lnTo>
                <a:lnTo>
                  <a:pt x="16142" y="14226"/>
                </a:lnTo>
                <a:lnTo>
                  <a:pt x="15685" y="13762"/>
                </a:lnTo>
                <a:lnTo>
                  <a:pt x="15288" y="13353"/>
                </a:lnTo>
                <a:lnTo>
                  <a:pt x="15007" y="13055"/>
                </a:lnTo>
                <a:lnTo>
                  <a:pt x="14902" y="12928"/>
                </a:lnTo>
                <a:lnTo>
                  <a:pt x="14855" y="12853"/>
                </a:lnTo>
                <a:lnTo>
                  <a:pt x="14746" y="12741"/>
                </a:lnTo>
                <a:lnTo>
                  <a:pt x="14625" y="12634"/>
                </a:lnTo>
                <a:lnTo>
                  <a:pt x="14546" y="12590"/>
                </a:lnTo>
                <a:lnTo>
                  <a:pt x="14453" y="12519"/>
                </a:lnTo>
                <a:lnTo>
                  <a:pt x="14246" y="12327"/>
                </a:lnTo>
                <a:lnTo>
                  <a:pt x="13964" y="12057"/>
                </a:lnTo>
                <a:lnTo>
                  <a:pt x="13646" y="11744"/>
                </a:lnTo>
                <a:lnTo>
                  <a:pt x="13330" y="11428"/>
                </a:lnTo>
                <a:lnTo>
                  <a:pt x="13058" y="11150"/>
                </a:lnTo>
                <a:lnTo>
                  <a:pt x="12865" y="10943"/>
                </a:lnTo>
                <a:lnTo>
                  <a:pt x="12793" y="10850"/>
                </a:lnTo>
                <a:lnTo>
                  <a:pt x="12746" y="10767"/>
                </a:lnTo>
                <a:lnTo>
                  <a:pt x="12633" y="10659"/>
                </a:lnTo>
                <a:lnTo>
                  <a:pt x="12494" y="10551"/>
                </a:lnTo>
                <a:lnTo>
                  <a:pt x="12367" y="10485"/>
                </a:lnTo>
                <a:lnTo>
                  <a:pt x="12283" y="10427"/>
                </a:lnTo>
                <a:lnTo>
                  <a:pt x="12248" y="10352"/>
                </a:lnTo>
                <a:lnTo>
                  <a:pt x="12205" y="10252"/>
                </a:lnTo>
                <a:lnTo>
                  <a:pt x="12102" y="10132"/>
                </a:lnTo>
                <a:lnTo>
                  <a:pt x="11963" y="10020"/>
                </a:lnTo>
                <a:lnTo>
                  <a:pt x="11822" y="9947"/>
                </a:lnTo>
                <a:lnTo>
                  <a:pt x="11738" y="9889"/>
                </a:lnTo>
                <a:lnTo>
                  <a:pt x="11703" y="9813"/>
                </a:lnTo>
                <a:lnTo>
                  <a:pt x="11654" y="9703"/>
                </a:lnTo>
                <a:lnTo>
                  <a:pt x="11533" y="9564"/>
                </a:lnTo>
                <a:lnTo>
                  <a:pt x="11414" y="9468"/>
                </a:lnTo>
                <a:lnTo>
                  <a:pt x="11336" y="9448"/>
                </a:lnTo>
                <a:lnTo>
                  <a:pt x="11264" y="9388"/>
                </a:lnTo>
                <a:lnTo>
                  <a:pt x="11156" y="9290"/>
                </a:lnTo>
                <a:lnTo>
                  <a:pt x="11024" y="9161"/>
                </a:lnTo>
                <a:lnTo>
                  <a:pt x="10783" y="8902"/>
                </a:lnTo>
                <a:lnTo>
                  <a:pt x="10717" y="8809"/>
                </a:lnTo>
                <a:lnTo>
                  <a:pt x="10676" y="8765"/>
                </a:lnTo>
                <a:lnTo>
                  <a:pt x="10389" y="8469"/>
                </a:lnTo>
                <a:lnTo>
                  <a:pt x="10383" y="8467"/>
                </a:lnTo>
                <a:lnTo>
                  <a:pt x="10258" y="8400"/>
                </a:lnTo>
                <a:lnTo>
                  <a:pt x="10174" y="8348"/>
                </a:lnTo>
                <a:lnTo>
                  <a:pt x="10139" y="8280"/>
                </a:lnTo>
                <a:lnTo>
                  <a:pt x="10104" y="8212"/>
                </a:lnTo>
                <a:lnTo>
                  <a:pt x="10010" y="8097"/>
                </a:lnTo>
                <a:lnTo>
                  <a:pt x="9873" y="7950"/>
                </a:lnTo>
                <a:lnTo>
                  <a:pt x="9715" y="7786"/>
                </a:lnTo>
                <a:lnTo>
                  <a:pt x="9547" y="7625"/>
                </a:lnTo>
                <a:lnTo>
                  <a:pt x="9389" y="7483"/>
                </a:lnTo>
                <a:lnTo>
                  <a:pt x="9258" y="7378"/>
                </a:lnTo>
                <a:lnTo>
                  <a:pt x="9170" y="7324"/>
                </a:lnTo>
                <a:lnTo>
                  <a:pt x="9084" y="7266"/>
                </a:lnTo>
                <a:lnTo>
                  <a:pt x="9051" y="7191"/>
                </a:lnTo>
                <a:lnTo>
                  <a:pt x="9002" y="7079"/>
                </a:lnTo>
                <a:lnTo>
                  <a:pt x="8907" y="6967"/>
                </a:lnTo>
                <a:lnTo>
                  <a:pt x="8887" y="6950"/>
                </a:lnTo>
                <a:lnTo>
                  <a:pt x="8772" y="6861"/>
                </a:lnTo>
                <a:lnTo>
                  <a:pt x="8645" y="6841"/>
                </a:lnTo>
                <a:lnTo>
                  <a:pt x="8600" y="6766"/>
                </a:lnTo>
                <a:lnTo>
                  <a:pt x="8514" y="6612"/>
                </a:lnTo>
                <a:lnTo>
                  <a:pt x="8379" y="6453"/>
                </a:lnTo>
                <a:lnTo>
                  <a:pt x="8245" y="6337"/>
                </a:lnTo>
                <a:lnTo>
                  <a:pt x="8157" y="6309"/>
                </a:lnTo>
                <a:lnTo>
                  <a:pt x="8098" y="6287"/>
                </a:lnTo>
                <a:lnTo>
                  <a:pt x="8040" y="6189"/>
                </a:lnTo>
                <a:lnTo>
                  <a:pt x="7866" y="5940"/>
                </a:lnTo>
                <a:lnTo>
                  <a:pt x="7606" y="5776"/>
                </a:lnTo>
                <a:lnTo>
                  <a:pt x="7487" y="5637"/>
                </a:lnTo>
                <a:lnTo>
                  <a:pt x="7419" y="5526"/>
                </a:lnTo>
                <a:lnTo>
                  <a:pt x="7253" y="5395"/>
                </a:lnTo>
                <a:lnTo>
                  <a:pt x="7044" y="5225"/>
                </a:lnTo>
                <a:lnTo>
                  <a:pt x="6872" y="5019"/>
                </a:lnTo>
                <a:lnTo>
                  <a:pt x="6841" y="4992"/>
                </a:lnTo>
                <a:lnTo>
                  <a:pt x="6845" y="4988"/>
                </a:lnTo>
                <a:lnTo>
                  <a:pt x="6741" y="4854"/>
                </a:lnTo>
                <a:lnTo>
                  <a:pt x="6630" y="4789"/>
                </a:lnTo>
                <a:lnTo>
                  <a:pt x="6542" y="4744"/>
                </a:lnTo>
                <a:lnTo>
                  <a:pt x="6474" y="4636"/>
                </a:lnTo>
                <a:lnTo>
                  <a:pt x="6390" y="4493"/>
                </a:lnTo>
                <a:lnTo>
                  <a:pt x="6272" y="4360"/>
                </a:lnTo>
                <a:lnTo>
                  <a:pt x="6132" y="4233"/>
                </a:lnTo>
                <a:lnTo>
                  <a:pt x="6140" y="4225"/>
                </a:lnTo>
                <a:lnTo>
                  <a:pt x="6120" y="4204"/>
                </a:lnTo>
                <a:lnTo>
                  <a:pt x="6202" y="4140"/>
                </a:lnTo>
                <a:lnTo>
                  <a:pt x="6306" y="4011"/>
                </a:lnTo>
                <a:lnTo>
                  <a:pt x="6452" y="3862"/>
                </a:lnTo>
                <a:lnTo>
                  <a:pt x="6559" y="3819"/>
                </a:lnTo>
                <a:lnTo>
                  <a:pt x="6694" y="3792"/>
                </a:lnTo>
                <a:lnTo>
                  <a:pt x="6897" y="3680"/>
                </a:lnTo>
                <a:lnTo>
                  <a:pt x="7091" y="3561"/>
                </a:lnTo>
                <a:lnTo>
                  <a:pt x="7200" y="3511"/>
                </a:lnTo>
                <a:lnTo>
                  <a:pt x="7303" y="3466"/>
                </a:lnTo>
                <a:lnTo>
                  <a:pt x="7487" y="3364"/>
                </a:lnTo>
                <a:lnTo>
                  <a:pt x="7717" y="3256"/>
                </a:lnTo>
                <a:lnTo>
                  <a:pt x="7942" y="3205"/>
                </a:lnTo>
                <a:lnTo>
                  <a:pt x="8149" y="3163"/>
                </a:lnTo>
                <a:lnTo>
                  <a:pt x="8346" y="3072"/>
                </a:lnTo>
                <a:lnTo>
                  <a:pt x="8456" y="3024"/>
                </a:lnTo>
                <a:lnTo>
                  <a:pt x="8483" y="3001"/>
                </a:lnTo>
                <a:lnTo>
                  <a:pt x="8518" y="2997"/>
                </a:lnTo>
                <a:lnTo>
                  <a:pt x="8557" y="2981"/>
                </a:lnTo>
                <a:lnTo>
                  <a:pt x="8803" y="2927"/>
                </a:lnTo>
                <a:lnTo>
                  <a:pt x="9018" y="2877"/>
                </a:lnTo>
                <a:lnTo>
                  <a:pt x="9153" y="2794"/>
                </a:lnTo>
                <a:lnTo>
                  <a:pt x="9239" y="2725"/>
                </a:lnTo>
                <a:lnTo>
                  <a:pt x="9330" y="2740"/>
                </a:lnTo>
                <a:lnTo>
                  <a:pt x="9440" y="2775"/>
                </a:lnTo>
                <a:lnTo>
                  <a:pt x="9584" y="2779"/>
                </a:lnTo>
                <a:lnTo>
                  <a:pt x="9723" y="2756"/>
                </a:lnTo>
                <a:lnTo>
                  <a:pt x="9821" y="2705"/>
                </a:lnTo>
                <a:lnTo>
                  <a:pt x="9948" y="2678"/>
                </a:lnTo>
                <a:lnTo>
                  <a:pt x="10178" y="2686"/>
                </a:lnTo>
                <a:lnTo>
                  <a:pt x="10426" y="2688"/>
                </a:lnTo>
                <a:lnTo>
                  <a:pt x="10582" y="2636"/>
                </a:lnTo>
                <a:lnTo>
                  <a:pt x="10684" y="2586"/>
                </a:lnTo>
                <a:close/>
                <a:moveTo>
                  <a:pt x="4169" y="6034"/>
                </a:moveTo>
                <a:lnTo>
                  <a:pt x="5452" y="7332"/>
                </a:lnTo>
                <a:lnTo>
                  <a:pt x="5952" y="7840"/>
                </a:lnTo>
                <a:lnTo>
                  <a:pt x="6360" y="8265"/>
                </a:lnTo>
                <a:lnTo>
                  <a:pt x="6636" y="8558"/>
                </a:lnTo>
                <a:lnTo>
                  <a:pt x="6739" y="8684"/>
                </a:lnTo>
                <a:lnTo>
                  <a:pt x="6770" y="8732"/>
                </a:lnTo>
                <a:lnTo>
                  <a:pt x="6852" y="8819"/>
                </a:lnTo>
                <a:lnTo>
                  <a:pt x="6979" y="8939"/>
                </a:lnTo>
                <a:lnTo>
                  <a:pt x="7130" y="9074"/>
                </a:lnTo>
                <a:lnTo>
                  <a:pt x="7344" y="9265"/>
                </a:lnTo>
                <a:lnTo>
                  <a:pt x="7604" y="9506"/>
                </a:lnTo>
                <a:lnTo>
                  <a:pt x="7885" y="9777"/>
                </a:lnTo>
                <a:lnTo>
                  <a:pt x="8169" y="10047"/>
                </a:lnTo>
                <a:lnTo>
                  <a:pt x="8424" y="10302"/>
                </a:lnTo>
                <a:lnTo>
                  <a:pt x="8629" y="10512"/>
                </a:lnTo>
                <a:lnTo>
                  <a:pt x="8762" y="10655"/>
                </a:lnTo>
                <a:lnTo>
                  <a:pt x="8795" y="10707"/>
                </a:lnTo>
                <a:lnTo>
                  <a:pt x="8823" y="10765"/>
                </a:lnTo>
                <a:lnTo>
                  <a:pt x="8950" y="10908"/>
                </a:lnTo>
                <a:lnTo>
                  <a:pt x="9116" y="11051"/>
                </a:lnTo>
                <a:lnTo>
                  <a:pt x="9237" y="11111"/>
                </a:lnTo>
                <a:lnTo>
                  <a:pt x="9372" y="11227"/>
                </a:lnTo>
                <a:lnTo>
                  <a:pt x="9414" y="11283"/>
                </a:lnTo>
                <a:lnTo>
                  <a:pt x="9514" y="11397"/>
                </a:lnTo>
                <a:lnTo>
                  <a:pt x="9670" y="11561"/>
                </a:lnTo>
                <a:lnTo>
                  <a:pt x="9869" y="11771"/>
                </a:lnTo>
                <a:lnTo>
                  <a:pt x="10112" y="12017"/>
                </a:lnTo>
                <a:lnTo>
                  <a:pt x="10383" y="12295"/>
                </a:lnTo>
                <a:lnTo>
                  <a:pt x="10684" y="12594"/>
                </a:lnTo>
                <a:lnTo>
                  <a:pt x="11002" y="12912"/>
                </a:lnTo>
                <a:lnTo>
                  <a:pt x="11324" y="13229"/>
                </a:lnTo>
                <a:lnTo>
                  <a:pt x="11627" y="13534"/>
                </a:lnTo>
                <a:lnTo>
                  <a:pt x="11908" y="13816"/>
                </a:lnTo>
                <a:lnTo>
                  <a:pt x="12154" y="14067"/>
                </a:lnTo>
                <a:lnTo>
                  <a:pt x="12365" y="14285"/>
                </a:lnTo>
                <a:lnTo>
                  <a:pt x="12531" y="14457"/>
                </a:lnTo>
                <a:lnTo>
                  <a:pt x="12644" y="14581"/>
                </a:lnTo>
                <a:lnTo>
                  <a:pt x="12699" y="14647"/>
                </a:lnTo>
                <a:lnTo>
                  <a:pt x="12793" y="14762"/>
                </a:lnTo>
                <a:lnTo>
                  <a:pt x="12867" y="14811"/>
                </a:lnTo>
                <a:lnTo>
                  <a:pt x="12990" y="14911"/>
                </a:lnTo>
                <a:lnTo>
                  <a:pt x="13287" y="15189"/>
                </a:lnTo>
                <a:lnTo>
                  <a:pt x="13713" y="15597"/>
                </a:lnTo>
                <a:lnTo>
                  <a:pt x="14218" y="16097"/>
                </a:lnTo>
                <a:lnTo>
                  <a:pt x="15513" y="17383"/>
                </a:lnTo>
                <a:lnTo>
                  <a:pt x="15361" y="17529"/>
                </a:lnTo>
                <a:lnTo>
                  <a:pt x="15152" y="17690"/>
                </a:lnTo>
                <a:lnTo>
                  <a:pt x="14847" y="17864"/>
                </a:lnTo>
                <a:lnTo>
                  <a:pt x="14470" y="18047"/>
                </a:lnTo>
                <a:lnTo>
                  <a:pt x="14039" y="18230"/>
                </a:lnTo>
                <a:lnTo>
                  <a:pt x="13572" y="18406"/>
                </a:lnTo>
                <a:lnTo>
                  <a:pt x="13094" y="18564"/>
                </a:lnTo>
                <a:lnTo>
                  <a:pt x="12623" y="18698"/>
                </a:lnTo>
                <a:lnTo>
                  <a:pt x="12180" y="18800"/>
                </a:lnTo>
                <a:lnTo>
                  <a:pt x="11932" y="18837"/>
                </a:lnTo>
                <a:lnTo>
                  <a:pt x="11627" y="18868"/>
                </a:lnTo>
                <a:lnTo>
                  <a:pt x="11291" y="18887"/>
                </a:lnTo>
                <a:lnTo>
                  <a:pt x="10945" y="18899"/>
                </a:lnTo>
                <a:lnTo>
                  <a:pt x="10610" y="18899"/>
                </a:lnTo>
                <a:lnTo>
                  <a:pt x="10309" y="18891"/>
                </a:lnTo>
                <a:lnTo>
                  <a:pt x="10067" y="18870"/>
                </a:lnTo>
                <a:lnTo>
                  <a:pt x="9901" y="18839"/>
                </a:lnTo>
                <a:lnTo>
                  <a:pt x="9721" y="18804"/>
                </a:lnTo>
                <a:lnTo>
                  <a:pt x="9573" y="18806"/>
                </a:lnTo>
                <a:lnTo>
                  <a:pt x="9381" y="18798"/>
                </a:lnTo>
                <a:lnTo>
                  <a:pt x="9096" y="18734"/>
                </a:lnTo>
                <a:lnTo>
                  <a:pt x="8751" y="18632"/>
                </a:lnTo>
                <a:lnTo>
                  <a:pt x="8413" y="18532"/>
                </a:lnTo>
                <a:lnTo>
                  <a:pt x="8171" y="18474"/>
                </a:lnTo>
                <a:lnTo>
                  <a:pt x="8051" y="18466"/>
                </a:lnTo>
                <a:lnTo>
                  <a:pt x="7958" y="18441"/>
                </a:lnTo>
                <a:lnTo>
                  <a:pt x="7778" y="18335"/>
                </a:lnTo>
                <a:lnTo>
                  <a:pt x="7571" y="18221"/>
                </a:lnTo>
                <a:lnTo>
                  <a:pt x="7413" y="18173"/>
                </a:lnTo>
                <a:lnTo>
                  <a:pt x="7245" y="18099"/>
                </a:lnTo>
                <a:lnTo>
                  <a:pt x="7137" y="18014"/>
                </a:lnTo>
                <a:lnTo>
                  <a:pt x="6950" y="17912"/>
                </a:lnTo>
                <a:lnTo>
                  <a:pt x="6632" y="17748"/>
                </a:lnTo>
                <a:lnTo>
                  <a:pt x="6302" y="17537"/>
                </a:lnTo>
                <a:lnTo>
                  <a:pt x="5948" y="17267"/>
                </a:lnTo>
                <a:lnTo>
                  <a:pt x="5550" y="16929"/>
                </a:lnTo>
                <a:lnTo>
                  <a:pt x="5044" y="16473"/>
                </a:lnTo>
                <a:lnTo>
                  <a:pt x="4693" y="16145"/>
                </a:lnTo>
                <a:lnTo>
                  <a:pt x="4491" y="15933"/>
                </a:lnTo>
                <a:lnTo>
                  <a:pt x="4425" y="15830"/>
                </a:lnTo>
                <a:lnTo>
                  <a:pt x="4345" y="15705"/>
                </a:lnTo>
                <a:lnTo>
                  <a:pt x="4154" y="15490"/>
                </a:lnTo>
                <a:lnTo>
                  <a:pt x="3970" y="15295"/>
                </a:lnTo>
                <a:lnTo>
                  <a:pt x="3910" y="15174"/>
                </a:lnTo>
                <a:lnTo>
                  <a:pt x="3865" y="15064"/>
                </a:lnTo>
                <a:lnTo>
                  <a:pt x="3790" y="14907"/>
                </a:lnTo>
                <a:lnTo>
                  <a:pt x="3699" y="14724"/>
                </a:lnTo>
                <a:lnTo>
                  <a:pt x="3601" y="14535"/>
                </a:lnTo>
                <a:lnTo>
                  <a:pt x="3505" y="14361"/>
                </a:lnTo>
                <a:lnTo>
                  <a:pt x="3425" y="14222"/>
                </a:lnTo>
                <a:lnTo>
                  <a:pt x="3367" y="14137"/>
                </a:lnTo>
                <a:lnTo>
                  <a:pt x="3298" y="14007"/>
                </a:lnTo>
                <a:lnTo>
                  <a:pt x="3255" y="13836"/>
                </a:lnTo>
                <a:lnTo>
                  <a:pt x="3210" y="13644"/>
                </a:lnTo>
                <a:lnTo>
                  <a:pt x="3134" y="13465"/>
                </a:lnTo>
                <a:lnTo>
                  <a:pt x="3058" y="13270"/>
                </a:lnTo>
                <a:lnTo>
                  <a:pt x="3019" y="13034"/>
                </a:lnTo>
                <a:lnTo>
                  <a:pt x="2974" y="12816"/>
                </a:lnTo>
                <a:lnTo>
                  <a:pt x="2900" y="12661"/>
                </a:lnTo>
                <a:lnTo>
                  <a:pt x="2859" y="12461"/>
                </a:lnTo>
                <a:lnTo>
                  <a:pt x="2882" y="12353"/>
                </a:lnTo>
                <a:lnTo>
                  <a:pt x="2861" y="12227"/>
                </a:lnTo>
                <a:lnTo>
                  <a:pt x="2781" y="12015"/>
                </a:lnTo>
                <a:lnTo>
                  <a:pt x="2736" y="11858"/>
                </a:lnTo>
                <a:lnTo>
                  <a:pt x="2718" y="11721"/>
                </a:lnTo>
                <a:lnTo>
                  <a:pt x="2720" y="11561"/>
                </a:lnTo>
                <a:lnTo>
                  <a:pt x="2707" y="11350"/>
                </a:lnTo>
                <a:lnTo>
                  <a:pt x="2654" y="11206"/>
                </a:lnTo>
                <a:lnTo>
                  <a:pt x="2601" y="11111"/>
                </a:lnTo>
                <a:lnTo>
                  <a:pt x="2646" y="11026"/>
                </a:lnTo>
                <a:lnTo>
                  <a:pt x="2703" y="10908"/>
                </a:lnTo>
                <a:lnTo>
                  <a:pt x="2722" y="10736"/>
                </a:lnTo>
                <a:lnTo>
                  <a:pt x="2709" y="10570"/>
                </a:lnTo>
                <a:lnTo>
                  <a:pt x="2660" y="10472"/>
                </a:lnTo>
                <a:lnTo>
                  <a:pt x="2648" y="10319"/>
                </a:lnTo>
                <a:lnTo>
                  <a:pt x="2736" y="10116"/>
                </a:lnTo>
                <a:lnTo>
                  <a:pt x="2789" y="9935"/>
                </a:lnTo>
                <a:lnTo>
                  <a:pt x="2806" y="9796"/>
                </a:lnTo>
                <a:lnTo>
                  <a:pt x="2779" y="9711"/>
                </a:lnTo>
                <a:lnTo>
                  <a:pt x="2751" y="9624"/>
                </a:lnTo>
                <a:lnTo>
                  <a:pt x="2791" y="9499"/>
                </a:lnTo>
                <a:lnTo>
                  <a:pt x="2853" y="9323"/>
                </a:lnTo>
                <a:lnTo>
                  <a:pt x="2888" y="9105"/>
                </a:lnTo>
                <a:lnTo>
                  <a:pt x="2925" y="8842"/>
                </a:lnTo>
                <a:lnTo>
                  <a:pt x="2992" y="8556"/>
                </a:lnTo>
                <a:lnTo>
                  <a:pt x="3072" y="8290"/>
                </a:lnTo>
                <a:lnTo>
                  <a:pt x="3162" y="8083"/>
                </a:lnTo>
                <a:lnTo>
                  <a:pt x="3238" y="7909"/>
                </a:lnTo>
                <a:lnTo>
                  <a:pt x="3296" y="7724"/>
                </a:lnTo>
                <a:lnTo>
                  <a:pt x="3378" y="7513"/>
                </a:lnTo>
                <a:lnTo>
                  <a:pt x="3509" y="7272"/>
                </a:lnTo>
                <a:lnTo>
                  <a:pt x="3628" y="7058"/>
                </a:lnTo>
                <a:lnTo>
                  <a:pt x="3677" y="6911"/>
                </a:lnTo>
                <a:lnTo>
                  <a:pt x="3763" y="6760"/>
                </a:lnTo>
                <a:lnTo>
                  <a:pt x="3869" y="6623"/>
                </a:lnTo>
                <a:lnTo>
                  <a:pt x="4007" y="6368"/>
                </a:lnTo>
                <a:lnTo>
                  <a:pt x="4169" y="6034"/>
                </a:lnTo>
                <a:close/>
              </a:path>
            </a:pathLst>
          </a:custGeom>
          <a:ln w="12700">
            <a:miter lim="400000"/>
          </a:ln>
        </p:spPr>
      </p:pic>
      <p:sp>
        <p:nvSpPr>
          <p:cNvPr id="498" name="氧化還原分子不是..."/>
          <p:cNvSpPr txBox="1"/>
          <p:nvPr>
            <p:ph type="title"/>
          </p:nvPr>
        </p:nvSpPr>
        <p:spPr>
          <a:xfrm>
            <a:off x="815253" y="855942"/>
            <a:ext cx="6977300" cy="2058535"/>
          </a:xfrm>
          <a:prstGeom prst="rect">
            <a:avLst/>
          </a:prstGeom>
        </p:spPr>
        <p:txBody>
          <a:bodyPr lIns="63500" tIns="63500" rIns="63500" bIns="63500" anchor="t"/>
          <a:lstStyle>
            <a:lvl1pPr algn="l">
              <a:defRPr spc="500" sz="5400">
                <a:solidFill>
                  <a:srgbClr val="0070C0"/>
                </a:solidFill>
              </a:defRPr>
            </a:lvl1pPr>
          </a:lstStyle>
          <a:p>
            <a:pPr/>
            <a:r>
              <a:t>氧化還原分子不是...</a:t>
            </a:r>
          </a:p>
        </p:txBody>
      </p:sp>
      <p:sp>
        <p:nvSpPr>
          <p:cNvPr id="499" name="維生素…"/>
          <p:cNvSpPr txBox="1"/>
          <p:nvPr>
            <p:ph type="body" sz="quarter" idx="1"/>
          </p:nvPr>
        </p:nvSpPr>
        <p:spPr>
          <a:xfrm>
            <a:off x="1169444" y="3448229"/>
            <a:ext cx="4401760" cy="3901011"/>
          </a:xfrm>
          <a:prstGeom prst="rect">
            <a:avLst/>
          </a:prstGeom>
        </p:spPr>
        <p:txBody>
          <a:bodyPr/>
          <a:lstStyle/>
          <a:p>
            <a:pPr marL="392974" indent="-392974" defTabSz="823636">
              <a:spcBef>
                <a:spcPts val="700"/>
              </a:spcBef>
              <a:defRPr>
                <a:solidFill>
                  <a:srgbClr val="535353"/>
                </a:solidFill>
                <a:uFill>
                  <a:solidFill>
                    <a:srgbClr val="000000"/>
                  </a:solidFill>
                </a:uFill>
                <a:latin typeface="Gill Sans"/>
                <a:ea typeface="Gill Sans"/>
                <a:cs typeface="Gill Sans"/>
                <a:sym typeface="Gill Sans"/>
              </a:defRPr>
            </a:pPr>
            <a:r>
              <a:t>維生素</a:t>
            </a:r>
          </a:p>
          <a:p>
            <a:pPr marL="392974" indent="-392974" defTabSz="823636">
              <a:spcBef>
                <a:spcPts val="700"/>
              </a:spcBef>
              <a:defRPr>
                <a:solidFill>
                  <a:srgbClr val="535353"/>
                </a:solidFill>
                <a:uFill>
                  <a:solidFill>
                    <a:srgbClr val="000000"/>
                  </a:solidFill>
                </a:uFill>
                <a:latin typeface="Gill Sans"/>
                <a:ea typeface="Gill Sans"/>
                <a:cs typeface="Gill Sans"/>
                <a:sym typeface="Gill Sans"/>
              </a:defRPr>
            </a:pPr>
            <a:r>
              <a:t>礦物質 </a:t>
            </a:r>
          </a:p>
          <a:p>
            <a:pPr marL="392974" indent="-392974" defTabSz="823636">
              <a:spcBef>
                <a:spcPts val="700"/>
              </a:spcBef>
              <a:defRPr>
                <a:solidFill>
                  <a:srgbClr val="535353"/>
                </a:solidFill>
                <a:uFill>
                  <a:solidFill>
                    <a:srgbClr val="000000"/>
                  </a:solidFill>
                </a:uFill>
                <a:latin typeface="Gill Sans"/>
                <a:ea typeface="Gill Sans"/>
                <a:cs typeface="Gill Sans"/>
                <a:sym typeface="Gill Sans"/>
              </a:defRPr>
            </a:pPr>
            <a:r>
              <a:t>抗氧化劑</a:t>
            </a:r>
          </a:p>
          <a:p>
            <a:pPr marL="392974" marR="63217" indent="-392974" defTabSz="868680">
              <a:spcBef>
                <a:spcPts val="700"/>
              </a:spcBef>
              <a:buClr>
                <a:srgbClr val="000000"/>
              </a:buClr>
              <a:buFont typeface="Gill Sans"/>
              <a:defRPr>
                <a:solidFill>
                  <a:srgbClr val="535353"/>
                </a:solidFill>
                <a:uFill>
                  <a:solidFill>
                    <a:srgbClr val="000000"/>
                  </a:solidFill>
                </a:uFill>
                <a:latin typeface="Gill Sans"/>
                <a:ea typeface="Gill Sans"/>
                <a:cs typeface="Gill Sans"/>
                <a:sym typeface="Gill Sans"/>
              </a:defRPr>
            </a:pPr>
            <a:r>
              <a:t>奇異果汁</a:t>
            </a:r>
            <a:endParaRPr sz="1710">
              <a:solidFill>
                <a:srgbClr val="000000"/>
              </a:solidFill>
            </a:endParaRPr>
          </a:p>
          <a:p>
            <a:pPr marL="392974" marR="63217" indent="-392974" defTabSz="868680">
              <a:spcBef>
                <a:spcPts val="700"/>
              </a:spcBef>
              <a:buClr>
                <a:srgbClr val="000000"/>
              </a:buClr>
              <a:buFont typeface="Gill Sans"/>
              <a:defRPr>
                <a:solidFill>
                  <a:srgbClr val="535353"/>
                </a:solidFill>
                <a:uFill>
                  <a:solidFill>
                    <a:srgbClr val="000000"/>
                  </a:solidFill>
                </a:uFill>
                <a:latin typeface="Gill Sans"/>
                <a:ea typeface="Gill Sans"/>
                <a:cs typeface="Gill Sans"/>
                <a:sym typeface="Gill Sans"/>
              </a:defRPr>
            </a:pPr>
            <a:r>
              <a:t>電解水</a:t>
            </a:r>
          </a:p>
        </p:txBody>
      </p:sp>
      <p:grpSp>
        <p:nvGrpSpPr>
          <p:cNvPr id="502" name="Group"/>
          <p:cNvGrpSpPr/>
          <p:nvPr/>
        </p:nvGrpSpPr>
        <p:grpSpPr>
          <a:xfrm>
            <a:off x="3370324" y="7468972"/>
            <a:ext cx="9012089" cy="1444883"/>
            <a:chOff x="0" y="0"/>
            <a:chExt cx="9012087" cy="1444881"/>
          </a:xfrm>
        </p:grpSpPr>
        <p:sp>
          <p:nvSpPr>
            <p:cNvPr id="500" name="Rounded Rectangle"/>
            <p:cNvSpPr/>
            <p:nvPr/>
          </p:nvSpPr>
          <p:spPr>
            <a:xfrm>
              <a:off x="0" y="0"/>
              <a:ext cx="9012088" cy="1431120"/>
            </a:xfrm>
            <a:prstGeom prst="roundRect">
              <a:avLst>
                <a:gd name="adj" fmla="val 17483"/>
              </a:avLst>
            </a:prstGeom>
            <a:solidFill>
              <a:srgbClr val="FFFFFF"/>
            </a:solidFill>
            <a:ln w="25400" cap="flat">
              <a:solidFill>
                <a:srgbClr val="0071AC"/>
              </a:solidFill>
              <a:prstDash val="solid"/>
              <a:bevel/>
            </a:ln>
            <a:effectLst>
              <a:outerShdw sx="100000" sy="100000" kx="0" ky="0" algn="b" rotWithShape="0" blurRad="50800" dist="25400" dir="5400000">
                <a:srgbClr val="000000">
                  <a:alpha val="35000"/>
                </a:srgbClr>
              </a:outerShdw>
            </a:effectLst>
          </p:spPr>
          <p:txBody>
            <a:bodyPr wrap="square" lIns="50800" tIns="50800" rIns="50800" bIns="50800" numCol="1" anchor="t">
              <a:noAutofit/>
            </a:bodyPr>
            <a:lstStyle/>
            <a:p>
              <a:pPr defTabSz="866986">
                <a:defRPr sz="3500">
                  <a:solidFill>
                    <a:srgbClr val="6B6B6B"/>
                  </a:solidFill>
                  <a:latin typeface="Helvetica Light"/>
                  <a:ea typeface="Helvetica Light"/>
                  <a:cs typeface="Helvetica Light"/>
                  <a:sym typeface="Helvetica Light"/>
                </a:defRPr>
              </a:pPr>
            </a:p>
          </p:txBody>
        </p:sp>
        <p:sp>
          <p:nvSpPr>
            <p:cNvPr id="501" name="ASEA 研發的科技創造並穏定氧化還原信號分子供消費使用。"/>
            <p:cNvSpPr txBox="1"/>
            <p:nvPr/>
          </p:nvSpPr>
          <p:spPr>
            <a:xfrm>
              <a:off x="73282" y="73281"/>
              <a:ext cx="8865524" cy="1371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3500" tIns="63500" rIns="63500" bIns="63500" numCol="1" anchor="t">
              <a:normAutofit fontScale="100000" lnSpcReduction="0"/>
            </a:bodyPr>
            <a:lstStyle>
              <a:lvl1pPr defTabSz="866986">
                <a:defRPr sz="3500">
                  <a:solidFill>
                    <a:srgbClr val="6B6B6B"/>
                  </a:solidFill>
                  <a:latin typeface="Helvetica Light"/>
                  <a:ea typeface="Helvetica Light"/>
                  <a:cs typeface="Helvetica Light"/>
                  <a:sym typeface="Helvetica Light"/>
                </a:defRPr>
              </a:lvl1pPr>
            </a:lstStyle>
            <a:p>
              <a:pPr/>
              <a:r>
                <a:t>ASEA 研發的科技創造並穏定氧化還原信號分子供消費使用。</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499"/>
                                        </p:tgtEl>
                                        <p:attrNameLst>
                                          <p:attrName>style.visibility</p:attrName>
                                        </p:attrNameLst>
                                      </p:cBhvr>
                                      <p:to>
                                        <p:strVal val="visible"/>
                                      </p:to>
                                    </p:set>
                                    <p:animEffect filter="wipe(up)" transition="in">
                                      <p:cBhvr>
                                        <p:cTn id="7" dur="1500"/>
                                        <p:tgtEl>
                                          <p:spTgt spid="499"/>
                                        </p:tgtEl>
                                      </p:cBhvr>
                                    </p:animEffect>
                                  </p:childTnLst>
                                </p:cTn>
                              </p:par>
                            </p:childTnLst>
                          </p:cTn>
                        </p:par>
                        <p:par>
                          <p:cTn id="8" fill="hold">
                            <p:stCondLst>
                              <p:cond delay="1500"/>
                            </p:stCondLst>
                            <p:childTnLst>
                              <p:par>
                                <p:cTn id="9" presetClass="entr" nodeType="afterEffect" presetID="9" grpId="2" fill="hold">
                                  <p:stCondLst>
                                    <p:cond delay="0"/>
                                  </p:stCondLst>
                                  <p:iterate type="el" backwards="0">
                                    <p:tmAbs val="0"/>
                                  </p:iterate>
                                  <p:childTnLst>
                                    <p:set>
                                      <p:cBhvr>
                                        <p:cTn id="10" fill="hold"/>
                                        <p:tgtEl>
                                          <p:spTgt spid="496"/>
                                        </p:tgtEl>
                                        <p:attrNameLst>
                                          <p:attrName>style.visibility</p:attrName>
                                        </p:attrNameLst>
                                      </p:cBhvr>
                                      <p:to>
                                        <p:strVal val="visible"/>
                                      </p:to>
                                    </p:set>
                                    <p:animEffect filter="dissolve" transition="in">
                                      <p:cBhvr>
                                        <p:cTn id="11" dur="1000"/>
                                        <p:tgtEl>
                                          <p:spTgt spid="496"/>
                                        </p:tgtEl>
                                      </p:cBhvr>
                                    </p:animEffect>
                                  </p:childTnLst>
                                </p:cTn>
                              </p:par>
                            </p:childTnLst>
                          </p:cTn>
                        </p:par>
                        <p:par>
                          <p:cTn id="12" fill="hold">
                            <p:stCondLst>
                              <p:cond delay="2500"/>
                            </p:stCondLst>
                            <p:childTnLst>
                              <p:par>
                                <p:cTn id="13" presetClass="entr" nodeType="afterEffect" presetSubtype="16" presetID="23" grpId="3" fill="hold">
                                  <p:stCondLst>
                                    <p:cond delay="0"/>
                                  </p:stCondLst>
                                  <p:iterate type="el" backwards="0">
                                    <p:tmAbs val="0"/>
                                  </p:iterate>
                                  <p:childTnLst>
                                    <p:set>
                                      <p:cBhvr>
                                        <p:cTn id="14" fill="hold"/>
                                        <p:tgtEl>
                                          <p:spTgt spid="497"/>
                                        </p:tgtEl>
                                        <p:attrNameLst>
                                          <p:attrName>style.visibility</p:attrName>
                                        </p:attrNameLst>
                                      </p:cBhvr>
                                      <p:to>
                                        <p:strVal val="visible"/>
                                      </p:to>
                                    </p:set>
                                    <p:anim calcmode="lin" valueType="num">
                                      <p:cBhvr>
                                        <p:cTn id="15" dur="1500" fill="hold"/>
                                        <p:tgtEl>
                                          <p:spTgt spid="497"/>
                                        </p:tgtEl>
                                        <p:attrNameLst>
                                          <p:attrName>ppt_w</p:attrName>
                                        </p:attrNameLst>
                                      </p:cBhvr>
                                      <p:tavLst>
                                        <p:tav tm="0">
                                          <p:val>
                                            <p:fltVal val="0"/>
                                          </p:val>
                                        </p:tav>
                                        <p:tav tm="100000">
                                          <p:val>
                                            <p:strVal val="#ppt_w"/>
                                          </p:val>
                                        </p:tav>
                                      </p:tavLst>
                                    </p:anim>
                                    <p:anim calcmode="lin" valueType="num">
                                      <p:cBhvr>
                                        <p:cTn id="16" dur="1500" fill="hold"/>
                                        <p:tgtEl>
                                          <p:spTgt spid="49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502"/>
                                        </p:tgtEl>
                                        <p:attrNameLst>
                                          <p:attrName>style.visibility</p:attrName>
                                        </p:attrNameLst>
                                      </p:cBhvr>
                                      <p:to>
                                        <p:strVal val="visible"/>
                                      </p:to>
                                    </p:set>
                                    <p:animEffect filter="dissolve" transition="in">
                                      <p:cBhvr>
                                        <p:cTn id="21" dur="1000"/>
                                        <p:tgtEl>
                                          <p:spTgt spid="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2" grpId="4"/>
      <p:bldP build="whole" bldLvl="1" animBg="1" rev="0" advAuto="0" spid="499" grpId="1"/>
      <p:bldP build="whole" bldLvl="1" animBg="1" rev="0" advAuto="0" spid="496" grpId="2"/>
      <p:bldP build="whole" bldLvl="1" animBg="1" rev="0" advAuto="0" spid="497" grpId="3"/>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ASEA 專利三步曲"/>
          <p:cNvSpPr txBox="1"/>
          <p:nvPr>
            <p:ph type="title"/>
          </p:nvPr>
        </p:nvSpPr>
        <p:spPr>
          <a:xfrm>
            <a:off x="408703" y="158238"/>
            <a:ext cx="12058793" cy="1805098"/>
          </a:xfrm>
          <a:prstGeom prst="rect">
            <a:avLst/>
          </a:prstGeom>
        </p:spPr>
        <p:txBody>
          <a:bodyPr/>
          <a:lstStyle>
            <a:lvl1pPr>
              <a:lnSpc>
                <a:spcPts val="4900"/>
              </a:lnSpc>
              <a:defRPr spc="500" sz="5300"/>
            </a:lvl1pPr>
          </a:lstStyle>
          <a:p>
            <a:pPr/>
            <a:r>
              <a:t>ASEA 專利三步曲</a:t>
            </a:r>
          </a:p>
        </p:txBody>
      </p:sp>
      <p:sp>
        <p:nvSpPr>
          <p:cNvPr id="507" name="第一步 鹽水…"/>
          <p:cNvSpPr txBox="1"/>
          <p:nvPr/>
        </p:nvSpPr>
        <p:spPr>
          <a:xfrm>
            <a:off x="583398" y="6245652"/>
            <a:ext cx="3365503" cy="2921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1295400">
              <a:defRPr b="1" sz="4000">
                <a:solidFill>
                  <a:srgbClr val="A74B44"/>
                </a:solidFill>
                <a:uFill>
                  <a:solidFill>
                    <a:srgbClr val="A74B44"/>
                  </a:solidFill>
                </a:uFill>
                <a:latin typeface="Calibri"/>
                <a:ea typeface="Calibri"/>
                <a:cs typeface="Calibri"/>
                <a:sym typeface="Calibri"/>
              </a:defRPr>
            </a:pPr>
            <a:r>
              <a:t>第一步</a:t>
            </a:r>
            <a:br/>
            <a:r>
              <a:rPr b="0">
                <a:solidFill>
                  <a:srgbClr val="000000"/>
                </a:solidFill>
                <a:uFill>
                  <a:solidFill>
                    <a:srgbClr val="000000"/>
                  </a:solidFill>
                </a:uFill>
              </a:rPr>
              <a:t>鹽水</a:t>
            </a:r>
            <a:endParaRPr b="0">
              <a:solidFill>
                <a:srgbClr val="000000"/>
              </a:solidFill>
              <a:uFill>
                <a:solidFill>
                  <a:srgbClr val="000000"/>
                </a:solidFill>
              </a:uFill>
            </a:endParaRPr>
          </a:p>
          <a:p>
            <a:pPr defTabSz="1295400">
              <a:defRPr b="1" sz="4000">
                <a:solidFill>
                  <a:srgbClr val="A74B44"/>
                </a:solidFill>
                <a:uFill>
                  <a:solidFill>
                    <a:srgbClr val="A74B44"/>
                  </a:solidFill>
                </a:uFill>
                <a:latin typeface="Calibri"/>
                <a:ea typeface="Calibri"/>
                <a:cs typeface="Calibri"/>
                <a:sym typeface="Calibri"/>
              </a:defRPr>
            </a:pPr>
            <a:r>
              <a:rPr b="0">
                <a:solidFill>
                  <a:srgbClr val="000000"/>
                </a:solidFill>
                <a:uFill>
                  <a:solidFill>
                    <a:srgbClr val="000000"/>
                  </a:solidFill>
                </a:uFill>
              </a:rPr>
              <a:t>（與您細胞内的鹽水相同)</a:t>
            </a:r>
          </a:p>
        </p:txBody>
      </p:sp>
      <p:sp>
        <p:nvSpPr>
          <p:cNvPr id="508" name="第二步  鹽水分解成自由 浮動的原子 鈉-氯-氫-氧"/>
          <p:cNvSpPr txBox="1"/>
          <p:nvPr/>
        </p:nvSpPr>
        <p:spPr>
          <a:xfrm>
            <a:off x="4742648" y="6245652"/>
            <a:ext cx="3390903" cy="2921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1295400">
              <a:defRPr b="1" sz="4000">
                <a:solidFill>
                  <a:srgbClr val="A74B44"/>
                </a:solidFill>
                <a:uFill>
                  <a:solidFill>
                    <a:srgbClr val="A74B44"/>
                  </a:solidFill>
                </a:uFill>
                <a:latin typeface="Calibri"/>
                <a:ea typeface="Calibri"/>
                <a:cs typeface="Calibri"/>
                <a:sym typeface="Calibri"/>
              </a:defRPr>
            </a:pPr>
            <a:r>
              <a:t>第二步</a:t>
            </a:r>
            <a:br/>
            <a:r>
              <a:rPr b="0">
                <a:solidFill>
                  <a:srgbClr val="000000"/>
                </a:solidFill>
                <a:uFill>
                  <a:solidFill>
                    <a:srgbClr val="000000"/>
                  </a:solidFill>
                </a:uFill>
              </a:rPr>
              <a:t> 鹽水分解成自由 浮動的原子 鈉-氯-氫-氧</a:t>
            </a:r>
          </a:p>
        </p:txBody>
      </p:sp>
      <p:sp>
        <p:nvSpPr>
          <p:cNvPr id="509" name="第三步 原子重組為 穩定的氧化還原信號 分子"/>
          <p:cNvSpPr txBox="1"/>
          <p:nvPr/>
        </p:nvSpPr>
        <p:spPr>
          <a:xfrm>
            <a:off x="8645235" y="6245652"/>
            <a:ext cx="3574474" cy="2921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1295400">
              <a:defRPr b="1" sz="4000">
                <a:solidFill>
                  <a:srgbClr val="A74B44"/>
                </a:solidFill>
                <a:uFill>
                  <a:solidFill>
                    <a:srgbClr val="A74B44"/>
                  </a:solidFill>
                </a:uFill>
                <a:latin typeface="Calibri"/>
                <a:ea typeface="Calibri"/>
                <a:cs typeface="Calibri"/>
                <a:sym typeface="Calibri"/>
              </a:defRPr>
            </a:pPr>
            <a:r>
              <a:t>第三步</a:t>
            </a:r>
            <a:br/>
            <a:r>
              <a:rPr b="0">
                <a:solidFill>
                  <a:srgbClr val="000000"/>
                </a:solidFill>
                <a:uFill>
                  <a:solidFill>
                    <a:srgbClr val="000000"/>
                  </a:solidFill>
                </a:uFill>
              </a:rPr>
              <a:t>原子重組為 穩定的氧化還原信號 分子</a:t>
            </a:r>
          </a:p>
        </p:txBody>
      </p:sp>
      <p:pic>
        <p:nvPicPr>
          <p:cNvPr id="510" name="image37.png" descr="image37.png"/>
          <p:cNvPicPr>
            <a:picLocks noChangeAspect="1"/>
          </p:cNvPicPr>
          <p:nvPr/>
        </p:nvPicPr>
        <p:blipFill>
          <a:blip r:embed="rId3">
            <a:extLst/>
          </a:blip>
          <a:stretch>
            <a:fillRect/>
          </a:stretch>
        </p:blipFill>
        <p:spPr>
          <a:xfrm>
            <a:off x="550636" y="2086547"/>
            <a:ext cx="3400072" cy="3973118"/>
          </a:xfrm>
          <a:prstGeom prst="rect">
            <a:avLst/>
          </a:prstGeom>
          <a:ln w="12700">
            <a:solidFill>
              <a:srgbClr val="6C6C6C"/>
            </a:solidFill>
          </a:ln>
        </p:spPr>
      </p:pic>
      <p:pic>
        <p:nvPicPr>
          <p:cNvPr id="511" name="image38.jpeg" descr="image38.jpeg"/>
          <p:cNvPicPr>
            <a:picLocks noChangeAspect="1"/>
          </p:cNvPicPr>
          <p:nvPr/>
        </p:nvPicPr>
        <p:blipFill>
          <a:blip r:embed="rId4">
            <a:extLst/>
          </a:blip>
          <a:srcRect l="115" t="0" r="113" b="0"/>
          <a:stretch>
            <a:fillRect/>
          </a:stretch>
        </p:blipFill>
        <p:spPr>
          <a:xfrm>
            <a:off x="4896834" y="2086547"/>
            <a:ext cx="3082692" cy="3973110"/>
          </a:xfrm>
          <a:prstGeom prst="rect">
            <a:avLst/>
          </a:prstGeom>
          <a:ln w="12700">
            <a:solidFill>
              <a:srgbClr val="6C6C6C"/>
            </a:solidFill>
          </a:ln>
        </p:spPr>
      </p:pic>
      <p:pic>
        <p:nvPicPr>
          <p:cNvPr id="512" name="image39.jpeg" descr="image39.jpeg"/>
          <p:cNvPicPr>
            <a:picLocks noChangeAspect="1"/>
          </p:cNvPicPr>
          <p:nvPr/>
        </p:nvPicPr>
        <p:blipFill>
          <a:blip r:embed="rId5">
            <a:extLst/>
          </a:blip>
          <a:srcRect l="0" t="77" r="0" b="77"/>
          <a:stretch>
            <a:fillRect/>
          </a:stretch>
        </p:blipFill>
        <p:spPr>
          <a:xfrm>
            <a:off x="8898128" y="2087340"/>
            <a:ext cx="3093726" cy="3971508"/>
          </a:xfrm>
          <a:prstGeom prst="rect">
            <a:avLst/>
          </a:prstGeom>
          <a:ln w="12700">
            <a:solidFill>
              <a:srgbClr val="6C6C6C"/>
            </a:solidFill>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10"/>
                                        </p:tgtEl>
                                        <p:attrNameLst>
                                          <p:attrName>style.visibility</p:attrName>
                                        </p:attrNameLst>
                                      </p:cBhvr>
                                      <p:to>
                                        <p:strVal val="visible"/>
                                      </p:to>
                                    </p:set>
                                    <p:animEffect filter="dissolve" transition="in">
                                      <p:cBhvr>
                                        <p:cTn id="7" dur="500"/>
                                        <p:tgtEl>
                                          <p:spTgt spid="510"/>
                                        </p:tgtEl>
                                      </p:cBhvr>
                                    </p:animEffect>
                                  </p:childTnLst>
                                </p:cTn>
                              </p:par>
                            </p:childTnLst>
                          </p:cTn>
                        </p:par>
                        <p:par>
                          <p:cTn id="8" fill="hold">
                            <p:stCondLst>
                              <p:cond delay="500"/>
                            </p:stCondLst>
                            <p:childTnLst>
                              <p:par>
                                <p:cTn id="9" presetClass="entr" nodeType="afterEffect" presetSubtype="16" presetID="23" grpId="2" fill="hold">
                                  <p:stCondLst>
                                    <p:cond delay="0"/>
                                  </p:stCondLst>
                                  <p:iterate type="el" backwards="0">
                                    <p:tmAbs val="0"/>
                                  </p:iterate>
                                  <p:childTnLst>
                                    <p:set>
                                      <p:cBhvr>
                                        <p:cTn id="10" fill="hold"/>
                                        <p:tgtEl>
                                          <p:spTgt spid="507"/>
                                        </p:tgtEl>
                                        <p:attrNameLst>
                                          <p:attrName>style.visibility</p:attrName>
                                        </p:attrNameLst>
                                      </p:cBhvr>
                                      <p:to>
                                        <p:strVal val="visible"/>
                                      </p:to>
                                    </p:set>
                                    <p:anim calcmode="lin" valueType="num">
                                      <p:cBhvr>
                                        <p:cTn id="11" dur="1000" fill="hold"/>
                                        <p:tgtEl>
                                          <p:spTgt spid="507"/>
                                        </p:tgtEl>
                                        <p:attrNameLst>
                                          <p:attrName>ppt_w</p:attrName>
                                        </p:attrNameLst>
                                      </p:cBhvr>
                                      <p:tavLst>
                                        <p:tav tm="0">
                                          <p:val>
                                            <p:fltVal val="0"/>
                                          </p:val>
                                        </p:tav>
                                        <p:tav tm="100000">
                                          <p:val>
                                            <p:strVal val="#ppt_w"/>
                                          </p:val>
                                        </p:tav>
                                      </p:tavLst>
                                    </p:anim>
                                    <p:anim calcmode="lin" valueType="num">
                                      <p:cBhvr>
                                        <p:cTn id="12" dur="1000" fill="hold"/>
                                        <p:tgtEl>
                                          <p:spTgt spid="507"/>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11"/>
                                        </p:tgtEl>
                                        <p:attrNameLst>
                                          <p:attrName>style.visibility</p:attrName>
                                        </p:attrNameLst>
                                      </p:cBhvr>
                                      <p:to>
                                        <p:strVal val="visible"/>
                                      </p:to>
                                    </p:set>
                                    <p:animEffect filter="dissolve" transition="in">
                                      <p:cBhvr>
                                        <p:cTn id="17" dur="500"/>
                                        <p:tgtEl>
                                          <p:spTgt spid="511"/>
                                        </p:tgtEl>
                                      </p:cBhvr>
                                    </p:animEffect>
                                  </p:childTnLst>
                                </p:cTn>
                              </p:par>
                            </p:childTnLst>
                          </p:cTn>
                        </p:par>
                        <p:par>
                          <p:cTn id="18" fill="hold">
                            <p:stCondLst>
                              <p:cond delay="500"/>
                            </p:stCondLst>
                            <p:childTnLst>
                              <p:par>
                                <p:cTn id="19" presetClass="entr" nodeType="afterEffect" presetSubtype="16" presetID="23" grpId="4" fill="hold">
                                  <p:stCondLst>
                                    <p:cond delay="0"/>
                                  </p:stCondLst>
                                  <p:iterate type="el" backwards="0">
                                    <p:tmAbs val="0"/>
                                  </p:iterate>
                                  <p:childTnLst>
                                    <p:set>
                                      <p:cBhvr>
                                        <p:cTn id="20" fill="hold"/>
                                        <p:tgtEl>
                                          <p:spTgt spid="508"/>
                                        </p:tgtEl>
                                        <p:attrNameLst>
                                          <p:attrName>style.visibility</p:attrName>
                                        </p:attrNameLst>
                                      </p:cBhvr>
                                      <p:to>
                                        <p:strVal val="visible"/>
                                      </p:to>
                                    </p:set>
                                    <p:anim calcmode="lin" valueType="num">
                                      <p:cBhvr>
                                        <p:cTn id="21" dur="1000" fill="hold"/>
                                        <p:tgtEl>
                                          <p:spTgt spid="508"/>
                                        </p:tgtEl>
                                        <p:attrNameLst>
                                          <p:attrName>ppt_w</p:attrName>
                                        </p:attrNameLst>
                                      </p:cBhvr>
                                      <p:tavLst>
                                        <p:tav tm="0">
                                          <p:val>
                                            <p:fltVal val="0"/>
                                          </p:val>
                                        </p:tav>
                                        <p:tav tm="100000">
                                          <p:val>
                                            <p:strVal val="#ppt_w"/>
                                          </p:val>
                                        </p:tav>
                                      </p:tavLst>
                                    </p:anim>
                                    <p:anim calcmode="lin" valueType="num">
                                      <p:cBhvr>
                                        <p:cTn id="22" dur="1000" fill="hold"/>
                                        <p:tgtEl>
                                          <p:spTgt spid="508"/>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512"/>
                                        </p:tgtEl>
                                        <p:attrNameLst>
                                          <p:attrName>style.visibility</p:attrName>
                                        </p:attrNameLst>
                                      </p:cBhvr>
                                      <p:to>
                                        <p:strVal val="visible"/>
                                      </p:to>
                                    </p:set>
                                    <p:animEffect filter="dissolve" transition="in">
                                      <p:cBhvr>
                                        <p:cTn id="27" dur="500"/>
                                        <p:tgtEl>
                                          <p:spTgt spid="512"/>
                                        </p:tgtEl>
                                      </p:cBhvr>
                                    </p:animEffect>
                                  </p:childTnLst>
                                </p:cTn>
                              </p:par>
                            </p:childTnLst>
                          </p:cTn>
                        </p:par>
                        <p:par>
                          <p:cTn id="28" fill="hold">
                            <p:stCondLst>
                              <p:cond delay="500"/>
                            </p:stCondLst>
                            <p:childTnLst>
                              <p:par>
                                <p:cTn id="29" presetClass="entr" nodeType="afterEffect" presetSubtype="16" presetID="23" grpId="6" fill="hold">
                                  <p:stCondLst>
                                    <p:cond delay="0"/>
                                  </p:stCondLst>
                                  <p:iterate type="el" backwards="0">
                                    <p:tmAbs val="0"/>
                                  </p:iterate>
                                  <p:childTnLst>
                                    <p:set>
                                      <p:cBhvr>
                                        <p:cTn id="30" fill="hold"/>
                                        <p:tgtEl>
                                          <p:spTgt spid="509"/>
                                        </p:tgtEl>
                                        <p:attrNameLst>
                                          <p:attrName>style.visibility</p:attrName>
                                        </p:attrNameLst>
                                      </p:cBhvr>
                                      <p:to>
                                        <p:strVal val="visible"/>
                                      </p:to>
                                    </p:set>
                                    <p:anim calcmode="lin" valueType="num">
                                      <p:cBhvr>
                                        <p:cTn id="31" dur="1000" fill="hold"/>
                                        <p:tgtEl>
                                          <p:spTgt spid="509"/>
                                        </p:tgtEl>
                                        <p:attrNameLst>
                                          <p:attrName>ppt_w</p:attrName>
                                        </p:attrNameLst>
                                      </p:cBhvr>
                                      <p:tavLst>
                                        <p:tav tm="0">
                                          <p:val>
                                            <p:fltVal val="0"/>
                                          </p:val>
                                        </p:tav>
                                        <p:tav tm="100000">
                                          <p:val>
                                            <p:strVal val="#ppt_w"/>
                                          </p:val>
                                        </p:tav>
                                      </p:tavLst>
                                    </p:anim>
                                    <p:anim calcmode="lin" valueType="num">
                                      <p:cBhvr>
                                        <p:cTn id="32" dur="1000" fill="hold"/>
                                        <p:tgtEl>
                                          <p:spTgt spid="5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7" grpId="2"/>
      <p:bldP build="whole" bldLvl="1" animBg="1" rev="0" advAuto="0" spid="509" grpId="6"/>
      <p:bldP build="whole" bldLvl="1" animBg="1" rev="0" advAuto="0" spid="508" grpId="4"/>
      <p:bldP build="whole" bldLvl="1" animBg="1" rev="0" advAuto="0" spid="511" grpId="3"/>
      <p:bldP build="whole" bldLvl="1" animBg="1" rev="0" advAuto="0" spid="512" grpId="5"/>
      <p:bldP build="whole" bldLvl="1" animBg="1" rev="0" advAuto="0" spid="510"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6" name="Text"/>
          <p:cNvSpPr txBox="1"/>
          <p:nvPr/>
        </p:nvSpPr>
        <p:spPr>
          <a:xfrm>
            <a:off x="5932547" y="2456111"/>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sp>
        <p:nvSpPr>
          <p:cNvPr id="517" name="Text"/>
          <p:cNvSpPr txBox="1"/>
          <p:nvPr/>
        </p:nvSpPr>
        <p:spPr>
          <a:xfrm>
            <a:off x="5561088" y="3797506"/>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518" name="image40.png" descr="image40.png"/>
          <p:cNvPicPr>
            <a:picLocks noChangeAspect="1"/>
          </p:cNvPicPr>
          <p:nvPr/>
        </p:nvPicPr>
        <p:blipFill>
          <a:blip r:embed="rId3">
            <a:extLst/>
          </a:blip>
          <a:stretch>
            <a:fillRect/>
          </a:stretch>
        </p:blipFill>
        <p:spPr>
          <a:xfrm>
            <a:off x="753540" y="869213"/>
            <a:ext cx="8281180" cy="4140593"/>
          </a:xfrm>
          <a:prstGeom prst="rect">
            <a:avLst/>
          </a:prstGeom>
          <a:ln w="12700">
            <a:miter lim="400000"/>
          </a:ln>
          <a:effectLst>
            <a:outerShdw sx="100000" sy="100000" kx="0" ky="0" algn="b" rotWithShape="0" blurRad="127000" dist="76200" dir="5520000">
              <a:srgbClr val="000000">
                <a:alpha val="60000"/>
              </a:srgbClr>
            </a:outerShdw>
          </a:effectLst>
        </p:spPr>
      </p:pic>
      <p:sp>
        <p:nvSpPr>
          <p:cNvPr id="519" name="Text"/>
          <p:cNvSpPr txBox="1"/>
          <p:nvPr/>
        </p:nvSpPr>
        <p:spPr>
          <a:xfrm>
            <a:off x="5662274" y="4574847"/>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520" name="image41.png" descr="image41.png"/>
          <p:cNvPicPr>
            <a:picLocks noChangeAspect="1"/>
          </p:cNvPicPr>
          <p:nvPr/>
        </p:nvPicPr>
        <p:blipFill>
          <a:blip r:embed="rId4">
            <a:extLst/>
          </a:blip>
          <a:stretch>
            <a:fillRect/>
          </a:stretch>
        </p:blipFill>
        <p:spPr>
          <a:xfrm>
            <a:off x="7141530" y="5854296"/>
            <a:ext cx="5457110" cy="21152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20"/>
                                        </p:tgtEl>
                                        <p:attrNameLst>
                                          <p:attrName>style.visibility</p:attrName>
                                        </p:attrNameLst>
                                      </p:cBhvr>
                                      <p:to>
                                        <p:strVal val="visible"/>
                                      </p:to>
                                    </p:set>
                                    <p:animEffect filter="dissolve" transition="in">
                                      <p:cBhvr>
                                        <p:cTn id="7" dur="500"/>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0"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4" name="ASEA 細胞健全"/>
          <p:cNvSpPr txBox="1"/>
          <p:nvPr>
            <p:ph type="title"/>
          </p:nvPr>
        </p:nvSpPr>
        <p:spPr>
          <a:xfrm>
            <a:off x="650238" y="89390"/>
            <a:ext cx="11704324" cy="1354784"/>
          </a:xfrm>
          <a:prstGeom prst="rect">
            <a:avLst/>
          </a:prstGeom>
        </p:spPr>
        <p:txBody>
          <a:bodyPr/>
          <a:lstStyle>
            <a:lvl1pPr>
              <a:defRPr spc="600"/>
            </a:lvl1pPr>
          </a:lstStyle>
          <a:p>
            <a:pPr/>
            <a:r>
              <a:t>ASEA 細胞健全</a:t>
            </a:r>
          </a:p>
        </p:txBody>
      </p:sp>
      <p:pic>
        <p:nvPicPr>
          <p:cNvPr id="525" name="image42.jpeg" descr="image42.jpeg"/>
          <p:cNvPicPr>
            <a:picLocks noChangeAspect="1"/>
          </p:cNvPicPr>
          <p:nvPr/>
        </p:nvPicPr>
        <p:blipFill>
          <a:blip r:embed="rId3">
            <a:extLst/>
          </a:blip>
          <a:srcRect l="18346" t="2917" r="17735" b="6840"/>
          <a:stretch>
            <a:fillRect/>
          </a:stretch>
        </p:blipFill>
        <p:spPr>
          <a:xfrm>
            <a:off x="8274706" y="2868911"/>
            <a:ext cx="3436993" cy="2991342"/>
          </a:xfrm>
          <a:custGeom>
            <a:avLst/>
            <a:gdLst/>
            <a:ahLst/>
            <a:cxnLst>
              <a:cxn ang="0">
                <a:pos x="wd2" y="hd2"/>
              </a:cxn>
              <a:cxn ang="5400000">
                <a:pos x="wd2" y="hd2"/>
              </a:cxn>
              <a:cxn ang="10800000">
                <a:pos x="wd2" y="hd2"/>
              </a:cxn>
              <a:cxn ang="16200000">
                <a:pos x="wd2" y="hd2"/>
              </a:cxn>
            </a:cxnLst>
            <a:rect l="0" t="0" r="r" b="b"/>
            <a:pathLst>
              <a:path w="21555" h="21487" fill="norm" stroke="1" extrusionOk="0">
                <a:moveTo>
                  <a:pt x="18240" y="8"/>
                </a:moveTo>
                <a:cubicBezTo>
                  <a:pt x="15296" y="-12"/>
                  <a:pt x="14907" y="0"/>
                  <a:pt x="14802" y="119"/>
                </a:cubicBezTo>
                <a:cubicBezTo>
                  <a:pt x="14657" y="285"/>
                  <a:pt x="14658" y="447"/>
                  <a:pt x="14800" y="1730"/>
                </a:cubicBezTo>
                <a:cubicBezTo>
                  <a:pt x="14993" y="3479"/>
                  <a:pt x="15208" y="6528"/>
                  <a:pt x="15467" y="11169"/>
                </a:cubicBezTo>
                <a:cubicBezTo>
                  <a:pt x="15542" y="12526"/>
                  <a:pt x="15795" y="16329"/>
                  <a:pt x="15873" y="17292"/>
                </a:cubicBezTo>
                <a:cubicBezTo>
                  <a:pt x="15945" y="18187"/>
                  <a:pt x="16018" y="20156"/>
                  <a:pt x="16022" y="21018"/>
                </a:cubicBezTo>
                <a:cubicBezTo>
                  <a:pt x="16050" y="20991"/>
                  <a:pt x="16084" y="21027"/>
                  <a:pt x="16161" y="21144"/>
                </a:cubicBezTo>
                <a:cubicBezTo>
                  <a:pt x="16258" y="21291"/>
                  <a:pt x="16405" y="21356"/>
                  <a:pt x="16764" y="21415"/>
                </a:cubicBezTo>
                <a:cubicBezTo>
                  <a:pt x="16765" y="21415"/>
                  <a:pt x="16765" y="21414"/>
                  <a:pt x="16766" y="21415"/>
                </a:cubicBezTo>
                <a:cubicBezTo>
                  <a:pt x="17052" y="21432"/>
                  <a:pt x="17289" y="21449"/>
                  <a:pt x="17732" y="21469"/>
                </a:cubicBezTo>
                <a:cubicBezTo>
                  <a:pt x="18024" y="21481"/>
                  <a:pt x="18261" y="21483"/>
                  <a:pt x="18496" y="21483"/>
                </a:cubicBezTo>
                <a:cubicBezTo>
                  <a:pt x="19017" y="21463"/>
                  <a:pt x="19499" y="21417"/>
                  <a:pt x="19815" y="21343"/>
                </a:cubicBezTo>
                <a:cubicBezTo>
                  <a:pt x="19977" y="21283"/>
                  <a:pt x="20078" y="21207"/>
                  <a:pt x="20111" y="21107"/>
                </a:cubicBezTo>
                <a:cubicBezTo>
                  <a:pt x="20146" y="21003"/>
                  <a:pt x="20203" y="20947"/>
                  <a:pt x="20243" y="20956"/>
                </a:cubicBezTo>
                <a:cubicBezTo>
                  <a:pt x="20256" y="20537"/>
                  <a:pt x="20278" y="19815"/>
                  <a:pt x="20315" y="18906"/>
                </a:cubicBezTo>
                <a:cubicBezTo>
                  <a:pt x="20392" y="17023"/>
                  <a:pt x="20426" y="16436"/>
                  <a:pt x="20669" y="12700"/>
                </a:cubicBezTo>
                <a:cubicBezTo>
                  <a:pt x="20730" y="11764"/>
                  <a:pt x="20832" y="10195"/>
                  <a:pt x="20893" y="9213"/>
                </a:cubicBezTo>
                <a:cubicBezTo>
                  <a:pt x="21072" y="6348"/>
                  <a:pt x="21209" y="4645"/>
                  <a:pt x="21418" y="2750"/>
                </a:cubicBezTo>
                <a:cubicBezTo>
                  <a:pt x="21490" y="2095"/>
                  <a:pt x="21550" y="1213"/>
                  <a:pt x="21553" y="792"/>
                </a:cubicBezTo>
                <a:lnTo>
                  <a:pt x="21555" y="28"/>
                </a:lnTo>
                <a:lnTo>
                  <a:pt x="18240" y="8"/>
                </a:lnTo>
                <a:close/>
                <a:moveTo>
                  <a:pt x="7126" y="1220"/>
                </a:moveTo>
                <a:cubicBezTo>
                  <a:pt x="6361" y="1220"/>
                  <a:pt x="5646" y="1247"/>
                  <a:pt x="5538" y="1282"/>
                </a:cubicBezTo>
                <a:lnTo>
                  <a:pt x="5344" y="1345"/>
                </a:lnTo>
                <a:lnTo>
                  <a:pt x="5279" y="4130"/>
                </a:lnTo>
                <a:cubicBezTo>
                  <a:pt x="5206" y="7306"/>
                  <a:pt x="5223" y="17253"/>
                  <a:pt x="5307" y="19673"/>
                </a:cubicBezTo>
                <a:lnTo>
                  <a:pt x="5364" y="21286"/>
                </a:lnTo>
                <a:lnTo>
                  <a:pt x="5735" y="21386"/>
                </a:lnTo>
                <a:cubicBezTo>
                  <a:pt x="5824" y="21410"/>
                  <a:pt x="5936" y="21434"/>
                  <a:pt x="6044" y="21452"/>
                </a:cubicBezTo>
                <a:cubicBezTo>
                  <a:pt x="6208" y="21431"/>
                  <a:pt x="6542" y="21405"/>
                  <a:pt x="7052" y="21389"/>
                </a:cubicBezTo>
                <a:cubicBezTo>
                  <a:pt x="7736" y="21368"/>
                  <a:pt x="8059" y="21381"/>
                  <a:pt x="8172" y="21432"/>
                </a:cubicBezTo>
                <a:cubicBezTo>
                  <a:pt x="8194" y="21427"/>
                  <a:pt x="8201" y="21422"/>
                  <a:pt x="8224" y="21417"/>
                </a:cubicBezTo>
                <a:cubicBezTo>
                  <a:pt x="8489" y="21361"/>
                  <a:pt x="8724" y="21295"/>
                  <a:pt x="8744" y="21272"/>
                </a:cubicBezTo>
                <a:cubicBezTo>
                  <a:pt x="8824" y="21182"/>
                  <a:pt x="8937" y="7916"/>
                  <a:pt x="8864" y="7215"/>
                </a:cubicBezTo>
                <a:cubicBezTo>
                  <a:pt x="8842" y="7004"/>
                  <a:pt x="8808" y="5633"/>
                  <a:pt x="8791" y="4167"/>
                </a:cubicBezTo>
                <a:cubicBezTo>
                  <a:pt x="8765" y="1838"/>
                  <a:pt x="8746" y="1484"/>
                  <a:pt x="8640" y="1362"/>
                </a:cubicBezTo>
                <a:cubicBezTo>
                  <a:pt x="8535" y="1242"/>
                  <a:pt x="8317" y="1221"/>
                  <a:pt x="7126" y="1220"/>
                </a:cubicBezTo>
                <a:close/>
                <a:moveTo>
                  <a:pt x="1576" y="5111"/>
                </a:moveTo>
                <a:cubicBezTo>
                  <a:pt x="1094" y="5119"/>
                  <a:pt x="632" y="5153"/>
                  <a:pt x="451" y="5216"/>
                </a:cubicBezTo>
                <a:cubicBezTo>
                  <a:pt x="298" y="5269"/>
                  <a:pt x="294" y="5336"/>
                  <a:pt x="244" y="7329"/>
                </a:cubicBezTo>
                <a:cubicBezTo>
                  <a:pt x="216" y="8459"/>
                  <a:pt x="157" y="9766"/>
                  <a:pt x="115" y="10234"/>
                </a:cubicBezTo>
                <a:cubicBezTo>
                  <a:pt x="-3" y="11540"/>
                  <a:pt x="-45" y="20585"/>
                  <a:pt x="60" y="21070"/>
                </a:cubicBezTo>
                <a:cubicBezTo>
                  <a:pt x="97" y="21093"/>
                  <a:pt x="136" y="21130"/>
                  <a:pt x="177" y="21189"/>
                </a:cubicBezTo>
                <a:cubicBezTo>
                  <a:pt x="313" y="21387"/>
                  <a:pt x="326" y="21388"/>
                  <a:pt x="1812" y="21380"/>
                </a:cubicBezTo>
                <a:cubicBezTo>
                  <a:pt x="3260" y="21373"/>
                  <a:pt x="3314" y="21369"/>
                  <a:pt x="3487" y="21184"/>
                </a:cubicBezTo>
                <a:cubicBezTo>
                  <a:pt x="3534" y="21133"/>
                  <a:pt x="3579" y="21094"/>
                  <a:pt x="3619" y="21070"/>
                </a:cubicBezTo>
                <a:cubicBezTo>
                  <a:pt x="3620" y="21069"/>
                  <a:pt x="3621" y="21065"/>
                  <a:pt x="3622" y="21064"/>
                </a:cubicBezTo>
                <a:cubicBezTo>
                  <a:pt x="3724" y="20845"/>
                  <a:pt x="3724" y="11401"/>
                  <a:pt x="3622" y="11260"/>
                </a:cubicBezTo>
                <a:cubicBezTo>
                  <a:pt x="3534" y="11139"/>
                  <a:pt x="3396" y="8275"/>
                  <a:pt x="3395" y="6573"/>
                </a:cubicBezTo>
                <a:lnTo>
                  <a:pt x="3395" y="5293"/>
                </a:lnTo>
                <a:lnTo>
                  <a:pt x="2835" y="5179"/>
                </a:lnTo>
                <a:cubicBezTo>
                  <a:pt x="2562" y="5123"/>
                  <a:pt x="2058" y="5103"/>
                  <a:pt x="1576" y="5111"/>
                </a:cubicBezTo>
                <a:close/>
                <a:moveTo>
                  <a:pt x="12256" y="7434"/>
                </a:moveTo>
                <a:cubicBezTo>
                  <a:pt x="11176" y="7429"/>
                  <a:pt x="10741" y="7454"/>
                  <a:pt x="10661" y="7531"/>
                </a:cubicBezTo>
                <a:cubicBezTo>
                  <a:pt x="10568" y="7618"/>
                  <a:pt x="10540" y="8098"/>
                  <a:pt x="10496" y="10339"/>
                </a:cubicBezTo>
                <a:cubicBezTo>
                  <a:pt x="10468" y="11825"/>
                  <a:pt x="10430" y="13634"/>
                  <a:pt x="10412" y="14359"/>
                </a:cubicBezTo>
                <a:cubicBezTo>
                  <a:pt x="10393" y="15084"/>
                  <a:pt x="10421" y="16940"/>
                  <a:pt x="10471" y="18484"/>
                </a:cubicBezTo>
                <a:lnTo>
                  <a:pt x="10561" y="21286"/>
                </a:lnTo>
                <a:lnTo>
                  <a:pt x="10972" y="21386"/>
                </a:lnTo>
                <a:cubicBezTo>
                  <a:pt x="11813" y="21588"/>
                  <a:pt x="13785" y="21468"/>
                  <a:pt x="14008" y="21201"/>
                </a:cubicBezTo>
                <a:cubicBezTo>
                  <a:pt x="14081" y="21114"/>
                  <a:pt x="14136" y="13938"/>
                  <a:pt x="14066" y="13635"/>
                </a:cubicBezTo>
                <a:cubicBezTo>
                  <a:pt x="14044" y="13541"/>
                  <a:pt x="14024" y="12197"/>
                  <a:pt x="14021" y="10647"/>
                </a:cubicBezTo>
                <a:cubicBezTo>
                  <a:pt x="14015" y="8040"/>
                  <a:pt x="14006" y="7814"/>
                  <a:pt x="13879" y="7634"/>
                </a:cubicBezTo>
                <a:cubicBezTo>
                  <a:pt x="13745" y="7445"/>
                  <a:pt x="13709" y="7441"/>
                  <a:pt x="12256" y="7434"/>
                </a:cubicBezTo>
                <a:close/>
              </a:path>
            </a:pathLst>
          </a:custGeom>
          <a:ln w="12700">
            <a:miter lim="400000"/>
          </a:ln>
          <a:effectLst>
            <a:outerShdw sx="100000" sy="100000" kx="0" ky="0" algn="b" rotWithShape="0" blurRad="127000" dist="76200" dir="5520000">
              <a:srgbClr val="000000">
                <a:alpha val="60000"/>
              </a:srgbClr>
            </a:outerShdw>
          </a:effectLst>
        </p:spPr>
      </p:pic>
      <p:sp>
        <p:nvSpPr>
          <p:cNvPr id="526" name="從"/>
          <p:cNvSpPr txBox="1"/>
          <p:nvPr/>
        </p:nvSpPr>
        <p:spPr>
          <a:xfrm>
            <a:off x="2652460" y="1562425"/>
            <a:ext cx="647701"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從</a:t>
            </a:r>
          </a:p>
        </p:txBody>
      </p:sp>
      <p:grpSp>
        <p:nvGrpSpPr>
          <p:cNvPr id="532" name="Group"/>
          <p:cNvGrpSpPr/>
          <p:nvPr/>
        </p:nvGrpSpPr>
        <p:grpSpPr>
          <a:xfrm>
            <a:off x="692145" y="1888898"/>
            <a:ext cx="4568333" cy="2402877"/>
            <a:chOff x="0" y="-241301"/>
            <a:chExt cx="4568332" cy="2402876"/>
          </a:xfrm>
        </p:grpSpPr>
        <p:sp>
          <p:nvSpPr>
            <p:cNvPr id="527" name="Rectangle"/>
            <p:cNvSpPr/>
            <p:nvPr/>
          </p:nvSpPr>
          <p:spPr>
            <a:xfrm rot="10800000">
              <a:off x="310803" y="1240596"/>
              <a:ext cx="3972126" cy="920979"/>
            </a:xfrm>
            <a:prstGeom prst="rect">
              <a:avLst/>
            </a:prstGeom>
            <a:solidFill>
              <a:srgbClr val="FFFFFF"/>
            </a:solidFill>
            <a:ln w="12700" cap="flat">
              <a:noFill/>
              <a:miter lim="400000"/>
            </a:ln>
            <a:effectLst/>
          </p:spPr>
          <p:txBody>
            <a:bodyPr wrap="square" lIns="50800" tIns="50800" rIns="50800" bIns="50800" numCol="1" anchor="b">
              <a:noAutofit/>
            </a:bodyPr>
            <a:lstStyle/>
            <a:p>
              <a:pPr>
                <a:lnSpc>
                  <a:spcPts val="7000"/>
                </a:lnSpc>
                <a:defRPr baseline="-16842" sz="9500">
                  <a:solidFill>
                    <a:srgbClr val="000000"/>
                  </a:solidFill>
                  <a:latin typeface="Futura"/>
                  <a:ea typeface="Futura"/>
                  <a:cs typeface="Futura"/>
                  <a:sym typeface="Futura"/>
                </a:defRPr>
              </a:pPr>
            </a:p>
          </p:txBody>
        </p:sp>
        <p:grpSp>
          <p:nvGrpSpPr>
            <p:cNvPr id="530" name="Group"/>
            <p:cNvGrpSpPr/>
            <p:nvPr/>
          </p:nvGrpSpPr>
          <p:grpSpPr>
            <a:xfrm>
              <a:off x="0" y="-241302"/>
              <a:ext cx="4568333" cy="1485901"/>
              <a:chOff x="0" y="-241301"/>
              <a:chExt cx="4568332" cy="1485899"/>
            </a:xfrm>
          </p:grpSpPr>
          <p:sp>
            <p:nvSpPr>
              <p:cNvPr id="528" name="Rectangle"/>
              <p:cNvSpPr/>
              <p:nvPr/>
            </p:nvSpPr>
            <p:spPr>
              <a:xfrm>
                <a:off x="0" y="94998"/>
                <a:ext cx="4568333" cy="1149600"/>
              </a:xfrm>
              <a:prstGeom prst="rect">
                <a:avLst/>
              </a:prstGeom>
              <a:solidFill>
                <a:srgbClr val="000000"/>
              </a:solidFill>
              <a:ln w="12700" cap="flat">
                <a:noFill/>
                <a:miter lim="400000"/>
              </a:ln>
              <a:effectLst/>
            </p:spPr>
            <p:txBody>
              <a:bodyPr wrap="square" lIns="50800" tIns="50800" rIns="50800" bIns="50800" numCol="1" anchor="b">
                <a:noAutofit/>
              </a:bodyPr>
              <a:lstStyle/>
              <a:p>
                <a:pPr>
                  <a:lnSpc>
                    <a:spcPts val="9300"/>
                  </a:lnSpc>
                  <a:defRPr baseline="-16842" sz="9500">
                    <a:solidFill>
                      <a:srgbClr val="FFFFFF"/>
                    </a:solidFill>
                    <a:latin typeface="Futura"/>
                    <a:ea typeface="Futura"/>
                    <a:cs typeface="Futura"/>
                    <a:sym typeface="Futura"/>
                  </a:defRPr>
                </a:pPr>
              </a:p>
            </p:txBody>
          </p:sp>
          <p:sp>
            <p:nvSpPr>
              <p:cNvPr id="529" name="內"/>
              <p:cNvSpPr txBox="1"/>
              <p:nvPr/>
            </p:nvSpPr>
            <p:spPr>
              <a:xfrm>
                <a:off x="0" y="-241302"/>
                <a:ext cx="4568333" cy="148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nSpc>
                    <a:spcPts val="9300"/>
                  </a:lnSpc>
                  <a:defRPr baseline="-16842" sz="9500">
                    <a:solidFill>
                      <a:srgbClr val="FFFFFF"/>
                    </a:solidFill>
                    <a:latin typeface="Futura"/>
                    <a:ea typeface="Futura"/>
                    <a:cs typeface="Futura"/>
                    <a:sym typeface="Futura"/>
                  </a:defRPr>
                </a:lvl1pPr>
              </a:lstStyle>
              <a:p>
                <a:pPr/>
                <a:r>
                  <a:t>內</a:t>
                </a:r>
              </a:p>
            </p:txBody>
          </p:sp>
        </p:grpSp>
        <p:sp>
          <p:nvSpPr>
            <p:cNvPr id="531" name="到外"/>
            <p:cNvSpPr txBox="1"/>
            <p:nvPr/>
          </p:nvSpPr>
          <p:spPr>
            <a:xfrm>
              <a:off x="1143158" y="730960"/>
              <a:ext cx="1971180" cy="13538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nSpc>
                  <a:spcPts val="7000"/>
                </a:lnSpc>
                <a:defRPr baseline="-16842" sz="9500">
                  <a:solidFill>
                    <a:srgbClr val="000000"/>
                  </a:solidFill>
                  <a:latin typeface="Futura"/>
                  <a:ea typeface="Futura"/>
                  <a:cs typeface="Futura"/>
                  <a:sym typeface="Futura"/>
                </a:defRPr>
              </a:lvl1pPr>
            </a:lstStyle>
            <a:p>
              <a:pPr/>
              <a:r>
                <a:t> 到外</a:t>
              </a:r>
            </a:p>
          </p:txBody>
        </p:sp>
      </p:grpSp>
      <p:grpSp>
        <p:nvGrpSpPr>
          <p:cNvPr id="539" name="Group"/>
          <p:cNvGrpSpPr/>
          <p:nvPr/>
        </p:nvGrpSpPr>
        <p:grpSpPr>
          <a:xfrm>
            <a:off x="7017366" y="6029991"/>
            <a:ext cx="5951674" cy="2671018"/>
            <a:chOff x="0" y="-139900"/>
            <a:chExt cx="5951673" cy="2671017"/>
          </a:xfrm>
        </p:grpSpPr>
        <p:grpSp>
          <p:nvGrpSpPr>
            <p:cNvPr id="535" name="Group"/>
            <p:cNvGrpSpPr/>
            <p:nvPr/>
          </p:nvGrpSpPr>
          <p:grpSpPr>
            <a:xfrm>
              <a:off x="0" y="-139901"/>
              <a:ext cx="5951674" cy="1844039"/>
              <a:chOff x="0" y="-239806"/>
              <a:chExt cx="5951673" cy="1844037"/>
            </a:xfrm>
          </p:grpSpPr>
          <p:sp>
            <p:nvSpPr>
              <p:cNvPr id="533" name="Rectangle"/>
              <p:cNvSpPr/>
              <p:nvPr/>
            </p:nvSpPr>
            <p:spPr>
              <a:xfrm>
                <a:off x="-1" y="-1"/>
                <a:ext cx="5951675" cy="1604233"/>
              </a:xfrm>
              <a:prstGeom prst="rect">
                <a:avLst/>
              </a:prstGeom>
              <a:solidFill>
                <a:srgbClr val="FFFFFF"/>
              </a:solidFill>
              <a:ln w="12700" cap="flat">
                <a:noFill/>
                <a:miter lim="400000"/>
              </a:ln>
              <a:effectLst/>
            </p:spPr>
            <p:txBody>
              <a:bodyPr wrap="square" lIns="50800" tIns="50800" rIns="50800" bIns="50800" numCol="1" anchor="b">
                <a:noAutofit/>
              </a:bodyPr>
              <a:lstStyle/>
              <a:p>
                <a:pPr>
                  <a:lnSpc>
                    <a:spcPts val="11200"/>
                  </a:lnSpc>
                  <a:defRPr baseline="-22104" sz="9500">
                    <a:solidFill>
                      <a:srgbClr val="000000"/>
                    </a:solidFill>
                    <a:latin typeface="Futura"/>
                    <a:ea typeface="Futura"/>
                    <a:cs typeface="Futura"/>
                    <a:sym typeface="Futura"/>
                  </a:defRPr>
                </a:pPr>
              </a:p>
            </p:txBody>
          </p:sp>
          <p:sp>
            <p:nvSpPr>
              <p:cNvPr id="534" name="外入"/>
              <p:cNvSpPr txBox="1"/>
              <p:nvPr/>
            </p:nvSpPr>
            <p:spPr>
              <a:xfrm>
                <a:off x="-1" y="-239807"/>
                <a:ext cx="5951675" cy="18440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b">
                <a:spAutoFit/>
              </a:bodyPr>
              <a:lstStyle>
                <a:lvl1pPr>
                  <a:lnSpc>
                    <a:spcPts val="11200"/>
                  </a:lnSpc>
                  <a:defRPr baseline="-22104" sz="9500">
                    <a:solidFill>
                      <a:srgbClr val="000000"/>
                    </a:solidFill>
                    <a:latin typeface="Futura"/>
                    <a:ea typeface="Futura"/>
                    <a:cs typeface="Futura"/>
                    <a:sym typeface="Futura"/>
                  </a:defRPr>
                </a:lvl1pPr>
              </a:lstStyle>
              <a:p>
                <a:pPr/>
                <a:r>
                  <a:t>外入</a:t>
                </a:r>
              </a:p>
            </p:txBody>
          </p:sp>
        </p:grpSp>
        <p:sp>
          <p:nvSpPr>
            <p:cNvPr id="536" name="Rectangle"/>
            <p:cNvSpPr/>
            <p:nvPr/>
          </p:nvSpPr>
          <p:spPr>
            <a:xfrm rot="10800000">
              <a:off x="960726" y="1551941"/>
              <a:ext cx="4030220" cy="979176"/>
            </a:xfrm>
            <a:prstGeom prst="rect">
              <a:avLst/>
            </a:prstGeom>
            <a:solidFill>
              <a:srgbClr val="000000"/>
            </a:solidFill>
            <a:ln w="12700" cap="flat">
              <a:noFill/>
              <a:miter lim="400000"/>
            </a:ln>
            <a:effectLst/>
          </p:spPr>
          <p:txBody>
            <a:bodyPr wrap="square" lIns="50800" tIns="50800" rIns="50800" bIns="50800" numCol="1" anchor="b">
              <a:noAutofit/>
            </a:bodyPr>
            <a:lstStyle/>
            <a:p>
              <a:pPr>
                <a:lnSpc>
                  <a:spcPts val="7800"/>
                </a:lnSpc>
                <a:defRPr baseline="-16842" sz="9500">
                  <a:solidFill>
                    <a:srgbClr val="FFFFFF"/>
                  </a:solidFill>
                  <a:latin typeface="Futura"/>
                  <a:ea typeface="Futura"/>
                  <a:cs typeface="Futura"/>
                  <a:sym typeface="Futura"/>
                </a:defRPr>
              </a:pPr>
            </a:p>
          </p:txBody>
        </p:sp>
        <p:sp>
          <p:nvSpPr>
            <p:cNvPr id="537" name="從"/>
            <p:cNvSpPr txBox="1"/>
            <p:nvPr/>
          </p:nvSpPr>
          <p:spPr>
            <a:xfrm>
              <a:off x="2651985" y="-109601"/>
              <a:ext cx="647701" cy="850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從</a:t>
              </a:r>
            </a:p>
          </p:txBody>
        </p:sp>
        <p:sp>
          <p:nvSpPr>
            <p:cNvPr id="538" name="內"/>
            <p:cNvSpPr txBox="1"/>
            <p:nvPr/>
          </p:nvSpPr>
          <p:spPr>
            <a:xfrm>
              <a:off x="691670" y="690931"/>
              <a:ext cx="4568333" cy="148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lnSpc>
                  <a:spcPts val="9300"/>
                </a:lnSpc>
                <a:defRPr baseline="-16842" sz="9500">
                  <a:solidFill>
                    <a:srgbClr val="FFFFFF"/>
                  </a:solidFill>
                  <a:latin typeface="Futura"/>
                  <a:ea typeface="Futura"/>
                  <a:cs typeface="Futura"/>
                  <a:sym typeface="Futura"/>
                </a:defRPr>
              </a:lvl1pPr>
            </a:lstStyle>
            <a:p>
              <a:pPr/>
              <a:r>
                <a:t>內</a:t>
              </a:r>
            </a:p>
          </p:txBody>
        </p:sp>
      </p:grpSp>
      <p:grpSp>
        <p:nvGrpSpPr>
          <p:cNvPr id="542" name="Group"/>
          <p:cNvGrpSpPr/>
          <p:nvPr/>
        </p:nvGrpSpPr>
        <p:grpSpPr>
          <a:xfrm>
            <a:off x="1470636" y="4178060"/>
            <a:ext cx="3011350" cy="5644373"/>
            <a:chOff x="0" y="0"/>
            <a:chExt cx="3011349" cy="5644371"/>
          </a:xfrm>
        </p:grpSpPr>
        <p:pic>
          <p:nvPicPr>
            <p:cNvPr id="540" name="ASEA REDOX BottleS.png" descr="ASEA REDOX BottleS.png"/>
            <p:cNvPicPr>
              <a:picLocks noChangeAspect="1"/>
            </p:cNvPicPr>
            <p:nvPr/>
          </p:nvPicPr>
          <p:blipFill>
            <a:blip r:embed="rId4">
              <a:extLst/>
            </a:blip>
            <a:stretch>
              <a:fillRect/>
            </a:stretch>
          </p:blipFill>
          <p:spPr>
            <a:xfrm>
              <a:off x="0" y="0"/>
              <a:ext cx="1756730" cy="5476604"/>
            </a:xfrm>
            <a:prstGeom prst="rect">
              <a:avLst/>
            </a:prstGeom>
            <a:ln w="12700" cap="flat">
              <a:noFill/>
              <a:miter lim="400000"/>
            </a:ln>
            <a:effectLst/>
          </p:spPr>
        </p:pic>
        <p:pic>
          <p:nvPicPr>
            <p:cNvPr id="541" name="ASEA REDOX Pouch.png" descr="ASEA REDOX Pouch.png"/>
            <p:cNvPicPr>
              <a:picLocks noChangeAspect="1"/>
            </p:cNvPicPr>
            <p:nvPr/>
          </p:nvPicPr>
          <p:blipFill>
            <a:blip r:embed="rId5">
              <a:extLst/>
            </a:blip>
            <a:stretch>
              <a:fillRect/>
            </a:stretch>
          </p:blipFill>
          <p:spPr>
            <a:xfrm>
              <a:off x="1146560" y="1510602"/>
              <a:ext cx="1864790" cy="4133770"/>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5" presetID="19" grpId="1" fill="hold">
                                  <p:stCondLst>
                                    <p:cond delay="0"/>
                                  </p:stCondLst>
                                  <p:iterate type="el" backwards="0">
                                    <p:tmAbs val="0"/>
                                  </p:iterate>
                                  <p:childTnLst>
                                    <p:set>
                                      <p:cBhvr>
                                        <p:cTn id="6" fill="hold"/>
                                        <p:tgtEl>
                                          <p:spTgt spid="532"/>
                                        </p:tgtEl>
                                        <p:attrNameLst>
                                          <p:attrName>style.visibility</p:attrName>
                                        </p:attrNameLst>
                                      </p:cBhvr>
                                      <p:to>
                                        <p:strVal val="visible"/>
                                      </p:to>
                                    </p:set>
                                    <p:anim calcmode="lin" valueType="num">
                                      <p:cBhvr>
                                        <p:cTn id="7" dur="1000" fill="hold"/>
                                        <p:tgtEl>
                                          <p:spTgt spid="532"/>
                                        </p:tgtEl>
                                        <p:attrNameLst>
                                          <p:attrName>ppt_w</p:attrName>
                                        </p:attrNameLst>
                                      </p:cBhvr>
                                      <p:tavLst>
                                        <p:tav tm="0">
                                          <p:val>
                                            <p:strVal val="#ppt_w"/>
                                          </p:val>
                                        </p:tav>
                                        <p:tav tm="100000">
                                          <p:val>
                                            <p:strVal val="#ppt_w"/>
                                          </p:val>
                                        </p:tav>
                                      </p:tavLst>
                                    </p:anim>
                                    <p:anim calcmode="lin" valueType="num">
                                      <p:cBhvr>
                                        <p:cTn id="8" dur="1000" fill="hold"/>
                                        <p:tgtEl>
                                          <p:spTgt spid="532"/>
                                        </p:tgtEl>
                                        <p:attrNameLst>
                                          <p:attrName>ppt_h</p:attrName>
                                        </p:attrNameLst>
                                      </p:cBhvr>
                                      <p:tavLst>
                                        <p:tav tm="0" fmla="#ppt_h*sin(2.5*pi*$)">
                                          <p:val>
                                            <p:fltVal val="0"/>
                                          </p:val>
                                        </p:tav>
                                        <p:tav tm="100000">
                                          <p:val>
                                            <p:fltVal val="1"/>
                                          </p:val>
                                        </p:tav>
                                      </p:tavLst>
                                    </p:anim>
                                  </p:childTnLst>
                                </p:cTn>
                              </p:par>
                            </p:childTnLst>
                          </p:cTn>
                        </p:par>
                        <p:par>
                          <p:cTn id="9" fill="hold">
                            <p:stCondLst>
                              <p:cond delay="1000"/>
                            </p:stCondLst>
                            <p:childTnLst>
                              <p:par>
                                <p:cTn id="10" presetClass="entr" nodeType="afterEffect" presetSubtype="16" presetID="23" grpId="2" fill="hold">
                                  <p:stCondLst>
                                    <p:cond delay="0"/>
                                  </p:stCondLst>
                                  <p:iterate type="el" backwards="0">
                                    <p:tmAbs val="0"/>
                                  </p:iterate>
                                  <p:childTnLst>
                                    <p:set>
                                      <p:cBhvr>
                                        <p:cTn id="11" fill="hold"/>
                                        <p:tgtEl>
                                          <p:spTgt spid="542"/>
                                        </p:tgtEl>
                                        <p:attrNameLst>
                                          <p:attrName>style.visibility</p:attrName>
                                        </p:attrNameLst>
                                      </p:cBhvr>
                                      <p:to>
                                        <p:strVal val="visible"/>
                                      </p:to>
                                    </p:set>
                                    <p:anim calcmode="lin" valueType="num">
                                      <p:cBhvr>
                                        <p:cTn id="12" dur="800" fill="hold"/>
                                        <p:tgtEl>
                                          <p:spTgt spid="542"/>
                                        </p:tgtEl>
                                        <p:attrNameLst>
                                          <p:attrName>ppt_w</p:attrName>
                                        </p:attrNameLst>
                                      </p:cBhvr>
                                      <p:tavLst>
                                        <p:tav tm="0">
                                          <p:val>
                                            <p:fltVal val="0"/>
                                          </p:val>
                                        </p:tav>
                                        <p:tav tm="100000">
                                          <p:val>
                                            <p:strVal val="#ppt_w"/>
                                          </p:val>
                                        </p:tav>
                                      </p:tavLst>
                                    </p:anim>
                                    <p:anim calcmode="lin" valueType="num">
                                      <p:cBhvr>
                                        <p:cTn id="13" dur="800" fill="hold"/>
                                        <p:tgtEl>
                                          <p:spTgt spid="54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5" presetID="19" grpId="3" fill="hold">
                                  <p:stCondLst>
                                    <p:cond delay="0"/>
                                  </p:stCondLst>
                                  <p:iterate type="el" backwards="0">
                                    <p:tmAbs val="0"/>
                                  </p:iterate>
                                  <p:childTnLst>
                                    <p:set>
                                      <p:cBhvr>
                                        <p:cTn id="17" fill="hold"/>
                                        <p:tgtEl>
                                          <p:spTgt spid="539"/>
                                        </p:tgtEl>
                                        <p:attrNameLst>
                                          <p:attrName>style.visibility</p:attrName>
                                        </p:attrNameLst>
                                      </p:cBhvr>
                                      <p:to>
                                        <p:strVal val="visible"/>
                                      </p:to>
                                    </p:set>
                                    <p:anim calcmode="lin" valueType="num">
                                      <p:cBhvr>
                                        <p:cTn id="18" dur="1000" fill="hold"/>
                                        <p:tgtEl>
                                          <p:spTgt spid="539"/>
                                        </p:tgtEl>
                                        <p:attrNameLst>
                                          <p:attrName>ppt_w</p:attrName>
                                        </p:attrNameLst>
                                      </p:cBhvr>
                                      <p:tavLst>
                                        <p:tav tm="0">
                                          <p:val>
                                            <p:strVal val="#ppt_w"/>
                                          </p:val>
                                        </p:tav>
                                        <p:tav tm="100000">
                                          <p:val>
                                            <p:strVal val="#ppt_w"/>
                                          </p:val>
                                        </p:tav>
                                      </p:tavLst>
                                    </p:anim>
                                    <p:anim calcmode="lin" valueType="num">
                                      <p:cBhvr>
                                        <p:cTn id="19" dur="1000" fill="hold"/>
                                        <p:tgtEl>
                                          <p:spTgt spid="539"/>
                                        </p:tgtEl>
                                        <p:attrNameLst>
                                          <p:attrName>ppt_h</p:attrName>
                                        </p:attrNameLst>
                                      </p:cBhvr>
                                      <p:tavLst>
                                        <p:tav tm="0" fmla="#ppt_h*sin(2.5*pi*$)">
                                          <p:val>
                                            <p:fltVal val="0"/>
                                          </p:val>
                                        </p:tav>
                                        <p:tav tm="100000">
                                          <p:val>
                                            <p:fltVal val="1"/>
                                          </p:val>
                                        </p:tav>
                                      </p:tavLst>
                                    </p:anim>
                                  </p:childTnLst>
                                </p:cTn>
                              </p:par>
                            </p:childTnLst>
                          </p:cTn>
                        </p:par>
                        <p:par>
                          <p:cTn id="20" fill="hold">
                            <p:stCondLst>
                              <p:cond delay="1000"/>
                            </p:stCondLst>
                            <p:childTnLst>
                              <p:par>
                                <p:cTn id="21" presetClass="entr" nodeType="afterEffect" presetSubtype="32" presetID="23" grpId="4" fill="hold">
                                  <p:stCondLst>
                                    <p:cond delay="0"/>
                                  </p:stCondLst>
                                  <p:iterate type="el" backwards="0">
                                    <p:tmAbs val="0"/>
                                  </p:iterate>
                                  <p:childTnLst>
                                    <p:set>
                                      <p:cBhvr>
                                        <p:cTn id="22" fill="hold"/>
                                        <p:tgtEl>
                                          <p:spTgt spid="525"/>
                                        </p:tgtEl>
                                        <p:attrNameLst>
                                          <p:attrName>style.visibility</p:attrName>
                                        </p:attrNameLst>
                                      </p:cBhvr>
                                      <p:to>
                                        <p:strVal val="visible"/>
                                      </p:to>
                                    </p:set>
                                    <p:anim calcmode="lin" valueType="num">
                                      <p:cBhvr>
                                        <p:cTn id="23" dur="800" fill="hold"/>
                                        <p:tgtEl>
                                          <p:spTgt spid="525"/>
                                        </p:tgtEl>
                                        <p:attrNameLst>
                                          <p:attrName>ppt_w</p:attrName>
                                        </p:attrNameLst>
                                      </p:cBhvr>
                                      <p:tavLst>
                                        <p:tav tm="0">
                                          <p:val>
                                            <p:strVal val="4*#ppt_w"/>
                                          </p:val>
                                        </p:tav>
                                        <p:tav tm="100000">
                                          <p:val>
                                            <p:strVal val="#ppt_w"/>
                                          </p:val>
                                        </p:tav>
                                      </p:tavLst>
                                    </p:anim>
                                    <p:anim calcmode="lin" valueType="num">
                                      <p:cBhvr>
                                        <p:cTn id="24" dur="800" fill="hold"/>
                                        <p:tgtEl>
                                          <p:spTgt spid="52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9" grpId="3"/>
      <p:bldP build="whole" bldLvl="1" animBg="1" rev="0" advAuto="0" spid="532" grpId="1"/>
      <p:bldP build="whole" bldLvl="1" animBg="1" rev="0" advAuto="0" spid="542" grpId="2"/>
      <p:bldP build="whole" bldLvl="1" animBg="1" rev="0" advAuto="0" spid="525" grpId="4"/>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46" name="image44.png" descr="image44.png"/>
          <p:cNvPicPr>
            <a:picLocks noChangeAspect="1"/>
          </p:cNvPicPr>
          <p:nvPr/>
        </p:nvPicPr>
        <p:blipFill>
          <a:blip r:embed="rId3">
            <a:extLst/>
          </a:blip>
          <a:srcRect l="0" t="0" r="4267" b="11967"/>
          <a:stretch>
            <a:fillRect/>
          </a:stretch>
        </p:blipFill>
        <p:spPr>
          <a:xfrm>
            <a:off x="7082735" y="6213807"/>
            <a:ext cx="5685632" cy="26400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2268"/>
                </a:lnTo>
                <a:lnTo>
                  <a:pt x="0" y="21600"/>
                </a:lnTo>
                <a:lnTo>
                  <a:pt x="10201" y="21600"/>
                </a:lnTo>
                <a:lnTo>
                  <a:pt x="10201" y="11420"/>
                </a:lnTo>
                <a:cubicBezTo>
                  <a:pt x="10201" y="3214"/>
                  <a:pt x="10213" y="699"/>
                  <a:pt x="10250" y="620"/>
                </a:cubicBezTo>
                <a:cubicBezTo>
                  <a:pt x="10278" y="560"/>
                  <a:pt x="10328" y="527"/>
                  <a:pt x="10391" y="516"/>
                </a:cubicBezTo>
                <a:cubicBezTo>
                  <a:pt x="10580" y="485"/>
                  <a:pt x="10879" y="660"/>
                  <a:pt x="11011" y="929"/>
                </a:cubicBezTo>
                <a:lnTo>
                  <a:pt x="11121" y="1153"/>
                </a:lnTo>
                <a:lnTo>
                  <a:pt x="11121" y="11673"/>
                </a:lnTo>
                <a:cubicBezTo>
                  <a:pt x="11121" y="18189"/>
                  <a:pt x="11126" y="20640"/>
                  <a:pt x="11147" y="21600"/>
                </a:cubicBezTo>
                <a:lnTo>
                  <a:pt x="21600" y="21600"/>
                </a:lnTo>
                <a:lnTo>
                  <a:pt x="21600" y="0"/>
                </a:lnTo>
                <a:lnTo>
                  <a:pt x="0" y="0"/>
                </a:lnTo>
                <a:close/>
              </a:path>
            </a:pathLst>
          </a:custGeom>
          <a:ln w="12700">
            <a:miter lim="400000"/>
          </a:ln>
          <a:effectLst>
            <a:outerShdw sx="100000" sy="100000" kx="0" ky="0" algn="b" rotWithShape="0" blurRad="127000" dist="76200" dir="5520000">
              <a:srgbClr val="000000">
                <a:alpha val="60000"/>
              </a:srgbClr>
            </a:outerShdw>
          </a:effectLst>
        </p:spPr>
      </p:pic>
      <p:sp>
        <p:nvSpPr>
          <p:cNvPr id="547" name="RENU 28…"/>
          <p:cNvSpPr txBox="1"/>
          <p:nvPr>
            <p:ph type="title"/>
          </p:nvPr>
        </p:nvSpPr>
        <p:spPr>
          <a:xfrm>
            <a:off x="650238" y="65932"/>
            <a:ext cx="11704324" cy="1813817"/>
          </a:xfrm>
          <a:prstGeom prst="rect">
            <a:avLst/>
          </a:prstGeom>
        </p:spPr>
        <p:txBody>
          <a:bodyPr/>
          <a:lstStyle/>
          <a:p>
            <a:pPr algn="l">
              <a:lnSpc>
                <a:spcPct val="90000"/>
              </a:lnSpc>
              <a:defRPr spc="400" sz="4800"/>
            </a:pPr>
            <a:r>
              <a:t>RENU 28 </a:t>
            </a:r>
          </a:p>
          <a:p>
            <a:pPr algn="l">
              <a:lnSpc>
                <a:spcPct val="90000"/>
              </a:lnSpc>
              <a:defRPr spc="400" sz="4800"/>
            </a:pPr>
            <a:r>
              <a:t>細胞從外到內的健全</a:t>
            </a:r>
          </a:p>
        </p:txBody>
      </p:sp>
      <p:sp>
        <p:nvSpPr>
          <p:cNvPr id="548" name="Text"/>
          <p:cNvSpPr txBox="1"/>
          <p:nvPr/>
        </p:nvSpPr>
        <p:spPr>
          <a:xfrm>
            <a:off x="1856004" y="-2438512"/>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sp>
        <p:nvSpPr>
          <p:cNvPr id="549" name="Text"/>
          <p:cNvSpPr txBox="1"/>
          <p:nvPr/>
        </p:nvSpPr>
        <p:spPr>
          <a:xfrm>
            <a:off x="206968" y="931370"/>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550" name="image45.png" descr="image45.png"/>
          <p:cNvPicPr>
            <a:picLocks noChangeAspect="1"/>
          </p:cNvPicPr>
          <p:nvPr/>
        </p:nvPicPr>
        <p:blipFill>
          <a:blip r:embed="rId4">
            <a:extLst/>
          </a:blip>
          <a:stretch>
            <a:fillRect/>
          </a:stretch>
        </p:blipFill>
        <p:spPr>
          <a:xfrm>
            <a:off x="186229" y="5829706"/>
            <a:ext cx="6649372" cy="3024116"/>
          </a:xfrm>
          <a:prstGeom prst="rect">
            <a:avLst/>
          </a:prstGeom>
          <a:ln w="12700">
            <a:miter lim="400000"/>
          </a:ln>
          <a:effectLst>
            <a:outerShdw sx="100000" sy="100000" kx="0" ky="0" algn="b" rotWithShape="0" blurRad="127000" dist="76200" dir="5520000">
              <a:srgbClr val="000000">
                <a:alpha val="60000"/>
              </a:srgbClr>
            </a:outerShdw>
          </a:effectLst>
        </p:spPr>
      </p:pic>
      <p:grpSp>
        <p:nvGrpSpPr>
          <p:cNvPr id="553" name="Group"/>
          <p:cNvGrpSpPr/>
          <p:nvPr/>
        </p:nvGrpSpPr>
        <p:grpSpPr>
          <a:xfrm>
            <a:off x="7932032" y="1789259"/>
            <a:ext cx="3764674" cy="4088611"/>
            <a:chOff x="0" y="0"/>
            <a:chExt cx="3764673" cy="4088609"/>
          </a:xfrm>
        </p:grpSpPr>
        <p:pic>
          <p:nvPicPr>
            <p:cNvPr id="551" name="image46.jpeg" descr="image46.jpeg"/>
            <p:cNvPicPr>
              <a:picLocks noChangeAspect="1"/>
            </p:cNvPicPr>
            <p:nvPr/>
          </p:nvPicPr>
          <p:blipFill>
            <a:blip r:embed="rId5">
              <a:extLst/>
            </a:blip>
            <a:srcRect l="16361" t="31950" r="14326" b="0"/>
            <a:stretch>
              <a:fillRect/>
            </a:stretch>
          </p:blipFill>
          <p:spPr>
            <a:xfrm>
              <a:off x="0" y="0"/>
              <a:ext cx="3764674" cy="2079058"/>
            </a:xfrm>
            <a:prstGeom prst="rect">
              <a:avLst/>
            </a:prstGeom>
            <a:ln w="12700" cap="flat">
              <a:noFill/>
              <a:miter lim="400000"/>
            </a:ln>
            <a:effectLst>
              <a:outerShdw sx="100000" sy="100000" kx="0" ky="0" algn="b" rotWithShape="0" blurRad="127000" dist="76200" dir="5520000">
                <a:srgbClr val="000000">
                  <a:alpha val="60000"/>
                </a:srgbClr>
              </a:outerShdw>
            </a:effectLst>
          </p:spPr>
        </p:pic>
        <p:pic>
          <p:nvPicPr>
            <p:cNvPr id="552" name="image47.jpeg" descr="image47.jpeg"/>
            <p:cNvPicPr>
              <a:picLocks noChangeAspect="1"/>
            </p:cNvPicPr>
            <p:nvPr/>
          </p:nvPicPr>
          <p:blipFill>
            <a:blip r:embed="rId6">
              <a:extLst/>
            </a:blip>
            <a:srcRect l="14500" t="37304" r="19370" b="0"/>
            <a:stretch>
              <a:fillRect/>
            </a:stretch>
          </p:blipFill>
          <p:spPr>
            <a:xfrm>
              <a:off x="6009" y="2086621"/>
              <a:ext cx="3754004" cy="2001989"/>
            </a:xfrm>
            <a:prstGeom prst="rect">
              <a:avLst/>
            </a:prstGeom>
            <a:ln w="12700" cap="flat">
              <a:noFill/>
              <a:miter lim="400000"/>
            </a:ln>
            <a:effectLst>
              <a:outerShdw sx="100000" sy="100000" kx="0" ky="0" algn="b" rotWithShape="0" blurRad="127000" dist="76200" dir="5520000">
                <a:srgbClr val="000000">
                  <a:alpha val="60000"/>
                </a:srgbClr>
              </a:outerShdw>
            </a:effectLst>
          </p:spPr>
        </p:pic>
      </p:grpSp>
      <p:grpSp>
        <p:nvGrpSpPr>
          <p:cNvPr id="556" name="Group"/>
          <p:cNvGrpSpPr/>
          <p:nvPr/>
        </p:nvGrpSpPr>
        <p:grpSpPr>
          <a:xfrm>
            <a:off x="1843133" y="2520349"/>
            <a:ext cx="4817271" cy="2445455"/>
            <a:chOff x="0" y="0"/>
            <a:chExt cx="4817269" cy="2445454"/>
          </a:xfrm>
        </p:grpSpPr>
        <p:sp>
          <p:nvSpPr>
            <p:cNvPr id="554" name="Shape"/>
            <p:cNvSpPr/>
            <p:nvPr/>
          </p:nvSpPr>
          <p:spPr>
            <a:xfrm>
              <a:off x="-1" y="0"/>
              <a:ext cx="4817271" cy="2424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13" y="0"/>
                  </a:moveTo>
                  <a:cubicBezTo>
                    <a:pt x="3593" y="0"/>
                    <a:pt x="3335" y="514"/>
                    <a:pt x="3335" y="1149"/>
                  </a:cubicBezTo>
                  <a:lnTo>
                    <a:pt x="3335" y="15632"/>
                  </a:lnTo>
                  <a:lnTo>
                    <a:pt x="0" y="17456"/>
                  </a:lnTo>
                  <a:lnTo>
                    <a:pt x="3335" y="19277"/>
                  </a:lnTo>
                  <a:lnTo>
                    <a:pt x="3335" y="20451"/>
                  </a:lnTo>
                  <a:cubicBezTo>
                    <a:pt x="3335" y="21086"/>
                    <a:pt x="3593" y="21600"/>
                    <a:pt x="3913" y="21600"/>
                  </a:cubicBezTo>
                  <a:lnTo>
                    <a:pt x="21022" y="21600"/>
                  </a:lnTo>
                  <a:cubicBezTo>
                    <a:pt x="21341" y="21600"/>
                    <a:pt x="21600" y="21086"/>
                    <a:pt x="21600" y="20451"/>
                  </a:cubicBezTo>
                  <a:lnTo>
                    <a:pt x="21600" y="1149"/>
                  </a:lnTo>
                  <a:cubicBezTo>
                    <a:pt x="21600" y="514"/>
                    <a:pt x="21341" y="0"/>
                    <a:pt x="21022" y="0"/>
                  </a:cubicBezTo>
                  <a:lnTo>
                    <a:pt x="3913" y="0"/>
                  </a:lnTo>
                  <a:close/>
                </a:path>
              </a:pathLst>
            </a:custGeom>
            <a:solidFill>
              <a:srgbClr val="FFFFFF"/>
            </a:solidFill>
            <a:ln w="25400" cap="flat">
              <a:solidFill>
                <a:srgbClr val="0071AC"/>
              </a:solidFill>
              <a:prstDash val="solid"/>
              <a:bevel/>
            </a:ln>
            <a:effectLst>
              <a:outerShdw sx="100000" sy="100000" kx="0" ky="0" algn="b" rotWithShape="0" blurRad="50800" dist="25400" dir="5400000">
                <a:srgbClr val="000000">
                  <a:alpha val="35000"/>
                </a:srgbClr>
              </a:outerShdw>
            </a:effectLst>
          </p:spPr>
          <p:txBody>
            <a:bodyPr wrap="square" lIns="50800" tIns="50800" rIns="50800" bIns="50800" numCol="1" anchor="t">
              <a:noAutofit/>
            </a:bodyPr>
            <a:lstStyle/>
            <a:p>
              <a:pPr algn="l" defTabSz="754277">
                <a:lnSpc>
                  <a:spcPct val="80000"/>
                </a:lnSpc>
                <a:spcBef>
                  <a:spcPts val="500"/>
                </a:spcBef>
                <a:defRPr sz="2400">
                  <a:solidFill>
                    <a:srgbClr val="666666"/>
                  </a:solidFill>
                  <a:latin typeface="Arial"/>
                  <a:ea typeface="Arial"/>
                  <a:cs typeface="Arial"/>
                  <a:sym typeface="Arial"/>
                </a:defRPr>
              </a:pPr>
            </a:p>
          </p:txBody>
        </p:sp>
        <p:sp>
          <p:nvSpPr>
            <p:cNvPr id="555" name="只有四個成分：…"/>
            <p:cNvSpPr txBox="1"/>
            <p:nvPr/>
          </p:nvSpPr>
          <p:spPr>
            <a:xfrm>
              <a:off x="874265" y="-1"/>
              <a:ext cx="3943005" cy="24454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4496" tIns="144496" rIns="144496" bIns="144496" numCol="1" anchor="t">
              <a:normAutofit fontScale="100000" lnSpcReduction="0"/>
            </a:bodyPr>
            <a:lstStyle/>
            <a:p>
              <a:pPr algn="l" defTabSz="754277">
                <a:defRPr sz="2800">
                  <a:solidFill>
                    <a:srgbClr val="3DA547"/>
                  </a:solidFill>
                  <a:latin typeface="+mj-lt"/>
                  <a:ea typeface="+mj-ea"/>
                  <a:cs typeface="+mj-cs"/>
                  <a:sym typeface="Helvetica"/>
                </a:defRPr>
              </a:pPr>
              <a:r>
                <a:t>只有四個成分：</a:t>
              </a:r>
              <a:endParaRPr>
                <a:solidFill>
                  <a:srgbClr val="6B6B6B"/>
                </a:solidFill>
              </a:endParaRPr>
            </a:p>
            <a:p>
              <a:pPr marL="359880" indent="-359880" algn="l" defTabSz="754277">
                <a:lnSpc>
                  <a:spcPct val="80000"/>
                </a:lnSpc>
                <a:spcBef>
                  <a:spcPts val="500"/>
                </a:spcBef>
                <a:buSzPct val="77000"/>
                <a:buChar char="•"/>
                <a:defRPr sz="2200">
                  <a:solidFill>
                    <a:srgbClr val="6B6B6B"/>
                  </a:solidFill>
                  <a:latin typeface="Helvetica Light"/>
                  <a:ea typeface="Helvetica Light"/>
                  <a:cs typeface="Helvetica Light"/>
                  <a:sym typeface="Helvetica Light"/>
                </a:defRPr>
              </a:pPr>
              <a:r>
                <a:t>水（氫，氧）</a:t>
              </a:r>
            </a:p>
            <a:p>
              <a:pPr marL="359880" indent="-359880" algn="l" defTabSz="754277">
                <a:lnSpc>
                  <a:spcPct val="80000"/>
                </a:lnSpc>
                <a:spcBef>
                  <a:spcPts val="500"/>
                </a:spcBef>
                <a:buSzPct val="100000"/>
                <a:buChar char="•"/>
                <a:defRPr sz="2400">
                  <a:solidFill>
                    <a:srgbClr val="666666"/>
                  </a:solidFill>
                  <a:latin typeface="Arial"/>
                  <a:ea typeface="Arial"/>
                  <a:cs typeface="Arial"/>
                  <a:sym typeface="Arial"/>
                </a:defRPr>
              </a:pPr>
              <a:r>
                <a:rPr>
                  <a:latin typeface="Helvetica Light"/>
                  <a:ea typeface="Helvetica Light"/>
                  <a:cs typeface="Helvetica Light"/>
                  <a:sym typeface="Helvetica Light"/>
                </a:rPr>
                <a:t>氯化鈉</a:t>
              </a:r>
              <a:endParaRPr sz="2200">
                <a:solidFill>
                  <a:srgbClr val="6C6C6C"/>
                </a:solidFill>
                <a:latin typeface="Helvetica Light"/>
                <a:ea typeface="Helvetica Light"/>
                <a:cs typeface="Helvetica Light"/>
                <a:sym typeface="Helvetica Light"/>
              </a:endParaRPr>
            </a:p>
            <a:p>
              <a:pPr marL="359880" indent="-359880" algn="l" defTabSz="754277">
                <a:lnSpc>
                  <a:spcPct val="80000"/>
                </a:lnSpc>
                <a:spcBef>
                  <a:spcPts val="500"/>
                </a:spcBef>
                <a:buSzPct val="100000"/>
                <a:buChar char="•"/>
                <a:defRPr sz="2400">
                  <a:solidFill>
                    <a:srgbClr val="666666"/>
                  </a:solidFill>
                  <a:latin typeface="Arial"/>
                  <a:ea typeface="Arial"/>
                  <a:cs typeface="Arial"/>
                  <a:sym typeface="Arial"/>
                </a:defRPr>
              </a:pPr>
              <a:r>
                <a:rPr>
                  <a:latin typeface="Helvetica Light"/>
                  <a:ea typeface="Helvetica Light"/>
                  <a:cs typeface="Helvetica Light"/>
                  <a:sym typeface="Helvetica Light"/>
                </a:rPr>
                <a:t>氟矽鈉鋂</a:t>
              </a:r>
            </a:p>
            <a:p>
              <a:pPr marL="359880" indent="-359880" algn="l" defTabSz="754277">
                <a:lnSpc>
                  <a:spcPct val="80000"/>
                </a:lnSpc>
                <a:spcBef>
                  <a:spcPts val="500"/>
                </a:spcBef>
                <a:buSzPct val="100000"/>
                <a:buChar char="•"/>
                <a:defRPr sz="2400">
                  <a:solidFill>
                    <a:srgbClr val="666666"/>
                  </a:solidFill>
                  <a:latin typeface="Arial"/>
                  <a:ea typeface="Arial"/>
                  <a:cs typeface="Arial"/>
                  <a:sym typeface="Arial"/>
                </a:defRPr>
              </a:pPr>
              <a:r>
                <a:rPr>
                  <a:latin typeface="Helvetica Light"/>
                  <a:ea typeface="Helvetica Light"/>
                  <a:cs typeface="Helvetica Light"/>
                  <a:sym typeface="Helvetica Light"/>
                </a:rPr>
                <a:t>磷化單鈉</a:t>
              </a:r>
            </a:p>
          </p:txBody>
        </p:sp>
      </p:grpSp>
      <p:grpSp>
        <p:nvGrpSpPr>
          <p:cNvPr id="560" name="Group"/>
          <p:cNvGrpSpPr/>
          <p:nvPr/>
        </p:nvGrpSpPr>
        <p:grpSpPr>
          <a:xfrm>
            <a:off x="2637861" y="3018682"/>
            <a:ext cx="3680625" cy="737615"/>
            <a:chOff x="0" y="20016"/>
            <a:chExt cx="3680624" cy="737613"/>
          </a:xfrm>
        </p:grpSpPr>
        <p:sp>
          <p:nvSpPr>
            <p:cNvPr id="557" name="氧化還原信號分子"/>
            <p:cNvSpPr txBox="1"/>
            <p:nvPr/>
          </p:nvSpPr>
          <p:spPr>
            <a:xfrm>
              <a:off x="2349319" y="20016"/>
              <a:ext cx="1150364" cy="7376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6" tIns="48766" rIns="48766" bIns="48766" numCol="1" anchor="ctr">
              <a:spAutoFit/>
            </a:bodyPr>
            <a:lstStyle>
              <a:lvl1pPr algn="l" defTabSz="1733973">
                <a:lnSpc>
                  <a:spcPct val="80000"/>
                </a:lnSpc>
                <a:defRPr b="1" sz="2000">
                  <a:solidFill>
                    <a:srgbClr val="3DA447"/>
                  </a:solidFill>
                  <a:latin typeface="+mj-lt"/>
                  <a:ea typeface="+mj-ea"/>
                  <a:cs typeface="+mj-cs"/>
                  <a:sym typeface="Helvetica"/>
                </a:defRPr>
              </a:lvl1pPr>
            </a:lstStyle>
            <a:p>
              <a:pPr/>
              <a:r>
                <a:t>氧化還原信號分子</a:t>
              </a:r>
            </a:p>
          </p:txBody>
        </p:sp>
        <p:sp>
          <p:nvSpPr>
            <p:cNvPr id="558" name="⎬"/>
            <p:cNvSpPr txBox="1"/>
            <p:nvPr/>
          </p:nvSpPr>
          <p:spPr>
            <a:xfrm>
              <a:off x="1914418" y="118859"/>
              <a:ext cx="579063" cy="587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866986">
                <a:defRPr sz="3600">
                  <a:solidFill>
                    <a:srgbClr val="3DA447"/>
                  </a:solidFill>
                  <a:latin typeface="Calibri"/>
                  <a:ea typeface="Calibri"/>
                  <a:cs typeface="Calibri"/>
                  <a:sym typeface="Calibri"/>
                </a:defRPr>
              </a:lvl1pPr>
            </a:lstStyle>
            <a:p>
              <a:pPr/>
              <a:r>
                <a:t>⎬</a:t>
              </a:r>
            </a:p>
          </p:txBody>
        </p:sp>
        <p:sp>
          <p:nvSpPr>
            <p:cNvPr id="559" name="Rounded Rectangle"/>
            <p:cNvSpPr/>
            <p:nvPr/>
          </p:nvSpPr>
          <p:spPr>
            <a:xfrm>
              <a:off x="0" y="63500"/>
              <a:ext cx="3680625" cy="663347"/>
            </a:xfrm>
            <a:prstGeom prst="roundRect">
              <a:avLst>
                <a:gd name="adj" fmla="val 23664"/>
              </a:avLst>
            </a:prstGeom>
            <a:noFill/>
            <a:ln w="12700" cap="flat">
              <a:solidFill>
                <a:srgbClr val="0071AC"/>
              </a:solidFill>
              <a:prstDash val="solid"/>
              <a:bevel/>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algn="l" defTabSz="866986">
                <a:defRPr sz="3400">
                  <a:solidFill>
                    <a:srgbClr val="000000"/>
                  </a:solidFill>
                  <a:latin typeface="Calibri"/>
                  <a:ea typeface="Calibri"/>
                  <a:cs typeface="Calibri"/>
                  <a:sym typeface="Calibri"/>
                </a:defRPr>
              </a:pPr>
            </a:p>
          </p:txBody>
        </p:sp>
      </p:grpSp>
      <p:pic>
        <p:nvPicPr>
          <p:cNvPr id="561" name="image48.jpeg" descr="image48.jpeg"/>
          <p:cNvPicPr>
            <a:picLocks noChangeAspect="1"/>
          </p:cNvPicPr>
          <p:nvPr/>
        </p:nvPicPr>
        <p:blipFill>
          <a:blip r:embed="rId7">
            <a:extLst/>
          </a:blip>
          <a:srcRect l="3584" t="1437" r="5883" b="3902"/>
          <a:stretch>
            <a:fillRect/>
          </a:stretch>
        </p:blipFill>
        <p:spPr>
          <a:xfrm>
            <a:off x="582899" y="1931179"/>
            <a:ext cx="1322165" cy="3602884"/>
          </a:xfrm>
          <a:custGeom>
            <a:avLst/>
            <a:gdLst/>
            <a:ahLst/>
            <a:cxnLst>
              <a:cxn ang="0">
                <a:pos x="wd2" y="hd2"/>
              </a:cxn>
              <a:cxn ang="5400000">
                <a:pos x="wd2" y="hd2"/>
              </a:cxn>
              <a:cxn ang="10800000">
                <a:pos x="wd2" y="hd2"/>
              </a:cxn>
              <a:cxn ang="16200000">
                <a:pos x="wd2" y="hd2"/>
              </a:cxn>
            </a:cxnLst>
            <a:rect l="0" t="0" r="r" b="b"/>
            <a:pathLst>
              <a:path w="21568" h="21577" fill="norm" stroke="1" extrusionOk="0">
                <a:moveTo>
                  <a:pt x="4079" y="3"/>
                </a:moveTo>
                <a:cubicBezTo>
                  <a:pt x="502" y="18"/>
                  <a:pt x="-18" y="90"/>
                  <a:pt x="0" y="421"/>
                </a:cubicBezTo>
                <a:cubicBezTo>
                  <a:pt x="5" y="531"/>
                  <a:pt x="72" y="672"/>
                  <a:pt x="104" y="847"/>
                </a:cubicBezTo>
                <a:cubicBezTo>
                  <a:pt x="163" y="1167"/>
                  <a:pt x="329" y="1786"/>
                  <a:pt x="479" y="2223"/>
                </a:cubicBezTo>
                <a:cubicBezTo>
                  <a:pt x="783" y="3111"/>
                  <a:pt x="1233" y="4777"/>
                  <a:pt x="1392" y="5636"/>
                </a:cubicBezTo>
                <a:cubicBezTo>
                  <a:pt x="1450" y="5946"/>
                  <a:pt x="1655" y="7063"/>
                  <a:pt x="1852" y="8120"/>
                </a:cubicBezTo>
                <a:cubicBezTo>
                  <a:pt x="2049" y="9177"/>
                  <a:pt x="2376" y="10936"/>
                  <a:pt x="2577" y="12030"/>
                </a:cubicBezTo>
                <a:cubicBezTo>
                  <a:pt x="2778" y="13122"/>
                  <a:pt x="3141" y="14927"/>
                  <a:pt x="3386" y="16039"/>
                </a:cubicBezTo>
                <a:cubicBezTo>
                  <a:pt x="3817" y="17992"/>
                  <a:pt x="4163" y="20320"/>
                  <a:pt x="4176" y="21166"/>
                </a:cubicBezTo>
                <a:lnTo>
                  <a:pt x="4247" y="21123"/>
                </a:lnTo>
                <a:lnTo>
                  <a:pt x="4538" y="21261"/>
                </a:lnTo>
                <a:cubicBezTo>
                  <a:pt x="4949" y="21460"/>
                  <a:pt x="6251" y="21538"/>
                  <a:pt x="9795" y="21570"/>
                </a:cubicBezTo>
                <a:cubicBezTo>
                  <a:pt x="12833" y="21597"/>
                  <a:pt x="14876" y="21548"/>
                  <a:pt x="16243" y="21413"/>
                </a:cubicBezTo>
                <a:cubicBezTo>
                  <a:pt x="16921" y="21346"/>
                  <a:pt x="17014" y="21312"/>
                  <a:pt x="17014" y="21142"/>
                </a:cubicBezTo>
                <a:cubicBezTo>
                  <a:pt x="17014" y="20993"/>
                  <a:pt x="17161" y="20888"/>
                  <a:pt x="17312" y="20895"/>
                </a:cubicBezTo>
                <a:cubicBezTo>
                  <a:pt x="17337" y="20792"/>
                  <a:pt x="17341" y="20719"/>
                  <a:pt x="17370" y="20624"/>
                </a:cubicBezTo>
                <a:cubicBezTo>
                  <a:pt x="17465" y="20321"/>
                  <a:pt x="17548" y="19576"/>
                  <a:pt x="17558" y="18967"/>
                </a:cubicBezTo>
                <a:cubicBezTo>
                  <a:pt x="17569" y="18359"/>
                  <a:pt x="17649" y="17651"/>
                  <a:pt x="17739" y="17396"/>
                </a:cubicBezTo>
                <a:cubicBezTo>
                  <a:pt x="17830" y="17141"/>
                  <a:pt x="18072" y="15934"/>
                  <a:pt x="18276" y="14713"/>
                </a:cubicBezTo>
                <a:cubicBezTo>
                  <a:pt x="18479" y="13493"/>
                  <a:pt x="18725" y="12180"/>
                  <a:pt x="18820" y="11797"/>
                </a:cubicBezTo>
                <a:cubicBezTo>
                  <a:pt x="18968" y="11199"/>
                  <a:pt x="19202" y="10044"/>
                  <a:pt x="19636" y="7789"/>
                </a:cubicBezTo>
                <a:cubicBezTo>
                  <a:pt x="19692" y="7498"/>
                  <a:pt x="19811" y="6976"/>
                  <a:pt x="19901" y="6629"/>
                </a:cubicBezTo>
                <a:cubicBezTo>
                  <a:pt x="19990" y="6284"/>
                  <a:pt x="20118" y="5746"/>
                  <a:pt x="20180" y="5436"/>
                </a:cubicBezTo>
                <a:cubicBezTo>
                  <a:pt x="20308" y="4793"/>
                  <a:pt x="20493" y="4155"/>
                  <a:pt x="20885" y="3019"/>
                </a:cubicBezTo>
                <a:cubicBezTo>
                  <a:pt x="21477" y="1301"/>
                  <a:pt x="21538" y="1081"/>
                  <a:pt x="21565" y="654"/>
                </a:cubicBezTo>
                <a:cubicBezTo>
                  <a:pt x="21582" y="373"/>
                  <a:pt x="21508" y="174"/>
                  <a:pt x="21358" y="108"/>
                </a:cubicBezTo>
                <a:cubicBezTo>
                  <a:pt x="21148" y="15"/>
                  <a:pt x="19987" y="3"/>
                  <a:pt x="10883" y="3"/>
                </a:cubicBezTo>
                <a:cubicBezTo>
                  <a:pt x="7865" y="3"/>
                  <a:pt x="5669" y="-3"/>
                  <a:pt x="4079" y="3"/>
                </a:cubicBezTo>
                <a:close/>
              </a:path>
            </a:pathLst>
          </a:cu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561"/>
                                        </p:tgtEl>
                                        <p:attrNameLst>
                                          <p:attrName>style.visibility</p:attrName>
                                        </p:attrNameLst>
                                      </p:cBhvr>
                                      <p:to>
                                        <p:strVal val="visible"/>
                                      </p:to>
                                    </p:set>
                                    <p:anim calcmode="lin" valueType="num">
                                      <p:cBhvr>
                                        <p:cTn id="7" dur="1000" fill="hold"/>
                                        <p:tgtEl>
                                          <p:spTgt spid="561"/>
                                        </p:tgtEl>
                                        <p:attrNameLst>
                                          <p:attrName>ppt_w</p:attrName>
                                        </p:attrNameLst>
                                      </p:cBhvr>
                                      <p:tavLst>
                                        <p:tav tm="0">
                                          <p:val>
                                            <p:fltVal val="0"/>
                                          </p:val>
                                        </p:tav>
                                        <p:tav tm="100000">
                                          <p:val>
                                            <p:strVal val="#ppt_w"/>
                                          </p:val>
                                        </p:tav>
                                      </p:tavLst>
                                    </p:anim>
                                    <p:anim calcmode="lin" valueType="num">
                                      <p:cBhvr>
                                        <p:cTn id="8" dur="1000" fill="hold"/>
                                        <p:tgtEl>
                                          <p:spTgt spid="561"/>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556"/>
                                        </p:tgtEl>
                                        <p:attrNameLst>
                                          <p:attrName>style.visibility</p:attrName>
                                        </p:attrNameLst>
                                      </p:cBhvr>
                                      <p:to>
                                        <p:strVal val="visible"/>
                                      </p:to>
                                    </p:set>
                                    <p:animEffect filter="wipe(left)" transition="in">
                                      <p:cBhvr>
                                        <p:cTn id="12" dur="1000"/>
                                        <p:tgtEl>
                                          <p:spTgt spid="55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560"/>
                                        </p:tgtEl>
                                        <p:attrNameLst>
                                          <p:attrName>style.visibility</p:attrName>
                                        </p:attrNameLst>
                                      </p:cBhvr>
                                      <p:to>
                                        <p:strVal val="visible"/>
                                      </p:to>
                                    </p:set>
                                    <p:animEffect filter="dissolve" transition="in">
                                      <p:cBhvr>
                                        <p:cTn id="17" dur="1000"/>
                                        <p:tgtEl>
                                          <p:spTgt spid="560"/>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550"/>
                                        </p:tgtEl>
                                        <p:attrNameLst>
                                          <p:attrName>style.visibility</p:attrName>
                                        </p:attrNameLst>
                                      </p:cBhvr>
                                      <p:to>
                                        <p:strVal val="visible"/>
                                      </p:to>
                                    </p:set>
                                    <p:animEffect filter="dissolve" transition="in">
                                      <p:cBhvr>
                                        <p:cTn id="22" dur="500"/>
                                        <p:tgtEl>
                                          <p:spTgt spid="550"/>
                                        </p:tgtEl>
                                      </p:cBhvr>
                                    </p:animEffect>
                                  </p:childTnLst>
                                </p:cTn>
                              </p:par>
                            </p:childTnLst>
                          </p:cTn>
                        </p:par>
                        <p:par>
                          <p:cTn id="23" fill="hold">
                            <p:stCondLst>
                              <p:cond delay="500"/>
                            </p:stCondLst>
                            <p:childTnLst>
                              <p:par>
                                <p:cTn id="24" presetClass="entr" nodeType="afterEffect" presetID="9" grpId="5" fill="hold">
                                  <p:stCondLst>
                                    <p:cond delay="0"/>
                                  </p:stCondLst>
                                  <p:iterate type="el" backwards="0">
                                    <p:tmAbs val="0"/>
                                  </p:iterate>
                                  <p:childTnLst>
                                    <p:set>
                                      <p:cBhvr>
                                        <p:cTn id="25" fill="hold"/>
                                        <p:tgtEl>
                                          <p:spTgt spid="553"/>
                                        </p:tgtEl>
                                        <p:attrNameLst>
                                          <p:attrName>style.visibility</p:attrName>
                                        </p:attrNameLst>
                                      </p:cBhvr>
                                      <p:to>
                                        <p:strVal val="visible"/>
                                      </p:to>
                                    </p:set>
                                    <p:animEffect filter="dissolve" transition="in">
                                      <p:cBhvr>
                                        <p:cTn id="26" dur="500"/>
                                        <p:tgtEl>
                                          <p:spTgt spid="553"/>
                                        </p:tgtEl>
                                      </p:cBhvr>
                                    </p:animEffect>
                                  </p:childTnLst>
                                </p:cTn>
                              </p:par>
                            </p:childTnLst>
                          </p:cTn>
                        </p:par>
                        <p:par>
                          <p:cTn id="27" fill="hold">
                            <p:stCondLst>
                              <p:cond delay="1000"/>
                            </p:stCondLst>
                            <p:childTnLst>
                              <p:par>
                                <p:cTn id="28" presetClass="entr" nodeType="afterEffect" presetID="9" grpId="6" fill="hold">
                                  <p:stCondLst>
                                    <p:cond delay="0"/>
                                  </p:stCondLst>
                                  <p:iterate type="el" backwards="0">
                                    <p:tmAbs val="0"/>
                                  </p:iterate>
                                  <p:childTnLst>
                                    <p:set>
                                      <p:cBhvr>
                                        <p:cTn id="29" fill="hold"/>
                                        <p:tgtEl>
                                          <p:spTgt spid="546"/>
                                        </p:tgtEl>
                                        <p:attrNameLst>
                                          <p:attrName>style.visibility</p:attrName>
                                        </p:attrNameLst>
                                      </p:cBhvr>
                                      <p:to>
                                        <p:strVal val="visible"/>
                                      </p:to>
                                    </p:set>
                                    <p:animEffect filter="dissolve" transition="in">
                                      <p:cBhvr>
                                        <p:cTn id="30" dur="500"/>
                                        <p:tgtEl>
                                          <p:spTgt spid="5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6" grpId="6"/>
      <p:bldP build="whole" bldLvl="1" animBg="1" rev="0" advAuto="0" spid="560" grpId="3"/>
      <p:bldP build="whole" bldLvl="1" animBg="1" rev="0" advAuto="0" spid="556" grpId="2"/>
      <p:bldP build="whole" bldLvl="1" animBg="1" rev="0" advAuto="0" spid="550" grpId="4"/>
      <p:bldP build="whole" bldLvl="1" animBg="1" rev="0" advAuto="0" spid="553" grpId="5"/>
      <p:bldP build="whole" bldLvl="1" animBg="1" rev="0" advAuto="0" spid="561"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67" name="Group"/>
          <p:cNvGrpSpPr/>
          <p:nvPr/>
        </p:nvGrpSpPr>
        <p:grpSpPr>
          <a:xfrm>
            <a:off x="528505" y="3093391"/>
            <a:ext cx="4785526" cy="2179911"/>
            <a:chOff x="0" y="0"/>
            <a:chExt cx="4785524" cy="2179909"/>
          </a:xfrm>
        </p:grpSpPr>
        <p:sp>
          <p:nvSpPr>
            <p:cNvPr id="565" name="Rectangle"/>
            <p:cNvSpPr/>
            <p:nvPr/>
          </p:nvSpPr>
          <p:spPr>
            <a:xfrm>
              <a:off x="0" y="0"/>
              <a:ext cx="4785525" cy="2179910"/>
            </a:xfrm>
            <a:prstGeom prst="rect">
              <a:avLst/>
            </a:prstGeom>
            <a:solidFill>
              <a:srgbClr val="FFFFFF"/>
            </a:solidFill>
            <a:ln w="25400" cap="flat">
              <a:solidFill>
                <a:srgbClr val="0071AC"/>
              </a:solidFill>
              <a:prstDash val="solid"/>
              <a:bevel/>
            </a:ln>
            <a:effectLst>
              <a:outerShdw sx="100000" sy="100000" kx="0" ky="0" algn="b" rotWithShape="0" blurRad="50800" dist="25400" dir="5400000">
                <a:srgbClr val="000000">
                  <a:alpha val="35000"/>
                </a:srgbClr>
              </a:outerShdw>
            </a:effectLst>
          </p:spPr>
          <p:txBody>
            <a:bodyPr wrap="square" lIns="50800" tIns="50800" rIns="50800" bIns="50800" numCol="1" anchor="t">
              <a:noAutofit/>
            </a:bodyPr>
            <a:lstStyle/>
            <a:p>
              <a:pPr algn="l" defTabSz="866986">
                <a:defRPr sz="3600">
                  <a:solidFill>
                    <a:schemeClr val="accent6"/>
                  </a:solidFill>
                  <a:latin typeface="Helvetica Light"/>
                  <a:ea typeface="Helvetica Light"/>
                  <a:cs typeface="Helvetica Light"/>
                  <a:sym typeface="Helvetica Light"/>
                </a:defRPr>
              </a:pPr>
            </a:p>
          </p:txBody>
        </p:sp>
        <p:sp>
          <p:nvSpPr>
            <p:cNvPr id="566" name="一個享譽國際的皮膚學研究証明Renu 28 能 增強皮膚的血流量"/>
            <p:cNvSpPr txBox="1"/>
            <p:nvPr/>
          </p:nvSpPr>
          <p:spPr>
            <a:xfrm>
              <a:off x="102034" y="0"/>
              <a:ext cx="4683491" cy="18927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4496" tIns="144496" rIns="144496" bIns="144496" numCol="1" anchor="t">
              <a:noAutofit/>
            </a:bodyPr>
            <a:lstStyle>
              <a:lvl1pPr algn="l" defTabSz="866986">
                <a:defRPr b="1" sz="3600">
                  <a:latin typeface="+mj-lt"/>
                  <a:ea typeface="+mj-ea"/>
                  <a:cs typeface="+mj-cs"/>
                  <a:sym typeface="Helvetica"/>
                </a:defRPr>
              </a:lvl1pPr>
            </a:lstStyle>
            <a:p>
              <a:pPr/>
              <a:r>
                <a:t>一個享譽國際的皮膚學研究証明Renu 28 能 增強皮膚的血流量</a:t>
              </a:r>
            </a:p>
          </p:txBody>
        </p:sp>
      </p:grpSp>
      <p:sp>
        <p:nvSpPr>
          <p:cNvPr id="568" name="ASEA 臨床試驗"/>
          <p:cNvSpPr txBox="1"/>
          <p:nvPr>
            <p:ph type="title"/>
          </p:nvPr>
        </p:nvSpPr>
        <p:spPr>
          <a:xfrm>
            <a:off x="650238" y="370096"/>
            <a:ext cx="11704324" cy="1354784"/>
          </a:xfrm>
          <a:prstGeom prst="rect">
            <a:avLst/>
          </a:prstGeom>
        </p:spPr>
        <p:txBody>
          <a:bodyPr/>
          <a:lstStyle>
            <a:lvl1pPr>
              <a:defRPr spc="600"/>
            </a:lvl1pPr>
          </a:lstStyle>
          <a:p>
            <a:pPr/>
            <a:r>
              <a:t>ASEA 臨床試驗 </a:t>
            </a:r>
          </a:p>
        </p:txBody>
      </p:sp>
      <p:grpSp>
        <p:nvGrpSpPr>
          <p:cNvPr id="571" name="Group"/>
          <p:cNvGrpSpPr/>
          <p:nvPr/>
        </p:nvGrpSpPr>
        <p:grpSpPr>
          <a:xfrm>
            <a:off x="2389009" y="6647884"/>
            <a:ext cx="3081630" cy="1134268"/>
            <a:chOff x="0" y="0"/>
            <a:chExt cx="3081629" cy="1134267"/>
          </a:xfrm>
        </p:grpSpPr>
        <p:sp>
          <p:nvSpPr>
            <p:cNvPr id="569" name="Stephens…"/>
            <p:cNvSpPr txBox="1"/>
            <p:nvPr/>
          </p:nvSpPr>
          <p:spPr>
            <a:xfrm>
              <a:off x="1050284" y="69197"/>
              <a:ext cx="2031346" cy="7777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866986">
                <a:defRPr sz="3200">
                  <a:solidFill>
                    <a:srgbClr val="000000"/>
                  </a:solidFill>
                  <a:latin typeface="+mj-lt"/>
                  <a:ea typeface="+mj-ea"/>
                  <a:cs typeface="+mj-cs"/>
                  <a:sym typeface="Helvetica"/>
                </a:defRPr>
              </a:pPr>
              <a:r>
                <a:t>Stephens</a:t>
              </a:r>
              <a:endParaRPr sz="3400">
                <a:latin typeface="Calibri"/>
                <a:ea typeface="Calibri"/>
                <a:cs typeface="Calibri"/>
                <a:sym typeface="Calibri"/>
              </a:endParaRPr>
            </a:p>
            <a:p>
              <a:pPr defTabSz="866986">
                <a:defRPr sz="1100">
                  <a:solidFill>
                    <a:srgbClr val="000000"/>
                  </a:solidFill>
                  <a:latin typeface="+mj-lt"/>
                  <a:ea typeface="+mj-ea"/>
                  <a:cs typeface="+mj-cs"/>
                  <a:sym typeface="Helvetica"/>
                </a:defRPr>
              </a:pPr>
              <a:r>
                <a:t>Excellence in Research</a:t>
              </a:r>
            </a:p>
          </p:txBody>
        </p:sp>
        <p:pic>
          <p:nvPicPr>
            <p:cNvPr id="570" name="image49.png" descr="image49.png"/>
            <p:cNvPicPr>
              <a:picLocks noChangeAspect="1"/>
            </p:cNvPicPr>
            <p:nvPr/>
          </p:nvPicPr>
          <p:blipFill>
            <a:blip r:embed="rId3">
              <a:extLst/>
            </a:blip>
            <a:stretch>
              <a:fillRect/>
            </a:stretch>
          </p:blipFill>
          <p:spPr>
            <a:xfrm>
              <a:off x="0" y="0"/>
              <a:ext cx="1132713" cy="1134268"/>
            </a:xfrm>
            <a:prstGeom prst="rect">
              <a:avLst/>
            </a:prstGeom>
            <a:ln w="12700" cap="flat">
              <a:noFill/>
              <a:miter lim="400000"/>
            </a:ln>
            <a:effectLst/>
          </p:spPr>
        </p:pic>
      </p:grpSp>
      <p:pic>
        <p:nvPicPr>
          <p:cNvPr id="572" name="image50.jpeg" descr="image50.jpeg"/>
          <p:cNvPicPr>
            <a:picLocks noChangeAspect="1"/>
          </p:cNvPicPr>
          <p:nvPr/>
        </p:nvPicPr>
        <p:blipFill>
          <a:blip r:embed="rId4">
            <a:extLst/>
          </a:blip>
          <a:stretch>
            <a:fillRect/>
          </a:stretch>
        </p:blipFill>
        <p:spPr>
          <a:xfrm>
            <a:off x="6120736" y="3516714"/>
            <a:ext cx="6610947" cy="4958208"/>
          </a:xfrm>
          <a:prstGeom prst="rect">
            <a:avLst/>
          </a:pr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571"/>
                                        </p:tgtEl>
                                        <p:attrNameLst>
                                          <p:attrName>style.visibility</p:attrName>
                                        </p:attrNameLst>
                                      </p:cBhvr>
                                      <p:to>
                                        <p:strVal val="visible"/>
                                      </p:to>
                                    </p:set>
                                    <p:animEffect filter="wipe(left)" transition="in">
                                      <p:cBhvr>
                                        <p:cTn id="7" dur="1000"/>
                                        <p:tgtEl>
                                          <p:spTgt spid="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1"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6" name="ASEA 临床试验"/>
          <p:cNvSpPr txBox="1"/>
          <p:nvPr>
            <p:ph type="title"/>
          </p:nvPr>
        </p:nvSpPr>
        <p:spPr>
          <a:xfrm>
            <a:off x="650238" y="370096"/>
            <a:ext cx="11704324" cy="1354784"/>
          </a:xfrm>
          <a:prstGeom prst="rect">
            <a:avLst/>
          </a:prstGeom>
        </p:spPr>
        <p:txBody>
          <a:bodyPr/>
          <a:lstStyle/>
          <a:p>
            <a:pPr>
              <a:defRPr spc="600"/>
            </a:pPr>
            <a:r>
              <a:t>ASEA </a:t>
            </a:r>
            <a:r>
              <a:t>临床试验</a:t>
            </a:r>
          </a:p>
        </p:txBody>
      </p:sp>
      <p:grpSp>
        <p:nvGrpSpPr>
          <p:cNvPr id="579" name="Group"/>
          <p:cNvGrpSpPr/>
          <p:nvPr/>
        </p:nvGrpSpPr>
        <p:grpSpPr>
          <a:xfrm>
            <a:off x="2273362" y="6752843"/>
            <a:ext cx="3081630" cy="1134269"/>
            <a:chOff x="0" y="0"/>
            <a:chExt cx="3081629" cy="1134267"/>
          </a:xfrm>
        </p:grpSpPr>
        <p:sp>
          <p:nvSpPr>
            <p:cNvPr id="577" name="Stephens…"/>
            <p:cNvSpPr txBox="1"/>
            <p:nvPr/>
          </p:nvSpPr>
          <p:spPr>
            <a:xfrm>
              <a:off x="1050284" y="69197"/>
              <a:ext cx="2031346" cy="7777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866986">
                <a:defRPr sz="3200">
                  <a:solidFill>
                    <a:srgbClr val="000000"/>
                  </a:solidFill>
                  <a:latin typeface="+mj-lt"/>
                  <a:ea typeface="+mj-ea"/>
                  <a:cs typeface="+mj-cs"/>
                  <a:sym typeface="Helvetica"/>
                </a:defRPr>
              </a:pPr>
              <a:r>
                <a:t>Stephens</a:t>
              </a:r>
              <a:endParaRPr sz="3400">
                <a:latin typeface="Calibri"/>
                <a:ea typeface="Calibri"/>
                <a:cs typeface="Calibri"/>
                <a:sym typeface="Calibri"/>
              </a:endParaRPr>
            </a:p>
            <a:p>
              <a:pPr defTabSz="866986">
                <a:defRPr sz="1100">
                  <a:solidFill>
                    <a:srgbClr val="000000"/>
                  </a:solidFill>
                  <a:latin typeface="+mj-lt"/>
                  <a:ea typeface="+mj-ea"/>
                  <a:cs typeface="+mj-cs"/>
                  <a:sym typeface="Helvetica"/>
                </a:defRPr>
              </a:pPr>
              <a:r>
                <a:t>Excellence in Research</a:t>
              </a:r>
            </a:p>
          </p:txBody>
        </p:sp>
        <p:pic>
          <p:nvPicPr>
            <p:cNvPr id="578" name="image49.png" descr="image49.png"/>
            <p:cNvPicPr>
              <a:picLocks noChangeAspect="1"/>
            </p:cNvPicPr>
            <p:nvPr/>
          </p:nvPicPr>
          <p:blipFill>
            <a:blip r:embed="rId3">
              <a:extLst/>
            </a:blip>
            <a:stretch>
              <a:fillRect/>
            </a:stretch>
          </p:blipFill>
          <p:spPr>
            <a:xfrm>
              <a:off x="0" y="0"/>
              <a:ext cx="1132713" cy="1134268"/>
            </a:xfrm>
            <a:prstGeom prst="rect">
              <a:avLst/>
            </a:prstGeom>
            <a:ln w="12700" cap="flat">
              <a:noFill/>
              <a:miter lim="400000"/>
            </a:ln>
            <a:effectLst/>
          </p:spPr>
        </p:pic>
      </p:grpSp>
      <p:grpSp>
        <p:nvGrpSpPr>
          <p:cNvPr id="582" name="Group"/>
          <p:cNvGrpSpPr/>
          <p:nvPr/>
        </p:nvGrpSpPr>
        <p:grpSpPr>
          <a:xfrm>
            <a:off x="861217" y="2863630"/>
            <a:ext cx="5026459" cy="2619927"/>
            <a:chOff x="0" y="0"/>
            <a:chExt cx="5026457" cy="2619926"/>
          </a:xfrm>
        </p:grpSpPr>
        <p:sp>
          <p:nvSpPr>
            <p:cNvPr id="580" name="Rectangle"/>
            <p:cNvSpPr/>
            <p:nvPr/>
          </p:nvSpPr>
          <p:spPr>
            <a:xfrm>
              <a:off x="0" y="0"/>
              <a:ext cx="5026458" cy="2584751"/>
            </a:xfrm>
            <a:prstGeom prst="rect">
              <a:avLst/>
            </a:prstGeom>
            <a:solidFill>
              <a:srgbClr val="FFFFFF"/>
            </a:solidFill>
            <a:ln w="25400" cap="flat">
              <a:solidFill>
                <a:srgbClr val="0071AC"/>
              </a:solidFill>
              <a:prstDash val="solid"/>
              <a:bevel/>
            </a:ln>
            <a:effectLst>
              <a:outerShdw sx="100000" sy="100000" kx="0" ky="0" algn="b" rotWithShape="0" blurRad="50800" dist="25400" dir="5400000">
                <a:srgbClr val="000000">
                  <a:alpha val="35000"/>
                </a:srgbClr>
              </a:outerShdw>
            </a:effectLst>
          </p:spPr>
          <p:txBody>
            <a:bodyPr wrap="square" lIns="50800" tIns="50800" rIns="50800" bIns="50800" numCol="1" anchor="t">
              <a:noAutofit/>
            </a:bodyPr>
            <a:lstStyle/>
            <a:p>
              <a:pPr defTabSz="866986">
                <a:defRPr sz="3600">
                  <a:solidFill>
                    <a:srgbClr val="6B6B6B"/>
                  </a:solidFill>
                  <a:latin typeface="Helvetica Light"/>
                  <a:ea typeface="Helvetica Light"/>
                  <a:cs typeface="Helvetica Light"/>
                  <a:sym typeface="Helvetica Light"/>
                </a:defRPr>
              </a:pPr>
            </a:p>
          </p:txBody>
        </p:sp>
        <p:sp>
          <p:nvSpPr>
            <p:cNvPr id="581" name="世界领先的皮肤病研究所的研究结果显示： RENU28 缩短了皮肤的更新周期16％."/>
            <p:cNvSpPr txBox="1"/>
            <p:nvPr/>
          </p:nvSpPr>
          <p:spPr>
            <a:xfrm>
              <a:off x="0" y="111015"/>
              <a:ext cx="5026458" cy="25089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4496" tIns="144496" rIns="144496" bIns="144496" numCol="1" anchor="t">
              <a:noAutofit/>
            </a:bodyPr>
            <a:lstStyle/>
            <a:p>
              <a:pPr defTabSz="866986">
                <a:defRPr sz="3600">
                  <a:solidFill>
                    <a:srgbClr val="6B6B6B"/>
                  </a:solidFill>
                  <a:latin typeface="Helvetica Light"/>
                  <a:ea typeface="Helvetica Light"/>
                  <a:cs typeface="Helvetica Light"/>
                  <a:sym typeface="Helvetica Light"/>
                </a:defRPr>
              </a:pPr>
              <a:r>
                <a:t>世界领先的皮肤病研究所的研究结果显示：</a:t>
              </a:r>
              <a:br/>
              <a:r>
                <a:t>RENU28 </a:t>
              </a:r>
              <a:r>
                <a:t>缩短了皮肤的更新周期</a:t>
              </a:r>
              <a:r>
                <a:t>16</a:t>
              </a:r>
              <a:r>
                <a:t>％</a:t>
              </a:r>
              <a:r>
                <a:t>.</a:t>
              </a:r>
            </a:p>
          </p:txBody>
        </p:sp>
      </p:grpSp>
      <p:pic>
        <p:nvPicPr>
          <p:cNvPr id="583" name="image51.png" descr="image51.png"/>
          <p:cNvPicPr>
            <a:picLocks noChangeAspect="1"/>
          </p:cNvPicPr>
          <p:nvPr/>
        </p:nvPicPr>
        <p:blipFill>
          <a:blip r:embed="rId4">
            <a:extLst/>
          </a:blip>
          <a:stretch>
            <a:fillRect/>
          </a:stretch>
        </p:blipFill>
        <p:spPr>
          <a:xfrm>
            <a:off x="5312929" y="2035351"/>
            <a:ext cx="7844761" cy="78447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7" name="RENU 28 全身活膚凝膠"/>
          <p:cNvSpPr txBox="1"/>
          <p:nvPr>
            <p:ph type="title"/>
          </p:nvPr>
        </p:nvSpPr>
        <p:spPr>
          <a:xfrm>
            <a:off x="453438" y="43732"/>
            <a:ext cx="12097924" cy="1354784"/>
          </a:xfrm>
          <a:prstGeom prst="rect">
            <a:avLst/>
          </a:prstGeom>
        </p:spPr>
        <p:txBody>
          <a:bodyPr/>
          <a:lstStyle>
            <a:lvl1pPr>
              <a:defRPr spc="400" sz="4900"/>
            </a:lvl1pPr>
          </a:lstStyle>
          <a:p>
            <a:pPr/>
            <a:r>
              <a:t>RENU 28 全身活膚凝膠</a:t>
            </a:r>
          </a:p>
        </p:txBody>
      </p:sp>
      <p:pic>
        <p:nvPicPr>
          <p:cNvPr id="588" name="image52.jpeg" descr="image52.jpeg"/>
          <p:cNvPicPr>
            <a:picLocks noChangeAspect="1"/>
          </p:cNvPicPr>
          <p:nvPr/>
        </p:nvPicPr>
        <p:blipFill>
          <a:blip r:embed="rId3">
            <a:extLst/>
          </a:blip>
          <a:stretch>
            <a:fillRect/>
          </a:stretch>
        </p:blipFill>
        <p:spPr>
          <a:xfrm>
            <a:off x="214249" y="1423316"/>
            <a:ext cx="5512219" cy="6045316"/>
          </a:xfrm>
          <a:prstGeom prst="rect">
            <a:avLst/>
          </a:prstGeom>
          <a:ln w="12700">
            <a:miter lim="400000"/>
          </a:ln>
        </p:spPr>
      </p:pic>
      <p:pic>
        <p:nvPicPr>
          <p:cNvPr id="589" name="image53.jpeg" descr="image53.jpeg"/>
          <p:cNvPicPr>
            <a:picLocks noChangeAspect="1"/>
          </p:cNvPicPr>
          <p:nvPr/>
        </p:nvPicPr>
        <p:blipFill>
          <a:blip r:embed="rId4">
            <a:extLst/>
          </a:blip>
          <a:stretch>
            <a:fillRect/>
          </a:stretch>
        </p:blipFill>
        <p:spPr>
          <a:xfrm>
            <a:off x="6499605" y="1354327"/>
            <a:ext cx="5051111" cy="3617506"/>
          </a:xfrm>
          <a:prstGeom prst="rect">
            <a:avLst/>
          </a:prstGeom>
          <a:ln w="12700">
            <a:miter lim="400000"/>
          </a:ln>
        </p:spPr>
      </p:pic>
      <p:pic>
        <p:nvPicPr>
          <p:cNvPr id="590" name="image54.png" descr="image54.png"/>
          <p:cNvPicPr>
            <a:picLocks noChangeAspect="1"/>
          </p:cNvPicPr>
          <p:nvPr/>
        </p:nvPicPr>
        <p:blipFill>
          <a:blip r:embed="rId5">
            <a:extLst/>
          </a:blip>
          <a:stretch>
            <a:fillRect/>
          </a:stretch>
        </p:blipFill>
        <p:spPr>
          <a:xfrm>
            <a:off x="1738185" y="7642680"/>
            <a:ext cx="3008138" cy="1200432"/>
          </a:xfrm>
          <a:prstGeom prst="rect">
            <a:avLst/>
          </a:prstGeom>
          <a:ln w="12700">
            <a:miter lim="400000"/>
          </a:ln>
        </p:spPr>
      </p:pic>
      <p:pic>
        <p:nvPicPr>
          <p:cNvPr id="591" name="image55.jpeg" descr="image55.jpeg"/>
          <p:cNvPicPr>
            <a:picLocks noChangeAspect="1"/>
          </p:cNvPicPr>
          <p:nvPr/>
        </p:nvPicPr>
        <p:blipFill>
          <a:blip r:embed="rId6">
            <a:extLst/>
          </a:blip>
          <a:stretch>
            <a:fillRect/>
          </a:stretch>
        </p:blipFill>
        <p:spPr>
          <a:xfrm>
            <a:off x="5914333" y="5041458"/>
            <a:ext cx="6934202" cy="4394202"/>
          </a:xfrm>
          <a:prstGeom prst="rect">
            <a:avLst/>
          </a:prstGeom>
          <a:ln w="12700">
            <a:miter lim="400000"/>
          </a:ln>
          <a:effectLst>
            <a:outerShdw sx="100000" sy="100000" kx="0" ky="0" algn="b" rotWithShape="0" blurRad="127000" dist="76200" dir="5520000">
              <a:srgbClr val="000000">
                <a:alpha val="60000"/>
              </a:srgbClr>
            </a:outerShdw>
          </a:effectLst>
        </p:spPr>
      </p:pic>
      <p:sp>
        <p:nvSpPr>
          <p:cNvPr id="592" name="运用Renu28"/>
          <p:cNvSpPr txBox="1"/>
          <p:nvPr/>
        </p:nvSpPr>
        <p:spPr>
          <a:xfrm>
            <a:off x="6683013" y="1476848"/>
            <a:ext cx="2342149" cy="431801"/>
          </a:xfrm>
          <a:prstGeom prst="rect">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t>运用</a:t>
            </a:r>
            <a:r>
              <a:t>Renu28</a:t>
            </a:r>
          </a:p>
        </p:txBody>
      </p:sp>
      <p:sp>
        <p:nvSpPr>
          <p:cNvPr id="593" name="没有Renu28"/>
          <p:cNvSpPr txBox="1"/>
          <p:nvPr/>
        </p:nvSpPr>
        <p:spPr>
          <a:xfrm>
            <a:off x="9025160" y="1476848"/>
            <a:ext cx="2342149" cy="431801"/>
          </a:xfrm>
          <a:prstGeom prst="rect">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t>没有</a:t>
            </a:r>
            <a:r>
              <a:t>Renu28</a:t>
            </a:r>
          </a:p>
        </p:txBody>
      </p:sp>
      <p:sp>
        <p:nvSpPr>
          <p:cNvPr id="594" name="前"/>
          <p:cNvSpPr txBox="1"/>
          <p:nvPr/>
        </p:nvSpPr>
        <p:spPr>
          <a:xfrm>
            <a:off x="6208295" y="5366752"/>
            <a:ext cx="770022" cy="431801"/>
          </a:xfrm>
          <a:prstGeom prst="rect">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solidFill>
                  <a:srgbClr val="2A2A2A"/>
                </a:solidFill>
              </a:defRPr>
            </a:lvl1pPr>
          </a:lstStyle>
          <a:p>
            <a:pPr/>
            <a:r>
              <a:t>前</a:t>
            </a:r>
          </a:p>
        </p:txBody>
      </p:sp>
      <p:sp>
        <p:nvSpPr>
          <p:cNvPr id="595" name="后"/>
          <p:cNvSpPr txBox="1"/>
          <p:nvPr/>
        </p:nvSpPr>
        <p:spPr>
          <a:xfrm>
            <a:off x="9528415" y="5499381"/>
            <a:ext cx="770022" cy="431801"/>
          </a:xfrm>
          <a:prstGeom prst="rect">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solidFill>
                  <a:srgbClr val="2A2A2A"/>
                </a:solidFill>
              </a:defRPr>
            </a:lvl1pPr>
          </a:lstStyle>
          <a:p>
            <a:pPr/>
            <a:r>
              <a:t>后</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9" name="從外到襄健全細胞…"/>
          <p:cNvSpPr txBox="1"/>
          <p:nvPr>
            <p:ph type="title"/>
          </p:nvPr>
        </p:nvSpPr>
        <p:spPr>
          <a:xfrm>
            <a:off x="650238" y="65932"/>
            <a:ext cx="11704324" cy="1813817"/>
          </a:xfrm>
          <a:prstGeom prst="rect">
            <a:avLst/>
          </a:prstGeom>
        </p:spPr>
        <p:txBody>
          <a:bodyPr/>
          <a:lstStyle/>
          <a:p>
            <a:pPr>
              <a:lnSpc>
                <a:spcPct val="90000"/>
              </a:lnSpc>
              <a:defRPr spc="400" sz="4800"/>
            </a:pPr>
            <a:r>
              <a:t>從外到襄健全細胞</a:t>
            </a:r>
          </a:p>
          <a:p>
            <a:pPr>
              <a:lnSpc>
                <a:spcPct val="90000"/>
              </a:lnSpc>
              <a:defRPr spc="400" sz="4800"/>
            </a:pPr>
            <a:r>
              <a:t>   回復您最佳膚質</a:t>
            </a:r>
          </a:p>
        </p:txBody>
      </p:sp>
      <p:sp>
        <p:nvSpPr>
          <p:cNvPr id="600" name="Text"/>
          <p:cNvSpPr txBox="1"/>
          <p:nvPr/>
        </p:nvSpPr>
        <p:spPr>
          <a:xfrm>
            <a:off x="1856004" y="-2438512"/>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sp>
        <p:nvSpPr>
          <p:cNvPr id="601" name="Text"/>
          <p:cNvSpPr txBox="1"/>
          <p:nvPr/>
        </p:nvSpPr>
        <p:spPr>
          <a:xfrm>
            <a:off x="206968" y="931370"/>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602" name="image56.jpeg" descr="image56.jpeg"/>
          <p:cNvPicPr>
            <a:picLocks noChangeAspect="1"/>
          </p:cNvPicPr>
          <p:nvPr/>
        </p:nvPicPr>
        <p:blipFill>
          <a:blip r:embed="rId3">
            <a:extLst/>
          </a:blip>
          <a:stretch>
            <a:fillRect/>
          </a:stretch>
        </p:blipFill>
        <p:spPr>
          <a:xfrm>
            <a:off x="3752989" y="2191424"/>
            <a:ext cx="6831427" cy="7163511"/>
          </a:xfrm>
          <a:prstGeom prst="rect">
            <a:avLst/>
          </a:prstGeom>
          <a:ln w="12700">
            <a:miter lim="400000"/>
          </a:ln>
          <a:effectLst>
            <a:outerShdw sx="100000" sy="100000" kx="0" ky="0" algn="b" rotWithShape="0" blurRad="127000" dist="76200" dir="5520000">
              <a:srgbClr val="000000">
                <a:alpha val="60000"/>
              </a:srgbClr>
            </a:outerShdw>
          </a:effectLst>
        </p:spPr>
      </p:pic>
      <p:grpSp>
        <p:nvGrpSpPr>
          <p:cNvPr id="606" name="Group"/>
          <p:cNvGrpSpPr/>
          <p:nvPr/>
        </p:nvGrpSpPr>
        <p:grpSpPr>
          <a:xfrm>
            <a:off x="1640409" y="1958519"/>
            <a:ext cx="11056588" cy="7629322"/>
            <a:chOff x="0" y="0"/>
            <a:chExt cx="11056587" cy="7629320"/>
          </a:xfrm>
        </p:grpSpPr>
        <p:sp>
          <p:nvSpPr>
            <p:cNvPr id="603" name="Line"/>
            <p:cNvSpPr/>
            <p:nvPr/>
          </p:nvSpPr>
          <p:spPr>
            <a:xfrm flipV="1">
              <a:off x="5857150" y="0"/>
              <a:ext cx="2" cy="7629321"/>
            </a:xfrm>
            <a:prstGeom prst="line">
              <a:avLst/>
            </a:prstGeom>
            <a:noFill/>
            <a:ln w="50800" cap="flat">
              <a:solidFill>
                <a:srgbClr val="FFCE57"/>
              </a:solidFill>
              <a:custDash>
                <a:ds d="200000" sp="200000"/>
              </a:custDash>
              <a:miter lim="400000"/>
            </a:ln>
            <a:effectLst/>
          </p:spPr>
          <p:txBody>
            <a:bodyPr wrap="square" lIns="45718" tIns="45718" rIns="45718" bIns="45718" numCol="1" anchor="t">
              <a:noAutofit/>
            </a:bodyPr>
            <a:lstStyle/>
            <a:p>
              <a:pPr/>
            </a:p>
          </p:txBody>
        </p:sp>
        <p:sp>
          <p:nvSpPr>
            <p:cNvPr id="604" name="這一面 使用 Renu28  28 天"/>
            <p:cNvSpPr txBox="1"/>
            <p:nvPr/>
          </p:nvSpPr>
          <p:spPr>
            <a:xfrm>
              <a:off x="-1" y="3660177"/>
              <a:ext cx="2234948" cy="160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3000"/>
              </a:pPr>
              <a:r>
                <a:t> 這一面 使用</a:t>
              </a:r>
              <a:br/>
              <a:r>
                <a:t>Renu28 </a:t>
              </a:r>
              <a:br/>
              <a:r>
                <a:t>28 天</a:t>
              </a:r>
            </a:p>
          </p:txBody>
        </p:sp>
        <p:sp>
          <p:nvSpPr>
            <p:cNvPr id="605" name="這一面未用Renu28"/>
            <p:cNvSpPr txBox="1"/>
            <p:nvPr/>
          </p:nvSpPr>
          <p:spPr>
            <a:xfrm>
              <a:off x="8821639" y="3926878"/>
              <a:ext cx="2234948" cy="1066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3000"/>
              </a:lvl1pPr>
            </a:lstStyle>
            <a:p>
              <a:pPr/>
              <a:r>
                <a:t>這一面未用Renu28</a:t>
              </a:r>
            </a:p>
          </p:txBody>
        </p:sp>
      </p:grpSp>
      <p:pic>
        <p:nvPicPr>
          <p:cNvPr id="607" name="image48.jpeg" descr="image48.jpeg"/>
          <p:cNvPicPr>
            <a:picLocks noChangeAspect="1"/>
          </p:cNvPicPr>
          <p:nvPr/>
        </p:nvPicPr>
        <p:blipFill>
          <a:blip r:embed="rId4">
            <a:extLst/>
          </a:blip>
          <a:srcRect l="3584" t="1437" r="5883" b="3902"/>
          <a:stretch>
            <a:fillRect/>
          </a:stretch>
        </p:blipFill>
        <p:spPr>
          <a:xfrm>
            <a:off x="536453" y="2070516"/>
            <a:ext cx="1322165" cy="3602883"/>
          </a:xfrm>
          <a:custGeom>
            <a:avLst/>
            <a:gdLst/>
            <a:ahLst/>
            <a:cxnLst>
              <a:cxn ang="0">
                <a:pos x="wd2" y="hd2"/>
              </a:cxn>
              <a:cxn ang="5400000">
                <a:pos x="wd2" y="hd2"/>
              </a:cxn>
              <a:cxn ang="10800000">
                <a:pos x="wd2" y="hd2"/>
              </a:cxn>
              <a:cxn ang="16200000">
                <a:pos x="wd2" y="hd2"/>
              </a:cxn>
            </a:cxnLst>
            <a:rect l="0" t="0" r="r" b="b"/>
            <a:pathLst>
              <a:path w="21568" h="21577" fill="norm" stroke="1" extrusionOk="0">
                <a:moveTo>
                  <a:pt x="4079" y="3"/>
                </a:moveTo>
                <a:cubicBezTo>
                  <a:pt x="502" y="18"/>
                  <a:pt x="-18" y="90"/>
                  <a:pt x="0" y="421"/>
                </a:cubicBezTo>
                <a:cubicBezTo>
                  <a:pt x="5" y="531"/>
                  <a:pt x="72" y="672"/>
                  <a:pt x="104" y="847"/>
                </a:cubicBezTo>
                <a:cubicBezTo>
                  <a:pt x="163" y="1167"/>
                  <a:pt x="329" y="1786"/>
                  <a:pt x="479" y="2223"/>
                </a:cubicBezTo>
                <a:cubicBezTo>
                  <a:pt x="783" y="3111"/>
                  <a:pt x="1233" y="4777"/>
                  <a:pt x="1392" y="5636"/>
                </a:cubicBezTo>
                <a:cubicBezTo>
                  <a:pt x="1450" y="5946"/>
                  <a:pt x="1655" y="7063"/>
                  <a:pt x="1852" y="8120"/>
                </a:cubicBezTo>
                <a:cubicBezTo>
                  <a:pt x="2049" y="9177"/>
                  <a:pt x="2376" y="10936"/>
                  <a:pt x="2577" y="12030"/>
                </a:cubicBezTo>
                <a:cubicBezTo>
                  <a:pt x="2778" y="13122"/>
                  <a:pt x="3141" y="14927"/>
                  <a:pt x="3386" y="16039"/>
                </a:cubicBezTo>
                <a:cubicBezTo>
                  <a:pt x="3817" y="17992"/>
                  <a:pt x="4163" y="20320"/>
                  <a:pt x="4176" y="21166"/>
                </a:cubicBezTo>
                <a:lnTo>
                  <a:pt x="4247" y="21123"/>
                </a:lnTo>
                <a:lnTo>
                  <a:pt x="4538" y="21261"/>
                </a:lnTo>
                <a:cubicBezTo>
                  <a:pt x="4949" y="21460"/>
                  <a:pt x="6251" y="21538"/>
                  <a:pt x="9795" y="21570"/>
                </a:cubicBezTo>
                <a:cubicBezTo>
                  <a:pt x="12833" y="21597"/>
                  <a:pt x="14876" y="21548"/>
                  <a:pt x="16243" y="21413"/>
                </a:cubicBezTo>
                <a:cubicBezTo>
                  <a:pt x="16921" y="21346"/>
                  <a:pt x="17014" y="21312"/>
                  <a:pt x="17014" y="21142"/>
                </a:cubicBezTo>
                <a:cubicBezTo>
                  <a:pt x="17014" y="20993"/>
                  <a:pt x="17161" y="20888"/>
                  <a:pt x="17312" y="20895"/>
                </a:cubicBezTo>
                <a:cubicBezTo>
                  <a:pt x="17337" y="20792"/>
                  <a:pt x="17341" y="20719"/>
                  <a:pt x="17370" y="20624"/>
                </a:cubicBezTo>
                <a:cubicBezTo>
                  <a:pt x="17465" y="20321"/>
                  <a:pt x="17548" y="19576"/>
                  <a:pt x="17558" y="18967"/>
                </a:cubicBezTo>
                <a:cubicBezTo>
                  <a:pt x="17569" y="18359"/>
                  <a:pt x="17649" y="17651"/>
                  <a:pt x="17739" y="17396"/>
                </a:cubicBezTo>
                <a:cubicBezTo>
                  <a:pt x="17830" y="17141"/>
                  <a:pt x="18072" y="15934"/>
                  <a:pt x="18276" y="14713"/>
                </a:cubicBezTo>
                <a:cubicBezTo>
                  <a:pt x="18479" y="13493"/>
                  <a:pt x="18725" y="12180"/>
                  <a:pt x="18820" y="11797"/>
                </a:cubicBezTo>
                <a:cubicBezTo>
                  <a:pt x="18968" y="11199"/>
                  <a:pt x="19202" y="10044"/>
                  <a:pt x="19636" y="7789"/>
                </a:cubicBezTo>
                <a:cubicBezTo>
                  <a:pt x="19692" y="7498"/>
                  <a:pt x="19811" y="6976"/>
                  <a:pt x="19901" y="6629"/>
                </a:cubicBezTo>
                <a:cubicBezTo>
                  <a:pt x="19990" y="6284"/>
                  <a:pt x="20118" y="5746"/>
                  <a:pt x="20180" y="5436"/>
                </a:cubicBezTo>
                <a:cubicBezTo>
                  <a:pt x="20308" y="4793"/>
                  <a:pt x="20493" y="4155"/>
                  <a:pt x="20885" y="3019"/>
                </a:cubicBezTo>
                <a:cubicBezTo>
                  <a:pt x="21477" y="1301"/>
                  <a:pt x="21538" y="1081"/>
                  <a:pt x="21565" y="654"/>
                </a:cubicBezTo>
                <a:cubicBezTo>
                  <a:pt x="21582" y="373"/>
                  <a:pt x="21508" y="174"/>
                  <a:pt x="21358" y="108"/>
                </a:cubicBezTo>
                <a:cubicBezTo>
                  <a:pt x="21148" y="15"/>
                  <a:pt x="19987" y="3"/>
                  <a:pt x="10883" y="3"/>
                </a:cubicBezTo>
                <a:cubicBezTo>
                  <a:pt x="7865" y="3"/>
                  <a:pt x="5669" y="-3"/>
                  <a:pt x="4079" y="3"/>
                </a:cubicBezTo>
                <a:close/>
              </a:path>
            </a:pathLst>
          </a:cu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607"/>
                                        </p:tgtEl>
                                        <p:attrNameLst>
                                          <p:attrName>style.visibility</p:attrName>
                                        </p:attrNameLst>
                                      </p:cBhvr>
                                      <p:to>
                                        <p:strVal val="visible"/>
                                      </p:to>
                                    </p:set>
                                    <p:anim calcmode="lin" valueType="num">
                                      <p:cBhvr>
                                        <p:cTn id="7" dur="1000" fill="hold"/>
                                        <p:tgtEl>
                                          <p:spTgt spid="607"/>
                                        </p:tgtEl>
                                        <p:attrNameLst>
                                          <p:attrName>ppt_w</p:attrName>
                                        </p:attrNameLst>
                                      </p:cBhvr>
                                      <p:tavLst>
                                        <p:tav tm="0">
                                          <p:val>
                                            <p:fltVal val="0"/>
                                          </p:val>
                                        </p:tav>
                                        <p:tav tm="100000">
                                          <p:val>
                                            <p:strVal val="#ppt_w"/>
                                          </p:val>
                                        </p:tav>
                                      </p:tavLst>
                                    </p:anim>
                                    <p:anim calcmode="lin" valueType="num">
                                      <p:cBhvr>
                                        <p:cTn id="8" dur="1000" fill="hold"/>
                                        <p:tgtEl>
                                          <p:spTgt spid="60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2" grpId="2" fill="hold">
                                  <p:stCondLst>
                                    <p:cond delay="0"/>
                                  </p:stCondLst>
                                  <p:iterate type="el" backwards="0">
                                    <p:tmAbs val="0"/>
                                  </p:iterate>
                                  <p:childTnLst>
                                    <p:set>
                                      <p:cBhvr>
                                        <p:cTn id="12" fill="hold"/>
                                        <p:tgtEl>
                                          <p:spTgt spid="606"/>
                                        </p:tgtEl>
                                        <p:attrNameLst>
                                          <p:attrName>style.visibility</p:attrName>
                                        </p:attrNameLst>
                                      </p:cBhvr>
                                      <p:to>
                                        <p:strVal val="visible"/>
                                      </p:to>
                                    </p:set>
                                    <p:animEffect filter="wipe(up)" transition="in">
                                      <p:cBhvr>
                                        <p:cTn id="13" dur="1000"/>
                                        <p:tgtEl>
                                          <p:spTgt spid="6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7" grpId="1"/>
      <p:bldP build="whole" bldLvl="1" animBg="1" rev="0" advAuto="0" spid="606"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1" name="专利的氧化还原信号技术…"/>
          <p:cNvSpPr txBox="1"/>
          <p:nvPr>
            <p:ph type="title"/>
          </p:nvPr>
        </p:nvSpPr>
        <p:spPr>
          <a:xfrm>
            <a:off x="99394" y="164162"/>
            <a:ext cx="12806013" cy="1929940"/>
          </a:xfrm>
          <a:prstGeom prst="rect">
            <a:avLst/>
          </a:prstGeom>
        </p:spPr>
        <p:txBody>
          <a:bodyPr/>
          <a:lstStyle/>
          <a:p>
            <a:pPr>
              <a:lnSpc>
                <a:spcPct val="90000"/>
              </a:lnSpc>
              <a:defRPr i="1" spc="400" sz="4800"/>
            </a:pPr>
            <a:r>
              <a:t>专利的氧化还原信号技术</a:t>
            </a:r>
          </a:p>
          <a:p>
            <a:pPr>
              <a:lnSpc>
                <a:spcPct val="90000"/>
              </a:lnSpc>
              <a:defRPr spc="400" sz="4800"/>
            </a:pPr>
            <a:r>
              <a:t>皮肤可见的差异</a:t>
            </a:r>
          </a:p>
        </p:txBody>
      </p:sp>
      <p:sp>
        <p:nvSpPr>
          <p:cNvPr id="612" name="Text"/>
          <p:cNvSpPr txBox="1"/>
          <p:nvPr/>
        </p:nvSpPr>
        <p:spPr>
          <a:xfrm>
            <a:off x="1856004" y="-2438512"/>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sp>
        <p:nvSpPr>
          <p:cNvPr id="613" name="Text"/>
          <p:cNvSpPr txBox="1"/>
          <p:nvPr/>
        </p:nvSpPr>
        <p:spPr>
          <a:xfrm>
            <a:off x="206968" y="931370"/>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614" name="image48.jpeg" descr="image48.jpeg"/>
          <p:cNvPicPr>
            <a:picLocks noChangeAspect="1"/>
          </p:cNvPicPr>
          <p:nvPr/>
        </p:nvPicPr>
        <p:blipFill>
          <a:blip r:embed="rId3">
            <a:extLst/>
          </a:blip>
          <a:srcRect l="3584" t="1437" r="5883" b="3902"/>
          <a:stretch>
            <a:fillRect/>
          </a:stretch>
        </p:blipFill>
        <p:spPr>
          <a:xfrm>
            <a:off x="469800" y="2048298"/>
            <a:ext cx="1322165" cy="3602883"/>
          </a:xfrm>
          <a:custGeom>
            <a:avLst/>
            <a:gdLst/>
            <a:ahLst/>
            <a:cxnLst>
              <a:cxn ang="0">
                <a:pos x="wd2" y="hd2"/>
              </a:cxn>
              <a:cxn ang="5400000">
                <a:pos x="wd2" y="hd2"/>
              </a:cxn>
              <a:cxn ang="10800000">
                <a:pos x="wd2" y="hd2"/>
              </a:cxn>
              <a:cxn ang="16200000">
                <a:pos x="wd2" y="hd2"/>
              </a:cxn>
            </a:cxnLst>
            <a:rect l="0" t="0" r="r" b="b"/>
            <a:pathLst>
              <a:path w="21568" h="21577" fill="norm" stroke="1" extrusionOk="0">
                <a:moveTo>
                  <a:pt x="4079" y="3"/>
                </a:moveTo>
                <a:cubicBezTo>
                  <a:pt x="502" y="18"/>
                  <a:pt x="-18" y="90"/>
                  <a:pt x="0" y="421"/>
                </a:cubicBezTo>
                <a:cubicBezTo>
                  <a:pt x="5" y="531"/>
                  <a:pt x="72" y="672"/>
                  <a:pt x="104" y="847"/>
                </a:cubicBezTo>
                <a:cubicBezTo>
                  <a:pt x="163" y="1167"/>
                  <a:pt x="329" y="1786"/>
                  <a:pt x="479" y="2223"/>
                </a:cubicBezTo>
                <a:cubicBezTo>
                  <a:pt x="783" y="3111"/>
                  <a:pt x="1233" y="4777"/>
                  <a:pt x="1392" y="5636"/>
                </a:cubicBezTo>
                <a:cubicBezTo>
                  <a:pt x="1450" y="5946"/>
                  <a:pt x="1655" y="7063"/>
                  <a:pt x="1852" y="8120"/>
                </a:cubicBezTo>
                <a:cubicBezTo>
                  <a:pt x="2049" y="9177"/>
                  <a:pt x="2376" y="10936"/>
                  <a:pt x="2577" y="12030"/>
                </a:cubicBezTo>
                <a:cubicBezTo>
                  <a:pt x="2778" y="13122"/>
                  <a:pt x="3141" y="14927"/>
                  <a:pt x="3386" y="16039"/>
                </a:cubicBezTo>
                <a:cubicBezTo>
                  <a:pt x="3817" y="17992"/>
                  <a:pt x="4163" y="20320"/>
                  <a:pt x="4176" y="21166"/>
                </a:cubicBezTo>
                <a:lnTo>
                  <a:pt x="4247" y="21123"/>
                </a:lnTo>
                <a:lnTo>
                  <a:pt x="4538" y="21261"/>
                </a:lnTo>
                <a:cubicBezTo>
                  <a:pt x="4949" y="21460"/>
                  <a:pt x="6251" y="21538"/>
                  <a:pt x="9795" y="21570"/>
                </a:cubicBezTo>
                <a:cubicBezTo>
                  <a:pt x="12833" y="21597"/>
                  <a:pt x="14876" y="21548"/>
                  <a:pt x="16243" y="21413"/>
                </a:cubicBezTo>
                <a:cubicBezTo>
                  <a:pt x="16921" y="21346"/>
                  <a:pt x="17014" y="21312"/>
                  <a:pt x="17014" y="21142"/>
                </a:cubicBezTo>
                <a:cubicBezTo>
                  <a:pt x="17014" y="20993"/>
                  <a:pt x="17161" y="20888"/>
                  <a:pt x="17312" y="20895"/>
                </a:cubicBezTo>
                <a:cubicBezTo>
                  <a:pt x="17337" y="20792"/>
                  <a:pt x="17341" y="20719"/>
                  <a:pt x="17370" y="20624"/>
                </a:cubicBezTo>
                <a:cubicBezTo>
                  <a:pt x="17465" y="20321"/>
                  <a:pt x="17548" y="19576"/>
                  <a:pt x="17558" y="18967"/>
                </a:cubicBezTo>
                <a:cubicBezTo>
                  <a:pt x="17569" y="18359"/>
                  <a:pt x="17649" y="17651"/>
                  <a:pt x="17739" y="17396"/>
                </a:cubicBezTo>
                <a:cubicBezTo>
                  <a:pt x="17830" y="17141"/>
                  <a:pt x="18072" y="15934"/>
                  <a:pt x="18276" y="14713"/>
                </a:cubicBezTo>
                <a:cubicBezTo>
                  <a:pt x="18479" y="13493"/>
                  <a:pt x="18725" y="12180"/>
                  <a:pt x="18820" y="11797"/>
                </a:cubicBezTo>
                <a:cubicBezTo>
                  <a:pt x="18968" y="11199"/>
                  <a:pt x="19202" y="10044"/>
                  <a:pt x="19636" y="7789"/>
                </a:cubicBezTo>
                <a:cubicBezTo>
                  <a:pt x="19692" y="7498"/>
                  <a:pt x="19811" y="6976"/>
                  <a:pt x="19901" y="6629"/>
                </a:cubicBezTo>
                <a:cubicBezTo>
                  <a:pt x="19990" y="6284"/>
                  <a:pt x="20118" y="5746"/>
                  <a:pt x="20180" y="5436"/>
                </a:cubicBezTo>
                <a:cubicBezTo>
                  <a:pt x="20308" y="4793"/>
                  <a:pt x="20493" y="4155"/>
                  <a:pt x="20885" y="3019"/>
                </a:cubicBezTo>
                <a:cubicBezTo>
                  <a:pt x="21477" y="1301"/>
                  <a:pt x="21538" y="1081"/>
                  <a:pt x="21565" y="654"/>
                </a:cubicBezTo>
                <a:cubicBezTo>
                  <a:pt x="21582" y="373"/>
                  <a:pt x="21508" y="174"/>
                  <a:pt x="21358" y="108"/>
                </a:cubicBezTo>
                <a:cubicBezTo>
                  <a:pt x="21148" y="15"/>
                  <a:pt x="19987" y="3"/>
                  <a:pt x="10883" y="3"/>
                </a:cubicBezTo>
                <a:cubicBezTo>
                  <a:pt x="7865" y="3"/>
                  <a:pt x="5669" y="-3"/>
                  <a:pt x="4079" y="3"/>
                </a:cubicBezTo>
                <a:close/>
              </a:path>
            </a:pathLst>
          </a:custGeom>
          <a:ln w="12700">
            <a:miter lim="400000"/>
          </a:ln>
          <a:effectLst>
            <a:outerShdw sx="100000" sy="100000" kx="0" ky="0" algn="b" rotWithShape="0" blurRad="127000" dist="76200" dir="5520000">
              <a:srgbClr val="000000">
                <a:alpha val="60000"/>
              </a:srgbClr>
            </a:outerShdw>
          </a:effectLst>
        </p:spPr>
      </p:pic>
      <p:pic>
        <p:nvPicPr>
          <p:cNvPr id="615" name="image57.jpeg" descr="image57.jpeg"/>
          <p:cNvPicPr>
            <a:picLocks noChangeAspect="1"/>
          </p:cNvPicPr>
          <p:nvPr/>
        </p:nvPicPr>
        <p:blipFill>
          <a:blip r:embed="rId4">
            <a:extLst/>
          </a:blip>
          <a:stretch>
            <a:fillRect/>
          </a:stretch>
        </p:blipFill>
        <p:spPr>
          <a:xfrm>
            <a:off x="2487168" y="2153821"/>
            <a:ext cx="4924101" cy="4127864"/>
          </a:xfrm>
          <a:prstGeom prst="rect">
            <a:avLst/>
          </a:prstGeom>
          <a:ln w="12700">
            <a:miter lim="400000"/>
          </a:ln>
          <a:effectLst>
            <a:outerShdw sx="100000" sy="100000" kx="0" ky="0" algn="b" rotWithShape="0" blurRad="127000" dist="76200" dir="5520000">
              <a:srgbClr val="000000">
                <a:alpha val="60000"/>
              </a:srgbClr>
            </a:outerShdw>
          </a:effectLst>
        </p:spPr>
      </p:pic>
      <p:grpSp>
        <p:nvGrpSpPr>
          <p:cNvPr id="618" name="Group"/>
          <p:cNvGrpSpPr/>
          <p:nvPr/>
        </p:nvGrpSpPr>
        <p:grpSpPr>
          <a:xfrm>
            <a:off x="684827" y="6500407"/>
            <a:ext cx="5132749" cy="3035774"/>
            <a:chOff x="0" y="0"/>
            <a:chExt cx="5132748" cy="3035773"/>
          </a:xfrm>
        </p:grpSpPr>
        <p:pic>
          <p:nvPicPr>
            <p:cNvPr id="616" name="image58.jpeg" descr="image58.jpeg"/>
            <p:cNvPicPr>
              <a:picLocks noChangeAspect="1"/>
            </p:cNvPicPr>
            <p:nvPr/>
          </p:nvPicPr>
          <p:blipFill>
            <a:blip r:embed="rId5">
              <a:extLst/>
            </a:blip>
            <a:srcRect l="0" t="0" r="0" b="11008"/>
            <a:stretch>
              <a:fillRect/>
            </a:stretch>
          </p:blipFill>
          <p:spPr>
            <a:xfrm>
              <a:off x="0" y="0"/>
              <a:ext cx="2532774" cy="3035774"/>
            </a:xfrm>
            <a:prstGeom prst="rect">
              <a:avLst/>
            </a:prstGeom>
            <a:ln w="12700" cap="flat">
              <a:noFill/>
              <a:miter lim="400000"/>
            </a:ln>
            <a:effectLst>
              <a:outerShdw sx="100000" sy="100000" kx="0" ky="0" algn="b" rotWithShape="0" blurRad="127000" dist="76200" dir="5520000">
                <a:srgbClr val="000000">
                  <a:alpha val="60000"/>
                </a:srgbClr>
              </a:outerShdw>
            </a:effectLst>
          </p:spPr>
        </p:pic>
        <p:pic>
          <p:nvPicPr>
            <p:cNvPr id="617" name="image59.jpeg" descr="image59.jpeg"/>
            <p:cNvPicPr>
              <a:picLocks noChangeAspect="1"/>
            </p:cNvPicPr>
            <p:nvPr/>
          </p:nvPicPr>
          <p:blipFill>
            <a:blip r:embed="rId6">
              <a:extLst/>
            </a:blip>
            <a:srcRect l="0" t="0" r="0" b="11008"/>
            <a:stretch>
              <a:fillRect/>
            </a:stretch>
          </p:blipFill>
          <p:spPr>
            <a:xfrm>
              <a:off x="2650963" y="-1"/>
              <a:ext cx="2481786" cy="3035750"/>
            </a:xfrm>
            <a:prstGeom prst="rect">
              <a:avLst/>
            </a:prstGeom>
            <a:ln w="12700" cap="flat">
              <a:noFill/>
              <a:miter lim="400000"/>
            </a:ln>
            <a:effectLst>
              <a:outerShdw sx="100000" sy="100000" kx="0" ky="0" algn="b" rotWithShape="0" blurRad="127000" dist="76200" dir="5520000">
                <a:srgbClr val="000000">
                  <a:alpha val="60000"/>
                </a:srgbClr>
              </a:outerShdw>
            </a:effectLst>
          </p:spPr>
        </p:pic>
      </p:grpSp>
      <p:pic>
        <p:nvPicPr>
          <p:cNvPr id="619" name="image60.png" descr="image60.png"/>
          <p:cNvPicPr>
            <a:picLocks noChangeAspect="1"/>
          </p:cNvPicPr>
          <p:nvPr/>
        </p:nvPicPr>
        <p:blipFill>
          <a:blip r:embed="rId7">
            <a:extLst/>
          </a:blip>
          <a:stretch>
            <a:fillRect/>
          </a:stretch>
        </p:blipFill>
        <p:spPr>
          <a:xfrm>
            <a:off x="7755536" y="1899368"/>
            <a:ext cx="4770929" cy="3900711"/>
          </a:xfrm>
          <a:prstGeom prst="rect">
            <a:avLst/>
          </a:prstGeom>
          <a:ln w="12700">
            <a:miter lim="400000"/>
          </a:ln>
          <a:effectLst>
            <a:outerShdw sx="100000" sy="100000" kx="0" ky="0" algn="b" rotWithShape="0" blurRad="127000" dist="76200" dir="5520000">
              <a:srgbClr val="000000">
                <a:alpha val="60000"/>
              </a:srgbClr>
            </a:outerShdw>
          </a:effectLst>
        </p:spPr>
      </p:pic>
      <p:pic>
        <p:nvPicPr>
          <p:cNvPr id="620" name="image61.jpeg" descr="image61.jpeg"/>
          <p:cNvPicPr>
            <a:picLocks noChangeAspect="1"/>
          </p:cNvPicPr>
          <p:nvPr/>
        </p:nvPicPr>
        <p:blipFill>
          <a:blip r:embed="rId8">
            <a:extLst/>
          </a:blip>
          <a:stretch>
            <a:fillRect/>
          </a:stretch>
        </p:blipFill>
        <p:spPr>
          <a:xfrm>
            <a:off x="6159262" y="6459382"/>
            <a:ext cx="6322191" cy="2993163"/>
          </a:xfrm>
          <a:prstGeom prst="rect">
            <a:avLst/>
          </a:prstGeom>
          <a:ln w="12700">
            <a:miter lim="400000"/>
          </a:ln>
          <a:effectLst>
            <a:outerShdw sx="100000" sy="100000" kx="0" ky="0" algn="b" rotWithShape="0" blurRad="127000" dist="76200" dir="2669947">
              <a:srgbClr val="000000">
                <a:alpha val="60000"/>
              </a:srgbClr>
            </a:outerShdw>
          </a:effectLst>
        </p:spPr>
      </p:pic>
      <p:sp>
        <p:nvSpPr>
          <p:cNvPr id="621" name="2014年9月"/>
          <p:cNvSpPr txBox="1"/>
          <p:nvPr/>
        </p:nvSpPr>
        <p:spPr>
          <a:xfrm>
            <a:off x="7798852" y="1890663"/>
            <a:ext cx="2083085" cy="431801"/>
          </a:xfrm>
          <a:prstGeom prst="rect">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t>2014</a:t>
            </a:r>
            <a:r>
              <a:t>年</a:t>
            </a:r>
            <a:r>
              <a:t>9</a:t>
            </a:r>
            <a:r>
              <a:t>月</a:t>
            </a:r>
          </a:p>
        </p:txBody>
      </p:sp>
      <p:sp>
        <p:nvSpPr>
          <p:cNvPr id="622" name="2015年4月"/>
          <p:cNvSpPr txBox="1"/>
          <p:nvPr/>
        </p:nvSpPr>
        <p:spPr>
          <a:xfrm>
            <a:off x="9881937" y="1899362"/>
            <a:ext cx="2644529" cy="431801"/>
          </a:xfrm>
          <a:prstGeom prst="rect">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t>2015</a:t>
            </a:r>
            <a:r>
              <a:t>年</a:t>
            </a:r>
            <a:r>
              <a:t>4</a:t>
            </a:r>
            <a:r>
              <a:t>月</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615"/>
                                        </p:tgtEl>
                                        <p:attrNameLst>
                                          <p:attrName>style.visibility</p:attrName>
                                        </p:attrNameLst>
                                      </p:cBhvr>
                                      <p:to>
                                        <p:strVal val="visible"/>
                                      </p:to>
                                    </p:set>
                                    <p:animEffect filter="dissolve" transition="in">
                                      <p:cBhvr>
                                        <p:cTn id="7" dur="500"/>
                                        <p:tgtEl>
                                          <p:spTgt spid="61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19"/>
                                        </p:tgtEl>
                                        <p:attrNameLst>
                                          <p:attrName>style.visibility</p:attrName>
                                        </p:attrNameLst>
                                      </p:cBhvr>
                                      <p:to>
                                        <p:strVal val="visible"/>
                                      </p:to>
                                    </p:set>
                                    <p:animEffect filter="dissolve" transition="in">
                                      <p:cBhvr>
                                        <p:cTn id="12" dur="500"/>
                                        <p:tgtEl>
                                          <p:spTgt spid="61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9" grpId="3" fill="hold">
                                  <p:stCondLst>
                                    <p:cond delay="0"/>
                                  </p:stCondLst>
                                  <p:iterate type="el" backwards="0">
                                    <p:tmAbs val="0"/>
                                  </p:iterate>
                                  <p:childTnLst>
                                    <p:set>
                                      <p:cBhvr>
                                        <p:cTn id="16" fill="hold"/>
                                        <p:tgtEl>
                                          <p:spTgt spid="618"/>
                                        </p:tgtEl>
                                        <p:attrNameLst>
                                          <p:attrName>style.visibility</p:attrName>
                                        </p:attrNameLst>
                                      </p:cBhvr>
                                      <p:to>
                                        <p:strVal val="visible"/>
                                      </p:to>
                                    </p:set>
                                    <p:animEffect filter="dissolve" transition="in">
                                      <p:cBhvr>
                                        <p:cTn id="17" dur="500"/>
                                        <p:tgtEl>
                                          <p:spTgt spid="618"/>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9" grpId="4" fill="hold">
                                  <p:stCondLst>
                                    <p:cond delay="0"/>
                                  </p:stCondLst>
                                  <p:iterate type="el" backwards="0">
                                    <p:tmAbs val="0"/>
                                  </p:iterate>
                                  <p:childTnLst>
                                    <p:set>
                                      <p:cBhvr>
                                        <p:cTn id="21" fill="hold"/>
                                        <p:tgtEl>
                                          <p:spTgt spid="620"/>
                                        </p:tgtEl>
                                        <p:attrNameLst>
                                          <p:attrName>style.visibility</p:attrName>
                                        </p:attrNameLst>
                                      </p:cBhvr>
                                      <p:to>
                                        <p:strVal val="visible"/>
                                      </p:to>
                                    </p:set>
                                    <p:animEffect filter="dissolve" transition="in">
                                      <p:cBhvr>
                                        <p:cTn id="22" dur="500"/>
                                        <p:tgtEl>
                                          <p:spTgt spid="6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5" grpId="1"/>
      <p:bldP build="whole" bldLvl="1" animBg="1" rev="0" advAuto="0" spid="618" grpId="3"/>
      <p:bldP build="whole" bldLvl="1" animBg="1" rev="0" advAuto="0" spid="620" grpId="4"/>
      <p:bldP build="whole" bldLvl="1" animBg="1" rev="0" advAuto="0" spid="619" grpId="2"/>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26" name="image62.jpeg" descr="image62.jpeg"/>
          <p:cNvPicPr>
            <a:picLocks noChangeAspect="1"/>
          </p:cNvPicPr>
          <p:nvPr/>
        </p:nvPicPr>
        <p:blipFill>
          <a:blip r:embed="rId3">
            <a:alphaModFix amt="71713"/>
            <a:extLst/>
          </a:blip>
          <a:srcRect l="42706" t="0" r="0" b="0"/>
          <a:stretch>
            <a:fillRect/>
          </a:stretch>
        </p:blipFill>
        <p:spPr>
          <a:xfrm>
            <a:off x="172235" y="2315774"/>
            <a:ext cx="5125825" cy="5772429"/>
          </a:xfrm>
          <a:prstGeom prst="rect">
            <a:avLst/>
          </a:prstGeom>
          <a:ln w="12700">
            <a:miter lim="400000"/>
          </a:ln>
          <a:effectLst>
            <a:outerShdw sx="100000" sy="100000" kx="0" ky="0" algn="b" rotWithShape="0" blurRad="127000" dist="76200" dir="5520000">
              <a:srgbClr val="000000">
                <a:alpha val="60000"/>
              </a:srgbClr>
            </a:outerShdw>
          </a:effectLst>
        </p:spPr>
      </p:pic>
      <p:sp>
        <p:nvSpPr>
          <p:cNvPr id="627" name="Renu 高效系列…"/>
          <p:cNvSpPr txBox="1"/>
          <p:nvPr>
            <p:ph type="title"/>
          </p:nvPr>
        </p:nvSpPr>
        <p:spPr>
          <a:xfrm>
            <a:off x="250304" y="258109"/>
            <a:ext cx="12504192" cy="3364100"/>
          </a:xfrm>
          <a:prstGeom prst="rect">
            <a:avLst/>
          </a:prstGeom>
        </p:spPr>
        <p:txBody>
          <a:bodyPr lIns="48762" tIns="48762" rIns="48762" bIns="48762"/>
          <a:lstStyle/>
          <a:p>
            <a:pPr algn="l" defTabSz="858316">
              <a:lnSpc>
                <a:spcPct val="90000"/>
              </a:lnSpc>
              <a:defRPr spc="494" sz="5346"/>
            </a:pPr>
            <a:r>
              <a:t>Renu 高效系列</a:t>
            </a:r>
          </a:p>
          <a:p>
            <a:pPr algn="l" defTabSz="858316">
              <a:lnSpc>
                <a:spcPct val="90000"/>
              </a:lnSpc>
              <a:defRPr spc="494" sz="5346"/>
            </a:pPr>
            <a:r>
              <a:t>   健康就美！</a:t>
            </a:r>
            <a:endParaRPr i="1" spc="458" sz="4950"/>
          </a:p>
          <a:p>
            <a:pPr algn="l" defTabSz="858316">
              <a:lnSpc>
                <a:spcPct val="90000"/>
              </a:lnSpc>
              <a:defRPr i="1" spc="494" sz="5346"/>
            </a:pPr>
            <a:r>
              <a:t> </a:t>
            </a:r>
          </a:p>
        </p:txBody>
      </p:sp>
      <p:pic>
        <p:nvPicPr>
          <p:cNvPr id="628" name="image54.png" descr="image54.png"/>
          <p:cNvPicPr>
            <a:picLocks noChangeAspect="1"/>
          </p:cNvPicPr>
          <p:nvPr/>
        </p:nvPicPr>
        <p:blipFill>
          <a:blip r:embed="rId4">
            <a:extLst/>
          </a:blip>
          <a:stretch>
            <a:fillRect/>
          </a:stretch>
        </p:blipFill>
        <p:spPr>
          <a:xfrm>
            <a:off x="8614685" y="7374217"/>
            <a:ext cx="2817517" cy="1124363"/>
          </a:xfrm>
          <a:prstGeom prst="rect">
            <a:avLst/>
          </a:prstGeom>
          <a:ln w="12700">
            <a:miter lim="400000"/>
          </a:ln>
        </p:spPr>
      </p:pic>
      <p:pic>
        <p:nvPicPr>
          <p:cNvPr id="629" name="image63.png" descr="image63.png"/>
          <p:cNvPicPr>
            <a:picLocks noChangeAspect="1"/>
          </p:cNvPicPr>
          <p:nvPr/>
        </p:nvPicPr>
        <p:blipFill>
          <a:blip r:embed="rId5">
            <a:extLst/>
          </a:blip>
          <a:stretch>
            <a:fillRect/>
          </a:stretch>
        </p:blipFill>
        <p:spPr>
          <a:xfrm>
            <a:off x="5487210" y="2779728"/>
            <a:ext cx="7347774" cy="3700130"/>
          </a:xfrm>
          <a:prstGeom prst="rect">
            <a:avLst/>
          </a:prstGeom>
          <a:ln w="12700">
            <a:miter lim="400000"/>
          </a:ln>
          <a:effectLst>
            <a:outerShdw sx="100000" sy="100000" kx="0" ky="0" algn="b" rotWithShape="0" blurRad="127000" dist="76200" dir="5520000">
              <a:srgbClr val="000000">
                <a:alpha val="60000"/>
              </a:srgbClr>
            </a:outerShdw>
          </a:effectLst>
        </p:spPr>
      </p:pic>
      <p:sp>
        <p:nvSpPr>
          <p:cNvPr id="630" name="2016年5月12日"/>
          <p:cNvSpPr txBox="1"/>
          <p:nvPr/>
        </p:nvSpPr>
        <p:spPr>
          <a:xfrm>
            <a:off x="6707989" y="5647273"/>
            <a:ext cx="2083085" cy="431801"/>
          </a:xfrm>
          <a:prstGeom prst="rect">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t>2016</a:t>
            </a:r>
            <a:r>
              <a:t>年</a:t>
            </a:r>
            <a:r>
              <a:t>5</a:t>
            </a:r>
            <a:r>
              <a:t>月</a:t>
            </a:r>
            <a:r>
              <a:t>12</a:t>
            </a:r>
            <a:r>
              <a:t>日</a:t>
            </a:r>
          </a:p>
        </p:txBody>
      </p:sp>
      <p:sp>
        <p:nvSpPr>
          <p:cNvPr id="631" name="2016年5月13日"/>
          <p:cNvSpPr txBox="1"/>
          <p:nvPr/>
        </p:nvSpPr>
        <p:spPr>
          <a:xfrm>
            <a:off x="10039560" y="5671120"/>
            <a:ext cx="2083085" cy="431801"/>
          </a:xfrm>
          <a:prstGeom prst="rect">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t>2016</a:t>
            </a:r>
            <a:r>
              <a:t>年</a:t>
            </a:r>
            <a:r>
              <a:t>5</a:t>
            </a:r>
            <a:r>
              <a:t>月</a:t>
            </a:r>
            <a:r>
              <a:t>13</a:t>
            </a:r>
            <a:r>
              <a:t>日</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5" name="RENU ADVANCED 安全产品…"/>
          <p:cNvSpPr txBox="1"/>
          <p:nvPr>
            <p:ph type="title"/>
          </p:nvPr>
        </p:nvSpPr>
        <p:spPr>
          <a:xfrm>
            <a:off x="218567" y="106101"/>
            <a:ext cx="12806013" cy="1929939"/>
          </a:xfrm>
          <a:prstGeom prst="rect">
            <a:avLst/>
          </a:prstGeom>
        </p:spPr>
        <p:txBody>
          <a:bodyPr/>
          <a:lstStyle/>
          <a:p>
            <a:pPr algn="l">
              <a:lnSpc>
                <a:spcPct val="90000"/>
              </a:lnSpc>
              <a:defRPr spc="400" sz="4800"/>
            </a:pPr>
            <a:r>
              <a:t>RENU</a:t>
            </a:r>
            <a:r>
              <a:rPr i="1"/>
              <a:t> </a:t>
            </a:r>
            <a:r>
              <a:t>ADVANCED</a:t>
            </a:r>
            <a:r>
              <a:rPr i="1"/>
              <a:t> </a:t>
            </a:r>
            <a:r>
              <a:t>安全产品</a:t>
            </a:r>
          </a:p>
          <a:p>
            <a:pPr algn="l">
              <a:lnSpc>
                <a:spcPct val="90000"/>
              </a:lnSpc>
              <a:defRPr spc="400" sz="4800"/>
            </a:pPr>
            <a:r>
              <a:t>没有神经毒素或恶劣成分</a:t>
            </a:r>
          </a:p>
        </p:txBody>
      </p:sp>
      <p:sp>
        <p:nvSpPr>
          <p:cNvPr id="636" name="Text"/>
          <p:cNvSpPr txBox="1"/>
          <p:nvPr/>
        </p:nvSpPr>
        <p:spPr>
          <a:xfrm>
            <a:off x="1856004" y="-2438512"/>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sp>
        <p:nvSpPr>
          <p:cNvPr id="637" name="Text"/>
          <p:cNvSpPr txBox="1"/>
          <p:nvPr/>
        </p:nvSpPr>
        <p:spPr>
          <a:xfrm>
            <a:off x="206968" y="931370"/>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638" name="image64.png" descr="image64.png"/>
          <p:cNvPicPr>
            <a:picLocks noChangeAspect="1"/>
          </p:cNvPicPr>
          <p:nvPr/>
        </p:nvPicPr>
        <p:blipFill>
          <a:blip r:embed="rId3">
            <a:extLst/>
          </a:blip>
          <a:stretch>
            <a:fillRect/>
          </a:stretch>
        </p:blipFill>
        <p:spPr>
          <a:xfrm>
            <a:off x="5274445" y="2261148"/>
            <a:ext cx="3746130" cy="3763236"/>
          </a:xfrm>
          <a:prstGeom prst="rect">
            <a:avLst/>
          </a:prstGeom>
          <a:ln w="12700">
            <a:miter lim="400000"/>
          </a:ln>
        </p:spPr>
      </p:pic>
      <p:pic>
        <p:nvPicPr>
          <p:cNvPr id="639" name="image62.jpeg" descr="image62.jpeg"/>
          <p:cNvPicPr>
            <a:picLocks noChangeAspect="1"/>
          </p:cNvPicPr>
          <p:nvPr/>
        </p:nvPicPr>
        <p:blipFill>
          <a:blip r:embed="rId4">
            <a:alphaModFix amt="71713"/>
            <a:extLst/>
          </a:blip>
          <a:srcRect l="42707" t="0" r="0" b="0"/>
          <a:stretch>
            <a:fillRect/>
          </a:stretch>
        </p:blipFill>
        <p:spPr>
          <a:xfrm>
            <a:off x="505692" y="2591990"/>
            <a:ext cx="4057897" cy="4569784"/>
          </a:xfrm>
          <a:prstGeom prst="rect">
            <a:avLst/>
          </a:prstGeom>
          <a:ln w="12700">
            <a:miter lim="400000"/>
          </a:ln>
          <a:effectLst>
            <a:outerShdw sx="100000" sy="100000" kx="0" ky="0" algn="b" rotWithShape="0" blurRad="127000" dist="76200" dir="5520000">
              <a:srgbClr val="000000">
                <a:alpha val="60000"/>
              </a:srgbClr>
            </a:outerShdw>
          </a:effectLst>
        </p:spPr>
      </p:pic>
      <p:pic>
        <p:nvPicPr>
          <p:cNvPr id="640" name="image54.png" descr="image54.png"/>
          <p:cNvPicPr>
            <a:picLocks noChangeAspect="1"/>
          </p:cNvPicPr>
          <p:nvPr/>
        </p:nvPicPr>
        <p:blipFill>
          <a:blip r:embed="rId5">
            <a:extLst/>
          </a:blip>
          <a:stretch>
            <a:fillRect/>
          </a:stretch>
        </p:blipFill>
        <p:spPr>
          <a:xfrm>
            <a:off x="778459" y="7916084"/>
            <a:ext cx="2817518" cy="1124363"/>
          </a:xfrm>
          <a:prstGeom prst="rect">
            <a:avLst/>
          </a:prstGeom>
          <a:ln w="12700">
            <a:miter lim="400000"/>
          </a:ln>
        </p:spPr>
      </p:pic>
      <p:pic>
        <p:nvPicPr>
          <p:cNvPr id="641" name="image65.jpeg" descr="image65.jpeg"/>
          <p:cNvPicPr>
            <a:picLocks noChangeAspect="1"/>
          </p:cNvPicPr>
          <p:nvPr/>
        </p:nvPicPr>
        <p:blipFill>
          <a:blip r:embed="rId6">
            <a:extLst/>
          </a:blip>
          <a:stretch>
            <a:fillRect/>
          </a:stretch>
        </p:blipFill>
        <p:spPr>
          <a:xfrm>
            <a:off x="7733263" y="6213950"/>
            <a:ext cx="5119750" cy="3393552"/>
          </a:xfrm>
          <a:prstGeom prst="rect">
            <a:avLst/>
          </a:prstGeom>
          <a:ln w="12700">
            <a:miter lim="400000"/>
          </a:ln>
        </p:spPr>
      </p:pic>
      <p:sp>
        <p:nvSpPr>
          <p:cNvPr id="642" name="RENU Advanced just twice"/>
          <p:cNvSpPr txBox="1"/>
          <p:nvPr/>
        </p:nvSpPr>
        <p:spPr>
          <a:xfrm>
            <a:off x="9150566" y="3503861"/>
            <a:ext cx="2012838" cy="1076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lnSpc>
                <a:spcPct val="70000"/>
              </a:lnSpc>
              <a:defRPr sz="2800"/>
            </a:lvl1pPr>
          </a:lstStyle>
          <a:p>
            <a:pPr/>
            <a:r>
              <a:t>RENU Advanced just twice</a:t>
            </a:r>
          </a:p>
        </p:txBody>
      </p:sp>
      <p:sp>
        <p:nvSpPr>
          <p:cNvPr id="643" name="Redox Serum 额头上有污点"/>
          <p:cNvSpPr txBox="1"/>
          <p:nvPr/>
        </p:nvSpPr>
        <p:spPr>
          <a:xfrm>
            <a:off x="9474668" y="5281849"/>
            <a:ext cx="2435618" cy="894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70000"/>
              </a:lnSpc>
              <a:defRPr sz="2800"/>
            </a:pPr>
            <a:r>
              <a:t>Redox Serum </a:t>
            </a:r>
            <a:r>
              <a:t>额头上有污点</a:t>
            </a:r>
          </a:p>
        </p:txBody>
      </p:sp>
      <p:sp>
        <p:nvSpPr>
          <p:cNvPr id="644" name="Oval"/>
          <p:cNvSpPr/>
          <p:nvPr/>
        </p:nvSpPr>
        <p:spPr>
          <a:xfrm>
            <a:off x="8204668" y="6478237"/>
            <a:ext cx="1270003" cy="1098039"/>
          </a:xfrm>
          <a:prstGeom prst="ellipse">
            <a:avLst/>
          </a:prstGeom>
          <a:ln w="25400">
            <a:solidFill>
              <a:srgbClr val="FF2600">
                <a:alpha val="44000"/>
              </a:srgbClr>
            </a:solidFill>
            <a:miter lim="400000"/>
          </a:ln>
        </p:spPr>
        <p:txBody>
          <a:bodyPr lIns="50800" tIns="50800" rIns="50800" bIns="50800" anchor="ctr"/>
          <a:lstStyle/>
          <a:p>
            <a:pPr>
              <a:defRPr sz="3600">
                <a:solidFill>
                  <a:srgbClr val="FFFFFF"/>
                </a:solidFill>
              </a:defRPr>
            </a:pPr>
          </a:p>
        </p:txBody>
      </p:sp>
      <p:sp>
        <p:nvSpPr>
          <p:cNvPr id="645" name="运用两次"/>
          <p:cNvSpPr txBox="1"/>
          <p:nvPr/>
        </p:nvSpPr>
        <p:spPr>
          <a:xfrm>
            <a:off x="9150566" y="4122013"/>
            <a:ext cx="2083085" cy="533401"/>
          </a:xfrm>
          <a:prstGeom prst="rect">
            <a:avLst/>
          </a:prstGeom>
          <a:solidFill>
            <a:srgbClr val="FFFFFF"/>
          </a:solidFill>
          <a:ln w="12700">
            <a:solidFill>
              <a:srgbClr val="FFFFFF"/>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lvl1pPr>
          </a:lstStyle>
          <a:p>
            <a:pPr/>
            <a:r>
              <a:t>运用两次</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9" name="ASEA 氧化還原補充液"/>
          <p:cNvSpPr txBox="1"/>
          <p:nvPr>
            <p:ph type="title"/>
          </p:nvPr>
        </p:nvSpPr>
        <p:spPr>
          <a:xfrm>
            <a:off x="650238" y="660231"/>
            <a:ext cx="11704324" cy="1354784"/>
          </a:xfrm>
          <a:prstGeom prst="rect">
            <a:avLst/>
          </a:prstGeom>
        </p:spPr>
        <p:txBody>
          <a:bodyPr/>
          <a:lstStyle>
            <a:lvl1pPr>
              <a:defRPr spc="600"/>
            </a:lvl1pPr>
          </a:lstStyle>
          <a:p>
            <a:pPr/>
            <a:r>
              <a:t>ASEA 氧化還原補充液</a:t>
            </a:r>
          </a:p>
        </p:txBody>
      </p:sp>
      <p:grpSp>
        <p:nvGrpSpPr>
          <p:cNvPr id="652" name="Group"/>
          <p:cNvGrpSpPr/>
          <p:nvPr/>
        </p:nvGrpSpPr>
        <p:grpSpPr>
          <a:xfrm>
            <a:off x="702644" y="2943656"/>
            <a:ext cx="7021384" cy="3676546"/>
            <a:chOff x="0" y="0"/>
            <a:chExt cx="7021383" cy="3676544"/>
          </a:xfrm>
        </p:grpSpPr>
        <p:sp>
          <p:nvSpPr>
            <p:cNvPr id="650" name="Rectangle"/>
            <p:cNvSpPr/>
            <p:nvPr/>
          </p:nvSpPr>
          <p:spPr>
            <a:xfrm>
              <a:off x="0" y="0"/>
              <a:ext cx="7021383" cy="3328504"/>
            </a:xfrm>
            <a:prstGeom prst="rect">
              <a:avLst/>
            </a:prstGeom>
            <a:solidFill>
              <a:srgbClr val="FFFFFF"/>
            </a:solidFill>
            <a:ln w="25400" cap="flat">
              <a:solidFill>
                <a:srgbClr val="0071AC"/>
              </a:solidFill>
              <a:prstDash val="solid"/>
              <a:bevel/>
            </a:ln>
            <a:effectLst>
              <a:outerShdw sx="100000" sy="100000" kx="0" ky="0" algn="b" rotWithShape="0" blurRad="50800" dist="25400" dir="5400000">
                <a:srgbClr val="000000">
                  <a:alpha val="35000"/>
                </a:srgbClr>
              </a:outerShdw>
            </a:effectLst>
          </p:spPr>
          <p:txBody>
            <a:bodyPr wrap="square" lIns="50800" tIns="50800" rIns="50800" bIns="50800" numCol="1" anchor="t">
              <a:noAutofit/>
            </a:bodyPr>
            <a:lstStyle/>
            <a:p>
              <a:pPr defTabSz="866986">
                <a:defRPr i="1" sz="4400">
                  <a:solidFill>
                    <a:srgbClr val="6B6B6B"/>
                  </a:solidFill>
                  <a:latin typeface="Helvetica Light"/>
                  <a:ea typeface="Helvetica Light"/>
                  <a:cs typeface="Helvetica Light"/>
                  <a:sym typeface="Helvetica Light"/>
                </a:defRPr>
              </a:pPr>
            </a:p>
          </p:txBody>
        </p:sp>
        <p:sp>
          <p:nvSpPr>
            <p:cNvPr id="651" name="補充體內氧化還原信号分子，改進細胞再生，優化體內每一個系統,促使各年齡層身體的功能達到極致。"/>
            <p:cNvSpPr txBox="1"/>
            <p:nvPr/>
          </p:nvSpPr>
          <p:spPr>
            <a:xfrm>
              <a:off x="0" y="0"/>
              <a:ext cx="7021383" cy="36765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44496" tIns="144496" rIns="144496" bIns="144496" numCol="1" anchor="t">
              <a:noAutofit/>
            </a:bodyPr>
            <a:lstStyle>
              <a:lvl1pPr defTabSz="866986">
                <a:defRPr sz="4400">
                  <a:solidFill>
                    <a:srgbClr val="6B6B6B"/>
                  </a:solidFill>
                  <a:latin typeface="Helvetica Light"/>
                  <a:ea typeface="Helvetica Light"/>
                  <a:cs typeface="Helvetica Light"/>
                  <a:sym typeface="Helvetica Light"/>
                </a:defRPr>
              </a:lvl1pPr>
            </a:lstStyle>
            <a:p>
              <a:pPr/>
              <a:r>
                <a:t>補充體內氧化還原信号分子，改進細胞再生，優化體內每一個系統,促使各年齡層身體的功能達到極致。</a:t>
              </a:r>
            </a:p>
          </p:txBody>
        </p:sp>
      </p:grpSp>
      <p:pic>
        <p:nvPicPr>
          <p:cNvPr id="653" name="image66.png" descr="image66.png"/>
          <p:cNvPicPr>
            <a:picLocks noChangeAspect="1"/>
          </p:cNvPicPr>
          <p:nvPr/>
        </p:nvPicPr>
        <p:blipFill>
          <a:blip r:embed="rId3">
            <a:extLst/>
          </a:blip>
          <a:stretch>
            <a:fillRect/>
          </a:stretch>
        </p:blipFill>
        <p:spPr>
          <a:xfrm>
            <a:off x="8450791" y="7420147"/>
            <a:ext cx="3191049" cy="2020998"/>
          </a:xfrm>
          <a:prstGeom prst="rect">
            <a:avLst/>
          </a:prstGeom>
          <a:ln w="12700">
            <a:miter lim="400000"/>
          </a:ln>
        </p:spPr>
      </p:pic>
      <p:grpSp>
        <p:nvGrpSpPr>
          <p:cNvPr id="656" name="Group"/>
          <p:cNvGrpSpPr/>
          <p:nvPr/>
        </p:nvGrpSpPr>
        <p:grpSpPr>
          <a:xfrm>
            <a:off x="8686806" y="2054614"/>
            <a:ext cx="3011351" cy="5644372"/>
            <a:chOff x="0" y="0"/>
            <a:chExt cx="3011349" cy="5644371"/>
          </a:xfrm>
        </p:grpSpPr>
        <p:pic>
          <p:nvPicPr>
            <p:cNvPr id="654" name="ASEA REDOX BottleS.png" descr="ASEA REDOX BottleS.png"/>
            <p:cNvPicPr>
              <a:picLocks noChangeAspect="1"/>
            </p:cNvPicPr>
            <p:nvPr/>
          </p:nvPicPr>
          <p:blipFill>
            <a:blip r:embed="rId4">
              <a:extLst/>
            </a:blip>
            <a:stretch>
              <a:fillRect/>
            </a:stretch>
          </p:blipFill>
          <p:spPr>
            <a:xfrm>
              <a:off x="0" y="0"/>
              <a:ext cx="1756730" cy="5476604"/>
            </a:xfrm>
            <a:prstGeom prst="rect">
              <a:avLst/>
            </a:prstGeom>
            <a:ln w="12700" cap="flat">
              <a:noFill/>
              <a:miter lim="400000"/>
            </a:ln>
            <a:effectLst/>
          </p:spPr>
        </p:pic>
        <p:pic>
          <p:nvPicPr>
            <p:cNvPr id="655" name="ASEA REDOX Pouch.png" descr="ASEA REDOX Pouch.png"/>
            <p:cNvPicPr>
              <a:picLocks noChangeAspect="1"/>
            </p:cNvPicPr>
            <p:nvPr/>
          </p:nvPicPr>
          <p:blipFill>
            <a:blip r:embed="rId5">
              <a:extLst/>
            </a:blip>
            <a:stretch>
              <a:fillRect/>
            </a:stretch>
          </p:blipFill>
          <p:spPr>
            <a:xfrm>
              <a:off x="1146560" y="1510602"/>
              <a:ext cx="1864790" cy="4133770"/>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1000"/>
                                  </p:stCondLst>
                                  <p:iterate type="el" backwards="0">
                                    <p:tmAbs val="0"/>
                                  </p:iterate>
                                  <p:childTnLst>
                                    <p:set>
                                      <p:cBhvr>
                                        <p:cTn id="6" fill="hold"/>
                                        <p:tgtEl>
                                          <p:spTgt spid="653"/>
                                        </p:tgtEl>
                                        <p:attrNameLst>
                                          <p:attrName>style.visibility</p:attrName>
                                        </p:attrNameLst>
                                      </p:cBhvr>
                                      <p:to>
                                        <p:strVal val="visible"/>
                                      </p:to>
                                    </p:set>
                                    <p:anim calcmode="lin" valueType="num">
                                      <p:cBhvr>
                                        <p:cTn id="7" dur="750" fill="hold"/>
                                        <p:tgtEl>
                                          <p:spTgt spid="653"/>
                                        </p:tgtEl>
                                        <p:attrNameLst>
                                          <p:attrName>ppt_w</p:attrName>
                                        </p:attrNameLst>
                                      </p:cBhvr>
                                      <p:tavLst>
                                        <p:tav tm="0">
                                          <p:val>
                                            <p:fltVal val="0"/>
                                          </p:val>
                                        </p:tav>
                                        <p:tav tm="100000">
                                          <p:val>
                                            <p:strVal val="#ppt_w"/>
                                          </p:val>
                                        </p:tav>
                                      </p:tavLst>
                                    </p:anim>
                                    <p:anim calcmode="lin" valueType="num">
                                      <p:cBhvr>
                                        <p:cTn id="8" dur="750" fill="hold"/>
                                        <p:tgtEl>
                                          <p:spTgt spid="6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3"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0" name="ASEA 罹患疾病因素顯著降低"/>
          <p:cNvSpPr txBox="1"/>
          <p:nvPr>
            <p:ph type="title"/>
          </p:nvPr>
        </p:nvSpPr>
        <p:spPr>
          <a:xfrm>
            <a:off x="519307" y="-221334"/>
            <a:ext cx="11966186" cy="2997188"/>
          </a:xfrm>
          <a:prstGeom prst="rect">
            <a:avLst/>
          </a:prstGeom>
        </p:spPr>
        <p:txBody>
          <a:bodyPr/>
          <a:lstStyle>
            <a:lvl1pPr>
              <a:defRPr spc="600"/>
            </a:lvl1pPr>
          </a:lstStyle>
          <a:p>
            <a:pPr/>
            <a:r>
              <a:t>ASEA 罹患疾病因素顯著降低</a:t>
            </a:r>
          </a:p>
        </p:txBody>
      </p:sp>
      <p:pic>
        <p:nvPicPr>
          <p:cNvPr id="661" name="image67.jpeg" descr="image67.jpeg"/>
          <p:cNvPicPr>
            <a:picLocks noChangeAspect="1"/>
          </p:cNvPicPr>
          <p:nvPr/>
        </p:nvPicPr>
        <p:blipFill>
          <a:blip r:embed="rId3">
            <a:extLst/>
          </a:blip>
          <a:stretch>
            <a:fillRect/>
          </a:stretch>
        </p:blipFill>
        <p:spPr>
          <a:xfrm>
            <a:off x="1295970" y="3097022"/>
            <a:ext cx="4434105" cy="5866659"/>
          </a:xfrm>
          <a:prstGeom prst="rect">
            <a:avLst/>
          </a:prstGeom>
          <a:ln w="12700">
            <a:miter lim="400000"/>
          </a:ln>
          <a:effectLst>
            <a:outerShdw sx="100000" sy="100000" kx="0" ky="0" algn="b" rotWithShape="0" blurRad="127000" dist="76200" dir="5520000">
              <a:srgbClr val="000000">
                <a:alpha val="60000"/>
              </a:srgbClr>
            </a:outerShdw>
          </a:effectLst>
        </p:spPr>
      </p:pic>
      <p:sp>
        <p:nvSpPr>
          <p:cNvPr id="662" name="Text"/>
          <p:cNvSpPr txBox="1"/>
          <p:nvPr/>
        </p:nvSpPr>
        <p:spPr>
          <a:xfrm>
            <a:off x="1989022" y="3647440"/>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663" name="image68.jpeg" descr="image68.jpeg"/>
          <p:cNvPicPr>
            <a:picLocks noChangeAspect="1"/>
          </p:cNvPicPr>
          <p:nvPr/>
        </p:nvPicPr>
        <p:blipFill>
          <a:blip r:embed="rId4">
            <a:extLst/>
          </a:blip>
          <a:stretch>
            <a:fillRect/>
          </a:stretch>
        </p:blipFill>
        <p:spPr>
          <a:xfrm>
            <a:off x="6599725" y="2533405"/>
            <a:ext cx="5222616" cy="3505349"/>
          </a:xfrm>
          <a:prstGeom prst="rect">
            <a:avLst/>
          </a:prstGeom>
          <a:ln w="12700">
            <a:miter lim="400000"/>
          </a:ln>
          <a:effectLst>
            <a:outerShdw sx="100000" sy="100000" kx="0" ky="0" algn="b" rotWithShape="0" blurRad="127000" dist="76200" dir="5520000">
              <a:srgbClr val="000000">
                <a:alpha val="60000"/>
              </a:srgbClr>
            </a:outerShdw>
          </a:effectLst>
        </p:spPr>
      </p:pic>
      <p:sp>
        <p:nvSpPr>
          <p:cNvPr id="664" name="Text"/>
          <p:cNvSpPr txBox="1"/>
          <p:nvPr/>
        </p:nvSpPr>
        <p:spPr>
          <a:xfrm>
            <a:off x="6271483" y="1479340"/>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665" name="image69.jpeg" descr="image69.jpeg"/>
          <p:cNvPicPr>
            <a:picLocks noChangeAspect="1"/>
          </p:cNvPicPr>
          <p:nvPr/>
        </p:nvPicPr>
        <p:blipFill>
          <a:blip r:embed="rId5">
            <a:extLst/>
          </a:blip>
          <a:stretch>
            <a:fillRect/>
          </a:stretch>
        </p:blipFill>
        <p:spPr>
          <a:xfrm>
            <a:off x="7011241" y="6566310"/>
            <a:ext cx="4313309" cy="2875540"/>
          </a:xfrm>
          <a:prstGeom prst="rect">
            <a:avLst/>
          </a:prstGeom>
          <a:ln w="12700">
            <a:miter lim="400000"/>
          </a:ln>
          <a:effectLst>
            <a:outerShdw sx="100000" sy="100000" kx="0" ky="0" algn="b" rotWithShape="0" blurRad="127000" dist="76200" dir="5520000">
              <a:srgbClr val="000000">
                <a:alpha val="60000"/>
              </a:srgbClr>
            </a:outerShdw>
          </a:effectLst>
        </p:spPr>
      </p:pic>
      <p:sp>
        <p:nvSpPr>
          <p:cNvPr id="666" name="Text"/>
          <p:cNvSpPr txBox="1"/>
          <p:nvPr/>
        </p:nvSpPr>
        <p:spPr>
          <a:xfrm>
            <a:off x="6069650" y="5670452"/>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0" name="氧化還原分子對運動員影響至大"/>
          <p:cNvSpPr txBox="1"/>
          <p:nvPr>
            <p:ph type="title"/>
          </p:nvPr>
        </p:nvSpPr>
        <p:spPr>
          <a:xfrm>
            <a:off x="246005" y="580859"/>
            <a:ext cx="12512790" cy="1927468"/>
          </a:xfrm>
          <a:prstGeom prst="rect">
            <a:avLst/>
          </a:prstGeom>
        </p:spPr>
        <p:txBody>
          <a:bodyPr/>
          <a:lstStyle>
            <a:lvl1pPr>
              <a:defRPr spc="500" sz="5400"/>
            </a:lvl1pPr>
          </a:lstStyle>
          <a:p>
            <a:pPr/>
            <a:r>
              <a:t>氧化還原分子對運動員影響至大</a:t>
            </a:r>
          </a:p>
        </p:txBody>
      </p:sp>
      <p:pic>
        <p:nvPicPr>
          <p:cNvPr id="671" name="image70.jpeg" descr="image70.jpeg"/>
          <p:cNvPicPr>
            <a:picLocks noChangeAspect="1"/>
          </p:cNvPicPr>
          <p:nvPr/>
        </p:nvPicPr>
        <p:blipFill>
          <a:blip r:embed="rId3">
            <a:extLst/>
          </a:blip>
          <a:stretch>
            <a:fillRect/>
          </a:stretch>
        </p:blipFill>
        <p:spPr>
          <a:xfrm>
            <a:off x="894732" y="3169991"/>
            <a:ext cx="5468428" cy="4556617"/>
          </a:xfrm>
          <a:prstGeom prst="rect">
            <a:avLst/>
          </a:prstGeom>
          <a:ln w="12700">
            <a:miter lim="400000"/>
          </a:ln>
          <a:effectLst>
            <a:outerShdw sx="100000" sy="100000" kx="0" ky="0" algn="b" rotWithShape="0" blurRad="88900" dist="63500" dir="2889864">
              <a:srgbClr val="000000">
                <a:alpha val="38000"/>
              </a:srgbClr>
            </a:outerShdw>
          </a:effectLst>
        </p:spPr>
      </p:pic>
      <p:sp>
        <p:nvSpPr>
          <p:cNvPr id="672" name="耐力…"/>
          <p:cNvSpPr txBox="1"/>
          <p:nvPr>
            <p:ph type="body" sz="quarter" idx="1"/>
          </p:nvPr>
        </p:nvSpPr>
        <p:spPr>
          <a:xfrm>
            <a:off x="6759402" y="3654802"/>
            <a:ext cx="4062726" cy="2443995"/>
          </a:xfrm>
          <a:prstGeom prst="rect">
            <a:avLst/>
          </a:prstGeom>
        </p:spPr>
        <p:txBody>
          <a:bodyPr/>
          <a:lstStyle/>
          <a:p>
            <a:pPr marL="253971" indent="-253971" defTabSz="527474">
              <a:spcBef>
                <a:spcPts val="400"/>
              </a:spcBef>
              <a:defRPr sz="2964"/>
            </a:pPr>
            <a:r>
              <a:t>耐力 </a:t>
            </a:r>
          </a:p>
          <a:p>
            <a:pPr marL="253971" indent="-253971" defTabSz="527474">
              <a:spcBef>
                <a:spcPts val="400"/>
              </a:spcBef>
              <a:defRPr sz="2964"/>
            </a:pPr>
            <a:r>
              <a:t>強度</a:t>
            </a:r>
          </a:p>
          <a:p>
            <a:pPr marL="253971" indent="-253971" defTabSz="527474">
              <a:spcBef>
                <a:spcPts val="400"/>
              </a:spcBef>
              <a:defRPr sz="2964"/>
            </a:pPr>
            <a:r>
              <a:t>復原</a:t>
            </a:r>
          </a:p>
          <a:p>
            <a:pPr marL="253971" indent="-253971" defTabSz="527474">
              <a:spcBef>
                <a:spcPts val="400"/>
              </a:spcBef>
              <a:defRPr sz="2964"/>
            </a:pPr>
            <a:r>
              <a:t>心態</a:t>
            </a:r>
          </a:p>
        </p:txBody>
      </p:sp>
      <p:pic>
        <p:nvPicPr>
          <p:cNvPr id="673" name="image71.png" descr="image71.png"/>
          <p:cNvPicPr>
            <a:picLocks noChangeAspect="1"/>
          </p:cNvPicPr>
          <p:nvPr/>
        </p:nvPicPr>
        <p:blipFill>
          <a:blip r:embed="rId4">
            <a:extLst/>
          </a:blip>
          <a:stretch>
            <a:fillRect/>
          </a:stretch>
        </p:blipFill>
        <p:spPr>
          <a:xfrm>
            <a:off x="9896371" y="3536875"/>
            <a:ext cx="2711467" cy="48256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672">
                                            <p:bg/>
                                          </p:spTgt>
                                        </p:tgtEl>
                                        <p:attrNameLst>
                                          <p:attrName>style.visibility</p:attrName>
                                        </p:attrNameLst>
                                      </p:cBhvr>
                                      <p:to>
                                        <p:strVal val="visible"/>
                                      </p:to>
                                    </p:set>
                                    <p:animEffect filter="wipe(up)" transition="in">
                                      <p:cBhvr>
                                        <p:cTn id="7" dur="500"/>
                                        <p:tgtEl>
                                          <p:spTgt spid="672">
                                            <p:bg/>
                                          </p:spTgt>
                                        </p:tgtEl>
                                      </p:cBhvr>
                                    </p:animEffect>
                                  </p:childTnLst>
                                </p:cTn>
                              </p:par>
                              <p:par>
                                <p:cTn id="8" presetClass="entr" nodeType="withEffect" presetSubtype="1" presetID="22" grpId="1" fill="hold">
                                  <p:stCondLst>
                                    <p:cond delay="0"/>
                                  </p:stCondLst>
                                  <p:iterate type="el" backwards="0">
                                    <p:tmAbs val="0"/>
                                  </p:iterate>
                                  <p:childTnLst>
                                    <p:set>
                                      <p:cBhvr>
                                        <p:cTn id="9" fill="hold"/>
                                        <p:tgtEl>
                                          <p:spTgt spid="672">
                                            <p:txEl>
                                              <p:pRg st="0" end="0"/>
                                            </p:txEl>
                                          </p:spTgt>
                                        </p:tgtEl>
                                        <p:attrNameLst>
                                          <p:attrName>style.visibility</p:attrName>
                                        </p:attrNameLst>
                                      </p:cBhvr>
                                      <p:to>
                                        <p:strVal val="visible"/>
                                      </p:to>
                                    </p:set>
                                    <p:animEffect filter="wipe(up)" transition="in">
                                      <p:cBhvr>
                                        <p:cTn id="10" dur="500"/>
                                        <p:tgtEl>
                                          <p:spTgt spid="672">
                                            <p:txEl>
                                              <p:pRg st="0" end="0"/>
                                            </p:txEl>
                                          </p:spTgt>
                                        </p:tgtEl>
                                      </p:cBhvr>
                                    </p:animEffect>
                                  </p:childTnLst>
                                </p:cTn>
                              </p:par>
                            </p:childTnLst>
                          </p:cTn>
                        </p:par>
                        <p:par>
                          <p:cTn id="11" fill="hold">
                            <p:stCondLst>
                              <p:cond delay="500"/>
                            </p:stCondLst>
                            <p:childTnLst>
                              <p:par>
                                <p:cTn id="12" presetClass="entr" nodeType="afterEffect" presetSubtype="1" presetID="22" grpId="1" fill="hold">
                                  <p:stCondLst>
                                    <p:cond delay="0"/>
                                  </p:stCondLst>
                                  <p:iterate type="el" backwards="0">
                                    <p:tmAbs val="0"/>
                                  </p:iterate>
                                  <p:childTnLst>
                                    <p:set>
                                      <p:cBhvr>
                                        <p:cTn id="13" fill="hold"/>
                                        <p:tgtEl>
                                          <p:spTgt spid="672">
                                            <p:txEl>
                                              <p:pRg st="1" end="1"/>
                                            </p:txEl>
                                          </p:spTgt>
                                        </p:tgtEl>
                                        <p:attrNameLst>
                                          <p:attrName>style.visibility</p:attrName>
                                        </p:attrNameLst>
                                      </p:cBhvr>
                                      <p:to>
                                        <p:strVal val="visible"/>
                                      </p:to>
                                    </p:set>
                                    <p:animEffect filter="wipe(up)" transition="in">
                                      <p:cBhvr>
                                        <p:cTn id="14" dur="500"/>
                                        <p:tgtEl>
                                          <p:spTgt spid="672">
                                            <p:txEl>
                                              <p:pRg st="1" end="1"/>
                                            </p:txEl>
                                          </p:spTgt>
                                        </p:tgtEl>
                                      </p:cBhvr>
                                    </p:animEffect>
                                  </p:childTnLst>
                                </p:cTn>
                              </p:par>
                            </p:childTnLst>
                          </p:cTn>
                        </p:par>
                        <p:par>
                          <p:cTn id="15" fill="hold">
                            <p:stCondLst>
                              <p:cond delay="1000"/>
                            </p:stCondLst>
                            <p:childTnLst>
                              <p:par>
                                <p:cTn id="16" presetClass="entr" nodeType="afterEffect" presetSubtype="1" presetID="22" grpId="1" fill="hold">
                                  <p:stCondLst>
                                    <p:cond delay="0"/>
                                  </p:stCondLst>
                                  <p:iterate type="el" backwards="0">
                                    <p:tmAbs val="0"/>
                                  </p:iterate>
                                  <p:childTnLst>
                                    <p:set>
                                      <p:cBhvr>
                                        <p:cTn id="17" fill="hold"/>
                                        <p:tgtEl>
                                          <p:spTgt spid="672">
                                            <p:txEl>
                                              <p:pRg st="2" end="2"/>
                                            </p:txEl>
                                          </p:spTgt>
                                        </p:tgtEl>
                                        <p:attrNameLst>
                                          <p:attrName>style.visibility</p:attrName>
                                        </p:attrNameLst>
                                      </p:cBhvr>
                                      <p:to>
                                        <p:strVal val="visible"/>
                                      </p:to>
                                    </p:set>
                                    <p:animEffect filter="wipe(up)" transition="in">
                                      <p:cBhvr>
                                        <p:cTn id="18" dur="500"/>
                                        <p:tgtEl>
                                          <p:spTgt spid="672">
                                            <p:txEl>
                                              <p:pRg st="2" end="2"/>
                                            </p:txEl>
                                          </p:spTgt>
                                        </p:tgtEl>
                                      </p:cBhvr>
                                    </p:animEffect>
                                  </p:childTnLst>
                                </p:cTn>
                              </p:par>
                            </p:childTnLst>
                          </p:cTn>
                        </p:par>
                        <p:par>
                          <p:cTn id="19" fill="hold">
                            <p:stCondLst>
                              <p:cond delay="1500"/>
                            </p:stCondLst>
                            <p:childTnLst>
                              <p:par>
                                <p:cTn id="20" presetClass="entr" nodeType="afterEffect" presetSubtype="1" presetID="22" grpId="1" fill="hold">
                                  <p:stCondLst>
                                    <p:cond delay="0"/>
                                  </p:stCondLst>
                                  <p:iterate type="el" backwards="0">
                                    <p:tmAbs val="0"/>
                                  </p:iterate>
                                  <p:childTnLst>
                                    <p:set>
                                      <p:cBhvr>
                                        <p:cTn id="21" fill="hold"/>
                                        <p:tgtEl>
                                          <p:spTgt spid="672">
                                            <p:txEl>
                                              <p:pRg st="3" end="3"/>
                                            </p:txEl>
                                          </p:spTgt>
                                        </p:tgtEl>
                                        <p:attrNameLst>
                                          <p:attrName>style.visibility</p:attrName>
                                        </p:attrNameLst>
                                      </p:cBhvr>
                                      <p:to>
                                        <p:strVal val="visible"/>
                                      </p:to>
                                    </p:set>
                                    <p:animEffect filter="wipe(up)" transition="in">
                                      <p:cBhvr>
                                        <p:cTn id="22" dur="500"/>
                                        <p:tgtEl>
                                          <p:spTgt spid="67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72"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7" name="改善全人類的生活"/>
          <p:cNvSpPr txBox="1"/>
          <p:nvPr>
            <p:ph type="title"/>
          </p:nvPr>
        </p:nvSpPr>
        <p:spPr>
          <a:xfrm>
            <a:off x="726756" y="-48796"/>
            <a:ext cx="11956258" cy="2304608"/>
          </a:xfrm>
          <a:prstGeom prst="rect">
            <a:avLst/>
          </a:prstGeom>
        </p:spPr>
        <p:txBody>
          <a:bodyPr/>
          <a:lstStyle>
            <a:lvl1pPr>
              <a:defRPr spc="600"/>
            </a:lvl1pPr>
          </a:lstStyle>
          <a:p>
            <a:pPr/>
            <a:r>
              <a:t>改善全人類的生活</a:t>
            </a:r>
          </a:p>
        </p:txBody>
      </p:sp>
      <p:pic>
        <p:nvPicPr>
          <p:cNvPr id="678" name="image72.jpeg" descr="image72.jpeg"/>
          <p:cNvPicPr>
            <a:picLocks noChangeAspect="1"/>
          </p:cNvPicPr>
          <p:nvPr/>
        </p:nvPicPr>
        <p:blipFill>
          <a:blip r:embed="rId3">
            <a:extLst/>
          </a:blip>
          <a:srcRect l="0" t="7678" r="0" b="0"/>
          <a:stretch>
            <a:fillRect/>
          </a:stretch>
        </p:blipFill>
        <p:spPr>
          <a:xfrm>
            <a:off x="2448399" y="2053126"/>
            <a:ext cx="8512970" cy="7859436"/>
          </a:xfrm>
          <a:custGeom>
            <a:avLst/>
            <a:gdLst/>
            <a:ahLst/>
            <a:cxnLst>
              <a:cxn ang="0">
                <a:pos x="wd2" y="hd2"/>
              </a:cxn>
              <a:cxn ang="5400000">
                <a:pos x="wd2" y="hd2"/>
              </a:cxn>
              <a:cxn ang="10800000">
                <a:pos x="wd2" y="hd2"/>
              </a:cxn>
              <a:cxn ang="16200000">
                <a:pos x="wd2" y="hd2"/>
              </a:cxn>
            </a:cxnLst>
            <a:rect l="0" t="0" r="r" b="b"/>
            <a:pathLst>
              <a:path w="21600" h="21575" fill="norm" stroke="1" extrusionOk="0">
                <a:moveTo>
                  <a:pt x="10561" y="3"/>
                </a:moveTo>
                <a:cubicBezTo>
                  <a:pt x="10410" y="7"/>
                  <a:pt x="10263" y="16"/>
                  <a:pt x="10122" y="30"/>
                </a:cubicBezTo>
                <a:cubicBezTo>
                  <a:pt x="8271" y="214"/>
                  <a:pt x="6655" y="881"/>
                  <a:pt x="5229" y="2046"/>
                </a:cubicBezTo>
                <a:cubicBezTo>
                  <a:pt x="4835" y="2368"/>
                  <a:pt x="4135" y="3094"/>
                  <a:pt x="3771" y="3558"/>
                </a:cubicBezTo>
                <a:cubicBezTo>
                  <a:pt x="3768" y="3562"/>
                  <a:pt x="3764" y="3565"/>
                  <a:pt x="3761" y="3569"/>
                </a:cubicBezTo>
                <a:cubicBezTo>
                  <a:pt x="3762" y="3589"/>
                  <a:pt x="3753" y="3604"/>
                  <a:pt x="3732" y="3621"/>
                </a:cubicBezTo>
                <a:cubicBezTo>
                  <a:pt x="3702" y="3646"/>
                  <a:pt x="3634" y="3746"/>
                  <a:pt x="3580" y="3841"/>
                </a:cubicBezTo>
                <a:cubicBezTo>
                  <a:pt x="3526" y="3937"/>
                  <a:pt x="3408" y="4123"/>
                  <a:pt x="3316" y="4254"/>
                </a:cubicBezTo>
                <a:cubicBezTo>
                  <a:pt x="3147" y="4498"/>
                  <a:pt x="2695" y="5269"/>
                  <a:pt x="2695" y="5315"/>
                </a:cubicBezTo>
                <a:cubicBezTo>
                  <a:pt x="2695" y="5329"/>
                  <a:pt x="2603" y="5547"/>
                  <a:pt x="2490" y="5799"/>
                </a:cubicBezTo>
                <a:cubicBezTo>
                  <a:pt x="2378" y="6051"/>
                  <a:pt x="2282" y="6286"/>
                  <a:pt x="2277" y="6321"/>
                </a:cubicBezTo>
                <a:cubicBezTo>
                  <a:pt x="2272" y="6356"/>
                  <a:pt x="2256" y="6398"/>
                  <a:pt x="2241" y="6415"/>
                </a:cubicBezTo>
                <a:cubicBezTo>
                  <a:pt x="2225" y="6431"/>
                  <a:pt x="2212" y="6491"/>
                  <a:pt x="2212" y="6546"/>
                </a:cubicBezTo>
                <a:cubicBezTo>
                  <a:pt x="2212" y="6601"/>
                  <a:pt x="2176" y="6666"/>
                  <a:pt x="2131" y="6693"/>
                </a:cubicBezTo>
                <a:cubicBezTo>
                  <a:pt x="2114" y="6702"/>
                  <a:pt x="2103" y="6714"/>
                  <a:pt x="2093" y="6725"/>
                </a:cubicBezTo>
                <a:cubicBezTo>
                  <a:pt x="2093" y="6783"/>
                  <a:pt x="2079" y="6876"/>
                  <a:pt x="2044" y="7029"/>
                </a:cubicBezTo>
                <a:cubicBezTo>
                  <a:pt x="1909" y="7628"/>
                  <a:pt x="1883" y="7757"/>
                  <a:pt x="1876" y="7868"/>
                </a:cubicBezTo>
                <a:cubicBezTo>
                  <a:pt x="1872" y="7928"/>
                  <a:pt x="1855" y="7999"/>
                  <a:pt x="1838" y="8028"/>
                </a:cubicBezTo>
                <a:cubicBezTo>
                  <a:pt x="1821" y="8058"/>
                  <a:pt x="1800" y="8195"/>
                  <a:pt x="1790" y="8333"/>
                </a:cubicBezTo>
                <a:cubicBezTo>
                  <a:pt x="1781" y="8472"/>
                  <a:pt x="1771" y="8591"/>
                  <a:pt x="1767" y="8597"/>
                </a:cubicBezTo>
                <a:cubicBezTo>
                  <a:pt x="1747" y="8629"/>
                  <a:pt x="1690" y="9179"/>
                  <a:pt x="1676" y="9477"/>
                </a:cubicBezTo>
                <a:cubicBezTo>
                  <a:pt x="1673" y="9534"/>
                  <a:pt x="1665" y="9571"/>
                  <a:pt x="1652" y="9594"/>
                </a:cubicBezTo>
                <a:cubicBezTo>
                  <a:pt x="1658" y="9690"/>
                  <a:pt x="1663" y="9791"/>
                  <a:pt x="1669" y="9913"/>
                </a:cubicBezTo>
                <a:cubicBezTo>
                  <a:pt x="1705" y="10755"/>
                  <a:pt x="1717" y="10948"/>
                  <a:pt x="1753" y="11241"/>
                </a:cubicBezTo>
                <a:cubicBezTo>
                  <a:pt x="1770" y="11377"/>
                  <a:pt x="1778" y="11499"/>
                  <a:pt x="1778" y="11603"/>
                </a:cubicBezTo>
                <a:cubicBezTo>
                  <a:pt x="1798" y="11682"/>
                  <a:pt x="1820" y="11783"/>
                  <a:pt x="1847" y="11915"/>
                </a:cubicBezTo>
                <a:cubicBezTo>
                  <a:pt x="1982" y="12585"/>
                  <a:pt x="2385" y="13848"/>
                  <a:pt x="2512" y="14001"/>
                </a:cubicBezTo>
                <a:cubicBezTo>
                  <a:pt x="2547" y="14042"/>
                  <a:pt x="2574" y="14116"/>
                  <a:pt x="2574" y="14166"/>
                </a:cubicBezTo>
                <a:cubicBezTo>
                  <a:pt x="2574" y="14217"/>
                  <a:pt x="2592" y="14272"/>
                  <a:pt x="2614" y="14286"/>
                </a:cubicBezTo>
                <a:cubicBezTo>
                  <a:pt x="2649" y="14309"/>
                  <a:pt x="2658" y="14339"/>
                  <a:pt x="2644" y="14378"/>
                </a:cubicBezTo>
                <a:cubicBezTo>
                  <a:pt x="2687" y="14458"/>
                  <a:pt x="2730" y="14535"/>
                  <a:pt x="2756" y="14569"/>
                </a:cubicBezTo>
                <a:cubicBezTo>
                  <a:pt x="2784" y="14604"/>
                  <a:pt x="2847" y="14722"/>
                  <a:pt x="2897" y="14830"/>
                </a:cubicBezTo>
                <a:cubicBezTo>
                  <a:pt x="2947" y="14938"/>
                  <a:pt x="3032" y="15083"/>
                  <a:pt x="3086" y="15154"/>
                </a:cubicBezTo>
                <a:cubicBezTo>
                  <a:pt x="3166" y="15256"/>
                  <a:pt x="3190" y="15316"/>
                  <a:pt x="3092" y="15351"/>
                </a:cubicBezTo>
                <a:cubicBezTo>
                  <a:pt x="3113" y="15358"/>
                  <a:pt x="3129" y="15365"/>
                  <a:pt x="3139" y="15375"/>
                </a:cubicBezTo>
                <a:cubicBezTo>
                  <a:pt x="3175" y="15410"/>
                  <a:pt x="3225" y="15439"/>
                  <a:pt x="3251" y="15439"/>
                </a:cubicBezTo>
                <a:cubicBezTo>
                  <a:pt x="3276" y="15439"/>
                  <a:pt x="3326" y="15513"/>
                  <a:pt x="3360" y="15602"/>
                </a:cubicBezTo>
                <a:cubicBezTo>
                  <a:pt x="3395" y="15692"/>
                  <a:pt x="3492" y="15844"/>
                  <a:pt x="3577" y="15940"/>
                </a:cubicBezTo>
                <a:cubicBezTo>
                  <a:pt x="3662" y="16036"/>
                  <a:pt x="3738" y="16136"/>
                  <a:pt x="3746" y="16165"/>
                </a:cubicBezTo>
                <a:cubicBezTo>
                  <a:pt x="3754" y="16193"/>
                  <a:pt x="3887" y="16367"/>
                  <a:pt x="4041" y="16552"/>
                </a:cubicBezTo>
                <a:cubicBezTo>
                  <a:pt x="4195" y="16738"/>
                  <a:pt x="4325" y="16915"/>
                  <a:pt x="4329" y="16946"/>
                </a:cubicBezTo>
                <a:cubicBezTo>
                  <a:pt x="4335" y="16986"/>
                  <a:pt x="4327" y="17014"/>
                  <a:pt x="4297" y="17036"/>
                </a:cubicBezTo>
                <a:cubicBezTo>
                  <a:pt x="4306" y="17039"/>
                  <a:pt x="4314" y="17043"/>
                  <a:pt x="4317" y="17046"/>
                </a:cubicBezTo>
                <a:cubicBezTo>
                  <a:pt x="4341" y="17072"/>
                  <a:pt x="4399" y="17093"/>
                  <a:pt x="4447" y="17093"/>
                </a:cubicBezTo>
                <a:cubicBezTo>
                  <a:pt x="4494" y="17093"/>
                  <a:pt x="4567" y="17133"/>
                  <a:pt x="4609" y="17183"/>
                </a:cubicBezTo>
                <a:cubicBezTo>
                  <a:pt x="4752" y="17354"/>
                  <a:pt x="5368" y="17864"/>
                  <a:pt x="5792" y="18162"/>
                </a:cubicBezTo>
                <a:cubicBezTo>
                  <a:pt x="6496" y="18655"/>
                  <a:pt x="7238" y="19028"/>
                  <a:pt x="8078" y="19313"/>
                </a:cubicBezTo>
                <a:cubicBezTo>
                  <a:pt x="8271" y="19379"/>
                  <a:pt x="8437" y="19442"/>
                  <a:pt x="8479" y="19464"/>
                </a:cubicBezTo>
                <a:cubicBezTo>
                  <a:pt x="8549" y="19483"/>
                  <a:pt x="8623" y="19501"/>
                  <a:pt x="8695" y="19519"/>
                </a:cubicBezTo>
                <a:cubicBezTo>
                  <a:pt x="8719" y="19524"/>
                  <a:pt x="8741" y="19526"/>
                  <a:pt x="8762" y="19534"/>
                </a:cubicBezTo>
                <a:cubicBezTo>
                  <a:pt x="8911" y="19572"/>
                  <a:pt x="9058" y="19606"/>
                  <a:pt x="9206" y="19636"/>
                </a:cubicBezTo>
                <a:cubicBezTo>
                  <a:pt x="9217" y="19636"/>
                  <a:pt x="9229" y="19639"/>
                  <a:pt x="9239" y="19642"/>
                </a:cubicBezTo>
                <a:cubicBezTo>
                  <a:pt x="9451" y="19684"/>
                  <a:pt x="9657" y="19720"/>
                  <a:pt x="9835" y="19739"/>
                </a:cubicBezTo>
                <a:cubicBezTo>
                  <a:pt x="10800" y="19844"/>
                  <a:pt x="11821" y="19777"/>
                  <a:pt x="12776" y="19553"/>
                </a:cubicBezTo>
                <a:cubicBezTo>
                  <a:pt x="12779" y="19552"/>
                  <a:pt x="12782" y="19552"/>
                  <a:pt x="12786" y="19551"/>
                </a:cubicBezTo>
                <a:cubicBezTo>
                  <a:pt x="12824" y="19542"/>
                  <a:pt x="12861" y="19530"/>
                  <a:pt x="12899" y="19520"/>
                </a:cubicBezTo>
                <a:cubicBezTo>
                  <a:pt x="12915" y="19499"/>
                  <a:pt x="12946" y="19492"/>
                  <a:pt x="12973" y="19503"/>
                </a:cubicBezTo>
                <a:cubicBezTo>
                  <a:pt x="13000" y="19496"/>
                  <a:pt x="13028" y="19489"/>
                  <a:pt x="13056" y="19482"/>
                </a:cubicBezTo>
                <a:cubicBezTo>
                  <a:pt x="13070" y="19458"/>
                  <a:pt x="13106" y="19447"/>
                  <a:pt x="13136" y="19459"/>
                </a:cubicBezTo>
                <a:cubicBezTo>
                  <a:pt x="13137" y="19460"/>
                  <a:pt x="13137" y="19459"/>
                  <a:pt x="13138" y="19459"/>
                </a:cubicBezTo>
                <a:cubicBezTo>
                  <a:pt x="13164" y="19452"/>
                  <a:pt x="13190" y="19444"/>
                  <a:pt x="13216" y="19436"/>
                </a:cubicBezTo>
                <a:cubicBezTo>
                  <a:pt x="13229" y="19413"/>
                  <a:pt x="13262" y="19405"/>
                  <a:pt x="13290" y="19415"/>
                </a:cubicBezTo>
                <a:cubicBezTo>
                  <a:pt x="13370" y="19391"/>
                  <a:pt x="13448" y="19365"/>
                  <a:pt x="13526" y="19338"/>
                </a:cubicBezTo>
                <a:cubicBezTo>
                  <a:pt x="13566" y="19321"/>
                  <a:pt x="13762" y="19243"/>
                  <a:pt x="13978" y="19159"/>
                </a:cubicBezTo>
                <a:cubicBezTo>
                  <a:pt x="16033" y="18351"/>
                  <a:pt x="17817" y="16671"/>
                  <a:pt x="18862" y="14579"/>
                </a:cubicBezTo>
                <a:cubicBezTo>
                  <a:pt x="18876" y="14540"/>
                  <a:pt x="18894" y="14495"/>
                  <a:pt x="18915" y="14453"/>
                </a:cubicBezTo>
                <a:cubicBezTo>
                  <a:pt x="19038" y="14206"/>
                  <a:pt x="19299" y="13542"/>
                  <a:pt x="19428" y="13148"/>
                </a:cubicBezTo>
                <a:cubicBezTo>
                  <a:pt x="19739" y="12196"/>
                  <a:pt x="19903" y="11226"/>
                  <a:pt x="19938" y="10140"/>
                </a:cubicBezTo>
                <a:cubicBezTo>
                  <a:pt x="19947" y="9871"/>
                  <a:pt x="19960" y="9691"/>
                  <a:pt x="19975" y="9558"/>
                </a:cubicBezTo>
                <a:cubicBezTo>
                  <a:pt x="19966" y="9532"/>
                  <a:pt x="19957" y="9511"/>
                  <a:pt x="19949" y="9501"/>
                </a:cubicBezTo>
                <a:cubicBezTo>
                  <a:pt x="19928" y="9479"/>
                  <a:pt x="19911" y="9352"/>
                  <a:pt x="19910" y="9219"/>
                </a:cubicBezTo>
                <a:cubicBezTo>
                  <a:pt x="19910" y="9015"/>
                  <a:pt x="19869" y="8642"/>
                  <a:pt x="19815" y="8264"/>
                </a:cubicBezTo>
                <a:cubicBezTo>
                  <a:pt x="19798" y="8220"/>
                  <a:pt x="19783" y="8164"/>
                  <a:pt x="19775" y="8100"/>
                </a:cubicBezTo>
                <a:cubicBezTo>
                  <a:pt x="19693" y="7454"/>
                  <a:pt x="19214" y="5850"/>
                  <a:pt x="19040" y="5640"/>
                </a:cubicBezTo>
                <a:cubicBezTo>
                  <a:pt x="19007" y="5600"/>
                  <a:pt x="18976" y="5541"/>
                  <a:pt x="18972" y="5509"/>
                </a:cubicBezTo>
                <a:cubicBezTo>
                  <a:pt x="18969" y="5493"/>
                  <a:pt x="18962" y="5474"/>
                  <a:pt x="18958" y="5455"/>
                </a:cubicBezTo>
                <a:cubicBezTo>
                  <a:pt x="18945" y="5444"/>
                  <a:pt x="18933" y="5430"/>
                  <a:pt x="18923" y="5415"/>
                </a:cubicBezTo>
                <a:cubicBezTo>
                  <a:pt x="18891" y="5365"/>
                  <a:pt x="18865" y="5340"/>
                  <a:pt x="18865" y="5360"/>
                </a:cubicBezTo>
                <a:cubicBezTo>
                  <a:pt x="18865" y="5380"/>
                  <a:pt x="18837" y="5372"/>
                  <a:pt x="18804" y="5342"/>
                </a:cubicBezTo>
                <a:cubicBezTo>
                  <a:pt x="18768" y="5310"/>
                  <a:pt x="18749" y="5241"/>
                  <a:pt x="18758" y="5175"/>
                </a:cubicBezTo>
                <a:cubicBezTo>
                  <a:pt x="18759" y="5170"/>
                  <a:pt x="18758" y="5163"/>
                  <a:pt x="18758" y="5158"/>
                </a:cubicBezTo>
                <a:cubicBezTo>
                  <a:pt x="18740" y="5135"/>
                  <a:pt x="18725" y="5106"/>
                  <a:pt x="18724" y="5081"/>
                </a:cubicBezTo>
                <a:cubicBezTo>
                  <a:pt x="18721" y="5019"/>
                  <a:pt x="18610" y="4778"/>
                  <a:pt x="18593" y="4797"/>
                </a:cubicBezTo>
                <a:cubicBezTo>
                  <a:pt x="18582" y="4809"/>
                  <a:pt x="18538" y="4799"/>
                  <a:pt x="18495" y="4774"/>
                </a:cubicBezTo>
                <a:cubicBezTo>
                  <a:pt x="18410" y="4724"/>
                  <a:pt x="18417" y="4625"/>
                  <a:pt x="18507" y="4625"/>
                </a:cubicBezTo>
                <a:cubicBezTo>
                  <a:pt x="18513" y="4625"/>
                  <a:pt x="18518" y="4623"/>
                  <a:pt x="18524" y="4621"/>
                </a:cubicBezTo>
                <a:cubicBezTo>
                  <a:pt x="18522" y="4612"/>
                  <a:pt x="18522" y="4604"/>
                  <a:pt x="18526" y="4598"/>
                </a:cubicBezTo>
                <a:cubicBezTo>
                  <a:pt x="18538" y="4576"/>
                  <a:pt x="18511" y="4559"/>
                  <a:pt x="18466" y="4559"/>
                </a:cubicBezTo>
                <a:cubicBezTo>
                  <a:pt x="18421" y="4559"/>
                  <a:pt x="18366" y="4520"/>
                  <a:pt x="18342" y="4472"/>
                </a:cubicBezTo>
                <a:cubicBezTo>
                  <a:pt x="18319" y="4424"/>
                  <a:pt x="18312" y="4385"/>
                  <a:pt x="18327" y="4385"/>
                </a:cubicBezTo>
                <a:cubicBezTo>
                  <a:pt x="18343" y="4385"/>
                  <a:pt x="18321" y="4347"/>
                  <a:pt x="18280" y="4298"/>
                </a:cubicBezTo>
                <a:cubicBezTo>
                  <a:pt x="18239" y="4249"/>
                  <a:pt x="18199" y="4164"/>
                  <a:pt x="18192" y="4112"/>
                </a:cubicBezTo>
                <a:cubicBezTo>
                  <a:pt x="18185" y="4059"/>
                  <a:pt x="18155" y="3996"/>
                  <a:pt x="18124" y="3971"/>
                </a:cubicBezTo>
                <a:cubicBezTo>
                  <a:pt x="18093" y="3946"/>
                  <a:pt x="17960" y="3770"/>
                  <a:pt x="17828" y="3580"/>
                </a:cubicBezTo>
                <a:cubicBezTo>
                  <a:pt x="17737" y="3448"/>
                  <a:pt x="17626" y="3306"/>
                  <a:pt x="17528" y="3187"/>
                </a:cubicBezTo>
                <a:cubicBezTo>
                  <a:pt x="17185" y="2805"/>
                  <a:pt x="16687" y="2295"/>
                  <a:pt x="16656" y="2316"/>
                </a:cubicBezTo>
                <a:cubicBezTo>
                  <a:pt x="16636" y="2330"/>
                  <a:pt x="16520" y="2237"/>
                  <a:pt x="16398" y="2111"/>
                </a:cubicBezTo>
                <a:cubicBezTo>
                  <a:pt x="15954" y="1652"/>
                  <a:pt x="15167" y="1141"/>
                  <a:pt x="14413" y="820"/>
                </a:cubicBezTo>
                <a:cubicBezTo>
                  <a:pt x="14173" y="718"/>
                  <a:pt x="13866" y="588"/>
                  <a:pt x="13730" y="530"/>
                </a:cubicBezTo>
                <a:cubicBezTo>
                  <a:pt x="12909" y="183"/>
                  <a:pt x="11622" y="-25"/>
                  <a:pt x="10561" y="3"/>
                </a:cubicBezTo>
                <a:close/>
                <a:moveTo>
                  <a:pt x="13385" y="21169"/>
                </a:moveTo>
                <a:cubicBezTo>
                  <a:pt x="11427" y="21169"/>
                  <a:pt x="9219" y="21170"/>
                  <a:pt x="7230" y="21173"/>
                </a:cubicBezTo>
                <a:lnTo>
                  <a:pt x="1" y="21184"/>
                </a:lnTo>
                <a:lnTo>
                  <a:pt x="0" y="21380"/>
                </a:lnTo>
                <a:lnTo>
                  <a:pt x="0" y="21429"/>
                </a:lnTo>
                <a:lnTo>
                  <a:pt x="0" y="21575"/>
                </a:lnTo>
                <a:lnTo>
                  <a:pt x="21600" y="21575"/>
                </a:lnTo>
                <a:lnTo>
                  <a:pt x="21600" y="21443"/>
                </a:lnTo>
                <a:lnTo>
                  <a:pt x="21597" y="21184"/>
                </a:lnTo>
                <a:lnTo>
                  <a:pt x="18030" y="21173"/>
                </a:lnTo>
                <a:cubicBezTo>
                  <a:pt x="17048" y="21170"/>
                  <a:pt x="15342" y="21169"/>
                  <a:pt x="13385" y="21169"/>
                </a:cubicBezTo>
                <a:close/>
              </a:path>
            </a:pathLst>
          </a:cu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678"/>
                                        </p:tgtEl>
                                        <p:attrNameLst>
                                          <p:attrName>style.visibility</p:attrName>
                                        </p:attrNameLst>
                                      </p:cBhvr>
                                      <p:to>
                                        <p:strVal val="visible"/>
                                      </p:to>
                                    </p:set>
                                    <p:animEffect filter="box(out)" transition="in">
                                      <p:cBhvr>
                                        <p:cTn id="7" dur="1000"/>
                                        <p:tgtEl>
                                          <p:spTgt spid="6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78"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2" name="image73.jpeg" descr="image73.jpeg"/>
          <p:cNvPicPr>
            <a:picLocks noChangeAspect="1"/>
          </p:cNvPicPr>
          <p:nvPr/>
        </p:nvPicPr>
        <p:blipFill>
          <a:blip r:embed="rId3">
            <a:extLst/>
          </a:blip>
          <a:stretch>
            <a:fillRect/>
          </a:stretch>
        </p:blipFill>
        <p:spPr>
          <a:xfrm>
            <a:off x="-9263" y="889364"/>
            <a:ext cx="13023328" cy="8326249"/>
          </a:xfrm>
          <a:prstGeom prst="rect">
            <a:avLst/>
          </a:prstGeom>
          <a:ln w="12700">
            <a:miter lim="400000"/>
          </a:ln>
        </p:spPr>
      </p:pic>
      <p:sp>
        <p:nvSpPr>
          <p:cNvPr id="683" name="ASEA 及 Renu28 不用于診斷，治療，治癒，或預防 任何疾病及就醫狀況。"/>
          <p:cNvSpPr txBox="1"/>
          <p:nvPr/>
        </p:nvSpPr>
        <p:spPr>
          <a:xfrm>
            <a:off x="3193169" y="4479589"/>
            <a:ext cx="6618462" cy="3054351"/>
          </a:xfrm>
          <a:prstGeom prst="rect">
            <a:avLst/>
          </a:prstGeom>
          <a:ln w="12700">
            <a:miter lim="400000"/>
          </a:ln>
          <a:extLst>
            <a:ext uri="{C572A759-6A51-4108-AA02-DFA0A04FC94B}">
              <ma14:wrappingTextBoxFlag xmlns:ma14="http://schemas.microsoft.com/office/mac/drawingml/2011/main" val="1"/>
            </a:ext>
          </a:extLst>
        </p:spPr>
        <p:txBody>
          <a:bodyPr lIns="28575" tIns="28575" rIns="28575" bIns="28575" anchor="ctr">
            <a:spAutoFit/>
          </a:bodyPr>
          <a:lstStyle/>
          <a:p>
            <a:pPr defTabSz="308074">
              <a:defRPr b="1" sz="3600">
                <a:solidFill>
                  <a:srgbClr val="FFFFFF"/>
                </a:solidFill>
                <a:latin typeface="+mj-lt"/>
                <a:ea typeface="+mj-ea"/>
                <a:cs typeface="+mj-cs"/>
                <a:sym typeface="Helvetica"/>
              </a:defRPr>
            </a:pPr>
            <a:br/>
            <a:r>
              <a:t>ASEA 及 Renu28 不用于診斷，治療，治癒，或預防 任何疾病及就醫狀況。</a:t>
            </a:r>
            <a:br/>
          </a:p>
        </p:txBody>
      </p:sp>
      <p:pic>
        <p:nvPicPr>
          <p:cNvPr id="684" name="image74.png" descr="image74.png"/>
          <p:cNvPicPr>
            <a:picLocks noChangeAspect="1"/>
          </p:cNvPicPr>
          <p:nvPr/>
        </p:nvPicPr>
        <p:blipFill>
          <a:blip r:embed="rId4">
            <a:extLst/>
          </a:blip>
          <a:stretch>
            <a:fillRect/>
          </a:stretch>
        </p:blipFill>
        <p:spPr>
          <a:xfrm>
            <a:off x="4185353" y="1773958"/>
            <a:ext cx="4634094" cy="15165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688" name="bigstock-Thinking-asian-crop-Concep-197277052.jpg" descr="bigstock-Thinking-asian-crop-Concep-197277052.jpg"/>
          <p:cNvPicPr>
            <a:picLocks noChangeAspect="1"/>
          </p:cNvPicPr>
          <p:nvPr/>
        </p:nvPicPr>
        <p:blipFill>
          <a:blip r:embed="rId3">
            <a:extLst/>
          </a:blip>
          <a:srcRect l="0" t="0" r="0" b="0"/>
          <a:stretch>
            <a:fillRect/>
          </a:stretch>
        </p:blipFill>
        <p:spPr>
          <a:xfrm>
            <a:off x="7597194" y="3589208"/>
            <a:ext cx="5263891" cy="5380373"/>
          </a:xfrm>
          <a:prstGeom prst="rect">
            <a:avLst/>
          </a:prstGeom>
          <a:ln w="12700">
            <a:miter lim="400000"/>
          </a:ln>
          <a:effectLst>
            <a:outerShdw sx="100000" sy="100000" kx="0" ky="0" algn="b" rotWithShape="0" blurRad="127000" dist="76200" dir="5520000">
              <a:srgbClr val="000000">
                <a:alpha val="60000"/>
              </a:srgbClr>
            </a:outerShdw>
          </a:effectLst>
        </p:spPr>
      </p:pic>
      <p:sp>
        <p:nvSpPr>
          <p:cNvPr id="689" name="Text"/>
          <p:cNvSpPr txBox="1"/>
          <p:nvPr/>
        </p:nvSpPr>
        <p:spPr>
          <a:xfrm>
            <a:off x="1280438" y="327297"/>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690" name="image76.jpeg" descr="image76.jpeg"/>
          <p:cNvPicPr>
            <a:picLocks noChangeAspect="1"/>
          </p:cNvPicPr>
          <p:nvPr/>
        </p:nvPicPr>
        <p:blipFill>
          <a:blip r:embed="rId4">
            <a:extLst/>
          </a:blip>
          <a:srcRect l="5292" t="14075" r="4407" b="22909"/>
          <a:stretch>
            <a:fillRect/>
          </a:stretch>
        </p:blipFill>
        <p:spPr>
          <a:xfrm flipH="1">
            <a:off x="5355705" y="206578"/>
            <a:ext cx="5410887" cy="3987776"/>
          </a:xfrm>
          <a:custGeom>
            <a:avLst/>
            <a:gdLst/>
            <a:ahLst/>
            <a:cxnLst>
              <a:cxn ang="0">
                <a:pos x="wd2" y="hd2"/>
              </a:cxn>
              <a:cxn ang="5400000">
                <a:pos x="wd2" y="hd2"/>
              </a:cxn>
              <a:cxn ang="10800000">
                <a:pos x="wd2" y="hd2"/>
              </a:cxn>
              <a:cxn ang="16200000">
                <a:pos x="wd2" y="hd2"/>
              </a:cxn>
            </a:cxnLst>
            <a:rect l="0" t="0" r="r" b="b"/>
            <a:pathLst>
              <a:path w="21579" h="21595" fill="norm" stroke="1" extrusionOk="0">
                <a:moveTo>
                  <a:pt x="10398" y="9"/>
                </a:moveTo>
                <a:cubicBezTo>
                  <a:pt x="9285" y="40"/>
                  <a:pt x="8155" y="170"/>
                  <a:pt x="7179" y="389"/>
                </a:cubicBezTo>
                <a:cubicBezTo>
                  <a:pt x="3334" y="1256"/>
                  <a:pt x="579" y="3436"/>
                  <a:pt x="196" y="5921"/>
                </a:cubicBezTo>
                <a:cubicBezTo>
                  <a:pt x="157" y="6172"/>
                  <a:pt x="94" y="6524"/>
                  <a:pt x="55" y="6708"/>
                </a:cubicBezTo>
                <a:cubicBezTo>
                  <a:pt x="13" y="6900"/>
                  <a:pt x="-4" y="7118"/>
                  <a:pt x="1" y="7350"/>
                </a:cubicBezTo>
                <a:cubicBezTo>
                  <a:pt x="15" y="8048"/>
                  <a:pt x="227" y="8878"/>
                  <a:pt x="588" y="9566"/>
                </a:cubicBezTo>
                <a:cubicBezTo>
                  <a:pt x="980" y="10312"/>
                  <a:pt x="2031" y="11380"/>
                  <a:pt x="2956" y="11973"/>
                </a:cubicBezTo>
                <a:cubicBezTo>
                  <a:pt x="4057" y="12678"/>
                  <a:pt x="5375" y="13228"/>
                  <a:pt x="6611" y="13495"/>
                </a:cubicBezTo>
                <a:cubicBezTo>
                  <a:pt x="7416" y="13668"/>
                  <a:pt x="7428" y="13672"/>
                  <a:pt x="7385" y="13738"/>
                </a:cubicBezTo>
                <a:cubicBezTo>
                  <a:pt x="7365" y="13769"/>
                  <a:pt x="6966" y="13810"/>
                  <a:pt x="6497" y="13828"/>
                </a:cubicBezTo>
                <a:cubicBezTo>
                  <a:pt x="5823" y="13855"/>
                  <a:pt x="5543" y="13894"/>
                  <a:pt x="5161" y="14021"/>
                </a:cubicBezTo>
                <a:cubicBezTo>
                  <a:pt x="4008" y="14403"/>
                  <a:pt x="3481" y="14913"/>
                  <a:pt x="3328" y="15790"/>
                </a:cubicBezTo>
                <a:cubicBezTo>
                  <a:pt x="3145" y="16841"/>
                  <a:pt x="3259" y="17259"/>
                  <a:pt x="3868" y="17782"/>
                </a:cubicBezTo>
                <a:cubicBezTo>
                  <a:pt x="4269" y="18127"/>
                  <a:pt x="4811" y="18386"/>
                  <a:pt x="5443" y="18537"/>
                </a:cubicBezTo>
                <a:cubicBezTo>
                  <a:pt x="6035" y="18677"/>
                  <a:pt x="7055" y="18690"/>
                  <a:pt x="7692" y="18565"/>
                </a:cubicBezTo>
                <a:cubicBezTo>
                  <a:pt x="8277" y="18448"/>
                  <a:pt x="9067" y="18094"/>
                  <a:pt x="9428" y="17782"/>
                </a:cubicBezTo>
                <a:cubicBezTo>
                  <a:pt x="9857" y="17412"/>
                  <a:pt x="10046" y="17042"/>
                  <a:pt x="10039" y="16590"/>
                </a:cubicBezTo>
                <a:cubicBezTo>
                  <a:pt x="10026" y="15641"/>
                  <a:pt x="9825" y="15097"/>
                  <a:pt x="9331" y="14662"/>
                </a:cubicBezTo>
                <a:cubicBezTo>
                  <a:pt x="9065" y="14427"/>
                  <a:pt x="8268" y="14002"/>
                  <a:pt x="8094" y="14002"/>
                </a:cubicBezTo>
                <a:cubicBezTo>
                  <a:pt x="8055" y="14002"/>
                  <a:pt x="7940" y="13971"/>
                  <a:pt x="7840" y="13935"/>
                </a:cubicBezTo>
                <a:cubicBezTo>
                  <a:pt x="7709" y="13887"/>
                  <a:pt x="7678" y="13851"/>
                  <a:pt x="7730" y="13802"/>
                </a:cubicBezTo>
                <a:cubicBezTo>
                  <a:pt x="7782" y="13752"/>
                  <a:pt x="8017" y="13776"/>
                  <a:pt x="8559" y="13884"/>
                </a:cubicBezTo>
                <a:cubicBezTo>
                  <a:pt x="9231" y="14018"/>
                  <a:pt x="9493" y="14034"/>
                  <a:pt x="10886" y="14034"/>
                </a:cubicBezTo>
                <a:cubicBezTo>
                  <a:pt x="12464" y="14034"/>
                  <a:pt x="12797" y="14005"/>
                  <a:pt x="14156" y="13740"/>
                </a:cubicBezTo>
                <a:cubicBezTo>
                  <a:pt x="16256" y="13331"/>
                  <a:pt x="18397" y="12340"/>
                  <a:pt x="19656" y="11195"/>
                </a:cubicBezTo>
                <a:cubicBezTo>
                  <a:pt x="20890" y="10073"/>
                  <a:pt x="21596" y="8760"/>
                  <a:pt x="21579" y="7621"/>
                </a:cubicBezTo>
                <a:cubicBezTo>
                  <a:pt x="21570" y="6993"/>
                  <a:pt x="21456" y="5906"/>
                  <a:pt x="21364" y="5547"/>
                </a:cubicBezTo>
                <a:cubicBezTo>
                  <a:pt x="21245" y="5082"/>
                  <a:pt x="20755" y="4131"/>
                  <a:pt x="20400" y="3680"/>
                </a:cubicBezTo>
                <a:cubicBezTo>
                  <a:pt x="18990" y="1887"/>
                  <a:pt x="16134" y="532"/>
                  <a:pt x="12888" y="116"/>
                </a:cubicBezTo>
                <a:cubicBezTo>
                  <a:pt x="12450" y="60"/>
                  <a:pt x="11981" y="24"/>
                  <a:pt x="11500" y="9"/>
                </a:cubicBezTo>
                <a:cubicBezTo>
                  <a:pt x="11139" y="-3"/>
                  <a:pt x="10769" y="-2"/>
                  <a:pt x="10398" y="9"/>
                </a:cubicBezTo>
                <a:close/>
                <a:moveTo>
                  <a:pt x="3442" y="18949"/>
                </a:moveTo>
                <a:cubicBezTo>
                  <a:pt x="2934" y="18949"/>
                  <a:pt x="2789" y="18974"/>
                  <a:pt x="2507" y="19108"/>
                </a:cubicBezTo>
                <a:cubicBezTo>
                  <a:pt x="2115" y="19296"/>
                  <a:pt x="1859" y="19624"/>
                  <a:pt x="1883" y="19906"/>
                </a:cubicBezTo>
                <a:cubicBezTo>
                  <a:pt x="1892" y="20011"/>
                  <a:pt x="1862" y="20160"/>
                  <a:pt x="1818" y="20237"/>
                </a:cubicBezTo>
                <a:cubicBezTo>
                  <a:pt x="1561" y="20688"/>
                  <a:pt x="1996" y="21276"/>
                  <a:pt x="2752" y="21503"/>
                </a:cubicBezTo>
                <a:cubicBezTo>
                  <a:pt x="2969" y="21567"/>
                  <a:pt x="3199" y="21597"/>
                  <a:pt x="3428" y="21595"/>
                </a:cubicBezTo>
                <a:cubicBezTo>
                  <a:pt x="4115" y="21589"/>
                  <a:pt x="4784" y="21304"/>
                  <a:pt x="5010" y="20860"/>
                </a:cubicBezTo>
                <a:cubicBezTo>
                  <a:pt x="5162" y="20562"/>
                  <a:pt x="5178" y="20380"/>
                  <a:pt x="5060" y="20267"/>
                </a:cubicBezTo>
                <a:cubicBezTo>
                  <a:pt x="5014" y="20223"/>
                  <a:pt x="4975" y="20060"/>
                  <a:pt x="4974" y="19906"/>
                </a:cubicBezTo>
                <a:cubicBezTo>
                  <a:pt x="4972" y="19543"/>
                  <a:pt x="4798" y="19315"/>
                  <a:pt x="4371" y="19108"/>
                </a:cubicBezTo>
                <a:cubicBezTo>
                  <a:pt x="4092" y="18974"/>
                  <a:pt x="3950" y="18949"/>
                  <a:pt x="3442" y="18949"/>
                </a:cubicBezTo>
                <a:close/>
              </a:path>
            </a:pathLst>
          </a:custGeom>
          <a:ln w="12700">
            <a:miter lim="400000"/>
          </a:ln>
        </p:spPr>
      </p:pic>
      <p:sp>
        <p:nvSpPr>
          <p:cNvPr id="691" name="事實或是虚構?"/>
          <p:cNvSpPr txBox="1"/>
          <p:nvPr>
            <p:ph type="title"/>
          </p:nvPr>
        </p:nvSpPr>
        <p:spPr>
          <a:xfrm>
            <a:off x="5846407" y="357244"/>
            <a:ext cx="4429483" cy="2324954"/>
          </a:xfrm>
          <a:prstGeom prst="rect">
            <a:avLst/>
          </a:prstGeom>
        </p:spPr>
        <p:txBody>
          <a:bodyPr/>
          <a:lstStyle>
            <a:lvl1pPr defTabSz="832306">
              <a:defRPr spc="576" sz="6144"/>
            </a:lvl1pPr>
          </a:lstStyle>
          <a:p>
            <a:pPr/>
            <a:r>
              <a:t>事實或是虚構?</a:t>
            </a:r>
          </a:p>
        </p:txBody>
      </p:sp>
      <p:pic>
        <p:nvPicPr>
          <p:cNvPr id="692" name="image77.jpeg" descr="image77.jpeg"/>
          <p:cNvPicPr>
            <a:picLocks noChangeAspect="1"/>
          </p:cNvPicPr>
          <p:nvPr/>
        </p:nvPicPr>
        <p:blipFill>
          <a:blip r:embed="rId5">
            <a:extLst/>
          </a:blip>
          <a:stretch>
            <a:fillRect/>
          </a:stretch>
        </p:blipFill>
        <p:spPr>
          <a:xfrm>
            <a:off x="587320" y="3286674"/>
            <a:ext cx="6882339" cy="45896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692"/>
                                        </p:tgtEl>
                                        <p:attrNameLst>
                                          <p:attrName>style.visibility</p:attrName>
                                        </p:attrNameLst>
                                      </p:cBhvr>
                                      <p:to>
                                        <p:strVal val="visible"/>
                                      </p:to>
                                    </p:set>
                                    <p:animEffect filter="dissolve" transition="in">
                                      <p:cBhvr>
                                        <p:cTn id="7" dur="500"/>
                                        <p:tgtEl>
                                          <p:spTgt spid="692"/>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688"/>
                                        </p:tgtEl>
                                        <p:attrNameLst>
                                          <p:attrName>style.visibility</p:attrName>
                                        </p:attrNameLst>
                                      </p:cBhvr>
                                      <p:to>
                                        <p:strVal val="visible"/>
                                      </p:to>
                                    </p:set>
                                    <p:animEffect filter="dissolve" transition="in">
                                      <p:cBhvr>
                                        <p:cTn id="11" dur="500"/>
                                        <p:tgtEl>
                                          <p:spTgt spid="688"/>
                                        </p:tgtEl>
                                      </p:cBhvr>
                                    </p:animEffect>
                                  </p:childTnLst>
                                </p:cTn>
                              </p:par>
                            </p:childTnLst>
                          </p:cTn>
                        </p:par>
                        <p:par>
                          <p:cTn id="12" fill="hold">
                            <p:stCondLst>
                              <p:cond delay="1000"/>
                            </p:stCondLst>
                            <p:childTnLst>
                              <p:par>
                                <p:cTn id="13" presetClass="entr" nodeType="afterEffect" presetSubtype="9" presetID="18" grpId="3" fill="hold">
                                  <p:stCondLst>
                                    <p:cond delay="0"/>
                                  </p:stCondLst>
                                  <p:iterate type="el" backwards="0">
                                    <p:tmAbs val="0"/>
                                  </p:iterate>
                                  <p:childTnLst>
                                    <p:set>
                                      <p:cBhvr>
                                        <p:cTn id="14" fill="hold"/>
                                        <p:tgtEl>
                                          <p:spTgt spid="690"/>
                                        </p:tgtEl>
                                        <p:attrNameLst>
                                          <p:attrName>style.visibility</p:attrName>
                                        </p:attrNameLst>
                                      </p:cBhvr>
                                      <p:to>
                                        <p:strVal val="visible"/>
                                      </p:to>
                                    </p:set>
                                    <p:animEffect filter="strips(upLeft)" transition="in">
                                      <p:cBhvr>
                                        <p:cTn id="15" dur="1000"/>
                                        <p:tgtEl>
                                          <p:spTgt spid="690"/>
                                        </p:tgtEl>
                                      </p:cBhvr>
                                    </p:animEffect>
                                  </p:childTnLst>
                                </p:cTn>
                              </p:par>
                            </p:childTnLst>
                          </p:cTn>
                        </p:par>
                        <p:par>
                          <p:cTn id="16" fill="hold">
                            <p:stCondLst>
                              <p:cond delay="2000"/>
                            </p:stCondLst>
                            <p:childTnLst>
                              <p:par>
                                <p:cTn id="17" presetClass="entr" nodeType="afterEffect" presetSubtype="9" presetID="18" grpId="4" fill="hold">
                                  <p:stCondLst>
                                    <p:cond delay="0"/>
                                  </p:stCondLst>
                                  <p:iterate type="el" backwards="0">
                                    <p:tmAbs val="0"/>
                                  </p:iterate>
                                  <p:childTnLst>
                                    <p:set>
                                      <p:cBhvr>
                                        <p:cTn id="18" fill="hold"/>
                                        <p:tgtEl>
                                          <p:spTgt spid="691"/>
                                        </p:tgtEl>
                                        <p:attrNameLst>
                                          <p:attrName>style.visibility</p:attrName>
                                        </p:attrNameLst>
                                      </p:cBhvr>
                                      <p:to>
                                        <p:strVal val="visible"/>
                                      </p:to>
                                    </p:set>
                                    <p:animEffect filter="strips(upLeft)" transition="in">
                                      <p:cBhvr>
                                        <p:cTn id="19" dur="500"/>
                                        <p:tgtEl>
                                          <p:spTgt spid="6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91" grpId="4"/>
      <p:bldP build="whole" bldLvl="1" animBg="1" rev="0" advAuto="0" spid="690" grpId="3"/>
      <p:bldP build="whole" bldLvl="1" animBg="1" rev="0" advAuto="0" spid="692" grpId="1"/>
      <p:bldP build="whole" bldLvl="1" animBg="1" rev="0" advAuto="0" spid="688" grpId="2"/>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6" name="image1.jpeg" descr="image1.jpeg"/>
          <p:cNvPicPr>
            <a:picLocks noChangeAspect="0"/>
          </p:cNvPicPr>
          <p:nvPr/>
        </p:nvPicPr>
        <p:blipFill>
          <a:blip r:embed="rId3">
            <a:extLst/>
          </a:blip>
          <a:stretch>
            <a:fillRect/>
          </a:stretch>
        </p:blipFill>
        <p:spPr>
          <a:xfrm>
            <a:off x="0" y="0"/>
            <a:ext cx="13004800" cy="9753600"/>
          </a:xfrm>
          <a:prstGeom prst="rect">
            <a:avLst/>
          </a:prstGeom>
          <a:ln w="12700">
            <a:miter lim="400000"/>
          </a:ln>
        </p:spPr>
      </p:pic>
      <p:grpSp>
        <p:nvGrpSpPr>
          <p:cNvPr id="699" name="Group"/>
          <p:cNvGrpSpPr/>
          <p:nvPr/>
        </p:nvGrpSpPr>
        <p:grpSpPr>
          <a:xfrm>
            <a:off x="3429000" y="6710539"/>
            <a:ext cx="6629400" cy="1206501"/>
            <a:chOff x="0" y="-58560"/>
            <a:chExt cx="6629400" cy="1206500"/>
          </a:xfrm>
        </p:grpSpPr>
        <p:sp>
          <p:nvSpPr>
            <p:cNvPr id="697" name="Rounded Rectangle"/>
            <p:cNvSpPr/>
            <p:nvPr/>
          </p:nvSpPr>
          <p:spPr>
            <a:xfrm>
              <a:off x="0" y="0"/>
              <a:ext cx="6629400" cy="1079500"/>
            </a:xfrm>
            <a:prstGeom prst="roundRect">
              <a:avLst>
                <a:gd name="adj" fmla="val 17647"/>
              </a:avLst>
            </a:prstGeom>
            <a:blipFill rotWithShape="1">
              <a:blip r:embed="rId4"/>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p>
          </p:txBody>
        </p:sp>
        <p:sp>
          <p:nvSpPr>
            <p:cNvPr id="698" name="客戶"/>
            <p:cNvSpPr txBox="1"/>
            <p:nvPr/>
          </p:nvSpPr>
          <p:spPr>
            <a:xfrm>
              <a:off x="84102" y="-58561"/>
              <a:ext cx="6464301"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295400">
                <a:buClr>
                  <a:srgbClr val="FFFFFF"/>
                </a:buClr>
                <a:buFont typeface="Gill Sans"/>
                <a:defRPr sz="68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lvl1pPr>
            </a:lstStyle>
            <a:p>
              <a:pPr/>
              <a:r>
                <a:t>客戶</a:t>
              </a:r>
            </a:p>
          </p:txBody>
        </p:sp>
      </p:grpSp>
      <p:grpSp>
        <p:nvGrpSpPr>
          <p:cNvPr id="702" name="Group"/>
          <p:cNvGrpSpPr/>
          <p:nvPr/>
        </p:nvGrpSpPr>
        <p:grpSpPr>
          <a:xfrm>
            <a:off x="2043288" y="2018453"/>
            <a:ext cx="9422555" cy="5689601"/>
            <a:chOff x="0" y="0"/>
            <a:chExt cx="9422553" cy="5689600"/>
          </a:xfrm>
        </p:grpSpPr>
        <p:pic>
          <p:nvPicPr>
            <p:cNvPr id="700" name="image75.png" descr="image75.png"/>
            <p:cNvPicPr>
              <a:picLocks noChangeAspect="0"/>
            </p:cNvPicPr>
            <p:nvPr/>
          </p:nvPicPr>
          <p:blipFill>
            <a:blip r:embed="rId5">
              <a:extLst/>
            </a:blip>
            <a:stretch>
              <a:fillRect/>
            </a:stretch>
          </p:blipFill>
          <p:spPr>
            <a:xfrm>
              <a:off x="0" y="0"/>
              <a:ext cx="1511300" cy="5689600"/>
            </a:xfrm>
            <a:prstGeom prst="rect">
              <a:avLst/>
            </a:prstGeom>
            <a:ln w="12700" cap="flat">
              <a:noFill/>
              <a:miter lim="400000"/>
            </a:ln>
            <a:effectLst/>
          </p:spPr>
        </p:pic>
        <p:pic>
          <p:nvPicPr>
            <p:cNvPr id="701" name="image76.png" descr="image76.png"/>
            <p:cNvPicPr>
              <a:picLocks noChangeAspect="0"/>
            </p:cNvPicPr>
            <p:nvPr/>
          </p:nvPicPr>
          <p:blipFill>
            <a:blip r:embed="rId6">
              <a:extLst/>
            </a:blip>
            <a:stretch>
              <a:fillRect/>
            </a:stretch>
          </p:blipFill>
          <p:spPr>
            <a:xfrm>
              <a:off x="7911253" y="0"/>
              <a:ext cx="1511301" cy="5689600"/>
            </a:xfrm>
            <a:prstGeom prst="rect">
              <a:avLst/>
            </a:prstGeom>
            <a:ln w="12700" cap="flat">
              <a:noFill/>
              <a:miter lim="400000"/>
            </a:ln>
            <a:effectLst/>
          </p:spPr>
        </p:pic>
      </p:grpSp>
      <p:grpSp>
        <p:nvGrpSpPr>
          <p:cNvPr id="705" name="Group"/>
          <p:cNvGrpSpPr/>
          <p:nvPr/>
        </p:nvGrpSpPr>
        <p:grpSpPr>
          <a:xfrm>
            <a:off x="3429000" y="1955800"/>
            <a:ext cx="6629400" cy="1397000"/>
            <a:chOff x="0" y="0"/>
            <a:chExt cx="6629400" cy="1397000"/>
          </a:xfrm>
        </p:grpSpPr>
        <p:sp>
          <p:nvSpPr>
            <p:cNvPr id="703" name="Rounded Rectangle"/>
            <p:cNvSpPr/>
            <p:nvPr/>
          </p:nvSpPr>
          <p:spPr>
            <a:xfrm>
              <a:off x="0" y="0"/>
              <a:ext cx="6629400" cy="1397000"/>
            </a:xfrm>
            <a:prstGeom prst="roundRect">
              <a:avLst>
                <a:gd name="adj" fmla="val 13634"/>
              </a:avLst>
            </a:prstGeom>
            <a:blipFill rotWithShape="1">
              <a:blip r:embed="rId4"/>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p>
          </p:txBody>
        </p:sp>
        <p:sp>
          <p:nvSpPr>
            <p:cNvPr id="704" name="生產者"/>
            <p:cNvSpPr txBox="1"/>
            <p:nvPr/>
          </p:nvSpPr>
          <p:spPr>
            <a:xfrm>
              <a:off x="84101" y="82550"/>
              <a:ext cx="6464301" cy="120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295400">
                <a:buClr>
                  <a:srgbClr val="FFFFFF"/>
                </a:buClr>
                <a:buFont typeface="Gill Sans"/>
                <a:defRPr sz="68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lvl1pPr>
            </a:lstStyle>
            <a:p>
              <a:pPr/>
              <a:r>
                <a:t>生產者</a:t>
              </a:r>
            </a:p>
          </p:txBody>
        </p:sp>
      </p:grpSp>
      <p:sp>
        <p:nvSpPr>
          <p:cNvPr id="706" name="關係營銷"/>
          <p:cNvSpPr txBox="1"/>
          <p:nvPr/>
        </p:nvSpPr>
        <p:spPr>
          <a:xfrm>
            <a:off x="3650846" y="8168216"/>
            <a:ext cx="6213367" cy="889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1295400">
              <a:buClr>
                <a:srgbClr val="FF2600"/>
              </a:buClr>
              <a:buFont typeface="Marker Felt"/>
              <a:defRPr b="1" sz="5000">
                <a:solidFill>
                  <a:srgbClr val="FF2600"/>
                </a:solidFill>
                <a:uFill>
                  <a:solidFill>
                    <a:srgbClr val="FF2600"/>
                  </a:solidFill>
                </a:uFill>
                <a:latin typeface="Marker Felt"/>
                <a:ea typeface="Marker Felt"/>
                <a:cs typeface="Marker Felt"/>
                <a:sym typeface="Marker Felt"/>
              </a:defRPr>
            </a:lvl1pPr>
          </a:lstStyle>
          <a:p>
            <a:pPr/>
            <a:r>
              <a:t>關係營銷</a:t>
            </a:r>
          </a:p>
        </p:txBody>
      </p:sp>
      <p:grpSp>
        <p:nvGrpSpPr>
          <p:cNvPr id="709" name="Group"/>
          <p:cNvGrpSpPr/>
          <p:nvPr/>
        </p:nvGrpSpPr>
        <p:grpSpPr>
          <a:xfrm>
            <a:off x="7641836" y="3886199"/>
            <a:ext cx="3118628" cy="2216857"/>
            <a:chOff x="0" y="0"/>
            <a:chExt cx="3118627" cy="2216855"/>
          </a:xfrm>
        </p:grpSpPr>
        <p:sp>
          <p:nvSpPr>
            <p:cNvPr id="707" name="Arrow"/>
            <p:cNvSpPr/>
            <p:nvPr/>
          </p:nvSpPr>
          <p:spPr>
            <a:xfrm rot="5400000">
              <a:off x="450885" y="-450886"/>
              <a:ext cx="2216857" cy="3118628"/>
            </a:xfrm>
            <a:prstGeom prst="rightArrow">
              <a:avLst>
                <a:gd name="adj1" fmla="val 66028"/>
                <a:gd name="adj2" fmla="val 30320"/>
              </a:avLst>
            </a:prstGeom>
            <a:blipFill rotWithShape="1">
              <a:blip r:embed="rId4"/>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p>
          </p:txBody>
        </p:sp>
        <p:sp>
          <p:nvSpPr>
            <p:cNvPr id="708" name="雜誌…"/>
            <p:cNvSpPr txBox="1"/>
            <p:nvPr/>
          </p:nvSpPr>
          <p:spPr>
            <a:xfrm>
              <a:off x="1021666" y="159838"/>
              <a:ext cx="1082707" cy="17835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雜誌</a:t>
              </a:r>
            </a:p>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報紙</a:t>
              </a:r>
            </a:p>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郵件</a:t>
              </a:r>
            </a:p>
          </p:txBody>
        </p:sp>
      </p:grpSp>
      <p:pic>
        <p:nvPicPr>
          <p:cNvPr id="710" name="image77.png" descr="image77.png"/>
          <p:cNvPicPr>
            <a:picLocks noChangeAspect="0"/>
          </p:cNvPicPr>
          <p:nvPr/>
        </p:nvPicPr>
        <p:blipFill>
          <a:blip r:embed="rId7">
            <a:extLst/>
          </a:blip>
          <a:stretch>
            <a:fillRect/>
          </a:stretch>
        </p:blipFill>
        <p:spPr>
          <a:xfrm>
            <a:off x="8001000" y="3779520"/>
            <a:ext cx="2425700" cy="2458734"/>
          </a:xfrm>
          <a:prstGeom prst="rect">
            <a:avLst/>
          </a:prstGeom>
          <a:ln w="12700">
            <a:miter lim="400000"/>
          </a:ln>
        </p:spPr>
      </p:pic>
      <p:grpSp>
        <p:nvGrpSpPr>
          <p:cNvPr id="713" name="Group"/>
          <p:cNvGrpSpPr/>
          <p:nvPr/>
        </p:nvGrpSpPr>
        <p:grpSpPr>
          <a:xfrm>
            <a:off x="5118099" y="3886199"/>
            <a:ext cx="2425702" cy="2247902"/>
            <a:chOff x="0" y="0"/>
            <a:chExt cx="2425700" cy="2247900"/>
          </a:xfrm>
        </p:grpSpPr>
        <p:sp>
          <p:nvSpPr>
            <p:cNvPr id="711" name="Arrow"/>
            <p:cNvSpPr/>
            <p:nvPr/>
          </p:nvSpPr>
          <p:spPr>
            <a:xfrm rot="5400000">
              <a:off x="88900" y="-88900"/>
              <a:ext cx="2247900" cy="2425700"/>
            </a:xfrm>
            <a:prstGeom prst="rightArrow">
              <a:avLst>
                <a:gd name="adj1" fmla="val 58115"/>
                <a:gd name="adj2" fmla="val 31262"/>
              </a:avLst>
            </a:prstGeom>
            <a:blipFill rotWithShape="1">
              <a:blip r:embed="rId4"/>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p>
          </p:txBody>
        </p:sp>
        <p:sp>
          <p:nvSpPr>
            <p:cNvPr id="712" name="電話…"/>
            <p:cNvSpPr txBox="1"/>
            <p:nvPr/>
          </p:nvSpPr>
          <p:spPr>
            <a:xfrm>
              <a:off x="667673" y="431800"/>
              <a:ext cx="1097869" cy="16941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電話</a:t>
              </a:r>
            </a:p>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營銷</a:t>
              </a:r>
            </a:p>
          </p:txBody>
        </p:sp>
      </p:grpSp>
      <p:pic>
        <p:nvPicPr>
          <p:cNvPr id="714" name="image77.png" descr="image77.png"/>
          <p:cNvPicPr>
            <a:picLocks noChangeAspect="0"/>
          </p:cNvPicPr>
          <p:nvPr/>
        </p:nvPicPr>
        <p:blipFill>
          <a:blip r:embed="rId7">
            <a:extLst/>
          </a:blip>
          <a:stretch>
            <a:fillRect/>
          </a:stretch>
        </p:blipFill>
        <p:spPr>
          <a:xfrm>
            <a:off x="5118100" y="3779520"/>
            <a:ext cx="2425700" cy="2458734"/>
          </a:xfrm>
          <a:prstGeom prst="rect">
            <a:avLst/>
          </a:prstGeom>
          <a:ln w="12700">
            <a:miter lim="400000"/>
          </a:ln>
        </p:spPr>
      </p:pic>
      <p:grpSp>
        <p:nvGrpSpPr>
          <p:cNvPr id="717" name="Group"/>
          <p:cNvGrpSpPr/>
          <p:nvPr/>
        </p:nvGrpSpPr>
        <p:grpSpPr>
          <a:xfrm>
            <a:off x="2565399" y="3886199"/>
            <a:ext cx="2425702" cy="2247902"/>
            <a:chOff x="0" y="0"/>
            <a:chExt cx="2425700" cy="2247900"/>
          </a:xfrm>
        </p:grpSpPr>
        <p:sp>
          <p:nvSpPr>
            <p:cNvPr id="715" name="Arrow"/>
            <p:cNvSpPr/>
            <p:nvPr/>
          </p:nvSpPr>
          <p:spPr>
            <a:xfrm rot="5400000">
              <a:off x="88900" y="-88900"/>
              <a:ext cx="2247900" cy="2425700"/>
            </a:xfrm>
            <a:prstGeom prst="rightArrow">
              <a:avLst>
                <a:gd name="adj1" fmla="val 58115"/>
                <a:gd name="adj2" fmla="val 31262"/>
              </a:avLst>
            </a:prstGeom>
            <a:blipFill rotWithShape="1">
              <a:blip r:embed="rId4"/>
              <a:srcRect l="0" t="0" r="0" b="0"/>
              <a:tile tx="0" ty="0" sx="100000" sy="100000" flip="none" algn="tl"/>
            </a:blipFill>
            <a:ln w="25400" cap="flat">
              <a:solidFill>
                <a:srgbClr val="000000"/>
              </a:solidFill>
              <a:prstDash val="solid"/>
              <a:round/>
            </a:ln>
            <a:effectLst/>
          </p:spPr>
          <p:txBody>
            <a:bodyPr wrap="square" lIns="50800" tIns="50800" rIns="50800" bIns="50800" numCol="1" anchor="ctr">
              <a:noAutofit/>
            </a:bodyPr>
            <a:lstStyle/>
            <a:p>
              <a:pPr marL="57799" marR="57799" algn="l" defTabSz="1295400">
                <a:defRPr sz="1600">
                  <a:solidFill>
                    <a:srgbClr val="000000"/>
                  </a:solidFill>
                  <a:uFill>
                    <a:solidFill>
                      <a:srgbClr val="000000"/>
                    </a:solidFill>
                  </a:uFill>
                  <a:latin typeface="Gill Sans"/>
                  <a:ea typeface="Gill Sans"/>
                  <a:cs typeface="Gill Sans"/>
                  <a:sym typeface="Gill Sans"/>
                </a:defRPr>
              </a:pPr>
            </a:p>
          </p:txBody>
        </p:sp>
        <p:sp>
          <p:nvSpPr>
            <p:cNvPr id="716" name="電視 &amp;…"/>
            <p:cNvSpPr txBox="1"/>
            <p:nvPr/>
          </p:nvSpPr>
          <p:spPr>
            <a:xfrm>
              <a:off x="472752" y="431800"/>
              <a:ext cx="1487712" cy="1320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defTabSz="1295400">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電視 &amp;</a:t>
              </a:r>
            </a:p>
            <a:p>
              <a:pPr defTabSz="1295400">
                <a:lnSpc>
                  <a:spcPct val="90000"/>
                </a:lnSpc>
                <a:defRPr sz="3400">
                  <a:solidFill>
                    <a:srgbClr val="FFFFFF"/>
                  </a:solidFill>
                  <a:effectLst>
                    <a:outerShdw sx="100000" sy="100000" kx="0" ky="0" algn="b" rotWithShape="0" blurRad="12700" dist="25400" dir="2700000">
                      <a:srgbClr val="CBCBCB"/>
                    </a:outerShdw>
                  </a:effectLst>
                  <a:uFill>
                    <a:solidFill>
                      <a:srgbClr val="FFFFFF"/>
                    </a:solidFill>
                  </a:uFill>
                  <a:latin typeface="Gill Sans"/>
                  <a:ea typeface="Gill Sans"/>
                  <a:cs typeface="Gill Sans"/>
                  <a:sym typeface="Gill Sans"/>
                </a:defRPr>
              </a:pPr>
              <a:r>
                <a:t>廣播</a:t>
              </a:r>
            </a:p>
          </p:txBody>
        </p:sp>
      </p:grpSp>
      <p:pic>
        <p:nvPicPr>
          <p:cNvPr id="718" name="image77.png" descr="image77.png"/>
          <p:cNvPicPr>
            <a:picLocks noChangeAspect="0"/>
          </p:cNvPicPr>
          <p:nvPr/>
        </p:nvPicPr>
        <p:blipFill>
          <a:blip r:embed="rId7">
            <a:extLst/>
          </a:blip>
          <a:stretch>
            <a:fillRect/>
          </a:stretch>
        </p:blipFill>
        <p:spPr>
          <a:xfrm>
            <a:off x="2565400" y="3779520"/>
            <a:ext cx="2425700" cy="2458734"/>
          </a:xfrm>
          <a:prstGeom prst="rect">
            <a:avLst/>
          </a:prstGeom>
          <a:ln w="12700">
            <a:miter lim="400000"/>
          </a:ln>
        </p:spPr>
      </p:pic>
      <p:pic>
        <p:nvPicPr>
          <p:cNvPr id="719" name="image74.png" descr="image74.png"/>
          <p:cNvPicPr>
            <a:picLocks noChangeAspect="1"/>
          </p:cNvPicPr>
          <p:nvPr/>
        </p:nvPicPr>
        <p:blipFill>
          <a:blip r:embed="rId8">
            <a:extLst/>
          </a:blip>
          <a:stretch>
            <a:fillRect/>
          </a:stretch>
        </p:blipFill>
        <p:spPr>
          <a:xfrm>
            <a:off x="4368863" y="108940"/>
            <a:ext cx="4749674" cy="155434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705"/>
                                        </p:tgtEl>
                                        <p:attrNameLst>
                                          <p:attrName>style.visibility</p:attrName>
                                        </p:attrNameLst>
                                      </p:cBhvr>
                                      <p:to>
                                        <p:strVal val="visible"/>
                                      </p:to>
                                    </p:set>
                                    <p:animEffect filter="dissolve" transition="in">
                                      <p:cBhvr>
                                        <p:cTn id="7" dur="1000"/>
                                        <p:tgtEl>
                                          <p:spTgt spid="70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699"/>
                                        </p:tgtEl>
                                        <p:attrNameLst>
                                          <p:attrName>style.visibility</p:attrName>
                                        </p:attrNameLst>
                                      </p:cBhvr>
                                      <p:to>
                                        <p:strVal val="visible"/>
                                      </p:to>
                                    </p:set>
                                    <p:animEffect filter="dissolve" transition="in">
                                      <p:cBhvr>
                                        <p:cTn id="12" dur="1000"/>
                                        <p:tgtEl>
                                          <p:spTgt spid="69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717"/>
                                        </p:tgtEl>
                                        <p:attrNameLst>
                                          <p:attrName>style.visibility</p:attrName>
                                        </p:attrNameLst>
                                      </p:cBhvr>
                                      <p:to>
                                        <p:strVal val="visible"/>
                                      </p:to>
                                    </p:set>
                                    <p:animEffect filter="wipe(up)" transition="in">
                                      <p:cBhvr>
                                        <p:cTn id="17" dur="1000"/>
                                        <p:tgtEl>
                                          <p:spTgt spid="717"/>
                                        </p:tgtEl>
                                      </p:cBhvr>
                                    </p:animEffect>
                                  </p:childTnLst>
                                </p:cTn>
                              </p:par>
                            </p:childTnLst>
                          </p:cTn>
                        </p:par>
                        <p:par>
                          <p:cTn id="18" fill="hold">
                            <p:stCondLst>
                              <p:cond delay="1000"/>
                            </p:stCondLst>
                            <p:childTnLst>
                              <p:par>
                                <p:cTn id="19" presetClass="entr" nodeType="afterEffect" presetSubtype="1" presetID="22" grpId="4" fill="hold">
                                  <p:stCondLst>
                                    <p:cond delay="0"/>
                                  </p:stCondLst>
                                  <p:iterate type="el" backwards="0">
                                    <p:tmAbs val="0"/>
                                  </p:iterate>
                                  <p:childTnLst>
                                    <p:set>
                                      <p:cBhvr>
                                        <p:cTn id="20" fill="hold"/>
                                        <p:tgtEl>
                                          <p:spTgt spid="713"/>
                                        </p:tgtEl>
                                        <p:attrNameLst>
                                          <p:attrName>style.visibility</p:attrName>
                                        </p:attrNameLst>
                                      </p:cBhvr>
                                      <p:to>
                                        <p:strVal val="visible"/>
                                      </p:to>
                                    </p:set>
                                    <p:animEffect filter="wipe(up)" transition="in">
                                      <p:cBhvr>
                                        <p:cTn id="21" dur="1000"/>
                                        <p:tgtEl>
                                          <p:spTgt spid="713"/>
                                        </p:tgtEl>
                                      </p:cBhvr>
                                    </p:animEffect>
                                  </p:childTnLst>
                                </p:cTn>
                              </p:par>
                            </p:childTnLst>
                          </p:cTn>
                        </p:par>
                        <p:par>
                          <p:cTn id="22" fill="hold">
                            <p:stCondLst>
                              <p:cond delay="2000"/>
                            </p:stCondLst>
                            <p:childTnLst>
                              <p:par>
                                <p:cTn id="23" presetClass="entr" nodeType="afterEffect" presetSubtype="1" presetID="22" grpId="5" fill="hold">
                                  <p:stCondLst>
                                    <p:cond delay="0"/>
                                  </p:stCondLst>
                                  <p:iterate type="el" backwards="0">
                                    <p:tmAbs val="0"/>
                                  </p:iterate>
                                  <p:childTnLst>
                                    <p:set>
                                      <p:cBhvr>
                                        <p:cTn id="24" fill="hold"/>
                                        <p:tgtEl>
                                          <p:spTgt spid="709"/>
                                        </p:tgtEl>
                                        <p:attrNameLst>
                                          <p:attrName>style.visibility</p:attrName>
                                        </p:attrNameLst>
                                      </p:cBhvr>
                                      <p:to>
                                        <p:strVal val="visible"/>
                                      </p:to>
                                    </p:set>
                                    <p:animEffect filter="wipe(up)" transition="in">
                                      <p:cBhvr>
                                        <p:cTn id="25" dur="1000"/>
                                        <p:tgtEl>
                                          <p:spTgt spid="709"/>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16" presetID="23" grpId="6" fill="hold">
                                  <p:stCondLst>
                                    <p:cond delay="0"/>
                                  </p:stCondLst>
                                  <p:iterate type="el" backwards="0">
                                    <p:tmAbs val="0"/>
                                  </p:iterate>
                                  <p:childTnLst>
                                    <p:set>
                                      <p:cBhvr>
                                        <p:cTn id="29" fill="hold"/>
                                        <p:tgtEl>
                                          <p:spTgt spid="714"/>
                                        </p:tgtEl>
                                        <p:attrNameLst>
                                          <p:attrName>style.visibility</p:attrName>
                                        </p:attrNameLst>
                                      </p:cBhvr>
                                      <p:to>
                                        <p:strVal val="visible"/>
                                      </p:to>
                                    </p:set>
                                    <p:anim calcmode="lin" valueType="num">
                                      <p:cBhvr>
                                        <p:cTn id="30" dur="1000" fill="hold"/>
                                        <p:tgtEl>
                                          <p:spTgt spid="714"/>
                                        </p:tgtEl>
                                        <p:attrNameLst>
                                          <p:attrName>ppt_w</p:attrName>
                                        </p:attrNameLst>
                                      </p:cBhvr>
                                      <p:tavLst>
                                        <p:tav tm="0">
                                          <p:val>
                                            <p:fltVal val="0"/>
                                          </p:val>
                                        </p:tav>
                                        <p:tav tm="100000">
                                          <p:val>
                                            <p:strVal val="#ppt_w"/>
                                          </p:val>
                                        </p:tav>
                                      </p:tavLst>
                                    </p:anim>
                                    <p:anim calcmode="lin" valueType="num">
                                      <p:cBhvr>
                                        <p:cTn id="31" dur="1000" fill="hold"/>
                                        <p:tgtEl>
                                          <p:spTgt spid="714"/>
                                        </p:tgtEl>
                                        <p:attrNameLst>
                                          <p:attrName>ppt_h</p:attrName>
                                        </p:attrNameLst>
                                      </p:cBhvr>
                                      <p:tavLst>
                                        <p:tav tm="0">
                                          <p:val>
                                            <p:fltVal val="0"/>
                                          </p:val>
                                        </p:tav>
                                        <p:tav tm="100000">
                                          <p:val>
                                            <p:strVal val="#ppt_h"/>
                                          </p:val>
                                        </p:tav>
                                      </p:tavLst>
                                    </p:anim>
                                  </p:childTnLst>
                                </p:cTn>
                              </p:par>
                            </p:childTnLst>
                          </p:cTn>
                        </p:par>
                        <p:par>
                          <p:cTn id="32" fill="hold">
                            <p:stCondLst>
                              <p:cond delay="1000"/>
                            </p:stCondLst>
                            <p:childTnLst>
                              <p:par>
                                <p:cTn id="33" presetClass="entr" nodeType="afterEffect" presetID="9" grpId="7" fill="hold">
                                  <p:stCondLst>
                                    <p:cond delay="0"/>
                                  </p:stCondLst>
                                  <p:iterate type="el" backwards="0">
                                    <p:tmAbs val="0"/>
                                  </p:iterate>
                                  <p:childTnLst>
                                    <p:set>
                                      <p:cBhvr>
                                        <p:cTn id="34" fill="hold"/>
                                        <p:tgtEl>
                                          <p:spTgt spid="718"/>
                                        </p:tgtEl>
                                        <p:attrNameLst>
                                          <p:attrName>style.visibility</p:attrName>
                                        </p:attrNameLst>
                                      </p:cBhvr>
                                      <p:to>
                                        <p:strVal val="visible"/>
                                      </p:to>
                                    </p:set>
                                    <p:animEffect filter="dissolve" transition="in">
                                      <p:cBhvr>
                                        <p:cTn id="35" dur="1000"/>
                                        <p:tgtEl>
                                          <p:spTgt spid="718"/>
                                        </p:tgtEl>
                                      </p:cBhvr>
                                    </p:animEffect>
                                  </p:childTnLst>
                                </p:cTn>
                              </p:par>
                            </p:childTnLst>
                          </p:cTn>
                        </p:par>
                        <p:par>
                          <p:cTn id="36" fill="hold">
                            <p:stCondLst>
                              <p:cond delay="2000"/>
                            </p:stCondLst>
                            <p:childTnLst>
                              <p:par>
                                <p:cTn id="37" presetClass="entr" nodeType="afterEffect" presetSubtype="16" presetID="23" grpId="8" fill="hold">
                                  <p:stCondLst>
                                    <p:cond delay="0"/>
                                  </p:stCondLst>
                                  <p:iterate type="el" backwards="0">
                                    <p:tmAbs val="0"/>
                                  </p:iterate>
                                  <p:childTnLst>
                                    <p:set>
                                      <p:cBhvr>
                                        <p:cTn id="38" fill="hold"/>
                                        <p:tgtEl>
                                          <p:spTgt spid="710"/>
                                        </p:tgtEl>
                                        <p:attrNameLst>
                                          <p:attrName>style.visibility</p:attrName>
                                        </p:attrNameLst>
                                      </p:cBhvr>
                                      <p:to>
                                        <p:strVal val="visible"/>
                                      </p:to>
                                    </p:set>
                                    <p:anim calcmode="lin" valueType="num">
                                      <p:cBhvr>
                                        <p:cTn id="39" dur="1000" fill="hold"/>
                                        <p:tgtEl>
                                          <p:spTgt spid="710"/>
                                        </p:tgtEl>
                                        <p:attrNameLst>
                                          <p:attrName>ppt_w</p:attrName>
                                        </p:attrNameLst>
                                      </p:cBhvr>
                                      <p:tavLst>
                                        <p:tav tm="0">
                                          <p:val>
                                            <p:fltVal val="0"/>
                                          </p:val>
                                        </p:tav>
                                        <p:tav tm="100000">
                                          <p:val>
                                            <p:strVal val="#ppt_w"/>
                                          </p:val>
                                        </p:tav>
                                      </p:tavLst>
                                    </p:anim>
                                    <p:anim calcmode="lin" valueType="num">
                                      <p:cBhvr>
                                        <p:cTn id="40" dur="1000" fill="hold"/>
                                        <p:tgtEl>
                                          <p:spTgt spid="710"/>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 presetID="22" grpId="9" fill="hold">
                                  <p:stCondLst>
                                    <p:cond delay="0"/>
                                  </p:stCondLst>
                                  <p:iterate type="el" backwards="0">
                                    <p:tmAbs val="0"/>
                                  </p:iterate>
                                  <p:childTnLst>
                                    <p:set>
                                      <p:cBhvr>
                                        <p:cTn id="44" fill="hold"/>
                                        <p:tgtEl>
                                          <p:spTgt spid="702"/>
                                        </p:tgtEl>
                                        <p:attrNameLst>
                                          <p:attrName>style.visibility</p:attrName>
                                        </p:attrNameLst>
                                      </p:cBhvr>
                                      <p:to>
                                        <p:strVal val="visible"/>
                                      </p:to>
                                    </p:set>
                                    <p:animEffect filter="wipe(up)" transition="in">
                                      <p:cBhvr>
                                        <p:cTn id="45" dur="1000"/>
                                        <p:tgtEl>
                                          <p:spTgt spid="702"/>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0" fill="hold">
                                  <p:stCondLst>
                                    <p:cond delay="0"/>
                                  </p:stCondLst>
                                  <p:iterate type="el" backwards="0">
                                    <p:tmAbs val="0"/>
                                  </p:iterate>
                                  <p:childTnLst>
                                    <p:set>
                                      <p:cBhvr>
                                        <p:cTn id="49" fill="hold"/>
                                        <p:tgtEl>
                                          <p:spTgt spid="706"/>
                                        </p:tgtEl>
                                        <p:attrNameLst>
                                          <p:attrName>style.visibility</p:attrName>
                                        </p:attrNameLst>
                                      </p:cBhvr>
                                      <p:to>
                                        <p:strVal val="visible"/>
                                      </p:to>
                                    </p:set>
                                    <p:animEffect filter="fade" transition="in">
                                      <p:cBhvr>
                                        <p:cTn id="50" dur="1500"/>
                                        <p:tgtEl>
                                          <p:spTgt spid="7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8" grpId="7"/>
      <p:bldP build="whole" bldLvl="1" animBg="1" rev="0" advAuto="0" spid="710" grpId="8"/>
      <p:bldP build="whole" bldLvl="1" animBg="1" rev="0" advAuto="0" spid="705" grpId="1"/>
      <p:bldP build="whole" bldLvl="1" animBg="1" rev="0" advAuto="0" spid="702" grpId="9"/>
      <p:bldP build="whole" bldLvl="1" animBg="1" rev="0" advAuto="0" spid="706" grpId="10"/>
      <p:bldP build="whole" bldLvl="1" animBg="1" rev="0" advAuto="0" spid="709" grpId="5"/>
      <p:bldP build="whole" bldLvl="1" animBg="1" rev="0" advAuto="0" spid="717" grpId="3"/>
      <p:bldP build="whole" bldLvl="1" animBg="1" rev="0" advAuto="0" spid="699" grpId="2"/>
      <p:bldP build="whole" bldLvl="1" animBg="1" rev="0" advAuto="0" spid="713" grpId="4"/>
      <p:bldP build="whole" bldLvl="1" animBg="1" rev="0" advAuto="0" spid="714" grpId="6"/>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8" name="Picture 7" descr="Picture 7"/>
          <p:cNvPicPr>
            <a:picLocks noChangeAspect="1"/>
          </p:cNvPicPr>
          <p:nvPr/>
        </p:nvPicPr>
        <p:blipFill>
          <a:blip r:embed="rId2">
            <a:extLst/>
          </a:blip>
          <a:srcRect l="0" t="7353" r="0" b="291"/>
          <a:stretch>
            <a:fillRect/>
          </a:stretch>
        </p:blipFill>
        <p:spPr>
          <a:xfrm>
            <a:off x="-803700" y="-3133"/>
            <a:ext cx="14612201" cy="9759789"/>
          </a:xfrm>
          <a:prstGeom prst="rect">
            <a:avLst/>
          </a:prstGeom>
          <a:ln w="12700">
            <a:miter lim="400000"/>
          </a:ln>
        </p:spPr>
      </p:pic>
      <p:sp>
        <p:nvSpPr>
          <p:cNvPr id="389" name="TextBox 3"/>
          <p:cNvSpPr txBox="1"/>
          <p:nvPr/>
        </p:nvSpPr>
        <p:spPr>
          <a:xfrm>
            <a:off x="1737801" y="921056"/>
            <a:ext cx="9529197" cy="1088137"/>
          </a:xfrm>
          <a:prstGeom prst="rect">
            <a:avLst/>
          </a:prstGeom>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48767" tIns="48767" rIns="48767" bIns="48767">
            <a:spAutoFit/>
          </a:bodyPr>
          <a:lstStyle>
            <a:lvl1pPr defTabSz="586994">
              <a:defRPr sz="5600">
                <a:solidFill>
                  <a:srgbClr val="FFFFFF"/>
                </a:solidFill>
                <a:latin typeface="Stratum2 Bold"/>
                <a:ea typeface="Stratum2 Bold"/>
                <a:cs typeface="Stratum2 Bold"/>
                <a:sym typeface="Stratum2 Bold"/>
              </a:defRPr>
            </a:lvl1pPr>
          </a:lstStyle>
          <a:p>
            <a:pPr/>
            <a:r>
              <a:t>聲名卓著的公司</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3" name="新客戶市場的有效渠道"/>
          <p:cNvSpPr txBox="1"/>
          <p:nvPr>
            <p:ph type="title"/>
          </p:nvPr>
        </p:nvSpPr>
        <p:spPr>
          <a:xfrm>
            <a:off x="846455" y="296327"/>
            <a:ext cx="11704324" cy="1346182"/>
          </a:xfrm>
          <a:prstGeom prst="rect">
            <a:avLst/>
          </a:prstGeom>
        </p:spPr>
        <p:txBody>
          <a:bodyPr/>
          <a:lstStyle>
            <a:lvl1pPr defTabSz="780287">
              <a:lnSpc>
                <a:spcPts val="4700"/>
              </a:lnSpc>
              <a:defRPr spc="400" sz="4200"/>
            </a:lvl1pPr>
          </a:lstStyle>
          <a:p>
            <a:pPr/>
            <a:r>
              <a:t>新客戶市場的有效渠道</a:t>
            </a:r>
          </a:p>
        </p:txBody>
      </p:sp>
      <p:sp>
        <p:nvSpPr>
          <p:cNvPr id="724" name="口碑"/>
          <p:cNvSpPr txBox="1"/>
          <p:nvPr/>
        </p:nvSpPr>
        <p:spPr>
          <a:xfrm rot="18900000">
            <a:off x="1667789" y="6043936"/>
            <a:ext cx="2280647" cy="7396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r" defTabSz="866986">
              <a:defRPr b="1" sz="3400">
                <a:solidFill>
                  <a:srgbClr val="0070C0"/>
                </a:solidFill>
                <a:latin typeface="Calibri"/>
                <a:ea typeface="Calibri"/>
                <a:cs typeface="Calibri"/>
                <a:sym typeface="Calibri"/>
              </a:defRPr>
            </a:lvl1pPr>
          </a:lstStyle>
          <a:p>
            <a:pPr/>
            <a:r>
              <a:t>口碑</a:t>
            </a:r>
          </a:p>
        </p:txBody>
      </p:sp>
      <p:grpSp>
        <p:nvGrpSpPr>
          <p:cNvPr id="748" name="Group"/>
          <p:cNvGrpSpPr/>
          <p:nvPr/>
        </p:nvGrpSpPr>
        <p:grpSpPr>
          <a:xfrm>
            <a:off x="2477171" y="1600867"/>
            <a:ext cx="8664513" cy="5850549"/>
            <a:chOff x="0" y="0"/>
            <a:chExt cx="8664511" cy="5850547"/>
          </a:xfrm>
        </p:grpSpPr>
        <p:sp>
          <p:nvSpPr>
            <p:cNvPr id="725" name="Line"/>
            <p:cNvSpPr/>
            <p:nvPr/>
          </p:nvSpPr>
          <p:spPr>
            <a:xfrm>
              <a:off x="596077" y="233637"/>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sp>
          <p:nvSpPr>
            <p:cNvPr id="726" name="Line"/>
            <p:cNvSpPr/>
            <p:nvPr/>
          </p:nvSpPr>
          <p:spPr>
            <a:xfrm>
              <a:off x="596077" y="958718"/>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sp>
          <p:nvSpPr>
            <p:cNvPr id="727" name="Line"/>
            <p:cNvSpPr/>
            <p:nvPr/>
          </p:nvSpPr>
          <p:spPr>
            <a:xfrm>
              <a:off x="596077" y="1683801"/>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sp>
          <p:nvSpPr>
            <p:cNvPr id="728" name="Line"/>
            <p:cNvSpPr/>
            <p:nvPr/>
          </p:nvSpPr>
          <p:spPr>
            <a:xfrm>
              <a:off x="596077" y="2408882"/>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sp>
          <p:nvSpPr>
            <p:cNvPr id="729" name="Line"/>
            <p:cNvSpPr/>
            <p:nvPr/>
          </p:nvSpPr>
          <p:spPr>
            <a:xfrm>
              <a:off x="596077" y="3133963"/>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sp>
          <p:nvSpPr>
            <p:cNvPr id="730" name="25"/>
            <p:cNvSpPr txBox="1"/>
            <p:nvPr/>
          </p:nvSpPr>
          <p:spPr>
            <a:xfrm>
              <a:off x="1563" y="0"/>
              <a:ext cx="584354" cy="4602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25</a:t>
              </a:r>
            </a:p>
          </p:txBody>
        </p:sp>
        <p:sp>
          <p:nvSpPr>
            <p:cNvPr id="731" name="20"/>
            <p:cNvSpPr txBox="1"/>
            <p:nvPr/>
          </p:nvSpPr>
          <p:spPr>
            <a:xfrm>
              <a:off x="1563" y="729990"/>
              <a:ext cx="584354"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20</a:t>
              </a:r>
            </a:p>
          </p:txBody>
        </p:sp>
        <p:sp>
          <p:nvSpPr>
            <p:cNvPr id="732" name="15"/>
            <p:cNvSpPr txBox="1"/>
            <p:nvPr/>
          </p:nvSpPr>
          <p:spPr>
            <a:xfrm>
              <a:off x="8895" y="1450161"/>
              <a:ext cx="584354"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15</a:t>
              </a:r>
            </a:p>
          </p:txBody>
        </p:sp>
        <p:sp>
          <p:nvSpPr>
            <p:cNvPr id="733" name="10"/>
            <p:cNvSpPr txBox="1"/>
            <p:nvPr/>
          </p:nvSpPr>
          <p:spPr>
            <a:xfrm>
              <a:off x="0" y="2172394"/>
              <a:ext cx="584354"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10</a:t>
              </a:r>
            </a:p>
          </p:txBody>
        </p:sp>
        <p:sp>
          <p:nvSpPr>
            <p:cNvPr id="734" name="5"/>
            <p:cNvSpPr txBox="1"/>
            <p:nvPr/>
          </p:nvSpPr>
          <p:spPr>
            <a:xfrm>
              <a:off x="67309" y="2902385"/>
              <a:ext cx="584354"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5</a:t>
              </a:r>
            </a:p>
          </p:txBody>
        </p:sp>
        <p:sp>
          <p:nvSpPr>
            <p:cNvPr id="735" name="0"/>
            <p:cNvSpPr txBox="1"/>
            <p:nvPr/>
          </p:nvSpPr>
          <p:spPr>
            <a:xfrm>
              <a:off x="63963" y="3632376"/>
              <a:ext cx="584354" cy="460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2200">
                  <a:solidFill>
                    <a:srgbClr val="6C6C6C"/>
                  </a:solidFill>
                  <a:latin typeface="Helvetica Light"/>
                  <a:ea typeface="Helvetica Light"/>
                  <a:cs typeface="Helvetica Light"/>
                  <a:sym typeface="Helvetica Light"/>
                </a:defRPr>
              </a:lvl1pPr>
            </a:lstStyle>
            <a:p>
              <a:pPr/>
              <a:r>
                <a:t>0</a:t>
              </a:r>
            </a:p>
          </p:txBody>
        </p:sp>
        <p:sp>
          <p:nvSpPr>
            <p:cNvPr id="736" name="䋄路搜索"/>
            <p:cNvSpPr txBox="1"/>
            <p:nvPr/>
          </p:nvSpPr>
          <p:spPr>
            <a:xfrm rot="18900000">
              <a:off x="-85365" y="4484082"/>
              <a:ext cx="2146760"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400">
                  <a:solidFill>
                    <a:srgbClr val="000000"/>
                  </a:solidFill>
                  <a:latin typeface="Calibri"/>
                  <a:ea typeface="Calibri"/>
                  <a:cs typeface="Calibri"/>
                  <a:sym typeface="Calibri"/>
                </a:defRPr>
              </a:lvl1pPr>
            </a:lstStyle>
            <a:p>
              <a:pPr/>
              <a:r>
                <a:t>䋄路搜索</a:t>
              </a:r>
            </a:p>
          </p:txBody>
        </p:sp>
        <p:sp>
          <p:nvSpPr>
            <p:cNvPr id="737" name="線上"/>
            <p:cNvSpPr txBox="1"/>
            <p:nvPr/>
          </p:nvSpPr>
          <p:spPr>
            <a:xfrm rot="18900000">
              <a:off x="1173808" y="4238027"/>
              <a:ext cx="1450808"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400">
                  <a:solidFill>
                    <a:srgbClr val="000000"/>
                  </a:solidFill>
                  <a:latin typeface="Calibri"/>
                  <a:ea typeface="Calibri"/>
                  <a:cs typeface="Calibri"/>
                  <a:sym typeface="Calibri"/>
                </a:defRPr>
              </a:lvl1pPr>
            </a:lstStyle>
            <a:p>
              <a:pPr/>
              <a:r>
                <a:t>線上</a:t>
              </a:r>
            </a:p>
          </p:txBody>
        </p:sp>
        <p:sp>
          <p:nvSpPr>
            <p:cNvPr id="738" name="電子郵件"/>
            <p:cNvSpPr txBox="1"/>
            <p:nvPr/>
          </p:nvSpPr>
          <p:spPr>
            <a:xfrm rot="18770876">
              <a:off x="1145488" y="4551015"/>
              <a:ext cx="2286630"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400">
                  <a:solidFill>
                    <a:srgbClr val="2A2A2A"/>
                  </a:solidFill>
                  <a:latin typeface="Calibri"/>
                  <a:ea typeface="Calibri"/>
                  <a:cs typeface="Calibri"/>
                  <a:sym typeface="Calibri"/>
                </a:defRPr>
              </a:lvl1pPr>
            </a:lstStyle>
            <a:p>
              <a:pPr/>
              <a:r>
                <a:t>電子郵件</a:t>
              </a:r>
            </a:p>
          </p:txBody>
        </p:sp>
        <p:sp>
          <p:nvSpPr>
            <p:cNvPr id="739" name="海報"/>
            <p:cNvSpPr txBox="1"/>
            <p:nvPr/>
          </p:nvSpPr>
          <p:spPr>
            <a:xfrm rot="18900000">
              <a:off x="2808076" y="4112650"/>
              <a:ext cx="1096189"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400">
                  <a:solidFill>
                    <a:srgbClr val="000000"/>
                  </a:solidFill>
                  <a:latin typeface="Calibri"/>
                  <a:ea typeface="Calibri"/>
                  <a:cs typeface="Calibri"/>
                  <a:sym typeface="Calibri"/>
                </a:defRPr>
              </a:lvl1pPr>
            </a:lstStyle>
            <a:p>
              <a:pPr/>
              <a:r>
                <a:t>海報</a:t>
              </a:r>
            </a:p>
          </p:txBody>
        </p:sp>
        <p:sp>
          <p:nvSpPr>
            <p:cNvPr id="740" name="公關"/>
            <p:cNvSpPr txBox="1"/>
            <p:nvPr/>
          </p:nvSpPr>
          <p:spPr>
            <a:xfrm rot="18900000">
              <a:off x="2817287" y="4384649"/>
              <a:ext cx="1865520"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400">
                  <a:solidFill>
                    <a:srgbClr val="000000"/>
                  </a:solidFill>
                  <a:latin typeface="Calibri"/>
                  <a:ea typeface="Calibri"/>
                  <a:cs typeface="Calibri"/>
                  <a:sym typeface="Calibri"/>
                </a:defRPr>
              </a:lvl1pPr>
            </a:lstStyle>
            <a:p>
              <a:pPr/>
              <a:r>
                <a:t>公關</a:t>
              </a:r>
            </a:p>
          </p:txBody>
        </p:sp>
        <p:sp>
          <p:nvSpPr>
            <p:cNvPr id="741" name="本地資訉"/>
            <p:cNvSpPr txBox="1"/>
            <p:nvPr/>
          </p:nvSpPr>
          <p:spPr>
            <a:xfrm rot="18900000">
              <a:off x="3872021" y="4222273"/>
              <a:ext cx="1406249"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400">
                  <a:solidFill>
                    <a:srgbClr val="000000"/>
                  </a:solidFill>
                  <a:latin typeface="Calibri"/>
                  <a:ea typeface="Calibri"/>
                  <a:cs typeface="Calibri"/>
                  <a:sym typeface="Calibri"/>
                </a:defRPr>
              </a:lvl1pPr>
            </a:lstStyle>
            <a:p>
              <a:pPr/>
              <a:r>
                <a:t>本地資訉</a:t>
              </a:r>
            </a:p>
          </p:txBody>
        </p:sp>
        <p:sp>
          <p:nvSpPr>
            <p:cNvPr id="742" name="報紙"/>
            <p:cNvSpPr txBox="1"/>
            <p:nvPr/>
          </p:nvSpPr>
          <p:spPr>
            <a:xfrm rot="18900000">
              <a:off x="4387462" y="4286074"/>
              <a:ext cx="1586706"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400">
                  <a:solidFill>
                    <a:srgbClr val="000000"/>
                  </a:solidFill>
                  <a:latin typeface="Calibri"/>
                  <a:ea typeface="Calibri"/>
                  <a:cs typeface="Calibri"/>
                  <a:sym typeface="Calibri"/>
                </a:defRPr>
              </a:lvl1pPr>
            </a:lstStyle>
            <a:p>
              <a:pPr/>
              <a:r>
                <a:t>報紙</a:t>
              </a:r>
            </a:p>
          </p:txBody>
        </p:sp>
        <p:sp>
          <p:nvSpPr>
            <p:cNvPr id="743" name="手機廣告"/>
            <p:cNvSpPr txBox="1"/>
            <p:nvPr/>
          </p:nvSpPr>
          <p:spPr>
            <a:xfrm rot="18900000">
              <a:off x="5230426" y="4217930"/>
              <a:ext cx="1393965"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400">
                  <a:solidFill>
                    <a:srgbClr val="000000"/>
                  </a:solidFill>
                  <a:latin typeface="Calibri"/>
                  <a:ea typeface="Calibri"/>
                  <a:cs typeface="Calibri"/>
                  <a:sym typeface="Calibri"/>
                </a:defRPr>
              </a:lvl1pPr>
            </a:lstStyle>
            <a:p>
              <a:pPr/>
              <a:r>
                <a:t>手機廣告</a:t>
              </a:r>
            </a:p>
          </p:txBody>
        </p:sp>
        <p:sp>
          <p:nvSpPr>
            <p:cNvPr id="744" name="付費點擊"/>
            <p:cNvSpPr txBox="1"/>
            <p:nvPr/>
          </p:nvSpPr>
          <p:spPr>
            <a:xfrm rot="18900000">
              <a:off x="5748956" y="4272978"/>
              <a:ext cx="1549666"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400">
                  <a:solidFill>
                    <a:srgbClr val="000000"/>
                  </a:solidFill>
                  <a:latin typeface="Calibri"/>
                  <a:ea typeface="Calibri"/>
                  <a:cs typeface="Calibri"/>
                  <a:sym typeface="Calibri"/>
                </a:defRPr>
              </a:lvl1pPr>
            </a:lstStyle>
            <a:p>
              <a:pPr/>
              <a:r>
                <a:t>付費點擊</a:t>
              </a:r>
            </a:p>
          </p:txBody>
        </p:sp>
        <p:sp>
          <p:nvSpPr>
            <p:cNvPr id="745" name="電視"/>
            <p:cNvSpPr txBox="1"/>
            <p:nvPr/>
          </p:nvSpPr>
          <p:spPr>
            <a:xfrm rot="18900000">
              <a:off x="7819338" y="3994750"/>
              <a:ext cx="762719"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400">
                  <a:solidFill>
                    <a:srgbClr val="000000"/>
                  </a:solidFill>
                  <a:latin typeface="Calibri"/>
                  <a:ea typeface="Calibri"/>
                  <a:cs typeface="Calibri"/>
                  <a:sym typeface="Calibri"/>
                </a:defRPr>
              </a:lvl1pPr>
            </a:lstStyle>
            <a:p>
              <a:pPr/>
              <a:r>
                <a:t>電視</a:t>
              </a:r>
            </a:p>
          </p:txBody>
        </p:sp>
        <p:sp>
          <p:nvSpPr>
            <p:cNvPr id="746" name="收音機"/>
            <p:cNvSpPr txBox="1"/>
            <p:nvPr/>
          </p:nvSpPr>
          <p:spPr>
            <a:xfrm rot="18900000">
              <a:off x="6530134" y="4227696"/>
              <a:ext cx="1421587" cy="549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400">
                  <a:solidFill>
                    <a:srgbClr val="000000"/>
                  </a:solidFill>
                  <a:latin typeface="Calibri"/>
                  <a:ea typeface="Calibri"/>
                  <a:cs typeface="Calibri"/>
                  <a:sym typeface="Calibri"/>
                </a:defRPr>
              </a:lvl1pPr>
            </a:lstStyle>
            <a:p>
              <a:pPr/>
              <a:r>
                <a:t>收音機</a:t>
              </a:r>
            </a:p>
          </p:txBody>
        </p:sp>
        <p:sp>
          <p:nvSpPr>
            <p:cNvPr id="747" name="Line"/>
            <p:cNvSpPr/>
            <p:nvPr/>
          </p:nvSpPr>
          <p:spPr>
            <a:xfrm>
              <a:off x="596077" y="3859048"/>
              <a:ext cx="7957498" cy="1"/>
            </a:xfrm>
            <a:prstGeom prst="line">
              <a:avLst/>
            </a:prstGeom>
            <a:noFill/>
            <a:ln w="12700" cap="flat">
              <a:solidFill>
                <a:srgbClr val="6C6C6C"/>
              </a:solidFill>
              <a:prstDash val="solid"/>
              <a:bevel/>
            </a:ln>
            <a:effectLst/>
          </p:spPr>
          <p:txBody>
            <a:bodyPr wrap="square" lIns="45718" tIns="45718" rIns="45718" bIns="45718" numCol="1" anchor="t">
              <a:noAutofit/>
            </a:bodyPr>
            <a:lstStyle/>
            <a:p>
              <a:pPr/>
            </a:p>
          </p:txBody>
        </p:sp>
      </p:grpSp>
      <p:sp>
        <p:nvSpPr>
          <p:cNvPr id="749" name="Rectangle"/>
          <p:cNvSpPr/>
          <p:nvPr/>
        </p:nvSpPr>
        <p:spPr>
          <a:xfrm>
            <a:off x="3426724" y="2112191"/>
            <a:ext cx="256170" cy="3299925"/>
          </a:xfrm>
          <a:prstGeom prst="rect">
            <a:avLst/>
          </a:prstGeom>
          <a:solidFill>
            <a:srgbClr val="3DA547"/>
          </a:solidFill>
          <a:ln w="12700">
            <a:miter lim="400000"/>
          </a:ln>
        </p:spPr>
        <p:txBody>
          <a:bodyPr lIns="50800" tIns="50800" rIns="50800" bIns="50800"/>
          <a:lstStyle/>
          <a:p>
            <a:pPr algn="l" defTabSz="866986">
              <a:defRPr sz="2000">
                <a:solidFill>
                  <a:srgbClr val="FFFFFF"/>
                </a:solidFill>
                <a:latin typeface="Calibri"/>
                <a:ea typeface="Calibri"/>
                <a:cs typeface="Calibri"/>
                <a:sym typeface="Calibri"/>
              </a:defRPr>
            </a:pPr>
          </a:p>
        </p:txBody>
      </p:sp>
      <p:grpSp>
        <p:nvGrpSpPr>
          <p:cNvPr id="761" name="Group"/>
          <p:cNvGrpSpPr/>
          <p:nvPr/>
        </p:nvGrpSpPr>
        <p:grpSpPr>
          <a:xfrm>
            <a:off x="4015942" y="2378393"/>
            <a:ext cx="7209514" cy="3039811"/>
            <a:chOff x="0" y="-1"/>
            <a:chExt cx="7209513" cy="3039810"/>
          </a:xfrm>
        </p:grpSpPr>
        <p:sp>
          <p:nvSpPr>
            <p:cNvPr id="750" name="Rectangle"/>
            <p:cNvSpPr/>
            <p:nvPr/>
          </p:nvSpPr>
          <p:spPr>
            <a:xfrm>
              <a:off x="2093411" y="2275296"/>
              <a:ext cx="231471" cy="764513"/>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751" name="Rectangle"/>
            <p:cNvSpPr/>
            <p:nvPr/>
          </p:nvSpPr>
          <p:spPr>
            <a:xfrm>
              <a:off x="2791215"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752" name="Rectangle"/>
            <p:cNvSpPr/>
            <p:nvPr/>
          </p:nvSpPr>
          <p:spPr>
            <a:xfrm>
              <a:off x="3489019" y="2437415"/>
              <a:ext cx="231472"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753" name="Rectangle"/>
            <p:cNvSpPr/>
            <p:nvPr/>
          </p:nvSpPr>
          <p:spPr>
            <a:xfrm>
              <a:off x="4186823"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754" name="Rectangle"/>
            <p:cNvSpPr/>
            <p:nvPr/>
          </p:nvSpPr>
          <p:spPr>
            <a:xfrm>
              <a:off x="4884627"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755" name="Rectangle"/>
            <p:cNvSpPr/>
            <p:nvPr/>
          </p:nvSpPr>
          <p:spPr>
            <a:xfrm>
              <a:off x="5582431" y="2437415"/>
              <a:ext cx="231471" cy="60239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756" name="Rectangle"/>
            <p:cNvSpPr/>
            <p:nvPr/>
          </p:nvSpPr>
          <p:spPr>
            <a:xfrm>
              <a:off x="6280235" y="2734635"/>
              <a:ext cx="231471" cy="30517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757" name="Rectangle"/>
            <p:cNvSpPr/>
            <p:nvPr/>
          </p:nvSpPr>
          <p:spPr>
            <a:xfrm>
              <a:off x="6978043" y="2734635"/>
              <a:ext cx="231471" cy="30517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758" name="Rectangle"/>
            <p:cNvSpPr/>
            <p:nvPr/>
          </p:nvSpPr>
          <p:spPr>
            <a:xfrm>
              <a:off x="-1" y="-2"/>
              <a:ext cx="231471" cy="3039811"/>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759" name="Rectangle"/>
            <p:cNvSpPr/>
            <p:nvPr/>
          </p:nvSpPr>
          <p:spPr>
            <a:xfrm>
              <a:off x="697802" y="762175"/>
              <a:ext cx="231472" cy="2277634"/>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sp>
          <p:nvSpPr>
            <p:cNvPr id="760" name="Rectangle"/>
            <p:cNvSpPr/>
            <p:nvPr/>
          </p:nvSpPr>
          <p:spPr>
            <a:xfrm>
              <a:off x="1395607" y="1509728"/>
              <a:ext cx="231471" cy="1530081"/>
            </a:xfrm>
            <a:prstGeom prst="rect">
              <a:avLst/>
            </a:prstGeom>
            <a:solidFill>
              <a:srgbClr val="3DA547"/>
            </a:solidFill>
            <a:ln w="12700" cap="flat">
              <a:noFill/>
              <a:miter lim="400000"/>
            </a:ln>
            <a:effectLst/>
          </p:spPr>
          <p:txBody>
            <a:bodyPr wrap="square" lIns="50800" tIns="50800" rIns="50800" bIns="50800" numCol="1" anchor="t">
              <a:noAutofit/>
            </a:bodyPr>
            <a:lstStyle/>
            <a:p>
              <a:pPr algn="l" defTabSz="866986">
                <a:defRPr sz="2000">
                  <a:solidFill>
                    <a:srgbClr val="FFFFFF"/>
                  </a:solidFill>
                  <a:latin typeface="Calibri"/>
                  <a:ea typeface="Calibri"/>
                  <a:cs typeface="Calibri"/>
                  <a:sym typeface="Calibri"/>
                </a:defRPr>
              </a:pPr>
            </a:p>
          </p:txBody>
        </p:sp>
      </p:grpSp>
      <p:sp>
        <p:nvSpPr>
          <p:cNvPr id="762" name="全球銷售額 50% 支付經營看"/>
          <p:cNvSpPr txBox="1"/>
          <p:nvPr/>
        </p:nvSpPr>
        <p:spPr>
          <a:xfrm>
            <a:off x="1504030" y="7045016"/>
            <a:ext cx="6419429" cy="22692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defTabSz="457200">
              <a:lnSpc>
                <a:spcPct val="90000"/>
              </a:lnSpc>
              <a:defRPr sz="6400">
                <a:solidFill>
                  <a:srgbClr val="0071CE"/>
                </a:solidFill>
                <a:latin typeface="+mj-lt"/>
                <a:ea typeface="+mj-ea"/>
                <a:cs typeface="+mj-cs"/>
                <a:sym typeface="Helvetica"/>
              </a:defRPr>
            </a:lvl1pPr>
          </a:lstStyle>
          <a:p>
            <a:pPr/>
            <a:r>
              <a:t>全球銷售額 50% 支付經營看</a:t>
            </a:r>
          </a:p>
        </p:txBody>
      </p:sp>
      <p:pic>
        <p:nvPicPr>
          <p:cNvPr id="763" name="image91.png" descr="image91.png"/>
          <p:cNvPicPr>
            <a:picLocks noChangeAspect="1"/>
          </p:cNvPicPr>
          <p:nvPr/>
        </p:nvPicPr>
        <p:blipFill>
          <a:blip r:embed="rId3">
            <a:extLst/>
          </a:blip>
          <a:stretch>
            <a:fillRect/>
          </a:stretch>
        </p:blipFill>
        <p:spPr>
          <a:xfrm>
            <a:off x="7247525" y="7019686"/>
            <a:ext cx="4392509" cy="2624669"/>
          </a:xfrm>
          <a:prstGeom prst="rect">
            <a:avLst/>
          </a:prstGeom>
          <a:ln w="12700">
            <a:miter lim="400000"/>
          </a:ln>
        </p:spPr>
      </p:pic>
      <p:sp>
        <p:nvSpPr>
          <p:cNvPr id="764" name="Line"/>
          <p:cNvSpPr/>
          <p:nvPr/>
        </p:nvSpPr>
        <p:spPr>
          <a:xfrm flipV="1">
            <a:off x="3134531" y="5840783"/>
            <a:ext cx="584622" cy="598494"/>
          </a:xfrm>
          <a:prstGeom prst="line">
            <a:avLst/>
          </a:prstGeom>
          <a:ln w="50800">
            <a:solidFill>
              <a:srgbClr val="EB3D44"/>
            </a:solidFill>
            <a:miter lim="400000"/>
          </a:ln>
        </p:spPr>
        <p:txBody>
          <a:bodyPr lIns="45718" tIns="45718" rIns="45718" bIns="45718"/>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761"/>
                                        </p:tgtEl>
                                        <p:attrNameLst>
                                          <p:attrName>style.visibility</p:attrName>
                                        </p:attrNameLst>
                                      </p:cBhvr>
                                      <p:to>
                                        <p:strVal val="visible"/>
                                      </p:to>
                                    </p:set>
                                    <p:animEffect filter="wipe(down)" transition="in">
                                      <p:cBhvr>
                                        <p:cTn id="7" dur="1000"/>
                                        <p:tgtEl>
                                          <p:spTgt spid="761"/>
                                        </p:tgtEl>
                                      </p:cBhvr>
                                    </p:animEffect>
                                  </p:childTnLst>
                                </p:cTn>
                              </p:par>
                            </p:childTnLst>
                          </p:cTn>
                        </p:par>
                        <p:par>
                          <p:cTn id="8" fill="hold">
                            <p:stCondLst>
                              <p:cond delay="1000"/>
                            </p:stCondLst>
                            <p:childTnLst>
                              <p:par>
                                <p:cTn id="9" presetClass="entr" nodeType="afterEffect" presetSubtype="4" presetID="22" grpId="2" fill="hold">
                                  <p:stCondLst>
                                    <p:cond delay="0"/>
                                  </p:stCondLst>
                                  <p:iterate type="el" backwards="0">
                                    <p:tmAbs val="0"/>
                                  </p:iterate>
                                  <p:childTnLst>
                                    <p:set>
                                      <p:cBhvr>
                                        <p:cTn id="10" fill="hold"/>
                                        <p:tgtEl>
                                          <p:spTgt spid="749"/>
                                        </p:tgtEl>
                                        <p:attrNameLst>
                                          <p:attrName>style.visibility</p:attrName>
                                        </p:attrNameLst>
                                      </p:cBhvr>
                                      <p:to>
                                        <p:strVal val="visible"/>
                                      </p:to>
                                    </p:set>
                                    <p:animEffect filter="wipe(down)" transition="in">
                                      <p:cBhvr>
                                        <p:cTn id="11" dur="1000"/>
                                        <p:tgtEl>
                                          <p:spTgt spid="749"/>
                                        </p:tgtEl>
                                      </p:cBhvr>
                                    </p:animEffect>
                                  </p:childTnLst>
                                </p:cTn>
                              </p:par>
                            </p:childTnLst>
                          </p:cTn>
                        </p:par>
                        <p:par>
                          <p:cTn id="12" fill="hold">
                            <p:stCondLst>
                              <p:cond delay="2000"/>
                            </p:stCondLst>
                            <p:childTnLst>
                              <p:par>
                                <p:cTn id="13" presetClass="entr" nodeType="afterEffect" presetSubtype="8" presetID="22" grpId="3" fill="hold">
                                  <p:stCondLst>
                                    <p:cond delay="0"/>
                                  </p:stCondLst>
                                  <p:iterate type="el" backwards="0">
                                    <p:tmAbs val="0"/>
                                  </p:iterate>
                                  <p:childTnLst>
                                    <p:set>
                                      <p:cBhvr>
                                        <p:cTn id="14" fill="hold"/>
                                        <p:tgtEl>
                                          <p:spTgt spid="764"/>
                                        </p:tgtEl>
                                        <p:attrNameLst>
                                          <p:attrName>style.visibility</p:attrName>
                                        </p:attrNameLst>
                                      </p:cBhvr>
                                      <p:to>
                                        <p:strVal val="visible"/>
                                      </p:to>
                                    </p:set>
                                    <p:animEffect filter="wipe(left)" transition="in">
                                      <p:cBhvr>
                                        <p:cTn id="15" dur="750"/>
                                        <p:tgtEl>
                                          <p:spTgt spid="764"/>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762"/>
                                        </p:tgtEl>
                                        <p:attrNameLst>
                                          <p:attrName>style.visibility</p:attrName>
                                        </p:attrNameLst>
                                      </p:cBhvr>
                                      <p:to>
                                        <p:strVal val="visible"/>
                                      </p:to>
                                    </p:set>
                                    <p:animEffect filter="dissolve" transition="in">
                                      <p:cBhvr>
                                        <p:cTn id="20" dur="500"/>
                                        <p:tgtEl>
                                          <p:spTgt spid="762"/>
                                        </p:tgtEl>
                                      </p:cBhvr>
                                    </p:animEffect>
                                  </p:childTnLst>
                                </p:cTn>
                              </p:par>
                            </p:childTnLst>
                          </p:cTn>
                        </p:par>
                        <p:par>
                          <p:cTn id="21" fill="hold">
                            <p:stCondLst>
                              <p:cond delay="500"/>
                            </p:stCondLst>
                            <p:childTnLst>
                              <p:par>
                                <p:cTn id="22" presetClass="entr" nodeType="afterEffect" presetSubtype="32" presetID="4" grpId="5" fill="hold">
                                  <p:stCondLst>
                                    <p:cond delay="0"/>
                                  </p:stCondLst>
                                  <p:iterate type="el" backwards="0">
                                    <p:tmAbs val="0"/>
                                  </p:iterate>
                                  <p:childTnLst>
                                    <p:set>
                                      <p:cBhvr>
                                        <p:cTn id="23" fill="hold"/>
                                        <p:tgtEl>
                                          <p:spTgt spid="763"/>
                                        </p:tgtEl>
                                        <p:attrNameLst>
                                          <p:attrName>style.visibility</p:attrName>
                                        </p:attrNameLst>
                                      </p:cBhvr>
                                      <p:to>
                                        <p:strVal val="visible"/>
                                      </p:to>
                                    </p:set>
                                    <p:animEffect filter="box(out)" transition="in">
                                      <p:cBhvr>
                                        <p:cTn id="24" dur="700"/>
                                        <p:tgtEl>
                                          <p:spTgt spid="7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49" grpId="2"/>
      <p:bldP build="whole" bldLvl="1" animBg="1" rev="0" advAuto="0" spid="762" grpId="4"/>
      <p:bldP build="whole" bldLvl="1" animBg="1" rev="0" advAuto="0" spid="761" grpId="1"/>
      <p:bldP build="whole" bldLvl="1" animBg="1" rev="0" advAuto="0" spid="763" grpId="5"/>
      <p:bldP build="whole" bldLvl="1" animBg="1" rev="0" advAuto="0" spid="764" grpId="3"/>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768" name="Earn “Thank You” checks…"/>
          <p:cNvSpPr txBox="1"/>
          <p:nvPr/>
        </p:nvSpPr>
        <p:spPr>
          <a:xfrm>
            <a:off x="418234" y="994611"/>
            <a:ext cx="11304173" cy="381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584198">
              <a:defRPr b="1" sz="8400">
                <a:solidFill>
                  <a:srgbClr val="0070C0"/>
                </a:solidFill>
                <a:latin typeface="Calibri"/>
                <a:ea typeface="Calibri"/>
                <a:cs typeface="Calibri"/>
                <a:sym typeface="Calibri"/>
              </a:defRPr>
            </a:pPr>
            <a:r>
              <a:t>掙取“感謝”支票</a:t>
            </a:r>
          </a:p>
          <a:p>
            <a:pPr algn="l" defTabSz="584198">
              <a:defRPr sz="6200">
                <a:solidFill>
                  <a:srgbClr val="0070C0"/>
                </a:solidFill>
                <a:latin typeface="Calibri Light"/>
                <a:ea typeface="Calibri Light"/>
                <a:cs typeface="Calibri Light"/>
                <a:sym typeface="Calibri Light"/>
              </a:defRPr>
            </a:pPr>
            <a:r>
              <a:t>改變世界各地</a:t>
            </a:r>
          </a:p>
          <a:p>
            <a:pPr algn="l" defTabSz="584198">
              <a:defRPr sz="6200">
                <a:solidFill>
                  <a:srgbClr val="0070C0"/>
                </a:solidFill>
                <a:latin typeface="Calibri Light"/>
                <a:ea typeface="Calibri Light"/>
                <a:cs typeface="Calibri Light"/>
                <a:sym typeface="Calibri Light"/>
              </a:defRPr>
            </a:pPr>
            <a:r>
              <a:t>人們的生活</a:t>
            </a:r>
          </a:p>
        </p:txBody>
      </p:sp>
      <p:pic>
        <p:nvPicPr>
          <p:cNvPr id="769" name="image31.png" descr="image31.png"/>
          <p:cNvPicPr>
            <a:picLocks noChangeAspect="1"/>
          </p:cNvPicPr>
          <p:nvPr/>
        </p:nvPicPr>
        <p:blipFill>
          <a:blip r:embed="rId4">
            <a:extLst/>
          </a:blip>
          <a:stretch>
            <a:fillRect/>
          </a:stretch>
        </p:blipFill>
        <p:spPr>
          <a:xfrm>
            <a:off x="3921445" y="1278735"/>
            <a:ext cx="9526223" cy="887501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3" name="一個纲路營銷優渥的商機讓您體驗企業家所擁有的…"/>
          <p:cNvSpPr txBox="1"/>
          <p:nvPr>
            <p:ph type="body" sz="half" idx="4294967295"/>
          </p:nvPr>
        </p:nvSpPr>
        <p:spPr>
          <a:xfrm>
            <a:off x="2364546" y="621532"/>
            <a:ext cx="8274726" cy="3644170"/>
          </a:xfrm>
          <a:prstGeom prst="rect">
            <a:avLst/>
          </a:prstGeom>
        </p:spPr>
        <p:txBody>
          <a:bodyPr lIns="65022" tIns="65022" rIns="65022" bIns="65022"/>
          <a:lstStyle/>
          <a:p>
            <a:pPr lvl="1" marL="0" marR="0" indent="0" algn="ctr" defTabSz="495375">
              <a:spcBef>
                <a:spcPts val="1500"/>
              </a:spcBef>
              <a:buSzTx/>
              <a:buNone/>
              <a:defRPr sz="4656">
                <a:solidFill>
                  <a:srgbClr val="39508A"/>
                </a:solidFill>
                <a:uFillTx/>
                <a:latin typeface="Calibri"/>
                <a:ea typeface="Calibri"/>
                <a:cs typeface="Calibri"/>
                <a:sym typeface="Calibri"/>
              </a:defRPr>
            </a:pPr>
            <a:r>
              <a:t>一個纲路營銷優渥的商機讓您體驗企業家所擁有的</a:t>
            </a:r>
          </a:p>
          <a:p>
            <a:pPr lvl="1" marL="0" marR="0" indent="0" algn="ctr" defTabSz="495375">
              <a:spcBef>
                <a:spcPts val="1500"/>
              </a:spcBef>
              <a:buSzTx/>
              <a:buNone/>
              <a:defRPr sz="4656">
                <a:solidFill>
                  <a:srgbClr val="39508A"/>
                </a:solidFill>
                <a:uFillTx/>
                <a:latin typeface="Calibri"/>
                <a:ea typeface="Calibri"/>
                <a:cs typeface="Calibri"/>
                <a:sym typeface="Calibri"/>
              </a:defRPr>
            </a:pPr>
            <a:r>
              <a:t>   一切權益，卻不須承擔伝統商業的風險</a:t>
            </a:r>
          </a:p>
        </p:txBody>
      </p:sp>
      <p:pic>
        <p:nvPicPr>
          <p:cNvPr id="774" name="image92.jpeg" descr="image92.jpeg"/>
          <p:cNvPicPr>
            <a:picLocks noChangeAspect="1"/>
          </p:cNvPicPr>
          <p:nvPr/>
        </p:nvPicPr>
        <p:blipFill>
          <a:blip r:embed="rId3">
            <a:extLst/>
          </a:blip>
          <a:stretch>
            <a:fillRect/>
          </a:stretch>
        </p:blipFill>
        <p:spPr>
          <a:xfrm>
            <a:off x="3167550" y="4608250"/>
            <a:ext cx="6673561" cy="302176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8" name="給大家一個非凡的機會"/>
          <p:cNvSpPr txBox="1"/>
          <p:nvPr>
            <p:ph type="title"/>
          </p:nvPr>
        </p:nvSpPr>
        <p:spPr>
          <a:xfrm>
            <a:off x="650238" y="264239"/>
            <a:ext cx="11704324" cy="2512324"/>
          </a:xfrm>
          <a:prstGeom prst="rect">
            <a:avLst/>
          </a:prstGeom>
        </p:spPr>
        <p:txBody>
          <a:bodyPr/>
          <a:lstStyle>
            <a:lvl1pPr>
              <a:lnSpc>
                <a:spcPct val="90000"/>
              </a:lnSpc>
              <a:defRPr spc="500" sz="5500"/>
            </a:lvl1pPr>
          </a:lstStyle>
          <a:p>
            <a:pPr/>
            <a:r>
              <a:t>給大家一個非凡的機會</a:t>
            </a:r>
          </a:p>
        </p:txBody>
      </p:sp>
      <p:grpSp>
        <p:nvGrpSpPr>
          <p:cNvPr id="799" name="Group"/>
          <p:cNvGrpSpPr/>
          <p:nvPr/>
        </p:nvGrpSpPr>
        <p:grpSpPr>
          <a:xfrm>
            <a:off x="1331572" y="2861259"/>
            <a:ext cx="10341656" cy="5861206"/>
            <a:chOff x="0" y="0"/>
            <a:chExt cx="10341654" cy="5861205"/>
          </a:xfrm>
        </p:grpSpPr>
        <p:pic>
          <p:nvPicPr>
            <p:cNvPr id="779" name="image93.jpeg" descr="image93.jpeg"/>
            <p:cNvPicPr>
              <a:picLocks noChangeAspect="1"/>
            </p:cNvPicPr>
            <p:nvPr/>
          </p:nvPicPr>
          <p:blipFill>
            <a:blip r:embed="rId3">
              <a:extLst/>
            </a:blip>
            <a:stretch>
              <a:fillRect/>
            </a:stretch>
          </p:blipFill>
          <p:spPr>
            <a:xfrm>
              <a:off x="4788301" y="49903"/>
              <a:ext cx="817992" cy="2383636"/>
            </a:xfrm>
            <a:prstGeom prst="rect">
              <a:avLst/>
            </a:prstGeom>
            <a:ln w="12700" cap="flat">
              <a:noFill/>
              <a:miter lim="400000"/>
            </a:ln>
            <a:effectLst/>
          </p:spPr>
        </p:pic>
        <p:pic>
          <p:nvPicPr>
            <p:cNvPr id="780" name="image94.jpeg" descr="image94.jpeg"/>
            <p:cNvPicPr>
              <a:picLocks noChangeAspect="1"/>
            </p:cNvPicPr>
            <p:nvPr/>
          </p:nvPicPr>
          <p:blipFill>
            <a:blip r:embed="rId4">
              <a:extLst/>
            </a:blip>
            <a:stretch>
              <a:fillRect/>
            </a:stretch>
          </p:blipFill>
          <p:spPr>
            <a:xfrm>
              <a:off x="2555281" y="3247884"/>
              <a:ext cx="912023" cy="2203967"/>
            </a:xfrm>
            <a:prstGeom prst="rect">
              <a:avLst/>
            </a:prstGeom>
            <a:ln w="12700" cap="flat">
              <a:noFill/>
              <a:miter lim="400000"/>
            </a:ln>
            <a:effectLst/>
          </p:spPr>
        </p:pic>
        <p:pic>
          <p:nvPicPr>
            <p:cNvPr id="781" name="image95.jpeg" descr="image95.jpeg"/>
            <p:cNvPicPr>
              <a:picLocks noChangeAspect="1"/>
            </p:cNvPicPr>
            <p:nvPr/>
          </p:nvPicPr>
          <p:blipFill>
            <a:blip r:embed="rId5">
              <a:extLst/>
            </a:blip>
            <a:stretch>
              <a:fillRect/>
            </a:stretch>
          </p:blipFill>
          <p:spPr>
            <a:xfrm>
              <a:off x="436093" y="0"/>
              <a:ext cx="799382" cy="2481050"/>
            </a:xfrm>
            <a:prstGeom prst="rect">
              <a:avLst/>
            </a:prstGeom>
            <a:ln w="12700" cap="flat">
              <a:noFill/>
              <a:miter lim="400000"/>
            </a:ln>
            <a:effectLst/>
          </p:spPr>
        </p:pic>
        <p:pic>
          <p:nvPicPr>
            <p:cNvPr id="782" name="image96.jpeg" descr="image96.jpeg"/>
            <p:cNvPicPr>
              <a:picLocks noChangeAspect="1"/>
            </p:cNvPicPr>
            <p:nvPr/>
          </p:nvPicPr>
          <p:blipFill>
            <a:blip r:embed="rId6">
              <a:extLst/>
            </a:blip>
            <a:stretch>
              <a:fillRect/>
            </a:stretch>
          </p:blipFill>
          <p:spPr>
            <a:xfrm>
              <a:off x="6943613" y="81710"/>
              <a:ext cx="767994" cy="2297123"/>
            </a:xfrm>
            <a:prstGeom prst="rect">
              <a:avLst/>
            </a:prstGeom>
            <a:ln w="12700" cap="flat">
              <a:noFill/>
              <a:miter lim="400000"/>
            </a:ln>
            <a:effectLst/>
          </p:spPr>
        </p:pic>
        <p:pic>
          <p:nvPicPr>
            <p:cNvPr id="783" name="image97.jpeg" descr="image97.jpeg"/>
            <p:cNvPicPr>
              <a:picLocks noChangeAspect="1"/>
            </p:cNvPicPr>
            <p:nvPr/>
          </p:nvPicPr>
          <p:blipFill>
            <a:blip r:embed="rId7">
              <a:extLst/>
            </a:blip>
            <a:stretch>
              <a:fillRect/>
            </a:stretch>
          </p:blipFill>
          <p:spPr>
            <a:xfrm>
              <a:off x="9083875" y="105469"/>
              <a:ext cx="747975" cy="2297117"/>
            </a:xfrm>
            <a:prstGeom prst="rect">
              <a:avLst/>
            </a:prstGeom>
            <a:ln w="12700" cap="flat">
              <a:noFill/>
              <a:miter lim="400000"/>
            </a:ln>
            <a:effectLst/>
          </p:spPr>
        </p:pic>
        <p:pic>
          <p:nvPicPr>
            <p:cNvPr id="784" name="image98.jpeg" descr="image98.jpeg"/>
            <p:cNvPicPr>
              <a:picLocks noChangeAspect="1"/>
            </p:cNvPicPr>
            <p:nvPr/>
          </p:nvPicPr>
          <p:blipFill>
            <a:blip r:embed="rId8">
              <a:extLst/>
            </a:blip>
            <a:stretch>
              <a:fillRect/>
            </a:stretch>
          </p:blipFill>
          <p:spPr>
            <a:xfrm>
              <a:off x="2669270" y="105465"/>
              <a:ext cx="681803" cy="2297123"/>
            </a:xfrm>
            <a:prstGeom prst="rect">
              <a:avLst/>
            </a:prstGeom>
            <a:ln w="12700" cap="flat">
              <a:noFill/>
              <a:miter lim="400000"/>
            </a:ln>
            <a:effectLst/>
          </p:spPr>
        </p:pic>
        <p:pic>
          <p:nvPicPr>
            <p:cNvPr id="785" name="image99.jpeg" descr="image99.jpeg"/>
            <p:cNvPicPr>
              <a:picLocks noChangeAspect="1"/>
            </p:cNvPicPr>
            <p:nvPr/>
          </p:nvPicPr>
          <p:blipFill>
            <a:blip r:embed="rId9">
              <a:extLst/>
            </a:blip>
            <a:stretch>
              <a:fillRect/>
            </a:stretch>
          </p:blipFill>
          <p:spPr>
            <a:xfrm>
              <a:off x="478252" y="3259768"/>
              <a:ext cx="697626" cy="2209693"/>
            </a:xfrm>
            <a:prstGeom prst="rect">
              <a:avLst/>
            </a:prstGeom>
            <a:ln w="12700" cap="flat">
              <a:noFill/>
              <a:miter lim="400000"/>
            </a:ln>
            <a:effectLst/>
          </p:spPr>
        </p:pic>
        <p:pic>
          <p:nvPicPr>
            <p:cNvPr id="786" name="image100.jpeg" descr="image100.jpeg"/>
            <p:cNvPicPr>
              <a:picLocks noChangeAspect="1"/>
            </p:cNvPicPr>
            <p:nvPr/>
          </p:nvPicPr>
          <p:blipFill>
            <a:blip r:embed="rId10">
              <a:extLst/>
            </a:blip>
            <a:stretch>
              <a:fillRect/>
            </a:stretch>
          </p:blipFill>
          <p:spPr>
            <a:xfrm>
              <a:off x="4726020" y="3126516"/>
              <a:ext cx="868171" cy="2391144"/>
            </a:xfrm>
            <a:prstGeom prst="rect">
              <a:avLst/>
            </a:prstGeom>
            <a:ln w="12700" cap="flat">
              <a:noFill/>
              <a:miter lim="400000"/>
            </a:ln>
            <a:effectLst/>
          </p:spPr>
        </p:pic>
        <p:pic>
          <p:nvPicPr>
            <p:cNvPr id="787" name="image101.jpeg" descr="image101.jpeg"/>
            <p:cNvPicPr>
              <a:picLocks noChangeAspect="1"/>
            </p:cNvPicPr>
            <p:nvPr/>
          </p:nvPicPr>
          <p:blipFill>
            <a:blip r:embed="rId11">
              <a:extLst/>
            </a:blip>
            <a:stretch>
              <a:fillRect/>
            </a:stretch>
          </p:blipFill>
          <p:spPr>
            <a:xfrm>
              <a:off x="9046585" y="3103726"/>
              <a:ext cx="818200" cy="2461443"/>
            </a:xfrm>
            <a:prstGeom prst="rect">
              <a:avLst/>
            </a:prstGeom>
            <a:ln w="12700" cap="flat">
              <a:noFill/>
              <a:miter lim="400000"/>
            </a:ln>
            <a:effectLst/>
          </p:spPr>
        </p:pic>
        <p:pic>
          <p:nvPicPr>
            <p:cNvPr id="788" name="image102.jpeg" descr="image102.jpeg"/>
            <p:cNvPicPr>
              <a:picLocks noChangeAspect="1"/>
            </p:cNvPicPr>
            <p:nvPr/>
          </p:nvPicPr>
          <p:blipFill>
            <a:blip r:embed="rId12">
              <a:extLst/>
            </a:blip>
            <a:stretch>
              <a:fillRect/>
            </a:stretch>
          </p:blipFill>
          <p:spPr>
            <a:xfrm>
              <a:off x="6868370" y="3066475"/>
              <a:ext cx="909689" cy="2443066"/>
            </a:xfrm>
            <a:prstGeom prst="rect">
              <a:avLst/>
            </a:prstGeom>
            <a:ln w="12700" cap="flat">
              <a:noFill/>
              <a:miter lim="400000"/>
            </a:ln>
            <a:effectLst/>
          </p:spPr>
        </p:pic>
        <p:sp>
          <p:nvSpPr>
            <p:cNvPr id="789" name="藝術家"/>
            <p:cNvSpPr txBox="1"/>
            <p:nvPr/>
          </p:nvSpPr>
          <p:spPr>
            <a:xfrm>
              <a:off x="4299518" y="2417465"/>
              <a:ext cx="1721173" cy="4732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866965">
                <a:defRPr sz="2400">
                  <a:solidFill>
                    <a:srgbClr val="000000"/>
                  </a:solidFill>
                  <a:latin typeface="Helvetica Light"/>
                  <a:ea typeface="Helvetica Light"/>
                  <a:cs typeface="Helvetica Light"/>
                  <a:sym typeface="Helvetica Light"/>
                </a:defRPr>
              </a:lvl1pPr>
            </a:lstStyle>
            <a:p>
              <a:pPr/>
              <a:r>
                <a:t>藝術家</a:t>
              </a:r>
            </a:p>
          </p:txBody>
        </p:sp>
        <p:sp>
          <p:nvSpPr>
            <p:cNvPr id="790" name="家庭主婦"/>
            <p:cNvSpPr txBox="1"/>
            <p:nvPr/>
          </p:nvSpPr>
          <p:spPr>
            <a:xfrm>
              <a:off x="2170740" y="2417465"/>
              <a:ext cx="1721172" cy="4732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866965">
                <a:defRPr sz="2400">
                  <a:solidFill>
                    <a:srgbClr val="000000"/>
                  </a:solidFill>
                  <a:latin typeface="Helvetica Light"/>
                  <a:ea typeface="Helvetica Light"/>
                  <a:cs typeface="Helvetica Light"/>
                  <a:sym typeface="Helvetica Light"/>
                </a:defRPr>
              </a:lvl1pPr>
            </a:lstStyle>
            <a:p>
              <a:pPr/>
              <a:r>
                <a:t>家庭主婦</a:t>
              </a:r>
            </a:p>
          </p:txBody>
        </p:sp>
        <p:sp>
          <p:nvSpPr>
            <p:cNvPr id="791" name="建築工人"/>
            <p:cNvSpPr txBox="1"/>
            <p:nvPr/>
          </p:nvSpPr>
          <p:spPr>
            <a:xfrm>
              <a:off x="0" y="2416857"/>
              <a:ext cx="1949510" cy="4732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866965">
                <a:defRPr sz="2400">
                  <a:solidFill>
                    <a:srgbClr val="000000"/>
                  </a:solidFill>
                  <a:latin typeface="Helvetica Light"/>
                  <a:ea typeface="Helvetica Light"/>
                  <a:cs typeface="Helvetica Light"/>
                  <a:sym typeface="Helvetica Light"/>
                </a:defRPr>
              </a:lvl1pPr>
            </a:lstStyle>
            <a:p>
              <a:pPr/>
              <a:r>
                <a:t>建築工人</a:t>
              </a:r>
            </a:p>
          </p:txBody>
        </p:sp>
        <p:sp>
          <p:nvSpPr>
            <p:cNvPr id="792" name="醫生"/>
            <p:cNvSpPr txBox="1"/>
            <p:nvPr/>
          </p:nvSpPr>
          <p:spPr>
            <a:xfrm>
              <a:off x="6490850" y="2416857"/>
              <a:ext cx="1721172" cy="4732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866965">
                <a:defRPr sz="2400">
                  <a:solidFill>
                    <a:srgbClr val="000000"/>
                  </a:solidFill>
                  <a:latin typeface="Helvetica Light"/>
                  <a:ea typeface="Helvetica Light"/>
                  <a:cs typeface="Helvetica Light"/>
                  <a:sym typeface="Helvetica Light"/>
                </a:defRPr>
              </a:lvl1pPr>
            </a:lstStyle>
            <a:p>
              <a:pPr/>
              <a:r>
                <a:t>醫生</a:t>
              </a:r>
            </a:p>
          </p:txBody>
        </p:sp>
        <p:sp>
          <p:nvSpPr>
            <p:cNvPr id="793" name="財務顧問"/>
            <p:cNvSpPr txBox="1"/>
            <p:nvPr/>
          </p:nvSpPr>
          <p:spPr>
            <a:xfrm>
              <a:off x="8620483" y="2416857"/>
              <a:ext cx="1721172" cy="4732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866965">
                <a:defRPr sz="2400">
                  <a:solidFill>
                    <a:srgbClr val="000000"/>
                  </a:solidFill>
                  <a:latin typeface="Helvetica Light"/>
                  <a:ea typeface="Helvetica Light"/>
                  <a:cs typeface="Helvetica Light"/>
                  <a:sym typeface="Helvetica Light"/>
                </a:defRPr>
              </a:lvl1pPr>
            </a:lstStyle>
            <a:p>
              <a:pPr/>
              <a:r>
                <a:t>財務顧問</a:t>
              </a:r>
            </a:p>
          </p:txBody>
        </p:sp>
        <p:sp>
          <p:nvSpPr>
            <p:cNvPr id="794" name="服務員"/>
            <p:cNvSpPr txBox="1"/>
            <p:nvPr/>
          </p:nvSpPr>
          <p:spPr>
            <a:xfrm>
              <a:off x="0" y="5387919"/>
              <a:ext cx="1721172" cy="4732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866965">
                <a:defRPr sz="2400">
                  <a:solidFill>
                    <a:srgbClr val="000000"/>
                  </a:solidFill>
                  <a:latin typeface="Helvetica Light"/>
                  <a:ea typeface="Helvetica Light"/>
                  <a:cs typeface="Helvetica Light"/>
                  <a:sym typeface="Helvetica Light"/>
                </a:defRPr>
              </a:lvl1pPr>
            </a:lstStyle>
            <a:p>
              <a:pPr/>
              <a:r>
                <a:t>服務員</a:t>
              </a:r>
            </a:p>
          </p:txBody>
        </p:sp>
        <p:sp>
          <p:nvSpPr>
            <p:cNvPr id="795" name="健身教練"/>
            <p:cNvSpPr txBox="1"/>
            <p:nvPr/>
          </p:nvSpPr>
          <p:spPr>
            <a:xfrm>
              <a:off x="2170740" y="5387919"/>
              <a:ext cx="1721172" cy="4732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866965">
                <a:defRPr sz="2400">
                  <a:solidFill>
                    <a:srgbClr val="000000"/>
                  </a:solidFill>
                  <a:latin typeface="Helvetica Light"/>
                  <a:ea typeface="Helvetica Light"/>
                  <a:cs typeface="Helvetica Light"/>
                  <a:sym typeface="Helvetica Light"/>
                </a:defRPr>
              </a:lvl1pPr>
            </a:lstStyle>
            <a:p>
              <a:pPr/>
              <a:r>
                <a:t>健身教練</a:t>
              </a:r>
            </a:p>
          </p:txBody>
        </p:sp>
        <p:sp>
          <p:nvSpPr>
            <p:cNvPr id="796" name="接待員"/>
            <p:cNvSpPr txBox="1"/>
            <p:nvPr/>
          </p:nvSpPr>
          <p:spPr>
            <a:xfrm>
              <a:off x="4362088" y="5387919"/>
              <a:ext cx="1763579" cy="4732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866965">
                <a:defRPr sz="2400">
                  <a:solidFill>
                    <a:srgbClr val="000000"/>
                  </a:solidFill>
                  <a:latin typeface="Helvetica Light"/>
                  <a:ea typeface="Helvetica Light"/>
                  <a:cs typeface="Helvetica Light"/>
                  <a:sym typeface="Helvetica Light"/>
                </a:defRPr>
              </a:lvl1pPr>
            </a:lstStyle>
            <a:p>
              <a:pPr/>
              <a:r>
                <a:t>接待員</a:t>
              </a:r>
            </a:p>
          </p:txBody>
        </p:sp>
        <p:sp>
          <p:nvSpPr>
            <p:cNvPr id="797" name="滑雪教練"/>
            <p:cNvSpPr txBox="1"/>
            <p:nvPr/>
          </p:nvSpPr>
          <p:spPr>
            <a:xfrm>
              <a:off x="6490850" y="5387919"/>
              <a:ext cx="1721172" cy="4732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866965">
                <a:defRPr sz="2400">
                  <a:solidFill>
                    <a:srgbClr val="000000"/>
                  </a:solidFill>
                  <a:latin typeface="Helvetica Light"/>
                  <a:ea typeface="Helvetica Light"/>
                  <a:cs typeface="Helvetica Light"/>
                  <a:sym typeface="Helvetica Light"/>
                </a:defRPr>
              </a:lvl1pPr>
            </a:lstStyle>
            <a:p>
              <a:pPr/>
              <a:r>
                <a:t>滑雪教練</a:t>
              </a:r>
            </a:p>
          </p:txBody>
        </p:sp>
        <p:sp>
          <p:nvSpPr>
            <p:cNvPr id="798" name="單親媽媽"/>
            <p:cNvSpPr txBox="1"/>
            <p:nvPr/>
          </p:nvSpPr>
          <p:spPr>
            <a:xfrm>
              <a:off x="8620483" y="5387919"/>
              <a:ext cx="1721172" cy="4732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866965">
                <a:defRPr sz="2400">
                  <a:solidFill>
                    <a:srgbClr val="000000"/>
                  </a:solidFill>
                  <a:latin typeface="Helvetica Light"/>
                  <a:ea typeface="Helvetica Light"/>
                  <a:cs typeface="Helvetica Light"/>
                  <a:sym typeface="Helvetica Light"/>
                </a:defRPr>
              </a:lvl1pPr>
            </a:lstStyle>
            <a:p>
              <a:pPr/>
              <a:r>
                <a:t>單親媽媽</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99"/>
                                        </p:tgtEl>
                                        <p:attrNameLst>
                                          <p:attrName>style.visibility</p:attrName>
                                        </p:attrNameLst>
                                      </p:cBhvr>
                                      <p:to>
                                        <p:strVal val="visible"/>
                                      </p:to>
                                    </p:set>
                                    <p:animEffect filter="wipe(left)" transition="in">
                                      <p:cBhvr>
                                        <p:cTn id="7" dur="2000"/>
                                        <p:tgtEl>
                                          <p:spTgt spid="7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9" grpId="1"/>
    </p:bldLst>
  </p:timing>
</p:sld>
</file>

<file path=ppt/slides/slide3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803" name="為什麼選用ASEA ? 六個理由"/>
          <p:cNvSpPr txBox="1"/>
          <p:nvPr>
            <p:ph type="title"/>
          </p:nvPr>
        </p:nvSpPr>
        <p:spPr>
          <a:xfrm>
            <a:off x="650238" y="-170204"/>
            <a:ext cx="11704324" cy="2038825"/>
          </a:xfrm>
          <a:prstGeom prst="rect">
            <a:avLst/>
          </a:prstGeom>
        </p:spPr>
        <p:txBody>
          <a:bodyPr/>
          <a:lstStyle>
            <a:lvl1pPr>
              <a:defRPr spc="600"/>
            </a:lvl1pPr>
          </a:lstStyle>
          <a:p>
            <a:pPr/>
            <a:r>
              <a:t>為什麼選用ASEA ? 六個理由</a:t>
            </a:r>
          </a:p>
        </p:txBody>
      </p:sp>
      <p:sp>
        <p:nvSpPr>
          <p:cNvPr id="804" name="本身有健康的考量, 或為健康投資…"/>
          <p:cNvSpPr txBox="1"/>
          <p:nvPr>
            <p:ph type="body" idx="1"/>
          </p:nvPr>
        </p:nvSpPr>
        <p:spPr>
          <a:xfrm>
            <a:off x="487668" y="4766978"/>
            <a:ext cx="12277220" cy="5608319"/>
          </a:xfrm>
          <a:prstGeom prst="rect">
            <a:avLst/>
          </a:prstGeom>
        </p:spPr>
        <p:txBody>
          <a:bodyPr/>
          <a:lstStyle/>
          <a:p>
            <a:pPr marL="508000" indent="-508000">
              <a:buFontTx/>
              <a:buAutoNum type="arabicPeriod" startAt="1"/>
            </a:pPr>
            <a:r>
              <a:t>本身有健康的考量, 或為健康投資</a:t>
            </a:r>
          </a:p>
          <a:p>
            <a:pPr marL="508000" indent="-508000">
              <a:buFontTx/>
              <a:buAutoNum type="arabicPeriod" startAt="1"/>
            </a:pPr>
            <a:r>
              <a:t>親朋好友有健康疑慮</a:t>
            </a:r>
          </a:p>
          <a:p>
            <a:pPr marL="508000" indent="-508000">
              <a:buFontTx/>
              <a:buAutoNum type="arabicPeriod" startAt="1"/>
            </a:pPr>
            <a:r>
              <a:t>身為運動員或希望提升耐力者</a:t>
            </a:r>
          </a:p>
          <a:p>
            <a:pPr marL="508000" indent="-508000">
              <a:buFontTx/>
              <a:buAutoNum type="arabicPeriod" startAt="1"/>
            </a:pPr>
            <a:r>
              <a:t>想改善外表者</a:t>
            </a:r>
          </a:p>
          <a:p>
            <a:pPr marL="508000" indent="-508000">
              <a:buFontTx/>
              <a:buAutoNum type="arabicPeriod" startAt="1"/>
            </a:pPr>
            <a:r>
              <a:t>有財務壓力，想增加收入</a:t>
            </a:r>
          </a:p>
          <a:p>
            <a:pPr marL="508000" indent="-508000">
              <a:buFontTx/>
              <a:buAutoNum type="arabicPeriod" startAt="1"/>
            </a:pPr>
            <a:r>
              <a:t>希望改善世界人的生活</a:t>
            </a:r>
          </a:p>
        </p:txBody>
      </p:sp>
      <p:pic>
        <p:nvPicPr>
          <p:cNvPr id="805" name="image103.tif" descr="image103.tif"/>
          <p:cNvPicPr>
            <a:picLocks noChangeAspect="1"/>
          </p:cNvPicPr>
          <p:nvPr/>
        </p:nvPicPr>
        <p:blipFill>
          <a:blip r:embed="rId3">
            <a:extLst/>
          </a:blip>
          <a:stretch>
            <a:fillRect/>
          </a:stretch>
        </p:blipFill>
        <p:spPr>
          <a:xfrm>
            <a:off x="1689998" y="1551380"/>
            <a:ext cx="6020773" cy="31261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804">
                                            <p:bg/>
                                          </p:spTgt>
                                        </p:tgtEl>
                                        <p:attrNameLst>
                                          <p:attrName>style.visibility</p:attrName>
                                        </p:attrNameLst>
                                      </p:cBhvr>
                                      <p:to>
                                        <p:strVal val="visible"/>
                                      </p:to>
                                    </p:set>
                                    <p:animEffect filter="wipe(left)" transition="in">
                                      <p:cBhvr>
                                        <p:cTn id="7" dur="1000"/>
                                        <p:tgtEl>
                                          <p:spTgt spid="80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804">
                                            <p:txEl>
                                              <p:pRg st="0" end="0"/>
                                            </p:txEl>
                                          </p:spTgt>
                                        </p:tgtEl>
                                        <p:attrNameLst>
                                          <p:attrName>style.visibility</p:attrName>
                                        </p:attrNameLst>
                                      </p:cBhvr>
                                      <p:to>
                                        <p:strVal val="visible"/>
                                      </p:to>
                                    </p:set>
                                    <p:animEffect filter="wipe(left)" transition="in">
                                      <p:cBhvr>
                                        <p:cTn id="10" dur="1000"/>
                                        <p:tgtEl>
                                          <p:spTgt spid="804">
                                            <p:txEl>
                                              <p:pRg st="0" end="0"/>
                                            </p:txEl>
                                          </p:spTgt>
                                        </p:tgtEl>
                                      </p:cBhvr>
                                    </p:animEffect>
                                  </p:childTnLst>
                                </p:cTn>
                              </p:par>
                            </p:childTnLst>
                          </p:cTn>
                        </p:par>
                        <p:par>
                          <p:cTn id="11" fill="hold">
                            <p:stCondLst>
                              <p:cond delay="1000"/>
                            </p:stCondLst>
                            <p:childTnLst>
                              <p:par>
                                <p:cTn id="12" presetClass="entr" nodeType="afterEffect" presetSubtype="8" presetID="22" grpId="1" fill="hold">
                                  <p:stCondLst>
                                    <p:cond delay="0"/>
                                  </p:stCondLst>
                                  <p:iterate type="el" backwards="0">
                                    <p:tmAbs val="0"/>
                                  </p:iterate>
                                  <p:childTnLst>
                                    <p:set>
                                      <p:cBhvr>
                                        <p:cTn id="13" fill="hold"/>
                                        <p:tgtEl>
                                          <p:spTgt spid="804">
                                            <p:txEl>
                                              <p:pRg st="1" end="1"/>
                                            </p:txEl>
                                          </p:spTgt>
                                        </p:tgtEl>
                                        <p:attrNameLst>
                                          <p:attrName>style.visibility</p:attrName>
                                        </p:attrNameLst>
                                      </p:cBhvr>
                                      <p:to>
                                        <p:strVal val="visible"/>
                                      </p:to>
                                    </p:set>
                                    <p:animEffect filter="wipe(left)" transition="in">
                                      <p:cBhvr>
                                        <p:cTn id="14" dur="1000"/>
                                        <p:tgtEl>
                                          <p:spTgt spid="804">
                                            <p:txEl>
                                              <p:pRg st="1" end="1"/>
                                            </p:txEl>
                                          </p:spTgt>
                                        </p:tgtEl>
                                      </p:cBhvr>
                                    </p:animEffect>
                                  </p:childTnLst>
                                </p:cTn>
                              </p:par>
                            </p:childTnLst>
                          </p:cTn>
                        </p:par>
                        <p:par>
                          <p:cTn id="15" fill="hold">
                            <p:stCondLst>
                              <p:cond delay="2000"/>
                            </p:stCondLst>
                            <p:childTnLst>
                              <p:par>
                                <p:cTn id="16" presetClass="entr" nodeType="afterEffect" presetSubtype="8" presetID="22" grpId="1" fill="hold">
                                  <p:stCondLst>
                                    <p:cond delay="0"/>
                                  </p:stCondLst>
                                  <p:iterate type="el" backwards="0">
                                    <p:tmAbs val="0"/>
                                  </p:iterate>
                                  <p:childTnLst>
                                    <p:set>
                                      <p:cBhvr>
                                        <p:cTn id="17" fill="hold"/>
                                        <p:tgtEl>
                                          <p:spTgt spid="804">
                                            <p:txEl>
                                              <p:pRg st="2" end="2"/>
                                            </p:txEl>
                                          </p:spTgt>
                                        </p:tgtEl>
                                        <p:attrNameLst>
                                          <p:attrName>style.visibility</p:attrName>
                                        </p:attrNameLst>
                                      </p:cBhvr>
                                      <p:to>
                                        <p:strVal val="visible"/>
                                      </p:to>
                                    </p:set>
                                    <p:animEffect filter="wipe(left)" transition="in">
                                      <p:cBhvr>
                                        <p:cTn id="18" dur="1000"/>
                                        <p:tgtEl>
                                          <p:spTgt spid="80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1" fill="hold">
                                  <p:stCondLst>
                                    <p:cond delay="0"/>
                                  </p:stCondLst>
                                  <p:iterate type="el" backwards="0">
                                    <p:tmAbs val="0"/>
                                  </p:iterate>
                                  <p:childTnLst>
                                    <p:set>
                                      <p:cBhvr>
                                        <p:cTn id="22" fill="hold"/>
                                        <p:tgtEl>
                                          <p:spTgt spid="804">
                                            <p:txEl>
                                              <p:pRg st="3" end="3"/>
                                            </p:txEl>
                                          </p:spTgt>
                                        </p:tgtEl>
                                        <p:attrNameLst>
                                          <p:attrName>style.visibility</p:attrName>
                                        </p:attrNameLst>
                                      </p:cBhvr>
                                      <p:to>
                                        <p:strVal val="visible"/>
                                      </p:to>
                                    </p:set>
                                    <p:animEffect filter="wipe(left)" transition="in">
                                      <p:cBhvr>
                                        <p:cTn id="23" dur="1000"/>
                                        <p:tgtEl>
                                          <p:spTgt spid="80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8" presetID="22" grpId="1" fill="hold">
                                  <p:stCondLst>
                                    <p:cond delay="0"/>
                                  </p:stCondLst>
                                  <p:iterate type="el" backwards="0">
                                    <p:tmAbs val="0"/>
                                  </p:iterate>
                                  <p:childTnLst>
                                    <p:set>
                                      <p:cBhvr>
                                        <p:cTn id="27" fill="hold"/>
                                        <p:tgtEl>
                                          <p:spTgt spid="804">
                                            <p:txEl>
                                              <p:pRg st="4" end="4"/>
                                            </p:txEl>
                                          </p:spTgt>
                                        </p:tgtEl>
                                        <p:attrNameLst>
                                          <p:attrName>style.visibility</p:attrName>
                                        </p:attrNameLst>
                                      </p:cBhvr>
                                      <p:to>
                                        <p:strVal val="visible"/>
                                      </p:to>
                                    </p:set>
                                    <p:animEffect filter="wipe(left)" transition="in">
                                      <p:cBhvr>
                                        <p:cTn id="28" dur="1000"/>
                                        <p:tgtEl>
                                          <p:spTgt spid="80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8" presetID="22" grpId="1" fill="hold">
                                  <p:stCondLst>
                                    <p:cond delay="0"/>
                                  </p:stCondLst>
                                  <p:iterate type="el" backwards="0">
                                    <p:tmAbs val="0"/>
                                  </p:iterate>
                                  <p:childTnLst>
                                    <p:set>
                                      <p:cBhvr>
                                        <p:cTn id="32" fill="hold"/>
                                        <p:tgtEl>
                                          <p:spTgt spid="804">
                                            <p:txEl>
                                              <p:pRg st="5" end="5"/>
                                            </p:txEl>
                                          </p:spTgt>
                                        </p:tgtEl>
                                        <p:attrNameLst>
                                          <p:attrName>style.visibility</p:attrName>
                                        </p:attrNameLst>
                                      </p:cBhvr>
                                      <p:to>
                                        <p:strVal val="visible"/>
                                      </p:to>
                                    </p:set>
                                    <p:animEffect filter="wipe(left)" transition="in">
                                      <p:cBhvr>
                                        <p:cTn id="33" dur="1000"/>
                                        <p:tgtEl>
                                          <p:spTgt spid="80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04"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11" name="Rectangle"/>
          <p:cNvGrpSpPr/>
          <p:nvPr/>
        </p:nvGrpSpPr>
        <p:grpSpPr>
          <a:xfrm>
            <a:off x="1218135" y="1525486"/>
            <a:ext cx="10775512" cy="6566928"/>
            <a:chOff x="0" y="0"/>
            <a:chExt cx="10775510" cy="6566927"/>
          </a:xfrm>
        </p:grpSpPr>
        <p:sp>
          <p:nvSpPr>
            <p:cNvPr id="810" name="Rectangle"/>
            <p:cNvSpPr/>
            <p:nvPr/>
          </p:nvSpPr>
          <p:spPr>
            <a:xfrm>
              <a:off x="203200" y="152400"/>
              <a:ext cx="10381811" cy="6211328"/>
            </a:xfrm>
            <a:prstGeom prst="rect">
              <a:avLst/>
            </a:prstGeom>
            <a:solidFill>
              <a:srgbClr val="FFFFFF"/>
            </a:solidFill>
            <a:ln>
              <a:noFill/>
            </a:ln>
            <a:effectLst/>
          </p:spPr>
          <p:txBody>
            <a:bodyPr wrap="square" lIns="54186" tIns="54186" rIns="54186" bIns="54186" numCol="1" anchor="ctr">
              <a:noAutofit/>
            </a:bodyPr>
            <a:lstStyle/>
            <a:p>
              <a:pPr algn="l" defTabSz="650240">
                <a:defRPr sz="1600">
                  <a:solidFill>
                    <a:srgbClr val="000000"/>
                  </a:solidFill>
                  <a:latin typeface="Gill Sans"/>
                  <a:ea typeface="Gill Sans"/>
                  <a:cs typeface="Gill Sans"/>
                  <a:sym typeface="Gill Sans"/>
                </a:defRPr>
              </a:pPr>
            </a:p>
          </p:txBody>
        </p:sp>
        <p:pic>
          <p:nvPicPr>
            <p:cNvPr id="809" name="Rectangle" descr="Rectangle"/>
            <p:cNvPicPr>
              <a:picLocks noChangeAspect="0"/>
            </p:cNvPicPr>
            <p:nvPr/>
          </p:nvPicPr>
          <p:blipFill>
            <a:blip r:embed="rId3">
              <a:extLst/>
            </a:blip>
            <a:stretch>
              <a:fillRect/>
            </a:stretch>
          </p:blipFill>
          <p:spPr>
            <a:xfrm>
              <a:off x="0" y="0"/>
              <a:ext cx="10775511" cy="6566928"/>
            </a:xfrm>
            <a:prstGeom prst="rect">
              <a:avLst/>
            </a:prstGeom>
            <a:effectLst/>
          </p:spPr>
        </p:pic>
      </p:grpSp>
      <p:sp>
        <p:nvSpPr>
          <p:cNvPr id="812" name="創建一個團隊"/>
          <p:cNvSpPr txBox="1"/>
          <p:nvPr/>
        </p:nvSpPr>
        <p:spPr>
          <a:xfrm>
            <a:off x="1625599" y="7828955"/>
            <a:ext cx="9753602" cy="1360555"/>
          </a:xfrm>
          <a:prstGeom prst="rect">
            <a:avLst/>
          </a:prstGeom>
          <a:ln w="12700">
            <a:miter lim="400000"/>
          </a:ln>
          <a:extLst>
            <a:ext uri="{C572A759-6A51-4108-AA02-DFA0A04FC94B}">
              <ma14:wrappingTextBoxFlag xmlns:ma14="http://schemas.microsoft.com/office/mac/drawingml/2011/main" val="1"/>
            </a:ext>
          </a:extLst>
        </p:spPr>
        <p:txBody>
          <a:bodyPr lIns="21431" tIns="21431" rIns="21431" bIns="21431" anchor="ctr"/>
          <a:lstStyle>
            <a:lvl1pPr defTabSz="482600">
              <a:tabLst>
                <a:tab pos="381000" algn="l"/>
                <a:tab pos="762000" algn="l"/>
                <a:tab pos="1143000" algn="l"/>
                <a:tab pos="1511300" algn="l"/>
                <a:tab pos="1892300" algn="l"/>
                <a:tab pos="2273300" algn="l"/>
                <a:tab pos="2654300" algn="l"/>
                <a:tab pos="3035300" algn="l"/>
                <a:tab pos="3416300" algn="l"/>
                <a:tab pos="3797300" algn="l"/>
                <a:tab pos="4178300" algn="l"/>
                <a:tab pos="4546600" algn="l"/>
              </a:tabLst>
              <a:defRPr b="1" sz="8000">
                <a:solidFill>
                  <a:srgbClr val="FFFFFF"/>
                </a:solidFill>
                <a:latin typeface="+mj-lt"/>
                <a:ea typeface="+mj-ea"/>
                <a:cs typeface="+mj-cs"/>
                <a:sym typeface="Helvetica"/>
              </a:defRPr>
            </a:lvl1pPr>
          </a:lstStyle>
          <a:p>
            <a:pPr/>
            <a:r>
              <a:t>創建一個團隊</a:t>
            </a:r>
          </a:p>
        </p:txBody>
      </p:sp>
      <p:grpSp>
        <p:nvGrpSpPr>
          <p:cNvPr id="903" name="Group"/>
          <p:cNvGrpSpPr/>
          <p:nvPr/>
        </p:nvGrpSpPr>
        <p:grpSpPr>
          <a:xfrm>
            <a:off x="1864176" y="1941104"/>
            <a:ext cx="8056972" cy="4910797"/>
            <a:chOff x="24606" y="17622"/>
            <a:chExt cx="8056971" cy="4910795"/>
          </a:xfrm>
        </p:grpSpPr>
        <p:grpSp>
          <p:nvGrpSpPr>
            <p:cNvPr id="815" name="Group"/>
            <p:cNvGrpSpPr/>
            <p:nvPr/>
          </p:nvGrpSpPr>
          <p:grpSpPr>
            <a:xfrm>
              <a:off x="3358393" y="17622"/>
              <a:ext cx="1746161" cy="1453197"/>
              <a:chOff x="0" y="17622"/>
              <a:chExt cx="1746160" cy="1453196"/>
            </a:xfrm>
          </p:grpSpPr>
          <p:pic>
            <p:nvPicPr>
              <p:cNvPr id="813" name="image91.jpeg" descr="image91.jpeg"/>
              <p:cNvPicPr>
                <a:picLocks noChangeAspect="1"/>
              </p:cNvPicPr>
              <p:nvPr/>
            </p:nvPicPr>
            <p:blipFill>
              <a:blip r:embed="rId4">
                <a:extLst/>
              </a:blip>
              <a:srcRect l="7343" t="4235" r="10992" b="25"/>
              <a:stretch>
                <a:fillRect/>
              </a:stretch>
            </p:blipFill>
            <p:spPr>
              <a:xfrm>
                <a:off x="198495" y="62309"/>
                <a:ext cx="1204914" cy="1408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15" y="0"/>
                    </a:moveTo>
                    <a:lnTo>
                      <a:pt x="3237" y="6"/>
                    </a:lnTo>
                    <a:lnTo>
                      <a:pt x="3209" y="67"/>
                    </a:lnTo>
                    <a:lnTo>
                      <a:pt x="3173" y="213"/>
                    </a:lnTo>
                    <a:lnTo>
                      <a:pt x="3138" y="408"/>
                    </a:lnTo>
                    <a:lnTo>
                      <a:pt x="3102" y="639"/>
                    </a:lnTo>
                    <a:lnTo>
                      <a:pt x="3074" y="828"/>
                    </a:lnTo>
                    <a:lnTo>
                      <a:pt x="3031" y="1126"/>
                    </a:lnTo>
                    <a:lnTo>
                      <a:pt x="2967" y="1528"/>
                    </a:lnTo>
                    <a:lnTo>
                      <a:pt x="2896" y="2008"/>
                    </a:lnTo>
                    <a:lnTo>
                      <a:pt x="2810" y="2562"/>
                    </a:lnTo>
                    <a:lnTo>
                      <a:pt x="2718" y="3171"/>
                    </a:lnTo>
                    <a:lnTo>
                      <a:pt x="2625" y="3816"/>
                    </a:lnTo>
                    <a:lnTo>
                      <a:pt x="2519" y="4479"/>
                    </a:lnTo>
                    <a:lnTo>
                      <a:pt x="2419" y="5131"/>
                    </a:lnTo>
                    <a:lnTo>
                      <a:pt x="2326" y="5745"/>
                    </a:lnTo>
                    <a:lnTo>
                      <a:pt x="2241" y="6299"/>
                    </a:lnTo>
                    <a:lnTo>
                      <a:pt x="2170" y="6786"/>
                    </a:lnTo>
                    <a:lnTo>
                      <a:pt x="2106" y="7194"/>
                    </a:lnTo>
                    <a:lnTo>
                      <a:pt x="2063" y="7498"/>
                    </a:lnTo>
                    <a:lnTo>
                      <a:pt x="2035" y="7699"/>
                    </a:lnTo>
                    <a:lnTo>
                      <a:pt x="2021" y="7778"/>
                    </a:lnTo>
                    <a:lnTo>
                      <a:pt x="2134" y="7809"/>
                    </a:lnTo>
                    <a:lnTo>
                      <a:pt x="2440" y="7851"/>
                    </a:lnTo>
                    <a:lnTo>
                      <a:pt x="2896" y="7912"/>
                    </a:lnTo>
                    <a:lnTo>
                      <a:pt x="3451" y="7973"/>
                    </a:lnTo>
                    <a:lnTo>
                      <a:pt x="4013" y="8034"/>
                    </a:lnTo>
                    <a:lnTo>
                      <a:pt x="4489" y="8089"/>
                    </a:lnTo>
                    <a:lnTo>
                      <a:pt x="4831" y="8137"/>
                    </a:lnTo>
                    <a:lnTo>
                      <a:pt x="4987" y="8168"/>
                    </a:lnTo>
                    <a:lnTo>
                      <a:pt x="5080" y="8210"/>
                    </a:lnTo>
                    <a:lnTo>
                      <a:pt x="5130" y="8296"/>
                    </a:lnTo>
                    <a:lnTo>
                      <a:pt x="5144" y="8448"/>
                    </a:lnTo>
                    <a:lnTo>
                      <a:pt x="5201" y="8588"/>
                    </a:lnTo>
                    <a:lnTo>
                      <a:pt x="5322" y="8910"/>
                    </a:lnTo>
                    <a:lnTo>
                      <a:pt x="5521" y="9288"/>
                    </a:lnTo>
                    <a:lnTo>
                      <a:pt x="5763" y="9641"/>
                    </a:lnTo>
                    <a:lnTo>
                      <a:pt x="5991" y="9902"/>
                    </a:lnTo>
                    <a:lnTo>
                      <a:pt x="6062" y="9987"/>
                    </a:lnTo>
                    <a:lnTo>
                      <a:pt x="6168" y="10134"/>
                    </a:lnTo>
                    <a:lnTo>
                      <a:pt x="6289" y="10316"/>
                    </a:lnTo>
                    <a:lnTo>
                      <a:pt x="6403" y="10517"/>
                    </a:lnTo>
                    <a:lnTo>
                      <a:pt x="6567" y="10767"/>
                    </a:lnTo>
                    <a:lnTo>
                      <a:pt x="6809" y="11095"/>
                    </a:lnTo>
                    <a:lnTo>
                      <a:pt x="7086" y="11460"/>
                    </a:lnTo>
                    <a:lnTo>
                      <a:pt x="7378" y="11819"/>
                    </a:lnTo>
                    <a:lnTo>
                      <a:pt x="7691" y="12197"/>
                    </a:lnTo>
                    <a:lnTo>
                      <a:pt x="7926" y="12495"/>
                    </a:lnTo>
                    <a:lnTo>
                      <a:pt x="8104" y="12745"/>
                    </a:lnTo>
                    <a:lnTo>
                      <a:pt x="8217" y="12939"/>
                    </a:lnTo>
                    <a:lnTo>
                      <a:pt x="8281" y="13110"/>
                    </a:lnTo>
                    <a:lnTo>
                      <a:pt x="8296" y="13158"/>
                    </a:lnTo>
                    <a:lnTo>
                      <a:pt x="8310" y="13225"/>
                    </a:lnTo>
                    <a:lnTo>
                      <a:pt x="8331" y="13347"/>
                    </a:lnTo>
                    <a:lnTo>
                      <a:pt x="8338" y="13560"/>
                    </a:lnTo>
                    <a:lnTo>
                      <a:pt x="8324" y="13810"/>
                    </a:lnTo>
                    <a:lnTo>
                      <a:pt x="8296" y="14096"/>
                    </a:lnTo>
                    <a:lnTo>
                      <a:pt x="8253" y="14363"/>
                    </a:lnTo>
                    <a:lnTo>
                      <a:pt x="8175" y="14637"/>
                    </a:lnTo>
                    <a:lnTo>
                      <a:pt x="8075" y="14923"/>
                    </a:lnTo>
                    <a:lnTo>
                      <a:pt x="7926" y="15246"/>
                    </a:lnTo>
                    <a:lnTo>
                      <a:pt x="7741" y="15611"/>
                    </a:lnTo>
                    <a:lnTo>
                      <a:pt x="7499" y="16043"/>
                    </a:lnTo>
                    <a:lnTo>
                      <a:pt x="7207" y="16555"/>
                    </a:lnTo>
                    <a:lnTo>
                      <a:pt x="6908" y="17060"/>
                    </a:lnTo>
                    <a:lnTo>
                      <a:pt x="6652" y="17516"/>
                    </a:lnTo>
                    <a:lnTo>
                      <a:pt x="6453" y="17875"/>
                    </a:lnTo>
                    <a:lnTo>
                      <a:pt x="6339" y="18094"/>
                    </a:lnTo>
                    <a:lnTo>
                      <a:pt x="6218" y="18307"/>
                    </a:lnTo>
                    <a:lnTo>
                      <a:pt x="6083" y="18484"/>
                    </a:lnTo>
                    <a:lnTo>
                      <a:pt x="5955" y="18581"/>
                    </a:lnTo>
                    <a:lnTo>
                      <a:pt x="5855" y="18587"/>
                    </a:lnTo>
                    <a:lnTo>
                      <a:pt x="5791" y="18575"/>
                    </a:lnTo>
                    <a:lnTo>
                      <a:pt x="5699" y="18618"/>
                    </a:lnTo>
                    <a:lnTo>
                      <a:pt x="5535" y="18673"/>
                    </a:lnTo>
                    <a:lnTo>
                      <a:pt x="5293" y="18679"/>
                    </a:lnTo>
                    <a:lnTo>
                      <a:pt x="5130" y="18673"/>
                    </a:lnTo>
                    <a:lnTo>
                      <a:pt x="5037" y="18691"/>
                    </a:lnTo>
                    <a:lnTo>
                      <a:pt x="5002" y="18739"/>
                    </a:lnTo>
                    <a:lnTo>
                      <a:pt x="4994" y="18825"/>
                    </a:lnTo>
                    <a:lnTo>
                      <a:pt x="4952" y="18983"/>
                    </a:lnTo>
                    <a:lnTo>
                      <a:pt x="4845" y="19062"/>
                    </a:lnTo>
                    <a:lnTo>
                      <a:pt x="4689" y="19074"/>
                    </a:lnTo>
                    <a:lnTo>
                      <a:pt x="4511" y="18995"/>
                    </a:lnTo>
                    <a:lnTo>
                      <a:pt x="4183" y="18873"/>
                    </a:lnTo>
                    <a:lnTo>
                      <a:pt x="3877" y="19007"/>
                    </a:lnTo>
                    <a:lnTo>
                      <a:pt x="3700" y="19105"/>
                    </a:lnTo>
                    <a:lnTo>
                      <a:pt x="3479" y="19074"/>
                    </a:lnTo>
                    <a:lnTo>
                      <a:pt x="3273" y="19044"/>
                    </a:lnTo>
                    <a:lnTo>
                      <a:pt x="3123" y="19129"/>
                    </a:lnTo>
                    <a:lnTo>
                      <a:pt x="3009" y="19208"/>
                    </a:lnTo>
                    <a:lnTo>
                      <a:pt x="2917" y="19214"/>
                    </a:lnTo>
                    <a:lnTo>
                      <a:pt x="2768" y="19214"/>
                    </a:lnTo>
                    <a:lnTo>
                      <a:pt x="2511" y="19257"/>
                    </a:lnTo>
                    <a:lnTo>
                      <a:pt x="2248" y="19348"/>
                    </a:lnTo>
                    <a:lnTo>
                      <a:pt x="2177" y="19464"/>
                    </a:lnTo>
                    <a:lnTo>
                      <a:pt x="2142" y="19561"/>
                    </a:lnTo>
                    <a:lnTo>
                      <a:pt x="2056" y="19628"/>
                    </a:lnTo>
                    <a:lnTo>
                      <a:pt x="1885" y="19719"/>
                    </a:lnTo>
                    <a:lnTo>
                      <a:pt x="1672" y="19872"/>
                    </a:lnTo>
                    <a:lnTo>
                      <a:pt x="1487" y="20024"/>
                    </a:lnTo>
                    <a:lnTo>
                      <a:pt x="1409" y="20127"/>
                    </a:lnTo>
                    <a:lnTo>
                      <a:pt x="1466" y="20206"/>
                    </a:lnTo>
                    <a:lnTo>
                      <a:pt x="1594" y="20310"/>
                    </a:lnTo>
                    <a:lnTo>
                      <a:pt x="1722" y="20425"/>
                    </a:lnTo>
                    <a:lnTo>
                      <a:pt x="1764" y="20529"/>
                    </a:lnTo>
                    <a:lnTo>
                      <a:pt x="1686" y="20644"/>
                    </a:lnTo>
                    <a:lnTo>
                      <a:pt x="1530" y="20760"/>
                    </a:lnTo>
                    <a:lnTo>
                      <a:pt x="1323" y="20870"/>
                    </a:lnTo>
                    <a:lnTo>
                      <a:pt x="1103" y="20931"/>
                    </a:lnTo>
                    <a:lnTo>
                      <a:pt x="911" y="20997"/>
                    </a:lnTo>
                    <a:lnTo>
                      <a:pt x="904" y="21156"/>
                    </a:lnTo>
                    <a:lnTo>
                      <a:pt x="911" y="21308"/>
                    </a:lnTo>
                    <a:lnTo>
                      <a:pt x="840" y="21405"/>
                    </a:lnTo>
                    <a:lnTo>
                      <a:pt x="683" y="21448"/>
                    </a:lnTo>
                    <a:lnTo>
                      <a:pt x="448" y="21442"/>
                    </a:lnTo>
                    <a:lnTo>
                      <a:pt x="185" y="21436"/>
                    </a:lnTo>
                    <a:lnTo>
                      <a:pt x="0" y="21503"/>
                    </a:lnTo>
                    <a:lnTo>
                      <a:pt x="92" y="21545"/>
                    </a:lnTo>
                    <a:lnTo>
                      <a:pt x="228" y="21557"/>
                    </a:lnTo>
                    <a:lnTo>
                      <a:pt x="434" y="21563"/>
                    </a:lnTo>
                    <a:lnTo>
                      <a:pt x="719" y="21576"/>
                    </a:lnTo>
                    <a:lnTo>
                      <a:pt x="1089" y="21582"/>
                    </a:lnTo>
                    <a:lnTo>
                      <a:pt x="1565" y="21588"/>
                    </a:lnTo>
                    <a:lnTo>
                      <a:pt x="2156" y="21588"/>
                    </a:lnTo>
                    <a:lnTo>
                      <a:pt x="2860" y="21594"/>
                    </a:lnTo>
                    <a:lnTo>
                      <a:pt x="3707" y="21594"/>
                    </a:lnTo>
                    <a:lnTo>
                      <a:pt x="4696" y="21600"/>
                    </a:lnTo>
                    <a:lnTo>
                      <a:pt x="5834" y="21600"/>
                    </a:lnTo>
                    <a:lnTo>
                      <a:pt x="7143" y="21600"/>
                    </a:lnTo>
                    <a:lnTo>
                      <a:pt x="8623" y="21600"/>
                    </a:lnTo>
                    <a:lnTo>
                      <a:pt x="10295" y="21600"/>
                    </a:lnTo>
                    <a:lnTo>
                      <a:pt x="11447" y="21600"/>
                    </a:lnTo>
                    <a:lnTo>
                      <a:pt x="12550" y="21600"/>
                    </a:lnTo>
                    <a:lnTo>
                      <a:pt x="13589" y="21594"/>
                    </a:lnTo>
                    <a:lnTo>
                      <a:pt x="14571" y="21594"/>
                    </a:lnTo>
                    <a:lnTo>
                      <a:pt x="15489" y="21594"/>
                    </a:lnTo>
                    <a:lnTo>
                      <a:pt x="16342" y="21588"/>
                    </a:lnTo>
                    <a:lnTo>
                      <a:pt x="17118" y="21588"/>
                    </a:lnTo>
                    <a:lnTo>
                      <a:pt x="17829" y="21582"/>
                    </a:lnTo>
                    <a:lnTo>
                      <a:pt x="18462" y="21576"/>
                    </a:lnTo>
                    <a:lnTo>
                      <a:pt x="19017" y="21576"/>
                    </a:lnTo>
                    <a:lnTo>
                      <a:pt x="19494" y="21570"/>
                    </a:lnTo>
                    <a:lnTo>
                      <a:pt x="19885" y="21563"/>
                    </a:lnTo>
                    <a:lnTo>
                      <a:pt x="20191" y="21557"/>
                    </a:lnTo>
                    <a:lnTo>
                      <a:pt x="20412" y="21551"/>
                    </a:lnTo>
                    <a:lnTo>
                      <a:pt x="20561" y="21539"/>
                    </a:lnTo>
                    <a:lnTo>
                      <a:pt x="20440" y="21478"/>
                    </a:lnTo>
                    <a:lnTo>
                      <a:pt x="20391" y="21411"/>
                    </a:lnTo>
                    <a:lnTo>
                      <a:pt x="20277" y="21387"/>
                    </a:lnTo>
                    <a:lnTo>
                      <a:pt x="20184" y="21369"/>
                    </a:lnTo>
                    <a:lnTo>
                      <a:pt x="20099" y="21277"/>
                    </a:lnTo>
                    <a:lnTo>
                      <a:pt x="20049" y="21168"/>
                    </a:lnTo>
                    <a:lnTo>
                      <a:pt x="20021" y="21052"/>
                    </a:lnTo>
                    <a:lnTo>
                      <a:pt x="19864" y="21089"/>
                    </a:lnTo>
                    <a:lnTo>
                      <a:pt x="19651" y="21156"/>
                    </a:lnTo>
                    <a:lnTo>
                      <a:pt x="19416" y="21247"/>
                    </a:lnTo>
                    <a:lnTo>
                      <a:pt x="19217" y="21314"/>
                    </a:lnTo>
                    <a:lnTo>
                      <a:pt x="19074" y="21314"/>
                    </a:lnTo>
                    <a:lnTo>
                      <a:pt x="18960" y="21241"/>
                    </a:lnTo>
                    <a:lnTo>
                      <a:pt x="18861" y="21095"/>
                    </a:lnTo>
                    <a:lnTo>
                      <a:pt x="18733" y="20937"/>
                    </a:lnTo>
                    <a:lnTo>
                      <a:pt x="18562" y="20876"/>
                    </a:lnTo>
                    <a:lnTo>
                      <a:pt x="18406" y="20815"/>
                    </a:lnTo>
                    <a:lnTo>
                      <a:pt x="18349" y="20620"/>
                    </a:lnTo>
                    <a:lnTo>
                      <a:pt x="18349" y="20492"/>
                    </a:lnTo>
                    <a:lnTo>
                      <a:pt x="18384" y="20395"/>
                    </a:lnTo>
                    <a:lnTo>
                      <a:pt x="18498" y="20304"/>
                    </a:lnTo>
                    <a:lnTo>
                      <a:pt x="18711" y="20188"/>
                    </a:lnTo>
                    <a:lnTo>
                      <a:pt x="19010" y="19987"/>
                    </a:lnTo>
                    <a:lnTo>
                      <a:pt x="19174" y="19798"/>
                    </a:lnTo>
                    <a:lnTo>
                      <a:pt x="19266" y="19622"/>
                    </a:lnTo>
                    <a:lnTo>
                      <a:pt x="19359" y="19525"/>
                    </a:lnTo>
                    <a:lnTo>
                      <a:pt x="19451" y="19494"/>
                    </a:lnTo>
                    <a:lnTo>
                      <a:pt x="19565" y="19525"/>
                    </a:lnTo>
                    <a:lnTo>
                      <a:pt x="19700" y="19561"/>
                    </a:lnTo>
                    <a:lnTo>
                      <a:pt x="19814" y="19525"/>
                    </a:lnTo>
                    <a:lnTo>
                      <a:pt x="19999" y="19506"/>
                    </a:lnTo>
                    <a:lnTo>
                      <a:pt x="19971" y="19452"/>
                    </a:lnTo>
                    <a:lnTo>
                      <a:pt x="19900" y="19257"/>
                    </a:lnTo>
                    <a:lnTo>
                      <a:pt x="19843" y="19184"/>
                    </a:lnTo>
                    <a:lnTo>
                      <a:pt x="19729" y="19153"/>
                    </a:lnTo>
                    <a:lnTo>
                      <a:pt x="19587" y="19172"/>
                    </a:lnTo>
                    <a:lnTo>
                      <a:pt x="19473" y="19232"/>
                    </a:lnTo>
                    <a:lnTo>
                      <a:pt x="19323" y="19318"/>
                    </a:lnTo>
                    <a:lnTo>
                      <a:pt x="19117" y="19360"/>
                    </a:lnTo>
                    <a:lnTo>
                      <a:pt x="18904" y="19366"/>
                    </a:lnTo>
                    <a:lnTo>
                      <a:pt x="18754" y="19324"/>
                    </a:lnTo>
                    <a:lnTo>
                      <a:pt x="18534" y="19208"/>
                    </a:lnTo>
                    <a:lnTo>
                      <a:pt x="18164" y="19044"/>
                    </a:lnTo>
                    <a:lnTo>
                      <a:pt x="17701" y="18892"/>
                    </a:lnTo>
                    <a:lnTo>
                      <a:pt x="17267" y="18849"/>
                    </a:lnTo>
                    <a:lnTo>
                      <a:pt x="16940" y="18831"/>
                    </a:lnTo>
                    <a:lnTo>
                      <a:pt x="16734" y="18782"/>
                    </a:lnTo>
                    <a:lnTo>
                      <a:pt x="16534" y="18660"/>
                    </a:lnTo>
                    <a:lnTo>
                      <a:pt x="16385" y="18599"/>
                    </a:lnTo>
                    <a:lnTo>
                      <a:pt x="16264" y="18593"/>
                    </a:lnTo>
                    <a:lnTo>
                      <a:pt x="16150" y="18636"/>
                    </a:lnTo>
                    <a:lnTo>
                      <a:pt x="16043" y="18685"/>
                    </a:lnTo>
                    <a:lnTo>
                      <a:pt x="15915" y="18685"/>
                    </a:lnTo>
                    <a:lnTo>
                      <a:pt x="15766" y="18630"/>
                    </a:lnTo>
                    <a:lnTo>
                      <a:pt x="15553" y="18514"/>
                    </a:lnTo>
                    <a:lnTo>
                      <a:pt x="15296" y="18411"/>
                    </a:lnTo>
                    <a:lnTo>
                      <a:pt x="14998" y="18386"/>
                    </a:lnTo>
                    <a:lnTo>
                      <a:pt x="14763" y="18399"/>
                    </a:lnTo>
                    <a:lnTo>
                      <a:pt x="14656" y="18411"/>
                    </a:lnTo>
                    <a:lnTo>
                      <a:pt x="14535" y="18423"/>
                    </a:lnTo>
                    <a:lnTo>
                      <a:pt x="14272" y="18441"/>
                    </a:lnTo>
                    <a:lnTo>
                      <a:pt x="13973" y="18484"/>
                    </a:lnTo>
                    <a:lnTo>
                      <a:pt x="13767" y="18569"/>
                    </a:lnTo>
                    <a:lnTo>
                      <a:pt x="13639" y="18642"/>
                    </a:lnTo>
                    <a:lnTo>
                      <a:pt x="13539" y="18581"/>
                    </a:lnTo>
                    <a:lnTo>
                      <a:pt x="13411" y="18520"/>
                    </a:lnTo>
                    <a:lnTo>
                      <a:pt x="13240" y="18508"/>
                    </a:lnTo>
                    <a:lnTo>
                      <a:pt x="13034" y="18484"/>
                    </a:lnTo>
                    <a:lnTo>
                      <a:pt x="12828" y="18356"/>
                    </a:lnTo>
                    <a:lnTo>
                      <a:pt x="12607" y="18228"/>
                    </a:lnTo>
                    <a:lnTo>
                      <a:pt x="12372" y="18265"/>
                    </a:lnTo>
                    <a:lnTo>
                      <a:pt x="12159" y="18313"/>
                    </a:lnTo>
                    <a:lnTo>
                      <a:pt x="12031" y="18265"/>
                    </a:lnTo>
                    <a:lnTo>
                      <a:pt x="11988" y="18143"/>
                    </a:lnTo>
                    <a:lnTo>
                      <a:pt x="11938" y="17887"/>
                    </a:lnTo>
                    <a:lnTo>
                      <a:pt x="11889" y="17516"/>
                    </a:lnTo>
                    <a:lnTo>
                      <a:pt x="11846" y="17066"/>
                    </a:lnTo>
                    <a:lnTo>
                      <a:pt x="11803" y="16567"/>
                    </a:lnTo>
                    <a:lnTo>
                      <a:pt x="11768" y="16055"/>
                    </a:lnTo>
                    <a:lnTo>
                      <a:pt x="11760" y="15922"/>
                    </a:lnTo>
                    <a:lnTo>
                      <a:pt x="11739" y="15690"/>
                    </a:lnTo>
                    <a:lnTo>
                      <a:pt x="11718" y="15435"/>
                    </a:lnTo>
                    <a:lnTo>
                      <a:pt x="11739" y="15331"/>
                    </a:lnTo>
                    <a:lnTo>
                      <a:pt x="11732" y="15270"/>
                    </a:lnTo>
                    <a:lnTo>
                      <a:pt x="11725" y="14832"/>
                    </a:lnTo>
                    <a:lnTo>
                      <a:pt x="11753" y="14656"/>
                    </a:lnTo>
                    <a:lnTo>
                      <a:pt x="11775" y="14461"/>
                    </a:lnTo>
                    <a:lnTo>
                      <a:pt x="11839" y="14260"/>
                    </a:lnTo>
                    <a:lnTo>
                      <a:pt x="11953" y="14053"/>
                    </a:lnTo>
                    <a:lnTo>
                      <a:pt x="12102" y="13858"/>
                    </a:lnTo>
                    <a:lnTo>
                      <a:pt x="12138" y="13804"/>
                    </a:lnTo>
                    <a:lnTo>
                      <a:pt x="12351" y="13572"/>
                    </a:lnTo>
                    <a:lnTo>
                      <a:pt x="12678" y="13238"/>
                    </a:lnTo>
                    <a:lnTo>
                      <a:pt x="12877" y="13043"/>
                    </a:lnTo>
                    <a:lnTo>
                      <a:pt x="13432" y="12507"/>
                    </a:lnTo>
                    <a:lnTo>
                      <a:pt x="13994" y="11990"/>
                    </a:lnTo>
                    <a:lnTo>
                      <a:pt x="14564" y="11479"/>
                    </a:lnTo>
                    <a:lnTo>
                      <a:pt x="15111" y="11010"/>
                    </a:lnTo>
                    <a:lnTo>
                      <a:pt x="15609" y="10614"/>
                    </a:lnTo>
                    <a:lnTo>
                      <a:pt x="15695" y="10535"/>
                    </a:lnTo>
                    <a:lnTo>
                      <a:pt x="15894" y="10359"/>
                    </a:lnTo>
                    <a:lnTo>
                      <a:pt x="16115" y="10121"/>
                    </a:lnTo>
                    <a:lnTo>
                      <a:pt x="16292" y="9866"/>
                    </a:lnTo>
                    <a:lnTo>
                      <a:pt x="16392" y="9647"/>
                    </a:lnTo>
                    <a:lnTo>
                      <a:pt x="16449" y="9513"/>
                    </a:lnTo>
                    <a:lnTo>
                      <a:pt x="16485" y="9458"/>
                    </a:lnTo>
                    <a:lnTo>
                      <a:pt x="16684" y="9446"/>
                    </a:lnTo>
                    <a:lnTo>
                      <a:pt x="17118" y="9476"/>
                    </a:lnTo>
                    <a:lnTo>
                      <a:pt x="17737" y="9537"/>
                    </a:lnTo>
                    <a:lnTo>
                      <a:pt x="18484" y="9616"/>
                    </a:lnTo>
                    <a:lnTo>
                      <a:pt x="19231" y="9695"/>
                    </a:lnTo>
                    <a:lnTo>
                      <a:pt x="19843" y="9750"/>
                    </a:lnTo>
                    <a:lnTo>
                      <a:pt x="20262" y="9787"/>
                    </a:lnTo>
                    <a:lnTo>
                      <a:pt x="20426" y="9793"/>
                    </a:lnTo>
                    <a:lnTo>
                      <a:pt x="20447" y="9726"/>
                    </a:lnTo>
                    <a:lnTo>
                      <a:pt x="20483" y="9543"/>
                    </a:lnTo>
                    <a:lnTo>
                      <a:pt x="20533" y="9257"/>
                    </a:lnTo>
                    <a:lnTo>
                      <a:pt x="20590" y="8892"/>
                    </a:lnTo>
                    <a:lnTo>
                      <a:pt x="20654" y="8460"/>
                    </a:lnTo>
                    <a:lnTo>
                      <a:pt x="20732" y="7967"/>
                    </a:lnTo>
                    <a:lnTo>
                      <a:pt x="20810" y="7431"/>
                    </a:lnTo>
                    <a:lnTo>
                      <a:pt x="20889" y="6871"/>
                    </a:lnTo>
                    <a:lnTo>
                      <a:pt x="20917" y="6677"/>
                    </a:lnTo>
                    <a:lnTo>
                      <a:pt x="20953" y="6409"/>
                    </a:lnTo>
                    <a:lnTo>
                      <a:pt x="21002" y="6086"/>
                    </a:lnTo>
                    <a:lnTo>
                      <a:pt x="21052" y="5721"/>
                    </a:lnTo>
                    <a:lnTo>
                      <a:pt x="21116" y="5313"/>
                    </a:lnTo>
                    <a:lnTo>
                      <a:pt x="21173" y="4887"/>
                    </a:lnTo>
                    <a:lnTo>
                      <a:pt x="21244" y="4449"/>
                    </a:lnTo>
                    <a:lnTo>
                      <a:pt x="21308" y="4011"/>
                    </a:lnTo>
                    <a:lnTo>
                      <a:pt x="21372" y="3585"/>
                    </a:lnTo>
                    <a:lnTo>
                      <a:pt x="21429" y="3189"/>
                    </a:lnTo>
                    <a:lnTo>
                      <a:pt x="21479" y="2830"/>
                    </a:lnTo>
                    <a:lnTo>
                      <a:pt x="21522" y="2514"/>
                    </a:lnTo>
                    <a:lnTo>
                      <a:pt x="21557" y="2258"/>
                    </a:lnTo>
                    <a:lnTo>
                      <a:pt x="21579" y="2057"/>
                    </a:lnTo>
                    <a:lnTo>
                      <a:pt x="21593" y="1929"/>
                    </a:lnTo>
                    <a:lnTo>
                      <a:pt x="21600" y="1887"/>
                    </a:lnTo>
                    <a:lnTo>
                      <a:pt x="21536" y="1875"/>
                    </a:lnTo>
                    <a:lnTo>
                      <a:pt x="21379" y="1856"/>
                    </a:lnTo>
                    <a:lnTo>
                      <a:pt x="21130" y="1826"/>
                    </a:lnTo>
                    <a:lnTo>
                      <a:pt x="20810" y="1789"/>
                    </a:lnTo>
                    <a:lnTo>
                      <a:pt x="20412" y="1747"/>
                    </a:lnTo>
                    <a:lnTo>
                      <a:pt x="19964" y="1698"/>
                    </a:lnTo>
                    <a:lnTo>
                      <a:pt x="19473" y="1649"/>
                    </a:lnTo>
                    <a:lnTo>
                      <a:pt x="18946" y="1595"/>
                    </a:lnTo>
                    <a:lnTo>
                      <a:pt x="17047" y="1394"/>
                    </a:lnTo>
                    <a:lnTo>
                      <a:pt x="15240" y="1205"/>
                    </a:lnTo>
                    <a:lnTo>
                      <a:pt x="13518" y="1029"/>
                    </a:lnTo>
                    <a:lnTo>
                      <a:pt x="11889" y="858"/>
                    </a:lnTo>
                    <a:lnTo>
                      <a:pt x="10366" y="694"/>
                    </a:lnTo>
                    <a:lnTo>
                      <a:pt x="8936" y="548"/>
                    </a:lnTo>
                    <a:lnTo>
                      <a:pt x="7620" y="408"/>
                    </a:lnTo>
                    <a:lnTo>
                      <a:pt x="6410" y="280"/>
                    </a:lnTo>
                    <a:lnTo>
                      <a:pt x="5784" y="213"/>
                    </a:lnTo>
                    <a:lnTo>
                      <a:pt x="5194" y="158"/>
                    </a:lnTo>
                    <a:lnTo>
                      <a:pt x="4660" y="103"/>
                    </a:lnTo>
                    <a:lnTo>
                      <a:pt x="4191" y="61"/>
                    </a:lnTo>
                    <a:lnTo>
                      <a:pt x="3806" y="30"/>
                    </a:lnTo>
                    <a:lnTo>
                      <a:pt x="3508" y="6"/>
                    </a:lnTo>
                    <a:lnTo>
                      <a:pt x="3315" y="0"/>
                    </a:lnTo>
                    <a:close/>
                    <a:moveTo>
                      <a:pt x="7876" y="8551"/>
                    </a:moveTo>
                    <a:lnTo>
                      <a:pt x="8118" y="8551"/>
                    </a:lnTo>
                    <a:lnTo>
                      <a:pt x="8594" y="8588"/>
                    </a:lnTo>
                    <a:lnTo>
                      <a:pt x="8900" y="8618"/>
                    </a:lnTo>
                    <a:lnTo>
                      <a:pt x="9078" y="8655"/>
                    </a:lnTo>
                    <a:lnTo>
                      <a:pt x="9149" y="8709"/>
                    </a:lnTo>
                    <a:lnTo>
                      <a:pt x="9135" y="8782"/>
                    </a:lnTo>
                    <a:lnTo>
                      <a:pt x="9064" y="8947"/>
                    </a:lnTo>
                    <a:lnTo>
                      <a:pt x="9014" y="9038"/>
                    </a:lnTo>
                    <a:lnTo>
                      <a:pt x="8922" y="9148"/>
                    </a:lnTo>
                    <a:lnTo>
                      <a:pt x="8858" y="9239"/>
                    </a:lnTo>
                    <a:lnTo>
                      <a:pt x="8851" y="9300"/>
                    </a:lnTo>
                    <a:lnTo>
                      <a:pt x="8829" y="9428"/>
                    </a:lnTo>
                    <a:lnTo>
                      <a:pt x="8787" y="9531"/>
                    </a:lnTo>
                    <a:lnTo>
                      <a:pt x="8772" y="9671"/>
                    </a:lnTo>
                    <a:lnTo>
                      <a:pt x="8765" y="9805"/>
                    </a:lnTo>
                    <a:lnTo>
                      <a:pt x="8737" y="9902"/>
                    </a:lnTo>
                    <a:lnTo>
                      <a:pt x="8694" y="10018"/>
                    </a:lnTo>
                    <a:lnTo>
                      <a:pt x="8751" y="10194"/>
                    </a:lnTo>
                    <a:lnTo>
                      <a:pt x="8822" y="10426"/>
                    </a:lnTo>
                    <a:lnTo>
                      <a:pt x="8886" y="10681"/>
                    </a:lnTo>
                    <a:lnTo>
                      <a:pt x="8964" y="10821"/>
                    </a:lnTo>
                    <a:lnTo>
                      <a:pt x="9149" y="11053"/>
                    </a:lnTo>
                    <a:lnTo>
                      <a:pt x="9313" y="11278"/>
                    </a:lnTo>
                    <a:lnTo>
                      <a:pt x="9356" y="11393"/>
                    </a:lnTo>
                    <a:lnTo>
                      <a:pt x="9228" y="11424"/>
                    </a:lnTo>
                    <a:lnTo>
                      <a:pt x="9028" y="11296"/>
                    </a:lnTo>
                    <a:lnTo>
                      <a:pt x="8879" y="11193"/>
                    </a:lnTo>
                    <a:lnTo>
                      <a:pt x="8751" y="11144"/>
                    </a:lnTo>
                    <a:lnTo>
                      <a:pt x="8587" y="11071"/>
                    </a:lnTo>
                    <a:lnTo>
                      <a:pt x="8466" y="10973"/>
                    </a:lnTo>
                    <a:lnTo>
                      <a:pt x="8232" y="10815"/>
                    </a:lnTo>
                    <a:lnTo>
                      <a:pt x="7926" y="10608"/>
                    </a:lnTo>
                    <a:lnTo>
                      <a:pt x="7677" y="10407"/>
                    </a:lnTo>
                    <a:lnTo>
                      <a:pt x="7499" y="10231"/>
                    </a:lnTo>
                    <a:lnTo>
                      <a:pt x="7435" y="10109"/>
                    </a:lnTo>
                    <a:lnTo>
                      <a:pt x="7314" y="9975"/>
                    </a:lnTo>
                    <a:lnTo>
                      <a:pt x="7236" y="9872"/>
                    </a:lnTo>
                    <a:lnTo>
                      <a:pt x="7207" y="9774"/>
                    </a:lnTo>
                    <a:lnTo>
                      <a:pt x="7136" y="9695"/>
                    </a:lnTo>
                    <a:lnTo>
                      <a:pt x="7150" y="9586"/>
                    </a:lnTo>
                    <a:lnTo>
                      <a:pt x="7236" y="9428"/>
                    </a:lnTo>
                    <a:lnTo>
                      <a:pt x="7406" y="9233"/>
                    </a:lnTo>
                    <a:lnTo>
                      <a:pt x="7620" y="8965"/>
                    </a:lnTo>
                    <a:lnTo>
                      <a:pt x="7734" y="8740"/>
                    </a:lnTo>
                    <a:lnTo>
                      <a:pt x="7776" y="8612"/>
                    </a:lnTo>
                    <a:lnTo>
                      <a:pt x="7876" y="8551"/>
                    </a:lnTo>
                    <a:close/>
                    <a:moveTo>
                      <a:pt x="13383" y="9099"/>
                    </a:moveTo>
                    <a:lnTo>
                      <a:pt x="13568" y="9178"/>
                    </a:lnTo>
                    <a:lnTo>
                      <a:pt x="13703" y="9288"/>
                    </a:lnTo>
                    <a:lnTo>
                      <a:pt x="13745" y="9403"/>
                    </a:lnTo>
                    <a:lnTo>
                      <a:pt x="13817" y="9592"/>
                    </a:lnTo>
                    <a:lnTo>
                      <a:pt x="14009" y="9884"/>
                    </a:lnTo>
                    <a:lnTo>
                      <a:pt x="14187" y="10134"/>
                    </a:lnTo>
                    <a:lnTo>
                      <a:pt x="14272" y="10322"/>
                    </a:lnTo>
                    <a:lnTo>
                      <a:pt x="14279" y="10468"/>
                    </a:lnTo>
                    <a:lnTo>
                      <a:pt x="14201" y="10596"/>
                    </a:lnTo>
                    <a:lnTo>
                      <a:pt x="14066" y="10700"/>
                    </a:lnTo>
                    <a:lnTo>
                      <a:pt x="13881" y="10809"/>
                    </a:lnTo>
                    <a:lnTo>
                      <a:pt x="13681" y="10900"/>
                    </a:lnTo>
                    <a:lnTo>
                      <a:pt x="13511" y="10949"/>
                    </a:lnTo>
                    <a:lnTo>
                      <a:pt x="13304" y="11046"/>
                    </a:lnTo>
                    <a:lnTo>
                      <a:pt x="13034" y="11235"/>
                    </a:lnTo>
                    <a:lnTo>
                      <a:pt x="12799" y="11424"/>
                    </a:lnTo>
                    <a:lnTo>
                      <a:pt x="12678" y="11497"/>
                    </a:lnTo>
                    <a:lnTo>
                      <a:pt x="12586" y="11424"/>
                    </a:lnTo>
                    <a:lnTo>
                      <a:pt x="12707" y="11266"/>
                    </a:lnTo>
                    <a:lnTo>
                      <a:pt x="12835" y="11138"/>
                    </a:lnTo>
                    <a:lnTo>
                      <a:pt x="12927" y="11010"/>
                    </a:lnTo>
                    <a:lnTo>
                      <a:pt x="12998" y="10888"/>
                    </a:lnTo>
                    <a:lnTo>
                      <a:pt x="13062" y="10779"/>
                    </a:lnTo>
                    <a:lnTo>
                      <a:pt x="13226" y="10462"/>
                    </a:lnTo>
                    <a:lnTo>
                      <a:pt x="13326" y="10103"/>
                    </a:lnTo>
                    <a:lnTo>
                      <a:pt x="13347" y="9774"/>
                    </a:lnTo>
                    <a:lnTo>
                      <a:pt x="13276" y="9561"/>
                    </a:lnTo>
                    <a:lnTo>
                      <a:pt x="13276" y="9446"/>
                    </a:lnTo>
                    <a:lnTo>
                      <a:pt x="13226" y="9379"/>
                    </a:lnTo>
                    <a:lnTo>
                      <a:pt x="13169" y="9275"/>
                    </a:lnTo>
                    <a:lnTo>
                      <a:pt x="13247" y="9172"/>
                    </a:lnTo>
                    <a:lnTo>
                      <a:pt x="13383" y="9099"/>
                    </a:lnTo>
                    <a:close/>
                    <a:moveTo>
                      <a:pt x="9612" y="16530"/>
                    </a:moveTo>
                    <a:lnTo>
                      <a:pt x="9790" y="16621"/>
                    </a:lnTo>
                    <a:lnTo>
                      <a:pt x="9911" y="16780"/>
                    </a:lnTo>
                    <a:lnTo>
                      <a:pt x="9982" y="16974"/>
                    </a:lnTo>
                    <a:lnTo>
                      <a:pt x="9982" y="17187"/>
                    </a:lnTo>
                    <a:lnTo>
                      <a:pt x="9960" y="17230"/>
                    </a:lnTo>
                    <a:lnTo>
                      <a:pt x="10017" y="17285"/>
                    </a:lnTo>
                    <a:lnTo>
                      <a:pt x="10089" y="17498"/>
                    </a:lnTo>
                    <a:lnTo>
                      <a:pt x="10145" y="17833"/>
                    </a:lnTo>
                    <a:lnTo>
                      <a:pt x="10167" y="18046"/>
                    </a:lnTo>
                    <a:lnTo>
                      <a:pt x="10160" y="18186"/>
                    </a:lnTo>
                    <a:lnTo>
                      <a:pt x="10131" y="18277"/>
                    </a:lnTo>
                    <a:lnTo>
                      <a:pt x="10074" y="18338"/>
                    </a:lnTo>
                    <a:lnTo>
                      <a:pt x="9932" y="18405"/>
                    </a:lnTo>
                    <a:lnTo>
                      <a:pt x="9768" y="18435"/>
                    </a:lnTo>
                    <a:lnTo>
                      <a:pt x="9612" y="18435"/>
                    </a:lnTo>
                    <a:lnTo>
                      <a:pt x="9498" y="18393"/>
                    </a:lnTo>
                    <a:lnTo>
                      <a:pt x="9420" y="18368"/>
                    </a:lnTo>
                    <a:lnTo>
                      <a:pt x="9263" y="18344"/>
                    </a:lnTo>
                    <a:lnTo>
                      <a:pt x="9043" y="18320"/>
                    </a:lnTo>
                    <a:lnTo>
                      <a:pt x="8794" y="18307"/>
                    </a:lnTo>
                    <a:lnTo>
                      <a:pt x="8545" y="18301"/>
                    </a:lnTo>
                    <a:lnTo>
                      <a:pt x="8338" y="18295"/>
                    </a:lnTo>
                    <a:lnTo>
                      <a:pt x="8196" y="18289"/>
                    </a:lnTo>
                    <a:lnTo>
                      <a:pt x="8139" y="18289"/>
                    </a:lnTo>
                    <a:lnTo>
                      <a:pt x="8182" y="18173"/>
                    </a:lnTo>
                    <a:lnTo>
                      <a:pt x="8317" y="17936"/>
                    </a:lnTo>
                    <a:lnTo>
                      <a:pt x="8481" y="17674"/>
                    </a:lnTo>
                    <a:lnTo>
                      <a:pt x="8594" y="17516"/>
                    </a:lnTo>
                    <a:lnTo>
                      <a:pt x="8666" y="17486"/>
                    </a:lnTo>
                    <a:lnTo>
                      <a:pt x="8673" y="17455"/>
                    </a:lnTo>
                    <a:lnTo>
                      <a:pt x="8737" y="17352"/>
                    </a:lnTo>
                    <a:lnTo>
                      <a:pt x="8751" y="17334"/>
                    </a:lnTo>
                    <a:lnTo>
                      <a:pt x="8758" y="17315"/>
                    </a:lnTo>
                    <a:lnTo>
                      <a:pt x="8772" y="17303"/>
                    </a:lnTo>
                    <a:lnTo>
                      <a:pt x="8836" y="17206"/>
                    </a:lnTo>
                    <a:lnTo>
                      <a:pt x="8950" y="17035"/>
                    </a:lnTo>
                    <a:lnTo>
                      <a:pt x="9192" y="16737"/>
                    </a:lnTo>
                    <a:lnTo>
                      <a:pt x="9413" y="16567"/>
                    </a:lnTo>
                    <a:lnTo>
                      <a:pt x="9612" y="16530"/>
                    </a:lnTo>
                    <a:close/>
                    <a:moveTo>
                      <a:pt x="19651" y="19665"/>
                    </a:moveTo>
                    <a:lnTo>
                      <a:pt x="19629" y="19725"/>
                    </a:lnTo>
                    <a:lnTo>
                      <a:pt x="19686" y="19872"/>
                    </a:lnTo>
                    <a:lnTo>
                      <a:pt x="19772" y="19841"/>
                    </a:lnTo>
                    <a:lnTo>
                      <a:pt x="19715" y="19695"/>
                    </a:lnTo>
                    <a:lnTo>
                      <a:pt x="19651" y="19665"/>
                    </a:lnTo>
                    <a:close/>
                  </a:path>
                </a:pathLst>
              </a:custGeom>
              <a:ln w="12700" cap="flat">
                <a:noFill/>
                <a:miter lim="400000"/>
              </a:ln>
              <a:effectLst/>
            </p:spPr>
          </p:pic>
          <p:sp>
            <p:nvSpPr>
              <p:cNvPr id="814" name="你…"/>
              <p:cNvSpPr txBox="1"/>
              <p:nvPr/>
            </p:nvSpPr>
            <p:spPr>
              <a:xfrm rot="479464">
                <a:off x="25162" y="133166"/>
                <a:ext cx="1695836" cy="480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600">
                    <a:solidFill>
                      <a:srgbClr val="000000"/>
                    </a:solidFill>
                    <a:latin typeface="Verdana"/>
                    <a:ea typeface="Verdana"/>
                    <a:cs typeface="Verdana"/>
                    <a:sym typeface="Verdana"/>
                  </a:defRPr>
                </a:pPr>
                <a:r>
                  <a:t>你</a:t>
                </a:r>
              </a:p>
              <a:p>
                <a:pPr defTabSz="825500">
                  <a:lnSpc>
                    <a:spcPct val="80000"/>
                  </a:lnSpc>
                  <a:defRPr sz="1600">
                    <a:solidFill>
                      <a:srgbClr val="000000"/>
                    </a:solidFill>
                    <a:latin typeface="Verdana"/>
                    <a:ea typeface="Verdana"/>
                    <a:cs typeface="Verdana"/>
                    <a:sym typeface="Verdana"/>
                  </a:defRPr>
                </a:pPr>
                <a:r>
                  <a:t>1</a:t>
                </a:r>
                <a:r>
                  <a:t>小時</a:t>
                </a:r>
              </a:p>
            </p:txBody>
          </p:sp>
        </p:grpSp>
        <p:grpSp>
          <p:nvGrpSpPr>
            <p:cNvPr id="822" name="Group"/>
            <p:cNvGrpSpPr/>
            <p:nvPr/>
          </p:nvGrpSpPr>
          <p:grpSpPr>
            <a:xfrm>
              <a:off x="1031185" y="1636003"/>
              <a:ext cx="6014939" cy="1323102"/>
              <a:chOff x="0" y="6744"/>
              <a:chExt cx="6014937" cy="1323101"/>
            </a:xfrm>
          </p:grpSpPr>
          <p:pic>
            <p:nvPicPr>
              <p:cNvPr id="816" name="image91.jpeg" descr="image91.jpeg"/>
              <p:cNvPicPr>
                <a:picLocks noChangeAspect="1"/>
              </p:cNvPicPr>
              <p:nvPr/>
            </p:nvPicPr>
            <p:blipFill>
              <a:blip r:embed="rId4">
                <a:extLst/>
              </a:blip>
              <a:srcRect l="7356" t="4246" r="11014" b="32"/>
              <a:stretch>
                <a:fillRect/>
              </a:stretch>
            </p:blipFill>
            <p:spPr>
              <a:xfrm>
                <a:off x="224324" y="104295"/>
                <a:ext cx="1048147" cy="1225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9" y="0"/>
                    </a:moveTo>
                    <a:lnTo>
                      <a:pt x="3206" y="70"/>
                    </a:lnTo>
                    <a:lnTo>
                      <a:pt x="3173" y="210"/>
                    </a:lnTo>
                    <a:lnTo>
                      <a:pt x="3132" y="406"/>
                    </a:lnTo>
                    <a:lnTo>
                      <a:pt x="3100" y="637"/>
                    </a:lnTo>
                    <a:lnTo>
                      <a:pt x="3075" y="825"/>
                    </a:lnTo>
                    <a:lnTo>
                      <a:pt x="3026" y="1126"/>
                    </a:lnTo>
                    <a:lnTo>
                      <a:pt x="2969" y="1525"/>
                    </a:lnTo>
                    <a:lnTo>
                      <a:pt x="2895" y="2008"/>
                    </a:lnTo>
                    <a:lnTo>
                      <a:pt x="2813" y="2560"/>
                    </a:lnTo>
                    <a:lnTo>
                      <a:pt x="2715" y="3169"/>
                    </a:lnTo>
                    <a:lnTo>
                      <a:pt x="2617" y="3812"/>
                    </a:lnTo>
                    <a:lnTo>
                      <a:pt x="2519" y="4477"/>
                    </a:lnTo>
                    <a:lnTo>
                      <a:pt x="2421" y="5127"/>
                    </a:lnTo>
                    <a:lnTo>
                      <a:pt x="2323" y="5743"/>
                    </a:lnTo>
                    <a:lnTo>
                      <a:pt x="2241" y="6295"/>
                    </a:lnTo>
                    <a:lnTo>
                      <a:pt x="2167" y="6785"/>
                    </a:lnTo>
                    <a:lnTo>
                      <a:pt x="2102" y="7191"/>
                    </a:lnTo>
                    <a:lnTo>
                      <a:pt x="2061" y="7498"/>
                    </a:lnTo>
                    <a:lnTo>
                      <a:pt x="2028" y="7701"/>
                    </a:lnTo>
                    <a:lnTo>
                      <a:pt x="2020" y="7778"/>
                    </a:lnTo>
                    <a:lnTo>
                      <a:pt x="2135" y="7806"/>
                    </a:lnTo>
                    <a:lnTo>
                      <a:pt x="2437" y="7855"/>
                    </a:lnTo>
                    <a:lnTo>
                      <a:pt x="2895" y="7911"/>
                    </a:lnTo>
                    <a:lnTo>
                      <a:pt x="3451" y="7974"/>
                    </a:lnTo>
                    <a:lnTo>
                      <a:pt x="4016" y="8030"/>
                    </a:lnTo>
                    <a:lnTo>
                      <a:pt x="4490" y="8086"/>
                    </a:lnTo>
                    <a:lnTo>
                      <a:pt x="4834" y="8135"/>
                    </a:lnTo>
                    <a:lnTo>
                      <a:pt x="4989" y="8163"/>
                    </a:lnTo>
                    <a:lnTo>
                      <a:pt x="5079" y="8212"/>
                    </a:lnTo>
                    <a:lnTo>
                      <a:pt x="5128" y="8296"/>
                    </a:lnTo>
                    <a:lnTo>
                      <a:pt x="5144" y="8443"/>
                    </a:lnTo>
                    <a:lnTo>
                      <a:pt x="5193" y="8590"/>
                    </a:lnTo>
                    <a:lnTo>
                      <a:pt x="5324" y="8911"/>
                    </a:lnTo>
                    <a:lnTo>
                      <a:pt x="5521" y="9282"/>
                    </a:lnTo>
                    <a:lnTo>
                      <a:pt x="5758" y="9639"/>
                    </a:lnTo>
                    <a:lnTo>
                      <a:pt x="5987" y="9898"/>
                    </a:lnTo>
                    <a:lnTo>
                      <a:pt x="6060" y="9989"/>
                    </a:lnTo>
                    <a:lnTo>
                      <a:pt x="6167" y="10135"/>
                    </a:lnTo>
                    <a:lnTo>
                      <a:pt x="6289" y="10317"/>
                    </a:lnTo>
                    <a:lnTo>
                      <a:pt x="6404" y="10513"/>
                    </a:lnTo>
                    <a:lnTo>
                      <a:pt x="6568" y="10765"/>
                    </a:lnTo>
                    <a:lnTo>
                      <a:pt x="6805" y="11094"/>
                    </a:lnTo>
                    <a:lnTo>
                      <a:pt x="7083" y="11465"/>
                    </a:lnTo>
                    <a:lnTo>
                      <a:pt x="7377" y="11821"/>
                    </a:lnTo>
                    <a:lnTo>
                      <a:pt x="7688" y="12192"/>
                    </a:lnTo>
                    <a:lnTo>
                      <a:pt x="7925" y="12500"/>
                    </a:lnTo>
                    <a:lnTo>
                      <a:pt x="8105" y="12745"/>
                    </a:lnTo>
                    <a:lnTo>
                      <a:pt x="8211" y="12940"/>
                    </a:lnTo>
                    <a:lnTo>
                      <a:pt x="8285" y="13108"/>
                    </a:lnTo>
                    <a:lnTo>
                      <a:pt x="8301" y="13157"/>
                    </a:lnTo>
                    <a:lnTo>
                      <a:pt x="8310" y="13227"/>
                    </a:lnTo>
                    <a:lnTo>
                      <a:pt x="8334" y="13346"/>
                    </a:lnTo>
                    <a:lnTo>
                      <a:pt x="8342" y="13556"/>
                    </a:lnTo>
                    <a:lnTo>
                      <a:pt x="8326" y="13808"/>
                    </a:lnTo>
                    <a:lnTo>
                      <a:pt x="8301" y="14095"/>
                    </a:lnTo>
                    <a:lnTo>
                      <a:pt x="8252" y="14367"/>
                    </a:lnTo>
                    <a:lnTo>
                      <a:pt x="8179" y="14633"/>
                    </a:lnTo>
                    <a:lnTo>
                      <a:pt x="8072" y="14927"/>
                    </a:lnTo>
                    <a:lnTo>
                      <a:pt x="7925" y="15242"/>
                    </a:lnTo>
                    <a:lnTo>
                      <a:pt x="7737" y="15612"/>
                    </a:lnTo>
                    <a:lnTo>
                      <a:pt x="7500" y="16046"/>
                    </a:lnTo>
                    <a:lnTo>
                      <a:pt x="7205" y="16550"/>
                    </a:lnTo>
                    <a:lnTo>
                      <a:pt x="6911" y="17060"/>
                    </a:lnTo>
                    <a:lnTo>
                      <a:pt x="6649" y="17515"/>
                    </a:lnTo>
                    <a:lnTo>
                      <a:pt x="6453" y="17879"/>
                    </a:lnTo>
                    <a:lnTo>
                      <a:pt x="6339" y="18096"/>
                    </a:lnTo>
                    <a:lnTo>
                      <a:pt x="6224" y="18312"/>
                    </a:lnTo>
                    <a:lnTo>
                      <a:pt x="6085" y="18480"/>
                    </a:lnTo>
                    <a:lnTo>
                      <a:pt x="5954" y="18585"/>
                    </a:lnTo>
                    <a:lnTo>
                      <a:pt x="5856" y="18585"/>
                    </a:lnTo>
                    <a:lnTo>
                      <a:pt x="5791" y="18578"/>
                    </a:lnTo>
                    <a:lnTo>
                      <a:pt x="5701" y="18620"/>
                    </a:lnTo>
                    <a:lnTo>
                      <a:pt x="5529" y="18669"/>
                    </a:lnTo>
                    <a:lnTo>
                      <a:pt x="5292" y="18683"/>
                    </a:lnTo>
                    <a:lnTo>
                      <a:pt x="5128" y="18676"/>
                    </a:lnTo>
                    <a:lnTo>
                      <a:pt x="5038" y="18690"/>
                    </a:lnTo>
                    <a:lnTo>
                      <a:pt x="4997" y="18739"/>
                    </a:lnTo>
                    <a:lnTo>
                      <a:pt x="4989" y="18830"/>
                    </a:lnTo>
                    <a:lnTo>
                      <a:pt x="4948" y="18984"/>
                    </a:lnTo>
                    <a:lnTo>
                      <a:pt x="4842" y="19068"/>
                    </a:lnTo>
                    <a:lnTo>
                      <a:pt x="4686" y="19075"/>
                    </a:lnTo>
                    <a:lnTo>
                      <a:pt x="4515" y="18998"/>
                    </a:lnTo>
                    <a:lnTo>
                      <a:pt x="4179" y="18872"/>
                    </a:lnTo>
                    <a:lnTo>
                      <a:pt x="3877" y="19005"/>
                    </a:lnTo>
                    <a:lnTo>
                      <a:pt x="3697" y="19110"/>
                    </a:lnTo>
                    <a:lnTo>
                      <a:pt x="3476" y="19075"/>
                    </a:lnTo>
                    <a:lnTo>
                      <a:pt x="3271" y="19047"/>
                    </a:lnTo>
                    <a:lnTo>
                      <a:pt x="3124" y="19131"/>
                    </a:lnTo>
                    <a:lnTo>
                      <a:pt x="3010" y="19208"/>
                    </a:lnTo>
                    <a:lnTo>
                      <a:pt x="2920" y="19215"/>
                    </a:lnTo>
                    <a:lnTo>
                      <a:pt x="2764" y="19215"/>
                    </a:lnTo>
                    <a:lnTo>
                      <a:pt x="2511" y="19264"/>
                    </a:lnTo>
                    <a:lnTo>
                      <a:pt x="2249" y="19355"/>
                    </a:lnTo>
                    <a:lnTo>
                      <a:pt x="2167" y="19467"/>
                    </a:lnTo>
                    <a:lnTo>
                      <a:pt x="2135" y="19565"/>
                    </a:lnTo>
                    <a:lnTo>
                      <a:pt x="2053" y="19627"/>
                    </a:lnTo>
                    <a:lnTo>
                      <a:pt x="1881" y="19718"/>
                    </a:lnTo>
                    <a:lnTo>
                      <a:pt x="1668" y="19872"/>
                    </a:lnTo>
                    <a:lnTo>
                      <a:pt x="1489" y="20026"/>
                    </a:lnTo>
                    <a:lnTo>
                      <a:pt x="1407" y="20124"/>
                    </a:lnTo>
                    <a:lnTo>
                      <a:pt x="1464" y="20208"/>
                    </a:lnTo>
                    <a:lnTo>
                      <a:pt x="1595" y="20313"/>
                    </a:lnTo>
                    <a:lnTo>
                      <a:pt x="1718" y="20425"/>
                    </a:lnTo>
                    <a:lnTo>
                      <a:pt x="1758" y="20530"/>
                    </a:lnTo>
                    <a:lnTo>
                      <a:pt x="1685" y="20642"/>
                    </a:lnTo>
                    <a:lnTo>
                      <a:pt x="1529" y="20768"/>
                    </a:lnTo>
                    <a:lnTo>
                      <a:pt x="1317" y="20866"/>
                    </a:lnTo>
                    <a:lnTo>
                      <a:pt x="1104" y="20935"/>
                    </a:lnTo>
                    <a:lnTo>
                      <a:pt x="908" y="20998"/>
                    </a:lnTo>
                    <a:lnTo>
                      <a:pt x="900" y="21152"/>
                    </a:lnTo>
                    <a:lnTo>
                      <a:pt x="908" y="21306"/>
                    </a:lnTo>
                    <a:lnTo>
                      <a:pt x="834" y="21411"/>
                    </a:lnTo>
                    <a:lnTo>
                      <a:pt x="679" y="21453"/>
                    </a:lnTo>
                    <a:lnTo>
                      <a:pt x="442" y="21439"/>
                    </a:lnTo>
                    <a:lnTo>
                      <a:pt x="188" y="21439"/>
                    </a:lnTo>
                    <a:lnTo>
                      <a:pt x="0" y="21502"/>
                    </a:lnTo>
                    <a:lnTo>
                      <a:pt x="90" y="21544"/>
                    </a:lnTo>
                    <a:lnTo>
                      <a:pt x="221" y="21558"/>
                    </a:lnTo>
                    <a:lnTo>
                      <a:pt x="425" y="21565"/>
                    </a:lnTo>
                    <a:lnTo>
                      <a:pt x="712" y="21572"/>
                    </a:lnTo>
                    <a:lnTo>
                      <a:pt x="1088" y="21579"/>
                    </a:lnTo>
                    <a:lnTo>
                      <a:pt x="1562" y="21586"/>
                    </a:lnTo>
                    <a:lnTo>
                      <a:pt x="2151" y="21593"/>
                    </a:lnTo>
                    <a:lnTo>
                      <a:pt x="2863" y="21593"/>
                    </a:lnTo>
                    <a:lnTo>
                      <a:pt x="3705" y="21600"/>
                    </a:lnTo>
                    <a:lnTo>
                      <a:pt x="4695" y="21600"/>
                    </a:lnTo>
                    <a:lnTo>
                      <a:pt x="5831" y="21600"/>
                    </a:lnTo>
                    <a:lnTo>
                      <a:pt x="7140" y="21600"/>
                    </a:lnTo>
                    <a:lnTo>
                      <a:pt x="8620" y="21600"/>
                    </a:lnTo>
                    <a:lnTo>
                      <a:pt x="10289" y="21600"/>
                    </a:lnTo>
                    <a:lnTo>
                      <a:pt x="11450" y="21600"/>
                    </a:lnTo>
                    <a:lnTo>
                      <a:pt x="12546" y="21600"/>
                    </a:lnTo>
                    <a:lnTo>
                      <a:pt x="13593" y="21600"/>
                    </a:lnTo>
                    <a:lnTo>
                      <a:pt x="14574" y="21593"/>
                    </a:lnTo>
                    <a:lnTo>
                      <a:pt x="15490" y="21593"/>
                    </a:lnTo>
                    <a:lnTo>
                      <a:pt x="16341" y="21593"/>
                    </a:lnTo>
                    <a:lnTo>
                      <a:pt x="17126" y="21586"/>
                    </a:lnTo>
                    <a:lnTo>
                      <a:pt x="17838" y="21586"/>
                    </a:lnTo>
                    <a:lnTo>
                      <a:pt x="18468" y="21579"/>
                    </a:lnTo>
                    <a:lnTo>
                      <a:pt x="19024" y="21572"/>
                    </a:lnTo>
                    <a:lnTo>
                      <a:pt x="19498" y="21572"/>
                    </a:lnTo>
                    <a:lnTo>
                      <a:pt x="19891" y="21565"/>
                    </a:lnTo>
                    <a:lnTo>
                      <a:pt x="20201" y="21558"/>
                    </a:lnTo>
                    <a:lnTo>
                      <a:pt x="20414" y="21551"/>
                    </a:lnTo>
                    <a:lnTo>
                      <a:pt x="20569" y="21537"/>
                    </a:lnTo>
                    <a:lnTo>
                      <a:pt x="20447" y="21481"/>
                    </a:lnTo>
                    <a:lnTo>
                      <a:pt x="20398" y="21418"/>
                    </a:lnTo>
                    <a:lnTo>
                      <a:pt x="20283" y="21390"/>
                    </a:lnTo>
                    <a:lnTo>
                      <a:pt x="20193" y="21369"/>
                    </a:lnTo>
                    <a:lnTo>
                      <a:pt x="20103" y="21278"/>
                    </a:lnTo>
                    <a:lnTo>
                      <a:pt x="20054" y="21166"/>
                    </a:lnTo>
                    <a:lnTo>
                      <a:pt x="20022" y="21054"/>
                    </a:lnTo>
                    <a:lnTo>
                      <a:pt x="19874" y="21089"/>
                    </a:lnTo>
                    <a:lnTo>
                      <a:pt x="19653" y="21159"/>
                    </a:lnTo>
                    <a:lnTo>
                      <a:pt x="19424" y="21250"/>
                    </a:lnTo>
                    <a:lnTo>
                      <a:pt x="19220" y="21320"/>
                    </a:lnTo>
                    <a:lnTo>
                      <a:pt x="19081" y="21320"/>
                    </a:lnTo>
                    <a:lnTo>
                      <a:pt x="18966" y="21243"/>
                    </a:lnTo>
                    <a:lnTo>
                      <a:pt x="18860" y="21096"/>
                    </a:lnTo>
                    <a:lnTo>
                      <a:pt x="18737" y="20942"/>
                    </a:lnTo>
                    <a:lnTo>
                      <a:pt x="18566" y="20880"/>
                    </a:lnTo>
                    <a:lnTo>
                      <a:pt x="18410" y="20817"/>
                    </a:lnTo>
                    <a:lnTo>
                      <a:pt x="18353" y="20628"/>
                    </a:lnTo>
                    <a:lnTo>
                      <a:pt x="18353" y="20495"/>
                    </a:lnTo>
                    <a:lnTo>
                      <a:pt x="18394" y="20397"/>
                    </a:lnTo>
                    <a:lnTo>
                      <a:pt x="18508" y="20306"/>
                    </a:lnTo>
                    <a:lnTo>
                      <a:pt x="18713" y="20187"/>
                    </a:lnTo>
                    <a:lnTo>
                      <a:pt x="19016" y="19991"/>
                    </a:lnTo>
                    <a:lnTo>
                      <a:pt x="19179" y="19802"/>
                    </a:lnTo>
                    <a:lnTo>
                      <a:pt x="19277" y="19627"/>
                    </a:lnTo>
                    <a:lnTo>
                      <a:pt x="19359" y="19523"/>
                    </a:lnTo>
                    <a:lnTo>
                      <a:pt x="19457" y="19495"/>
                    </a:lnTo>
                    <a:lnTo>
                      <a:pt x="19572" y="19530"/>
                    </a:lnTo>
                    <a:lnTo>
                      <a:pt x="19711" y="19565"/>
                    </a:lnTo>
                    <a:lnTo>
                      <a:pt x="19817" y="19523"/>
                    </a:lnTo>
                    <a:lnTo>
                      <a:pt x="20005" y="19509"/>
                    </a:lnTo>
                    <a:lnTo>
                      <a:pt x="19972" y="19453"/>
                    </a:lnTo>
                    <a:lnTo>
                      <a:pt x="19907" y="19257"/>
                    </a:lnTo>
                    <a:lnTo>
                      <a:pt x="19850" y="19187"/>
                    </a:lnTo>
                    <a:lnTo>
                      <a:pt x="19727" y="19159"/>
                    </a:lnTo>
                    <a:lnTo>
                      <a:pt x="19588" y="19173"/>
                    </a:lnTo>
                    <a:lnTo>
                      <a:pt x="19474" y="19236"/>
                    </a:lnTo>
                    <a:lnTo>
                      <a:pt x="19326" y="19313"/>
                    </a:lnTo>
                    <a:lnTo>
                      <a:pt x="19122" y="19362"/>
                    </a:lnTo>
                    <a:lnTo>
                      <a:pt x="18909" y="19369"/>
                    </a:lnTo>
                    <a:lnTo>
                      <a:pt x="18754" y="19327"/>
                    </a:lnTo>
                    <a:lnTo>
                      <a:pt x="18533" y="19208"/>
                    </a:lnTo>
                    <a:lnTo>
                      <a:pt x="18165" y="19047"/>
                    </a:lnTo>
                    <a:lnTo>
                      <a:pt x="17699" y="18893"/>
                    </a:lnTo>
                    <a:lnTo>
                      <a:pt x="17273" y="18851"/>
                    </a:lnTo>
                    <a:lnTo>
                      <a:pt x="16938" y="18830"/>
                    </a:lnTo>
                    <a:lnTo>
                      <a:pt x="16734" y="18781"/>
                    </a:lnTo>
                    <a:lnTo>
                      <a:pt x="16537" y="18662"/>
                    </a:lnTo>
                    <a:lnTo>
                      <a:pt x="16390" y="18599"/>
                    </a:lnTo>
                    <a:lnTo>
                      <a:pt x="16267" y="18592"/>
                    </a:lnTo>
                    <a:lnTo>
                      <a:pt x="16153" y="18634"/>
                    </a:lnTo>
                    <a:lnTo>
                      <a:pt x="16047" y="18683"/>
                    </a:lnTo>
                    <a:lnTo>
                      <a:pt x="15924" y="18683"/>
                    </a:lnTo>
                    <a:lnTo>
                      <a:pt x="15769" y="18627"/>
                    </a:lnTo>
                    <a:lnTo>
                      <a:pt x="15556" y="18515"/>
                    </a:lnTo>
                    <a:lnTo>
                      <a:pt x="15302" y="18410"/>
                    </a:lnTo>
                    <a:lnTo>
                      <a:pt x="15000" y="18389"/>
                    </a:lnTo>
                    <a:lnTo>
                      <a:pt x="14771" y="18396"/>
                    </a:lnTo>
                    <a:lnTo>
                      <a:pt x="14656" y="18410"/>
                    </a:lnTo>
                    <a:lnTo>
                      <a:pt x="14542" y="18424"/>
                    </a:lnTo>
                    <a:lnTo>
                      <a:pt x="14272" y="18438"/>
                    </a:lnTo>
                    <a:lnTo>
                      <a:pt x="13977" y="18487"/>
                    </a:lnTo>
                    <a:lnTo>
                      <a:pt x="13773" y="18571"/>
                    </a:lnTo>
                    <a:lnTo>
                      <a:pt x="13642" y="18641"/>
                    </a:lnTo>
                    <a:lnTo>
                      <a:pt x="13544" y="18585"/>
                    </a:lnTo>
                    <a:lnTo>
                      <a:pt x="13413" y="18522"/>
                    </a:lnTo>
                    <a:lnTo>
                      <a:pt x="13241" y="18508"/>
                    </a:lnTo>
                    <a:lnTo>
                      <a:pt x="13037" y="18480"/>
                    </a:lnTo>
                    <a:lnTo>
                      <a:pt x="12824" y="18361"/>
                    </a:lnTo>
                    <a:lnTo>
                      <a:pt x="12612" y="18228"/>
                    </a:lnTo>
                    <a:lnTo>
                      <a:pt x="12374" y="18270"/>
                    </a:lnTo>
                    <a:lnTo>
                      <a:pt x="12162" y="18312"/>
                    </a:lnTo>
                    <a:lnTo>
                      <a:pt x="12031" y="18263"/>
                    </a:lnTo>
                    <a:lnTo>
                      <a:pt x="11990" y="18145"/>
                    </a:lnTo>
                    <a:lnTo>
                      <a:pt x="11941" y="17886"/>
                    </a:lnTo>
                    <a:lnTo>
                      <a:pt x="11892" y="17515"/>
                    </a:lnTo>
                    <a:lnTo>
                      <a:pt x="11843" y="17067"/>
                    </a:lnTo>
                    <a:lnTo>
                      <a:pt x="11802" y="16571"/>
                    </a:lnTo>
                    <a:lnTo>
                      <a:pt x="11769" y="16060"/>
                    </a:lnTo>
                    <a:lnTo>
                      <a:pt x="11769" y="15920"/>
                    </a:lnTo>
                    <a:lnTo>
                      <a:pt x="11736" y="15689"/>
                    </a:lnTo>
                    <a:lnTo>
                      <a:pt x="11720" y="15431"/>
                    </a:lnTo>
                    <a:lnTo>
                      <a:pt x="11736" y="15333"/>
                    </a:lnTo>
                    <a:lnTo>
                      <a:pt x="11736" y="15270"/>
                    </a:lnTo>
                    <a:lnTo>
                      <a:pt x="11728" y="14836"/>
                    </a:lnTo>
                    <a:lnTo>
                      <a:pt x="11753" y="14654"/>
                    </a:lnTo>
                    <a:lnTo>
                      <a:pt x="11777" y="14458"/>
                    </a:lnTo>
                    <a:lnTo>
                      <a:pt x="11843" y="14262"/>
                    </a:lnTo>
                    <a:lnTo>
                      <a:pt x="11957" y="14053"/>
                    </a:lnTo>
                    <a:lnTo>
                      <a:pt x="12105" y="13857"/>
                    </a:lnTo>
                    <a:lnTo>
                      <a:pt x="12145" y="13808"/>
                    </a:lnTo>
                    <a:lnTo>
                      <a:pt x="12350" y="13570"/>
                    </a:lnTo>
                    <a:lnTo>
                      <a:pt x="12677" y="13234"/>
                    </a:lnTo>
                    <a:lnTo>
                      <a:pt x="12881" y="13045"/>
                    </a:lnTo>
                    <a:lnTo>
                      <a:pt x="13438" y="12507"/>
                    </a:lnTo>
                    <a:lnTo>
                      <a:pt x="13994" y="11989"/>
                    </a:lnTo>
                    <a:lnTo>
                      <a:pt x="14566" y="11478"/>
                    </a:lnTo>
                    <a:lnTo>
                      <a:pt x="15114" y="11010"/>
                    </a:lnTo>
                    <a:lnTo>
                      <a:pt x="15613" y="10611"/>
                    </a:lnTo>
                    <a:lnTo>
                      <a:pt x="15703" y="10534"/>
                    </a:lnTo>
                    <a:lnTo>
                      <a:pt x="15899" y="10359"/>
                    </a:lnTo>
                    <a:lnTo>
                      <a:pt x="16120" y="10122"/>
                    </a:lnTo>
                    <a:lnTo>
                      <a:pt x="16292" y="9870"/>
                    </a:lnTo>
                    <a:lnTo>
                      <a:pt x="16398" y="9646"/>
                    </a:lnTo>
                    <a:lnTo>
                      <a:pt x="16456" y="9513"/>
                    </a:lnTo>
                    <a:lnTo>
                      <a:pt x="16488" y="9457"/>
                    </a:lnTo>
                    <a:lnTo>
                      <a:pt x="16693" y="9443"/>
                    </a:lnTo>
                    <a:lnTo>
                      <a:pt x="17126" y="9478"/>
                    </a:lnTo>
                    <a:lnTo>
                      <a:pt x="17740" y="9534"/>
                    </a:lnTo>
                    <a:lnTo>
                      <a:pt x="18492" y="9611"/>
                    </a:lnTo>
                    <a:lnTo>
                      <a:pt x="19236" y="9695"/>
                    </a:lnTo>
                    <a:lnTo>
                      <a:pt x="19850" y="9751"/>
                    </a:lnTo>
                    <a:lnTo>
                      <a:pt x="20267" y="9786"/>
                    </a:lnTo>
                    <a:lnTo>
                      <a:pt x="20430" y="9793"/>
                    </a:lnTo>
                    <a:lnTo>
                      <a:pt x="20455" y="9723"/>
                    </a:lnTo>
                    <a:lnTo>
                      <a:pt x="20488" y="9541"/>
                    </a:lnTo>
                    <a:lnTo>
                      <a:pt x="20537" y="9261"/>
                    </a:lnTo>
                    <a:lnTo>
                      <a:pt x="20594" y="8890"/>
                    </a:lnTo>
                    <a:lnTo>
                      <a:pt x="20659" y="8457"/>
                    </a:lnTo>
                    <a:lnTo>
                      <a:pt x="20733" y="7967"/>
                    </a:lnTo>
                    <a:lnTo>
                      <a:pt x="20815" y="7428"/>
                    </a:lnTo>
                    <a:lnTo>
                      <a:pt x="20897" y="6869"/>
                    </a:lnTo>
                    <a:lnTo>
                      <a:pt x="20921" y="6673"/>
                    </a:lnTo>
                    <a:lnTo>
                      <a:pt x="20962" y="6407"/>
                    </a:lnTo>
                    <a:lnTo>
                      <a:pt x="21003" y="6085"/>
                    </a:lnTo>
                    <a:lnTo>
                      <a:pt x="21060" y="5722"/>
                    </a:lnTo>
                    <a:lnTo>
                      <a:pt x="21117" y="5316"/>
                    </a:lnTo>
                    <a:lnTo>
                      <a:pt x="21183" y="4889"/>
                    </a:lnTo>
                    <a:lnTo>
                      <a:pt x="21248" y="4449"/>
                    </a:lnTo>
                    <a:lnTo>
                      <a:pt x="21314" y="4008"/>
                    </a:lnTo>
                    <a:lnTo>
                      <a:pt x="21379" y="3581"/>
                    </a:lnTo>
                    <a:lnTo>
                      <a:pt x="21436" y="3190"/>
                    </a:lnTo>
                    <a:lnTo>
                      <a:pt x="21485" y="2826"/>
                    </a:lnTo>
                    <a:lnTo>
                      <a:pt x="21526" y="2511"/>
                    </a:lnTo>
                    <a:lnTo>
                      <a:pt x="21559" y="2252"/>
                    </a:lnTo>
                    <a:lnTo>
                      <a:pt x="21592" y="2056"/>
                    </a:lnTo>
                    <a:lnTo>
                      <a:pt x="21600" y="1931"/>
                    </a:lnTo>
                    <a:lnTo>
                      <a:pt x="21600" y="1882"/>
                    </a:lnTo>
                    <a:lnTo>
                      <a:pt x="21543" y="1875"/>
                    </a:lnTo>
                    <a:lnTo>
                      <a:pt x="21387" y="1854"/>
                    </a:lnTo>
                    <a:lnTo>
                      <a:pt x="21142" y="1826"/>
                    </a:lnTo>
                    <a:lnTo>
                      <a:pt x="20815" y="1791"/>
                    </a:lnTo>
                    <a:lnTo>
                      <a:pt x="20422" y="1749"/>
                    </a:lnTo>
                    <a:lnTo>
                      <a:pt x="19972" y="1700"/>
                    </a:lnTo>
                    <a:lnTo>
                      <a:pt x="19474" y="1644"/>
                    </a:lnTo>
                    <a:lnTo>
                      <a:pt x="18950" y="1588"/>
                    </a:lnTo>
                    <a:lnTo>
                      <a:pt x="17053" y="1392"/>
                    </a:lnTo>
                    <a:lnTo>
                      <a:pt x="15237" y="1203"/>
                    </a:lnTo>
                    <a:lnTo>
                      <a:pt x="13519" y="1021"/>
                    </a:lnTo>
                    <a:lnTo>
                      <a:pt x="11892" y="853"/>
                    </a:lnTo>
                    <a:lnTo>
                      <a:pt x="10362" y="692"/>
                    </a:lnTo>
                    <a:lnTo>
                      <a:pt x="8939" y="546"/>
                    </a:lnTo>
                    <a:lnTo>
                      <a:pt x="7623" y="406"/>
                    </a:lnTo>
                    <a:lnTo>
                      <a:pt x="6412" y="280"/>
                    </a:lnTo>
                    <a:lnTo>
                      <a:pt x="5782" y="210"/>
                    </a:lnTo>
                    <a:lnTo>
                      <a:pt x="5193" y="154"/>
                    </a:lnTo>
                    <a:lnTo>
                      <a:pt x="4662" y="105"/>
                    </a:lnTo>
                    <a:lnTo>
                      <a:pt x="4188" y="63"/>
                    </a:lnTo>
                    <a:lnTo>
                      <a:pt x="3803" y="28"/>
                    </a:lnTo>
                    <a:lnTo>
                      <a:pt x="3500" y="7"/>
                    </a:lnTo>
                    <a:lnTo>
                      <a:pt x="3312" y="0"/>
                    </a:lnTo>
                    <a:lnTo>
                      <a:pt x="3239" y="0"/>
                    </a:lnTo>
                    <a:close/>
                    <a:moveTo>
                      <a:pt x="7876" y="8548"/>
                    </a:moveTo>
                    <a:lnTo>
                      <a:pt x="8113" y="8548"/>
                    </a:lnTo>
                    <a:lnTo>
                      <a:pt x="8596" y="8583"/>
                    </a:lnTo>
                    <a:lnTo>
                      <a:pt x="8898" y="8618"/>
                    </a:lnTo>
                    <a:lnTo>
                      <a:pt x="9078" y="8653"/>
                    </a:lnTo>
                    <a:lnTo>
                      <a:pt x="9152" y="8709"/>
                    </a:lnTo>
                    <a:lnTo>
                      <a:pt x="9136" y="8778"/>
                    </a:lnTo>
                    <a:lnTo>
                      <a:pt x="9062" y="8946"/>
                    </a:lnTo>
                    <a:lnTo>
                      <a:pt x="9013" y="9037"/>
                    </a:lnTo>
                    <a:lnTo>
                      <a:pt x="8923" y="9142"/>
                    </a:lnTo>
                    <a:lnTo>
                      <a:pt x="8858" y="9240"/>
                    </a:lnTo>
                    <a:lnTo>
                      <a:pt x="8858" y="9303"/>
                    </a:lnTo>
                    <a:lnTo>
                      <a:pt x="8833" y="9429"/>
                    </a:lnTo>
                    <a:lnTo>
                      <a:pt x="8784" y="9534"/>
                    </a:lnTo>
                    <a:lnTo>
                      <a:pt x="8776" y="9674"/>
                    </a:lnTo>
                    <a:lnTo>
                      <a:pt x="8768" y="9807"/>
                    </a:lnTo>
                    <a:lnTo>
                      <a:pt x="8735" y="9898"/>
                    </a:lnTo>
                    <a:lnTo>
                      <a:pt x="8694" y="10017"/>
                    </a:lnTo>
                    <a:lnTo>
                      <a:pt x="8751" y="10191"/>
                    </a:lnTo>
                    <a:lnTo>
                      <a:pt x="8825" y="10422"/>
                    </a:lnTo>
                    <a:lnTo>
                      <a:pt x="8882" y="10681"/>
                    </a:lnTo>
                    <a:lnTo>
                      <a:pt x="8964" y="10821"/>
                    </a:lnTo>
                    <a:lnTo>
                      <a:pt x="9152" y="11052"/>
                    </a:lnTo>
                    <a:lnTo>
                      <a:pt x="9316" y="11276"/>
                    </a:lnTo>
                    <a:lnTo>
                      <a:pt x="9356" y="11395"/>
                    </a:lnTo>
                    <a:lnTo>
                      <a:pt x="9226" y="11423"/>
                    </a:lnTo>
                    <a:lnTo>
                      <a:pt x="9029" y="11297"/>
                    </a:lnTo>
                    <a:lnTo>
                      <a:pt x="8882" y="11192"/>
                    </a:lnTo>
                    <a:lnTo>
                      <a:pt x="8751" y="11143"/>
                    </a:lnTo>
                    <a:lnTo>
                      <a:pt x="8588" y="11073"/>
                    </a:lnTo>
                    <a:lnTo>
                      <a:pt x="8465" y="10968"/>
                    </a:lnTo>
                    <a:lnTo>
                      <a:pt x="8236" y="10821"/>
                    </a:lnTo>
                    <a:lnTo>
                      <a:pt x="7925" y="10611"/>
                    </a:lnTo>
                    <a:lnTo>
                      <a:pt x="7672" y="10401"/>
                    </a:lnTo>
                    <a:lnTo>
                      <a:pt x="7500" y="10226"/>
                    </a:lnTo>
                    <a:lnTo>
                      <a:pt x="7434" y="10108"/>
                    </a:lnTo>
                    <a:lnTo>
                      <a:pt x="7312" y="9975"/>
                    </a:lnTo>
                    <a:lnTo>
                      <a:pt x="7238" y="9870"/>
                    </a:lnTo>
                    <a:lnTo>
                      <a:pt x="7205" y="9772"/>
                    </a:lnTo>
                    <a:lnTo>
                      <a:pt x="7140" y="9695"/>
                    </a:lnTo>
                    <a:lnTo>
                      <a:pt x="7148" y="9583"/>
                    </a:lnTo>
                    <a:lnTo>
                      <a:pt x="7238" y="9429"/>
                    </a:lnTo>
                    <a:lnTo>
                      <a:pt x="7410" y="9233"/>
                    </a:lnTo>
                    <a:lnTo>
                      <a:pt x="7614" y="8967"/>
                    </a:lnTo>
                    <a:lnTo>
                      <a:pt x="7737" y="8737"/>
                    </a:lnTo>
                    <a:lnTo>
                      <a:pt x="7778" y="8611"/>
                    </a:lnTo>
                    <a:lnTo>
                      <a:pt x="7876" y="8548"/>
                    </a:lnTo>
                    <a:close/>
                    <a:moveTo>
                      <a:pt x="13380" y="9100"/>
                    </a:moveTo>
                    <a:lnTo>
                      <a:pt x="13568" y="9177"/>
                    </a:lnTo>
                    <a:lnTo>
                      <a:pt x="13708" y="9289"/>
                    </a:lnTo>
                    <a:lnTo>
                      <a:pt x="13748" y="9401"/>
                    </a:lnTo>
                    <a:lnTo>
                      <a:pt x="13814" y="9590"/>
                    </a:lnTo>
                    <a:lnTo>
                      <a:pt x="14010" y="9884"/>
                    </a:lnTo>
                    <a:lnTo>
                      <a:pt x="14190" y="10135"/>
                    </a:lnTo>
                    <a:lnTo>
                      <a:pt x="14280" y="10324"/>
                    </a:lnTo>
                    <a:lnTo>
                      <a:pt x="14280" y="10471"/>
                    </a:lnTo>
                    <a:lnTo>
                      <a:pt x="14198" y="10597"/>
                    </a:lnTo>
                    <a:lnTo>
                      <a:pt x="14067" y="10702"/>
                    </a:lnTo>
                    <a:lnTo>
                      <a:pt x="13879" y="10807"/>
                    </a:lnTo>
                    <a:lnTo>
                      <a:pt x="13683" y="10898"/>
                    </a:lnTo>
                    <a:lnTo>
                      <a:pt x="13511" y="10947"/>
                    </a:lnTo>
                    <a:lnTo>
                      <a:pt x="13307" y="11045"/>
                    </a:lnTo>
                    <a:lnTo>
                      <a:pt x="13037" y="11234"/>
                    </a:lnTo>
                    <a:lnTo>
                      <a:pt x="12808" y="11423"/>
                    </a:lnTo>
                    <a:lnTo>
                      <a:pt x="12677" y="11499"/>
                    </a:lnTo>
                    <a:lnTo>
                      <a:pt x="12587" y="11423"/>
                    </a:lnTo>
                    <a:lnTo>
                      <a:pt x="12702" y="11262"/>
                    </a:lnTo>
                    <a:lnTo>
                      <a:pt x="12841" y="11136"/>
                    </a:lnTo>
                    <a:lnTo>
                      <a:pt x="12931" y="11010"/>
                    </a:lnTo>
                    <a:lnTo>
                      <a:pt x="12996" y="10891"/>
                    </a:lnTo>
                    <a:lnTo>
                      <a:pt x="13070" y="10779"/>
                    </a:lnTo>
                    <a:lnTo>
                      <a:pt x="13225" y="10464"/>
                    </a:lnTo>
                    <a:lnTo>
                      <a:pt x="13323" y="10101"/>
                    </a:lnTo>
                    <a:lnTo>
                      <a:pt x="13348" y="9779"/>
                    </a:lnTo>
                    <a:lnTo>
                      <a:pt x="13282" y="9555"/>
                    </a:lnTo>
                    <a:lnTo>
                      <a:pt x="13274" y="9450"/>
                    </a:lnTo>
                    <a:lnTo>
                      <a:pt x="13225" y="9373"/>
                    </a:lnTo>
                    <a:lnTo>
                      <a:pt x="13168" y="9275"/>
                    </a:lnTo>
                    <a:lnTo>
                      <a:pt x="13250" y="9170"/>
                    </a:lnTo>
                    <a:lnTo>
                      <a:pt x="13380" y="9100"/>
                    </a:lnTo>
                    <a:close/>
                    <a:moveTo>
                      <a:pt x="9610" y="16529"/>
                    </a:moveTo>
                    <a:lnTo>
                      <a:pt x="9790" y="16620"/>
                    </a:lnTo>
                    <a:lnTo>
                      <a:pt x="9913" y="16781"/>
                    </a:lnTo>
                    <a:lnTo>
                      <a:pt x="9986" y="16976"/>
                    </a:lnTo>
                    <a:lnTo>
                      <a:pt x="9986" y="17186"/>
                    </a:lnTo>
                    <a:lnTo>
                      <a:pt x="9962" y="17228"/>
                    </a:lnTo>
                    <a:lnTo>
                      <a:pt x="10019" y="17291"/>
                    </a:lnTo>
                    <a:lnTo>
                      <a:pt x="10084" y="17501"/>
                    </a:lnTo>
                    <a:lnTo>
                      <a:pt x="10150" y="17837"/>
                    </a:lnTo>
                    <a:lnTo>
                      <a:pt x="10166" y="18047"/>
                    </a:lnTo>
                    <a:lnTo>
                      <a:pt x="10166" y="18187"/>
                    </a:lnTo>
                    <a:lnTo>
                      <a:pt x="10133" y="18277"/>
                    </a:lnTo>
                    <a:lnTo>
                      <a:pt x="10076" y="18340"/>
                    </a:lnTo>
                    <a:lnTo>
                      <a:pt x="9937" y="18403"/>
                    </a:lnTo>
                    <a:lnTo>
                      <a:pt x="9765" y="18438"/>
                    </a:lnTo>
                    <a:lnTo>
                      <a:pt x="9610" y="18438"/>
                    </a:lnTo>
                    <a:lnTo>
                      <a:pt x="9504" y="18389"/>
                    </a:lnTo>
                    <a:lnTo>
                      <a:pt x="9422" y="18368"/>
                    </a:lnTo>
                    <a:lnTo>
                      <a:pt x="9258" y="18340"/>
                    </a:lnTo>
                    <a:lnTo>
                      <a:pt x="9046" y="18319"/>
                    </a:lnTo>
                    <a:lnTo>
                      <a:pt x="8792" y="18312"/>
                    </a:lnTo>
                    <a:lnTo>
                      <a:pt x="8547" y="18305"/>
                    </a:lnTo>
                    <a:lnTo>
                      <a:pt x="8334" y="18298"/>
                    </a:lnTo>
                    <a:lnTo>
                      <a:pt x="8195" y="18291"/>
                    </a:lnTo>
                    <a:lnTo>
                      <a:pt x="8138" y="18284"/>
                    </a:lnTo>
                    <a:lnTo>
                      <a:pt x="8187" y="18180"/>
                    </a:lnTo>
                    <a:lnTo>
                      <a:pt x="8318" y="17935"/>
                    </a:lnTo>
                    <a:lnTo>
                      <a:pt x="8481" y="17676"/>
                    </a:lnTo>
                    <a:lnTo>
                      <a:pt x="8596" y="17515"/>
                    </a:lnTo>
                    <a:lnTo>
                      <a:pt x="8661" y="17487"/>
                    </a:lnTo>
                    <a:lnTo>
                      <a:pt x="8678" y="17459"/>
                    </a:lnTo>
                    <a:lnTo>
                      <a:pt x="8743" y="17347"/>
                    </a:lnTo>
                    <a:lnTo>
                      <a:pt x="8751" y="17333"/>
                    </a:lnTo>
                    <a:lnTo>
                      <a:pt x="8759" y="17312"/>
                    </a:lnTo>
                    <a:lnTo>
                      <a:pt x="8768" y="17305"/>
                    </a:lnTo>
                    <a:lnTo>
                      <a:pt x="8833" y="17207"/>
                    </a:lnTo>
                    <a:lnTo>
                      <a:pt x="8948" y="17039"/>
                    </a:lnTo>
                    <a:lnTo>
                      <a:pt x="9193" y="16739"/>
                    </a:lnTo>
                    <a:lnTo>
                      <a:pt x="9414" y="16571"/>
                    </a:lnTo>
                    <a:lnTo>
                      <a:pt x="9610" y="16529"/>
                    </a:lnTo>
                    <a:close/>
                    <a:moveTo>
                      <a:pt x="19653" y="19662"/>
                    </a:moveTo>
                    <a:lnTo>
                      <a:pt x="19637" y="19725"/>
                    </a:lnTo>
                    <a:lnTo>
                      <a:pt x="19686" y="19872"/>
                    </a:lnTo>
                    <a:lnTo>
                      <a:pt x="19776" y="19844"/>
                    </a:lnTo>
                    <a:lnTo>
                      <a:pt x="19719" y="19697"/>
                    </a:lnTo>
                    <a:lnTo>
                      <a:pt x="19653" y="19662"/>
                    </a:lnTo>
                    <a:close/>
                  </a:path>
                </a:pathLst>
              </a:custGeom>
              <a:ln w="12700" cap="flat">
                <a:noFill/>
                <a:miter lim="400000"/>
              </a:ln>
              <a:effectLst/>
            </p:spPr>
          </p:pic>
          <p:sp>
            <p:nvSpPr>
              <p:cNvPr id="817" name="Jack…"/>
              <p:cNvSpPr txBox="1"/>
              <p:nvPr/>
            </p:nvSpPr>
            <p:spPr>
              <a:xfrm rot="479464">
                <a:off x="21898" y="114368"/>
                <a:ext cx="1475839" cy="4181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Jack </a:t>
                </a:r>
              </a:p>
              <a:p>
                <a:pPr defTabSz="825500">
                  <a:lnSpc>
                    <a:spcPct val="80000"/>
                  </a:lnSpc>
                  <a:defRPr sz="1400">
                    <a:solidFill>
                      <a:srgbClr val="000000"/>
                    </a:solidFill>
                    <a:latin typeface="Verdana"/>
                    <a:ea typeface="Verdana"/>
                    <a:cs typeface="Verdana"/>
                    <a:sym typeface="Verdana"/>
                  </a:defRPr>
                </a:pPr>
                <a:r>
                  <a:t>1小時</a:t>
                </a:r>
              </a:p>
            </p:txBody>
          </p:sp>
          <p:pic>
            <p:nvPicPr>
              <p:cNvPr id="818" name="image91.jpeg" descr="image91.jpeg"/>
              <p:cNvPicPr>
                <a:picLocks noChangeAspect="1"/>
              </p:cNvPicPr>
              <p:nvPr/>
            </p:nvPicPr>
            <p:blipFill>
              <a:blip r:embed="rId4">
                <a:extLst/>
              </a:blip>
              <a:srcRect l="7356" t="4246" r="11014" b="32"/>
              <a:stretch>
                <a:fillRect/>
              </a:stretch>
            </p:blipFill>
            <p:spPr>
              <a:xfrm flipH="1">
                <a:off x="2500922" y="54371"/>
                <a:ext cx="1048148" cy="1225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9" y="0"/>
                    </a:moveTo>
                    <a:lnTo>
                      <a:pt x="3206" y="70"/>
                    </a:lnTo>
                    <a:lnTo>
                      <a:pt x="3173" y="210"/>
                    </a:lnTo>
                    <a:lnTo>
                      <a:pt x="3132" y="406"/>
                    </a:lnTo>
                    <a:lnTo>
                      <a:pt x="3100" y="637"/>
                    </a:lnTo>
                    <a:lnTo>
                      <a:pt x="3075" y="825"/>
                    </a:lnTo>
                    <a:lnTo>
                      <a:pt x="3026" y="1126"/>
                    </a:lnTo>
                    <a:lnTo>
                      <a:pt x="2969" y="1525"/>
                    </a:lnTo>
                    <a:lnTo>
                      <a:pt x="2895" y="2008"/>
                    </a:lnTo>
                    <a:lnTo>
                      <a:pt x="2813" y="2560"/>
                    </a:lnTo>
                    <a:lnTo>
                      <a:pt x="2715" y="3169"/>
                    </a:lnTo>
                    <a:lnTo>
                      <a:pt x="2617" y="3812"/>
                    </a:lnTo>
                    <a:lnTo>
                      <a:pt x="2519" y="4477"/>
                    </a:lnTo>
                    <a:lnTo>
                      <a:pt x="2421" y="5127"/>
                    </a:lnTo>
                    <a:lnTo>
                      <a:pt x="2323" y="5743"/>
                    </a:lnTo>
                    <a:lnTo>
                      <a:pt x="2241" y="6295"/>
                    </a:lnTo>
                    <a:lnTo>
                      <a:pt x="2167" y="6785"/>
                    </a:lnTo>
                    <a:lnTo>
                      <a:pt x="2102" y="7191"/>
                    </a:lnTo>
                    <a:lnTo>
                      <a:pt x="2061" y="7498"/>
                    </a:lnTo>
                    <a:lnTo>
                      <a:pt x="2028" y="7701"/>
                    </a:lnTo>
                    <a:lnTo>
                      <a:pt x="2020" y="7778"/>
                    </a:lnTo>
                    <a:lnTo>
                      <a:pt x="2135" y="7806"/>
                    </a:lnTo>
                    <a:lnTo>
                      <a:pt x="2437" y="7855"/>
                    </a:lnTo>
                    <a:lnTo>
                      <a:pt x="2895" y="7911"/>
                    </a:lnTo>
                    <a:lnTo>
                      <a:pt x="3451" y="7974"/>
                    </a:lnTo>
                    <a:lnTo>
                      <a:pt x="4016" y="8030"/>
                    </a:lnTo>
                    <a:lnTo>
                      <a:pt x="4490" y="8086"/>
                    </a:lnTo>
                    <a:lnTo>
                      <a:pt x="4834" y="8135"/>
                    </a:lnTo>
                    <a:lnTo>
                      <a:pt x="4989" y="8163"/>
                    </a:lnTo>
                    <a:lnTo>
                      <a:pt x="5079" y="8212"/>
                    </a:lnTo>
                    <a:lnTo>
                      <a:pt x="5128" y="8296"/>
                    </a:lnTo>
                    <a:lnTo>
                      <a:pt x="5144" y="8443"/>
                    </a:lnTo>
                    <a:lnTo>
                      <a:pt x="5193" y="8590"/>
                    </a:lnTo>
                    <a:lnTo>
                      <a:pt x="5324" y="8911"/>
                    </a:lnTo>
                    <a:lnTo>
                      <a:pt x="5521" y="9282"/>
                    </a:lnTo>
                    <a:lnTo>
                      <a:pt x="5758" y="9639"/>
                    </a:lnTo>
                    <a:lnTo>
                      <a:pt x="5987" y="9898"/>
                    </a:lnTo>
                    <a:lnTo>
                      <a:pt x="6060" y="9989"/>
                    </a:lnTo>
                    <a:lnTo>
                      <a:pt x="6167" y="10135"/>
                    </a:lnTo>
                    <a:lnTo>
                      <a:pt x="6289" y="10317"/>
                    </a:lnTo>
                    <a:lnTo>
                      <a:pt x="6404" y="10513"/>
                    </a:lnTo>
                    <a:lnTo>
                      <a:pt x="6568" y="10765"/>
                    </a:lnTo>
                    <a:lnTo>
                      <a:pt x="6805" y="11094"/>
                    </a:lnTo>
                    <a:lnTo>
                      <a:pt x="7083" y="11465"/>
                    </a:lnTo>
                    <a:lnTo>
                      <a:pt x="7377" y="11821"/>
                    </a:lnTo>
                    <a:lnTo>
                      <a:pt x="7688" y="12192"/>
                    </a:lnTo>
                    <a:lnTo>
                      <a:pt x="7925" y="12500"/>
                    </a:lnTo>
                    <a:lnTo>
                      <a:pt x="8105" y="12745"/>
                    </a:lnTo>
                    <a:lnTo>
                      <a:pt x="8211" y="12940"/>
                    </a:lnTo>
                    <a:lnTo>
                      <a:pt x="8285" y="13108"/>
                    </a:lnTo>
                    <a:lnTo>
                      <a:pt x="8301" y="13157"/>
                    </a:lnTo>
                    <a:lnTo>
                      <a:pt x="8310" y="13227"/>
                    </a:lnTo>
                    <a:lnTo>
                      <a:pt x="8334" y="13346"/>
                    </a:lnTo>
                    <a:lnTo>
                      <a:pt x="8342" y="13556"/>
                    </a:lnTo>
                    <a:lnTo>
                      <a:pt x="8326" y="13808"/>
                    </a:lnTo>
                    <a:lnTo>
                      <a:pt x="8301" y="14095"/>
                    </a:lnTo>
                    <a:lnTo>
                      <a:pt x="8252" y="14367"/>
                    </a:lnTo>
                    <a:lnTo>
                      <a:pt x="8179" y="14633"/>
                    </a:lnTo>
                    <a:lnTo>
                      <a:pt x="8072" y="14927"/>
                    </a:lnTo>
                    <a:lnTo>
                      <a:pt x="7925" y="15242"/>
                    </a:lnTo>
                    <a:lnTo>
                      <a:pt x="7737" y="15612"/>
                    </a:lnTo>
                    <a:lnTo>
                      <a:pt x="7500" y="16046"/>
                    </a:lnTo>
                    <a:lnTo>
                      <a:pt x="7205" y="16550"/>
                    </a:lnTo>
                    <a:lnTo>
                      <a:pt x="6911" y="17060"/>
                    </a:lnTo>
                    <a:lnTo>
                      <a:pt x="6649" y="17515"/>
                    </a:lnTo>
                    <a:lnTo>
                      <a:pt x="6453" y="17879"/>
                    </a:lnTo>
                    <a:lnTo>
                      <a:pt x="6339" y="18096"/>
                    </a:lnTo>
                    <a:lnTo>
                      <a:pt x="6224" y="18312"/>
                    </a:lnTo>
                    <a:lnTo>
                      <a:pt x="6085" y="18480"/>
                    </a:lnTo>
                    <a:lnTo>
                      <a:pt x="5954" y="18585"/>
                    </a:lnTo>
                    <a:lnTo>
                      <a:pt x="5856" y="18585"/>
                    </a:lnTo>
                    <a:lnTo>
                      <a:pt x="5791" y="18578"/>
                    </a:lnTo>
                    <a:lnTo>
                      <a:pt x="5701" y="18620"/>
                    </a:lnTo>
                    <a:lnTo>
                      <a:pt x="5529" y="18669"/>
                    </a:lnTo>
                    <a:lnTo>
                      <a:pt x="5292" y="18683"/>
                    </a:lnTo>
                    <a:lnTo>
                      <a:pt x="5128" y="18676"/>
                    </a:lnTo>
                    <a:lnTo>
                      <a:pt x="5038" y="18690"/>
                    </a:lnTo>
                    <a:lnTo>
                      <a:pt x="4997" y="18739"/>
                    </a:lnTo>
                    <a:lnTo>
                      <a:pt x="4989" y="18830"/>
                    </a:lnTo>
                    <a:lnTo>
                      <a:pt x="4948" y="18984"/>
                    </a:lnTo>
                    <a:lnTo>
                      <a:pt x="4842" y="19068"/>
                    </a:lnTo>
                    <a:lnTo>
                      <a:pt x="4686" y="19075"/>
                    </a:lnTo>
                    <a:lnTo>
                      <a:pt x="4515" y="18998"/>
                    </a:lnTo>
                    <a:lnTo>
                      <a:pt x="4179" y="18872"/>
                    </a:lnTo>
                    <a:lnTo>
                      <a:pt x="3877" y="19005"/>
                    </a:lnTo>
                    <a:lnTo>
                      <a:pt x="3697" y="19110"/>
                    </a:lnTo>
                    <a:lnTo>
                      <a:pt x="3476" y="19075"/>
                    </a:lnTo>
                    <a:lnTo>
                      <a:pt x="3271" y="19047"/>
                    </a:lnTo>
                    <a:lnTo>
                      <a:pt x="3124" y="19131"/>
                    </a:lnTo>
                    <a:lnTo>
                      <a:pt x="3010" y="19208"/>
                    </a:lnTo>
                    <a:lnTo>
                      <a:pt x="2920" y="19215"/>
                    </a:lnTo>
                    <a:lnTo>
                      <a:pt x="2764" y="19215"/>
                    </a:lnTo>
                    <a:lnTo>
                      <a:pt x="2511" y="19264"/>
                    </a:lnTo>
                    <a:lnTo>
                      <a:pt x="2249" y="19355"/>
                    </a:lnTo>
                    <a:lnTo>
                      <a:pt x="2167" y="19467"/>
                    </a:lnTo>
                    <a:lnTo>
                      <a:pt x="2135" y="19565"/>
                    </a:lnTo>
                    <a:lnTo>
                      <a:pt x="2053" y="19627"/>
                    </a:lnTo>
                    <a:lnTo>
                      <a:pt x="1881" y="19718"/>
                    </a:lnTo>
                    <a:lnTo>
                      <a:pt x="1668" y="19872"/>
                    </a:lnTo>
                    <a:lnTo>
                      <a:pt x="1489" y="20026"/>
                    </a:lnTo>
                    <a:lnTo>
                      <a:pt x="1407" y="20124"/>
                    </a:lnTo>
                    <a:lnTo>
                      <a:pt x="1464" y="20208"/>
                    </a:lnTo>
                    <a:lnTo>
                      <a:pt x="1595" y="20313"/>
                    </a:lnTo>
                    <a:lnTo>
                      <a:pt x="1718" y="20425"/>
                    </a:lnTo>
                    <a:lnTo>
                      <a:pt x="1758" y="20530"/>
                    </a:lnTo>
                    <a:lnTo>
                      <a:pt x="1685" y="20642"/>
                    </a:lnTo>
                    <a:lnTo>
                      <a:pt x="1529" y="20768"/>
                    </a:lnTo>
                    <a:lnTo>
                      <a:pt x="1317" y="20866"/>
                    </a:lnTo>
                    <a:lnTo>
                      <a:pt x="1104" y="20935"/>
                    </a:lnTo>
                    <a:lnTo>
                      <a:pt x="908" y="20998"/>
                    </a:lnTo>
                    <a:lnTo>
                      <a:pt x="900" y="21152"/>
                    </a:lnTo>
                    <a:lnTo>
                      <a:pt x="908" y="21306"/>
                    </a:lnTo>
                    <a:lnTo>
                      <a:pt x="834" y="21411"/>
                    </a:lnTo>
                    <a:lnTo>
                      <a:pt x="679" y="21453"/>
                    </a:lnTo>
                    <a:lnTo>
                      <a:pt x="442" y="21439"/>
                    </a:lnTo>
                    <a:lnTo>
                      <a:pt x="188" y="21439"/>
                    </a:lnTo>
                    <a:lnTo>
                      <a:pt x="0" y="21502"/>
                    </a:lnTo>
                    <a:lnTo>
                      <a:pt x="90" y="21544"/>
                    </a:lnTo>
                    <a:lnTo>
                      <a:pt x="221" y="21558"/>
                    </a:lnTo>
                    <a:lnTo>
                      <a:pt x="425" y="21565"/>
                    </a:lnTo>
                    <a:lnTo>
                      <a:pt x="712" y="21572"/>
                    </a:lnTo>
                    <a:lnTo>
                      <a:pt x="1088" y="21579"/>
                    </a:lnTo>
                    <a:lnTo>
                      <a:pt x="1562" y="21586"/>
                    </a:lnTo>
                    <a:lnTo>
                      <a:pt x="2151" y="21593"/>
                    </a:lnTo>
                    <a:lnTo>
                      <a:pt x="2863" y="21593"/>
                    </a:lnTo>
                    <a:lnTo>
                      <a:pt x="3705" y="21600"/>
                    </a:lnTo>
                    <a:lnTo>
                      <a:pt x="4695" y="21600"/>
                    </a:lnTo>
                    <a:lnTo>
                      <a:pt x="5831" y="21600"/>
                    </a:lnTo>
                    <a:lnTo>
                      <a:pt x="7140" y="21600"/>
                    </a:lnTo>
                    <a:lnTo>
                      <a:pt x="8620" y="21600"/>
                    </a:lnTo>
                    <a:lnTo>
                      <a:pt x="10289" y="21600"/>
                    </a:lnTo>
                    <a:lnTo>
                      <a:pt x="11450" y="21600"/>
                    </a:lnTo>
                    <a:lnTo>
                      <a:pt x="12546" y="21600"/>
                    </a:lnTo>
                    <a:lnTo>
                      <a:pt x="13593" y="21600"/>
                    </a:lnTo>
                    <a:lnTo>
                      <a:pt x="14574" y="21593"/>
                    </a:lnTo>
                    <a:lnTo>
                      <a:pt x="15490" y="21593"/>
                    </a:lnTo>
                    <a:lnTo>
                      <a:pt x="16341" y="21593"/>
                    </a:lnTo>
                    <a:lnTo>
                      <a:pt x="17126" y="21586"/>
                    </a:lnTo>
                    <a:lnTo>
                      <a:pt x="17838" y="21586"/>
                    </a:lnTo>
                    <a:lnTo>
                      <a:pt x="18468" y="21579"/>
                    </a:lnTo>
                    <a:lnTo>
                      <a:pt x="19024" y="21572"/>
                    </a:lnTo>
                    <a:lnTo>
                      <a:pt x="19498" y="21572"/>
                    </a:lnTo>
                    <a:lnTo>
                      <a:pt x="19891" y="21565"/>
                    </a:lnTo>
                    <a:lnTo>
                      <a:pt x="20201" y="21558"/>
                    </a:lnTo>
                    <a:lnTo>
                      <a:pt x="20414" y="21551"/>
                    </a:lnTo>
                    <a:lnTo>
                      <a:pt x="20569" y="21537"/>
                    </a:lnTo>
                    <a:lnTo>
                      <a:pt x="20447" y="21481"/>
                    </a:lnTo>
                    <a:lnTo>
                      <a:pt x="20398" y="21418"/>
                    </a:lnTo>
                    <a:lnTo>
                      <a:pt x="20283" y="21390"/>
                    </a:lnTo>
                    <a:lnTo>
                      <a:pt x="20193" y="21369"/>
                    </a:lnTo>
                    <a:lnTo>
                      <a:pt x="20103" y="21278"/>
                    </a:lnTo>
                    <a:lnTo>
                      <a:pt x="20054" y="21166"/>
                    </a:lnTo>
                    <a:lnTo>
                      <a:pt x="20022" y="21054"/>
                    </a:lnTo>
                    <a:lnTo>
                      <a:pt x="19874" y="21089"/>
                    </a:lnTo>
                    <a:lnTo>
                      <a:pt x="19653" y="21159"/>
                    </a:lnTo>
                    <a:lnTo>
                      <a:pt x="19424" y="21250"/>
                    </a:lnTo>
                    <a:lnTo>
                      <a:pt x="19220" y="21320"/>
                    </a:lnTo>
                    <a:lnTo>
                      <a:pt x="19081" y="21320"/>
                    </a:lnTo>
                    <a:lnTo>
                      <a:pt x="18966" y="21243"/>
                    </a:lnTo>
                    <a:lnTo>
                      <a:pt x="18860" y="21096"/>
                    </a:lnTo>
                    <a:lnTo>
                      <a:pt x="18737" y="20942"/>
                    </a:lnTo>
                    <a:lnTo>
                      <a:pt x="18566" y="20880"/>
                    </a:lnTo>
                    <a:lnTo>
                      <a:pt x="18410" y="20817"/>
                    </a:lnTo>
                    <a:lnTo>
                      <a:pt x="18353" y="20628"/>
                    </a:lnTo>
                    <a:lnTo>
                      <a:pt x="18353" y="20495"/>
                    </a:lnTo>
                    <a:lnTo>
                      <a:pt x="18394" y="20397"/>
                    </a:lnTo>
                    <a:lnTo>
                      <a:pt x="18508" y="20306"/>
                    </a:lnTo>
                    <a:lnTo>
                      <a:pt x="18713" y="20187"/>
                    </a:lnTo>
                    <a:lnTo>
                      <a:pt x="19016" y="19991"/>
                    </a:lnTo>
                    <a:lnTo>
                      <a:pt x="19179" y="19802"/>
                    </a:lnTo>
                    <a:lnTo>
                      <a:pt x="19277" y="19627"/>
                    </a:lnTo>
                    <a:lnTo>
                      <a:pt x="19359" y="19523"/>
                    </a:lnTo>
                    <a:lnTo>
                      <a:pt x="19457" y="19495"/>
                    </a:lnTo>
                    <a:lnTo>
                      <a:pt x="19572" y="19530"/>
                    </a:lnTo>
                    <a:lnTo>
                      <a:pt x="19711" y="19565"/>
                    </a:lnTo>
                    <a:lnTo>
                      <a:pt x="19817" y="19523"/>
                    </a:lnTo>
                    <a:lnTo>
                      <a:pt x="20005" y="19509"/>
                    </a:lnTo>
                    <a:lnTo>
                      <a:pt x="19972" y="19453"/>
                    </a:lnTo>
                    <a:lnTo>
                      <a:pt x="19907" y="19257"/>
                    </a:lnTo>
                    <a:lnTo>
                      <a:pt x="19850" y="19187"/>
                    </a:lnTo>
                    <a:lnTo>
                      <a:pt x="19727" y="19159"/>
                    </a:lnTo>
                    <a:lnTo>
                      <a:pt x="19588" y="19173"/>
                    </a:lnTo>
                    <a:lnTo>
                      <a:pt x="19474" y="19236"/>
                    </a:lnTo>
                    <a:lnTo>
                      <a:pt x="19326" y="19313"/>
                    </a:lnTo>
                    <a:lnTo>
                      <a:pt x="19122" y="19362"/>
                    </a:lnTo>
                    <a:lnTo>
                      <a:pt x="18909" y="19369"/>
                    </a:lnTo>
                    <a:lnTo>
                      <a:pt x="18754" y="19327"/>
                    </a:lnTo>
                    <a:lnTo>
                      <a:pt x="18533" y="19208"/>
                    </a:lnTo>
                    <a:lnTo>
                      <a:pt x="18165" y="19047"/>
                    </a:lnTo>
                    <a:lnTo>
                      <a:pt x="17699" y="18893"/>
                    </a:lnTo>
                    <a:lnTo>
                      <a:pt x="17273" y="18851"/>
                    </a:lnTo>
                    <a:lnTo>
                      <a:pt x="16938" y="18830"/>
                    </a:lnTo>
                    <a:lnTo>
                      <a:pt x="16734" y="18781"/>
                    </a:lnTo>
                    <a:lnTo>
                      <a:pt x="16537" y="18662"/>
                    </a:lnTo>
                    <a:lnTo>
                      <a:pt x="16390" y="18599"/>
                    </a:lnTo>
                    <a:lnTo>
                      <a:pt x="16267" y="18592"/>
                    </a:lnTo>
                    <a:lnTo>
                      <a:pt x="16153" y="18634"/>
                    </a:lnTo>
                    <a:lnTo>
                      <a:pt x="16047" y="18683"/>
                    </a:lnTo>
                    <a:lnTo>
                      <a:pt x="15924" y="18683"/>
                    </a:lnTo>
                    <a:lnTo>
                      <a:pt x="15769" y="18627"/>
                    </a:lnTo>
                    <a:lnTo>
                      <a:pt x="15556" y="18515"/>
                    </a:lnTo>
                    <a:lnTo>
                      <a:pt x="15302" y="18410"/>
                    </a:lnTo>
                    <a:lnTo>
                      <a:pt x="15000" y="18389"/>
                    </a:lnTo>
                    <a:lnTo>
                      <a:pt x="14771" y="18396"/>
                    </a:lnTo>
                    <a:lnTo>
                      <a:pt x="14656" y="18410"/>
                    </a:lnTo>
                    <a:lnTo>
                      <a:pt x="14542" y="18424"/>
                    </a:lnTo>
                    <a:lnTo>
                      <a:pt x="14272" y="18438"/>
                    </a:lnTo>
                    <a:lnTo>
                      <a:pt x="13977" y="18487"/>
                    </a:lnTo>
                    <a:lnTo>
                      <a:pt x="13773" y="18571"/>
                    </a:lnTo>
                    <a:lnTo>
                      <a:pt x="13642" y="18641"/>
                    </a:lnTo>
                    <a:lnTo>
                      <a:pt x="13544" y="18585"/>
                    </a:lnTo>
                    <a:lnTo>
                      <a:pt x="13413" y="18522"/>
                    </a:lnTo>
                    <a:lnTo>
                      <a:pt x="13241" y="18508"/>
                    </a:lnTo>
                    <a:lnTo>
                      <a:pt x="13037" y="18480"/>
                    </a:lnTo>
                    <a:lnTo>
                      <a:pt x="12824" y="18361"/>
                    </a:lnTo>
                    <a:lnTo>
                      <a:pt x="12612" y="18228"/>
                    </a:lnTo>
                    <a:lnTo>
                      <a:pt x="12374" y="18270"/>
                    </a:lnTo>
                    <a:lnTo>
                      <a:pt x="12162" y="18312"/>
                    </a:lnTo>
                    <a:lnTo>
                      <a:pt x="12031" y="18263"/>
                    </a:lnTo>
                    <a:lnTo>
                      <a:pt x="11990" y="18145"/>
                    </a:lnTo>
                    <a:lnTo>
                      <a:pt x="11941" y="17886"/>
                    </a:lnTo>
                    <a:lnTo>
                      <a:pt x="11892" y="17515"/>
                    </a:lnTo>
                    <a:lnTo>
                      <a:pt x="11843" y="17067"/>
                    </a:lnTo>
                    <a:lnTo>
                      <a:pt x="11802" y="16571"/>
                    </a:lnTo>
                    <a:lnTo>
                      <a:pt x="11769" y="16060"/>
                    </a:lnTo>
                    <a:lnTo>
                      <a:pt x="11769" y="15920"/>
                    </a:lnTo>
                    <a:lnTo>
                      <a:pt x="11736" y="15689"/>
                    </a:lnTo>
                    <a:lnTo>
                      <a:pt x="11720" y="15431"/>
                    </a:lnTo>
                    <a:lnTo>
                      <a:pt x="11736" y="15333"/>
                    </a:lnTo>
                    <a:lnTo>
                      <a:pt x="11736" y="15270"/>
                    </a:lnTo>
                    <a:lnTo>
                      <a:pt x="11728" y="14836"/>
                    </a:lnTo>
                    <a:lnTo>
                      <a:pt x="11753" y="14654"/>
                    </a:lnTo>
                    <a:lnTo>
                      <a:pt x="11777" y="14458"/>
                    </a:lnTo>
                    <a:lnTo>
                      <a:pt x="11843" y="14262"/>
                    </a:lnTo>
                    <a:lnTo>
                      <a:pt x="11957" y="14053"/>
                    </a:lnTo>
                    <a:lnTo>
                      <a:pt x="12105" y="13857"/>
                    </a:lnTo>
                    <a:lnTo>
                      <a:pt x="12145" y="13808"/>
                    </a:lnTo>
                    <a:lnTo>
                      <a:pt x="12350" y="13570"/>
                    </a:lnTo>
                    <a:lnTo>
                      <a:pt x="12677" y="13234"/>
                    </a:lnTo>
                    <a:lnTo>
                      <a:pt x="12881" y="13045"/>
                    </a:lnTo>
                    <a:lnTo>
                      <a:pt x="13438" y="12507"/>
                    </a:lnTo>
                    <a:lnTo>
                      <a:pt x="13994" y="11989"/>
                    </a:lnTo>
                    <a:lnTo>
                      <a:pt x="14566" y="11478"/>
                    </a:lnTo>
                    <a:lnTo>
                      <a:pt x="15114" y="11010"/>
                    </a:lnTo>
                    <a:lnTo>
                      <a:pt x="15613" y="10611"/>
                    </a:lnTo>
                    <a:lnTo>
                      <a:pt x="15703" y="10534"/>
                    </a:lnTo>
                    <a:lnTo>
                      <a:pt x="15899" y="10359"/>
                    </a:lnTo>
                    <a:lnTo>
                      <a:pt x="16120" y="10122"/>
                    </a:lnTo>
                    <a:lnTo>
                      <a:pt x="16292" y="9870"/>
                    </a:lnTo>
                    <a:lnTo>
                      <a:pt x="16398" y="9646"/>
                    </a:lnTo>
                    <a:lnTo>
                      <a:pt x="16456" y="9513"/>
                    </a:lnTo>
                    <a:lnTo>
                      <a:pt x="16488" y="9457"/>
                    </a:lnTo>
                    <a:lnTo>
                      <a:pt x="16693" y="9443"/>
                    </a:lnTo>
                    <a:lnTo>
                      <a:pt x="17126" y="9478"/>
                    </a:lnTo>
                    <a:lnTo>
                      <a:pt x="17740" y="9534"/>
                    </a:lnTo>
                    <a:lnTo>
                      <a:pt x="18492" y="9611"/>
                    </a:lnTo>
                    <a:lnTo>
                      <a:pt x="19236" y="9695"/>
                    </a:lnTo>
                    <a:lnTo>
                      <a:pt x="19850" y="9751"/>
                    </a:lnTo>
                    <a:lnTo>
                      <a:pt x="20267" y="9786"/>
                    </a:lnTo>
                    <a:lnTo>
                      <a:pt x="20430" y="9793"/>
                    </a:lnTo>
                    <a:lnTo>
                      <a:pt x="20455" y="9723"/>
                    </a:lnTo>
                    <a:lnTo>
                      <a:pt x="20488" y="9541"/>
                    </a:lnTo>
                    <a:lnTo>
                      <a:pt x="20537" y="9261"/>
                    </a:lnTo>
                    <a:lnTo>
                      <a:pt x="20594" y="8890"/>
                    </a:lnTo>
                    <a:lnTo>
                      <a:pt x="20659" y="8457"/>
                    </a:lnTo>
                    <a:lnTo>
                      <a:pt x="20733" y="7967"/>
                    </a:lnTo>
                    <a:lnTo>
                      <a:pt x="20815" y="7428"/>
                    </a:lnTo>
                    <a:lnTo>
                      <a:pt x="20897" y="6869"/>
                    </a:lnTo>
                    <a:lnTo>
                      <a:pt x="20921" y="6673"/>
                    </a:lnTo>
                    <a:lnTo>
                      <a:pt x="20962" y="6407"/>
                    </a:lnTo>
                    <a:lnTo>
                      <a:pt x="21003" y="6085"/>
                    </a:lnTo>
                    <a:lnTo>
                      <a:pt x="21060" y="5722"/>
                    </a:lnTo>
                    <a:lnTo>
                      <a:pt x="21117" y="5316"/>
                    </a:lnTo>
                    <a:lnTo>
                      <a:pt x="21183" y="4889"/>
                    </a:lnTo>
                    <a:lnTo>
                      <a:pt x="21248" y="4449"/>
                    </a:lnTo>
                    <a:lnTo>
                      <a:pt x="21314" y="4008"/>
                    </a:lnTo>
                    <a:lnTo>
                      <a:pt x="21379" y="3581"/>
                    </a:lnTo>
                    <a:lnTo>
                      <a:pt x="21436" y="3190"/>
                    </a:lnTo>
                    <a:lnTo>
                      <a:pt x="21485" y="2826"/>
                    </a:lnTo>
                    <a:lnTo>
                      <a:pt x="21526" y="2511"/>
                    </a:lnTo>
                    <a:lnTo>
                      <a:pt x="21559" y="2252"/>
                    </a:lnTo>
                    <a:lnTo>
                      <a:pt x="21592" y="2056"/>
                    </a:lnTo>
                    <a:lnTo>
                      <a:pt x="21600" y="1931"/>
                    </a:lnTo>
                    <a:lnTo>
                      <a:pt x="21600" y="1882"/>
                    </a:lnTo>
                    <a:lnTo>
                      <a:pt x="21543" y="1875"/>
                    </a:lnTo>
                    <a:lnTo>
                      <a:pt x="21387" y="1854"/>
                    </a:lnTo>
                    <a:lnTo>
                      <a:pt x="21142" y="1826"/>
                    </a:lnTo>
                    <a:lnTo>
                      <a:pt x="20815" y="1791"/>
                    </a:lnTo>
                    <a:lnTo>
                      <a:pt x="20422" y="1749"/>
                    </a:lnTo>
                    <a:lnTo>
                      <a:pt x="19972" y="1700"/>
                    </a:lnTo>
                    <a:lnTo>
                      <a:pt x="19474" y="1644"/>
                    </a:lnTo>
                    <a:lnTo>
                      <a:pt x="18950" y="1588"/>
                    </a:lnTo>
                    <a:lnTo>
                      <a:pt x="17053" y="1392"/>
                    </a:lnTo>
                    <a:lnTo>
                      <a:pt x="15237" y="1203"/>
                    </a:lnTo>
                    <a:lnTo>
                      <a:pt x="13519" y="1021"/>
                    </a:lnTo>
                    <a:lnTo>
                      <a:pt x="11892" y="853"/>
                    </a:lnTo>
                    <a:lnTo>
                      <a:pt x="10362" y="692"/>
                    </a:lnTo>
                    <a:lnTo>
                      <a:pt x="8939" y="546"/>
                    </a:lnTo>
                    <a:lnTo>
                      <a:pt x="7623" y="406"/>
                    </a:lnTo>
                    <a:lnTo>
                      <a:pt x="6412" y="280"/>
                    </a:lnTo>
                    <a:lnTo>
                      <a:pt x="5782" y="210"/>
                    </a:lnTo>
                    <a:lnTo>
                      <a:pt x="5193" y="154"/>
                    </a:lnTo>
                    <a:lnTo>
                      <a:pt x="4662" y="105"/>
                    </a:lnTo>
                    <a:lnTo>
                      <a:pt x="4188" y="63"/>
                    </a:lnTo>
                    <a:lnTo>
                      <a:pt x="3803" y="28"/>
                    </a:lnTo>
                    <a:lnTo>
                      <a:pt x="3500" y="7"/>
                    </a:lnTo>
                    <a:lnTo>
                      <a:pt x="3312" y="0"/>
                    </a:lnTo>
                    <a:lnTo>
                      <a:pt x="3239" y="0"/>
                    </a:lnTo>
                    <a:close/>
                    <a:moveTo>
                      <a:pt x="7876" y="8548"/>
                    </a:moveTo>
                    <a:lnTo>
                      <a:pt x="8113" y="8548"/>
                    </a:lnTo>
                    <a:lnTo>
                      <a:pt x="8596" y="8583"/>
                    </a:lnTo>
                    <a:lnTo>
                      <a:pt x="8898" y="8618"/>
                    </a:lnTo>
                    <a:lnTo>
                      <a:pt x="9078" y="8653"/>
                    </a:lnTo>
                    <a:lnTo>
                      <a:pt x="9152" y="8709"/>
                    </a:lnTo>
                    <a:lnTo>
                      <a:pt x="9136" y="8778"/>
                    </a:lnTo>
                    <a:lnTo>
                      <a:pt x="9062" y="8946"/>
                    </a:lnTo>
                    <a:lnTo>
                      <a:pt x="9013" y="9037"/>
                    </a:lnTo>
                    <a:lnTo>
                      <a:pt x="8923" y="9142"/>
                    </a:lnTo>
                    <a:lnTo>
                      <a:pt x="8858" y="9240"/>
                    </a:lnTo>
                    <a:lnTo>
                      <a:pt x="8858" y="9303"/>
                    </a:lnTo>
                    <a:lnTo>
                      <a:pt x="8833" y="9429"/>
                    </a:lnTo>
                    <a:lnTo>
                      <a:pt x="8784" y="9534"/>
                    </a:lnTo>
                    <a:lnTo>
                      <a:pt x="8776" y="9674"/>
                    </a:lnTo>
                    <a:lnTo>
                      <a:pt x="8768" y="9807"/>
                    </a:lnTo>
                    <a:lnTo>
                      <a:pt x="8735" y="9898"/>
                    </a:lnTo>
                    <a:lnTo>
                      <a:pt x="8694" y="10017"/>
                    </a:lnTo>
                    <a:lnTo>
                      <a:pt x="8751" y="10191"/>
                    </a:lnTo>
                    <a:lnTo>
                      <a:pt x="8825" y="10422"/>
                    </a:lnTo>
                    <a:lnTo>
                      <a:pt x="8882" y="10681"/>
                    </a:lnTo>
                    <a:lnTo>
                      <a:pt x="8964" y="10821"/>
                    </a:lnTo>
                    <a:lnTo>
                      <a:pt x="9152" y="11052"/>
                    </a:lnTo>
                    <a:lnTo>
                      <a:pt x="9316" y="11276"/>
                    </a:lnTo>
                    <a:lnTo>
                      <a:pt x="9356" y="11395"/>
                    </a:lnTo>
                    <a:lnTo>
                      <a:pt x="9226" y="11423"/>
                    </a:lnTo>
                    <a:lnTo>
                      <a:pt x="9029" y="11297"/>
                    </a:lnTo>
                    <a:lnTo>
                      <a:pt x="8882" y="11192"/>
                    </a:lnTo>
                    <a:lnTo>
                      <a:pt x="8751" y="11143"/>
                    </a:lnTo>
                    <a:lnTo>
                      <a:pt x="8588" y="11073"/>
                    </a:lnTo>
                    <a:lnTo>
                      <a:pt x="8465" y="10968"/>
                    </a:lnTo>
                    <a:lnTo>
                      <a:pt x="8236" y="10821"/>
                    </a:lnTo>
                    <a:lnTo>
                      <a:pt x="7925" y="10611"/>
                    </a:lnTo>
                    <a:lnTo>
                      <a:pt x="7672" y="10401"/>
                    </a:lnTo>
                    <a:lnTo>
                      <a:pt x="7500" y="10226"/>
                    </a:lnTo>
                    <a:lnTo>
                      <a:pt x="7434" y="10108"/>
                    </a:lnTo>
                    <a:lnTo>
                      <a:pt x="7312" y="9975"/>
                    </a:lnTo>
                    <a:lnTo>
                      <a:pt x="7238" y="9870"/>
                    </a:lnTo>
                    <a:lnTo>
                      <a:pt x="7205" y="9772"/>
                    </a:lnTo>
                    <a:lnTo>
                      <a:pt x="7140" y="9695"/>
                    </a:lnTo>
                    <a:lnTo>
                      <a:pt x="7148" y="9583"/>
                    </a:lnTo>
                    <a:lnTo>
                      <a:pt x="7238" y="9429"/>
                    </a:lnTo>
                    <a:lnTo>
                      <a:pt x="7410" y="9233"/>
                    </a:lnTo>
                    <a:lnTo>
                      <a:pt x="7614" y="8967"/>
                    </a:lnTo>
                    <a:lnTo>
                      <a:pt x="7737" y="8737"/>
                    </a:lnTo>
                    <a:lnTo>
                      <a:pt x="7778" y="8611"/>
                    </a:lnTo>
                    <a:lnTo>
                      <a:pt x="7876" y="8548"/>
                    </a:lnTo>
                    <a:close/>
                    <a:moveTo>
                      <a:pt x="13380" y="9100"/>
                    </a:moveTo>
                    <a:lnTo>
                      <a:pt x="13568" y="9177"/>
                    </a:lnTo>
                    <a:lnTo>
                      <a:pt x="13708" y="9289"/>
                    </a:lnTo>
                    <a:lnTo>
                      <a:pt x="13748" y="9401"/>
                    </a:lnTo>
                    <a:lnTo>
                      <a:pt x="13814" y="9590"/>
                    </a:lnTo>
                    <a:lnTo>
                      <a:pt x="14010" y="9884"/>
                    </a:lnTo>
                    <a:lnTo>
                      <a:pt x="14190" y="10135"/>
                    </a:lnTo>
                    <a:lnTo>
                      <a:pt x="14280" y="10324"/>
                    </a:lnTo>
                    <a:lnTo>
                      <a:pt x="14280" y="10471"/>
                    </a:lnTo>
                    <a:lnTo>
                      <a:pt x="14198" y="10597"/>
                    </a:lnTo>
                    <a:lnTo>
                      <a:pt x="14067" y="10702"/>
                    </a:lnTo>
                    <a:lnTo>
                      <a:pt x="13879" y="10807"/>
                    </a:lnTo>
                    <a:lnTo>
                      <a:pt x="13683" y="10898"/>
                    </a:lnTo>
                    <a:lnTo>
                      <a:pt x="13511" y="10947"/>
                    </a:lnTo>
                    <a:lnTo>
                      <a:pt x="13307" y="11045"/>
                    </a:lnTo>
                    <a:lnTo>
                      <a:pt x="13037" y="11234"/>
                    </a:lnTo>
                    <a:lnTo>
                      <a:pt x="12808" y="11423"/>
                    </a:lnTo>
                    <a:lnTo>
                      <a:pt x="12677" y="11499"/>
                    </a:lnTo>
                    <a:lnTo>
                      <a:pt x="12587" y="11423"/>
                    </a:lnTo>
                    <a:lnTo>
                      <a:pt x="12702" y="11262"/>
                    </a:lnTo>
                    <a:lnTo>
                      <a:pt x="12841" y="11136"/>
                    </a:lnTo>
                    <a:lnTo>
                      <a:pt x="12931" y="11010"/>
                    </a:lnTo>
                    <a:lnTo>
                      <a:pt x="12996" y="10891"/>
                    </a:lnTo>
                    <a:lnTo>
                      <a:pt x="13070" y="10779"/>
                    </a:lnTo>
                    <a:lnTo>
                      <a:pt x="13225" y="10464"/>
                    </a:lnTo>
                    <a:lnTo>
                      <a:pt x="13323" y="10101"/>
                    </a:lnTo>
                    <a:lnTo>
                      <a:pt x="13348" y="9779"/>
                    </a:lnTo>
                    <a:lnTo>
                      <a:pt x="13282" y="9555"/>
                    </a:lnTo>
                    <a:lnTo>
                      <a:pt x="13274" y="9450"/>
                    </a:lnTo>
                    <a:lnTo>
                      <a:pt x="13225" y="9373"/>
                    </a:lnTo>
                    <a:lnTo>
                      <a:pt x="13168" y="9275"/>
                    </a:lnTo>
                    <a:lnTo>
                      <a:pt x="13250" y="9170"/>
                    </a:lnTo>
                    <a:lnTo>
                      <a:pt x="13380" y="9100"/>
                    </a:lnTo>
                    <a:close/>
                    <a:moveTo>
                      <a:pt x="9610" y="16529"/>
                    </a:moveTo>
                    <a:lnTo>
                      <a:pt x="9790" y="16620"/>
                    </a:lnTo>
                    <a:lnTo>
                      <a:pt x="9913" y="16781"/>
                    </a:lnTo>
                    <a:lnTo>
                      <a:pt x="9986" y="16976"/>
                    </a:lnTo>
                    <a:lnTo>
                      <a:pt x="9986" y="17186"/>
                    </a:lnTo>
                    <a:lnTo>
                      <a:pt x="9962" y="17228"/>
                    </a:lnTo>
                    <a:lnTo>
                      <a:pt x="10019" y="17291"/>
                    </a:lnTo>
                    <a:lnTo>
                      <a:pt x="10084" y="17501"/>
                    </a:lnTo>
                    <a:lnTo>
                      <a:pt x="10150" y="17837"/>
                    </a:lnTo>
                    <a:lnTo>
                      <a:pt x="10166" y="18047"/>
                    </a:lnTo>
                    <a:lnTo>
                      <a:pt x="10166" y="18187"/>
                    </a:lnTo>
                    <a:lnTo>
                      <a:pt x="10133" y="18277"/>
                    </a:lnTo>
                    <a:lnTo>
                      <a:pt x="10076" y="18340"/>
                    </a:lnTo>
                    <a:lnTo>
                      <a:pt x="9937" y="18403"/>
                    </a:lnTo>
                    <a:lnTo>
                      <a:pt x="9765" y="18438"/>
                    </a:lnTo>
                    <a:lnTo>
                      <a:pt x="9610" y="18438"/>
                    </a:lnTo>
                    <a:lnTo>
                      <a:pt x="9504" y="18389"/>
                    </a:lnTo>
                    <a:lnTo>
                      <a:pt x="9422" y="18368"/>
                    </a:lnTo>
                    <a:lnTo>
                      <a:pt x="9258" y="18340"/>
                    </a:lnTo>
                    <a:lnTo>
                      <a:pt x="9046" y="18319"/>
                    </a:lnTo>
                    <a:lnTo>
                      <a:pt x="8792" y="18312"/>
                    </a:lnTo>
                    <a:lnTo>
                      <a:pt x="8547" y="18305"/>
                    </a:lnTo>
                    <a:lnTo>
                      <a:pt x="8334" y="18298"/>
                    </a:lnTo>
                    <a:lnTo>
                      <a:pt x="8195" y="18291"/>
                    </a:lnTo>
                    <a:lnTo>
                      <a:pt x="8138" y="18284"/>
                    </a:lnTo>
                    <a:lnTo>
                      <a:pt x="8187" y="18180"/>
                    </a:lnTo>
                    <a:lnTo>
                      <a:pt x="8318" y="17935"/>
                    </a:lnTo>
                    <a:lnTo>
                      <a:pt x="8481" y="17676"/>
                    </a:lnTo>
                    <a:lnTo>
                      <a:pt x="8596" y="17515"/>
                    </a:lnTo>
                    <a:lnTo>
                      <a:pt x="8661" y="17487"/>
                    </a:lnTo>
                    <a:lnTo>
                      <a:pt x="8678" y="17459"/>
                    </a:lnTo>
                    <a:lnTo>
                      <a:pt x="8743" y="17347"/>
                    </a:lnTo>
                    <a:lnTo>
                      <a:pt x="8751" y="17333"/>
                    </a:lnTo>
                    <a:lnTo>
                      <a:pt x="8759" y="17312"/>
                    </a:lnTo>
                    <a:lnTo>
                      <a:pt x="8768" y="17305"/>
                    </a:lnTo>
                    <a:lnTo>
                      <a:pt x="8833" y="17207"/>
                    </a:lnTo>
                    <a:lnTo>
                      <a:pt x="8948" y="17039"/>
                    </a:lnTo>
                    <a:lnTo>
                      <a:pt x="9193" y="16739"/>
                    </a:lnTo>
                    <a:lnTo>
                      <a:pt x="9414" y="16571"/>
                    </a:lnTo>
                    <a:lnTo>
                      <a:pt x="9610" y="16529"/>
                    </a:lnTo>
                    <a:close/>
                    <a:moveTo>
                      <a:pt x="19653" y="19662"/>
                    </a:moveTo>
                    <a:lnTo>
                      <a:pt x="19637" y="19725"/>
                    </a:lnTo>
                    <a:lnTo>
                      <a:pt x="19686" y="19872"/>
                    </a:lnTo>
                    <a:lnTo>
                      <a:pt x="19776" y="19844"/>
                    </a:lnTo>
                    <a:lnTo>
                      <a:pt x="19719" y="19697"/>
                    </a:lnTo>
                    <a:lnTo>
                      <a:pt x="19653" y="19662"/>
                    </a:lnTo>
                    <a:close/>
                  </a:path>
                </a:pathLst>
              </a:custGeom>
              <a:ln w="12700" cap="flat">
                <a:noFill/>
                <a:miter lim="400000"/>
              </a:ln>
              <a:effectLst/>
            </p:spPr>
          </p:pic>
          <p:sp>
            <p:nvSpPr>
              <p:cNvPr id="819" name="Jill…"/>
              <p:cNvSpPr txBox="1"/>
              <p:nvPr/>
            </p:nvSpPr>
            <p:spPr>
              <a:xfrm rot="21056494">
                <a:off x="2248840" y="120316"/>
                <a:ext cx="1475839" cy="4181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Jill </a:t>
                </a:r>
              </a:p>
              <a:p>
                <a:pPr defTabSz="825500">
                  <a:lnSpc>
                    <a:spcPct val="80000"/>
                  </a:lnSpc>
                  <a:defRPr sz="1400">
                    <a:solidFill>
                      <a:srgbClr val="000000"/>
                    </a:solidFill>
                    <a:latin typeface="Verdana"/>
                    <a:ea typeface="Verdana"/>
                    <a:cs typeface="Verdana"/>
                    <a:sym typeface="Verdana"/>
                  </a:defRPr>
                </a:pPr>
                <a:r>
                  <a:t>1小時</a:t>
                </a:r>
              </a:p>
            </p:txBody>
          </p:sp>
          <p:pic>
            <p:nvPicPr>
              <p:cNvPr id="820" name="image91.jpeg" descr="image91.jpeg"/>
              <p:cNvPicPr>
                <a:picLocks noChangeAspect="1"/>
              </p:cNvPicPr>
              <p:nvPr/>
            </p:nvPicPr>
            <p:blipFill>
              <a:blip r:embed="rId4">
                <a:extLst/>
              </a:blip>
              <a:srcRect l="7356" t="4246" r="11014" b="32"/>
              <a:stretch>
                <a:fillRect/>
              </a:stretch>
            </p:blipFill>
            <p:spPr>
              <a:xfrm flipH="1">
                <a:off x="4767469" y="74341"/>
                <a:ext cx="1048147" cy="1225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9" y="0"/>
                    </a:moveTo>
                    <a:lnTo>
                      <a:pt x="3206" y="70"/>
                    </a:lnTo>
                    <a:lnTo>
                      <a:pt x="3173" y="210"/>
                    </a:lnTo>
                    <a:lnTo>
                      <a:pt x="3132" y="406"/>
                    </a:lnTo>
                    <a:lnTo>
                      <a:pt x="3100" y="637"/>
                    </a:lnTo>
                    <a:lnTo>
                      <a:pt x="3075" y="825"/>
                    </a:lnTo>
                    <a:lnTo>
                      <a:pt x="3026" y="1126"/>
                    </a:lnTo>
                    <a:lnTo>
                      <a:pt x="2969" y="1525"/>
                    </a:lnTo>
                    <a:lnTo>
                      <a:pt x="2895" y="2008"/>
                    </a:lnTo>
                    <a:lnTo>
                      <a:pt x="2813" y="2560"/>
                    </a:lnTo>
                    <a:lnTo>
                      <a:pt x="2715" y="3169"/>
                    </a:lnTo>
                    <a:lnTo>
                      <a:pt x="2617" y="3812"/>
                    </a:lnTo>
                    <a:lnTo>
                      <a:pt x="2519" y="4477"/>
                    </a:lnTo>
                    <a:lnTo>
                      <a:pt x="2421" y="5127"/>
                    </a:lnTo>
                    <a:lnTo>
                      <a:pt x="2323" y="5743"/>
                    </a:lnTo>
                    <a:lnTo>
                      <a:pt x="2241" y="6295"/>
                    </a:lnTo>
                    <a:lnTo>
                      <a:pt x="2167" y="6785"/>
                    </a:lnTo>
                    <a:lnTo>
                      <a:pt x="2102" y="7191"/>
                    </a:lnTo>
                    <a:lnTo>
                      <a:pt x="2061" y="7498"/>
                    </a:lnTo>
                    <a:lnTo>
                      <a:pt x="2028" y="7701"/>
                    </a:lnTo>
                    <a:lnTo>
                      <a:pt x="2020" y="7778"/>
                    </a:lnTo>
                    <a:lnTo>
                      <a:pt x="2135" y="7806"/>
                    </a:lnTo>
                    <a:lnTo>
                      <a:pt x="2437" y="7855"/>
                    </a:lnTo>
                    <a:lnTo>
                      <a:pt x="2895" y="7911"/>
                    </a:lnTo>
                    <a:lnTo>
                      <a:pt x="3451" y="7974"/>
                    </a:lnTo>
                    <a:lnTo>
                      <a:pt x="4016" y="8030"/>
                    </a:lnTo>
                    <a:lnTo>
                      <a:pt x="4490" y="8086"/>
                    </a:lnTo>
                    <a:lnTo>
                      <a:pt x="4834" y="8135"/>
                    </a:lnTo>
                    <a:lnTo>
                      <a:pt x="4989" y="8163"/>
                    </a:lnTo>
                    <a:lnTo>
                      <a:pt x="5079" y="8212"/>
                    </a:lnTo>
                    <a:lnTo>
                      <a:pt x="5128" y="8296"/>
                    </a:lnTo>
                    <a:lnTo>
                      <a:pt x="5144" y="8443"/>
                    </a:lnTo>
                    <a:lnTo>
                      <a:pt x="5193" y="8590"/>
                    </a:lnTo>
                    <a:lnTo>
                      <a:pt x="5324" y="8911"/>
                    </a:lnTo>
                    <a:lnTo>
                      <a:pt x="5521" y="9282"/>
                    </a:lnTo>
                    <a:lnTo>
                      <a:pt x="5758" y="9639"/>
                    </a:lnTo>
                    <a:lnTo>
                      <a:pt x="5987" y="9898"/>
                    </a:lnTo>
                    <a:lnTo>
                      <a:pt x="6060" y="9989"/>
                    </a:lnTo>
                    <a:lnTo>
                      <a:pt x="6167" y="10135"/>
                    </a:lnTo>
                    <a:lnTo>
                      <a:pt x="6289" y="10317"/>
                    </a:lnTo>
                    <a:lnTo>
                      <a:pt x="6404" y="10513"/>
                    </a:lnTo>
                    <a:lnTo>
                      <a:pt x="6568" y="10765"/>
                    </a:lnTo>
                    <a:lnTo>
                      <a:pt x="6805" y="11094"/>
                    </a:lnTo>
                    <a:lnTo>
                      <a:pt x="7083" y="11465"/>
                    </a:lnTo>
                    <a:lnTo>
                      <a:pt x="7377" y="11821"/>
                    </a:lnTo>
                    <a:lnTo>
                      <a:pt x="7688" y="12192"/>
                    </a:lnTo>
                    <a:lnTo>
                      <a:pt x="7925" y="12500"/>
                    </a:lnTo>
                    <a:lnTo>
                      <a:pt x="8105" y="12745"/>
                    </a:lnTo>
                    <a:lnTo>
                      <a:pt x="8211" y="12940"/>
                    </a:lnTo>
                    <a:lnTo>
                      <a:pt x="8285" y="13108"/>
                    </a:lnTo>
                    <a:lnTo>
                      <a:pt x="8301" y="13157"/>
                    </a:lnTo>
                    <a:lnTo>
                      <a:pt x="8310" y="13227"/>
                    </a:lnTo>
                    <a:lnTo>
                      <a:pt x="8334" y="13346"/>
                    </a:lnTo>
                    <a:lnTo>
                      <a:pt x="8342" y="13556"/>
                    </a:lnTo>
                    <a:lnTo>
                      <a:pt x="8326" y="13808"/>
                    </a:lnTo>
                    <a:lnTo>
                      <a:pt x="8301" y="14095"/>
                    </a:lnTo>
                    <a:lnTo>
                      <a:pt x="8252" y="14367"/>
                    </a:lnTo>
                    <a:lnTo>
                      <a:pt x="8179" y="14633"/>
                    </a:lnTo>
                    <a:lnTo>
                      <a:pt x="8072" y="14927"/>
                    </a:lnTo>
                    <a:lnTo>
                      <a:pt x="7925" y="15242"/>
                    </a:lnTo>
                    <a:lnTo>
                      <a:pt x="7737" y="15612"/>
                    </a:lnTo>
                    <a:lnTo>
                      <a:pt x="7500" y="16046"/>
                    </a:lnTo>
                    <a:lnTo>
                      <a:pt x="7205" y="16550"/>
                    </a:lnTo>
                    <a:lnTo>
                      <a:pt x="6911" y="17060"/>
                    </a:lnTo>
                    <a:lnTo>
                      <a:pt x="6649" y="17515"/>
                    </a:lnTo>
                    <a:lnTo>
                      <a:pt x="6453" y="17879"/>
                    </a:lnTo>
                    <a:lnTo>
                      <a:pt x="6339" y="18096"/>
                    </a:lnTo>
                    <a:lnTo>
                      <a:pt x="6224" y="18312"/>
                    </a:lnTo>
                    <a:lnTo>
                      <a:pt x="6085" y="18480"/>
                    </a:lnTo>
                    <a:lnTo>
                      <a:pt x="5954" y="18585"/>
                    </a:lnTo>
                    <a:lnTo>
                      <a:pt x="5856" y="18585"/>
                    </a:lnTo>
                    <a:lnTo>
                      <a:pt x="5791" y="18578"/>
                    </a:lnTo>
                    <a:lnTo>
                      <a:pt x="5701" y="18620"/>
                    </a:lnTo>
                    <a:lnTo>
                      <a:pt x="5529" y="18669"/>
                    </a:lnTo>
                    <a:lnTo>
                      <a:pt x="5292" y="18683"/>
                    </a:lnTo>
                    <a:lnTo>
                      <a:pt x="5128" y="18676"/>
                    </a:lnTo>
                    <a:lnTo>
                      <a:pt x="5038" y="18690"/>
                    </a:lnTo>
                    <a:lnTo>
                      <a:pt x="4997" y="18739"/>
                    </a:lnTo>
                    <a:lnTo>
                      <a:pt x="4989" y="18830"/>
                    </a:lnTo>
                    <a:lnTo>
                      <a:pt x="4948" y="18984"/>
                    </a:lnTo>
                    <a:lnTo>
                      <a:pt x="4842" y="19068"/>
                    </a:lnTo>
                    <a:lnTo>
                      <a:pt x="4686" y="19075"/>
                    </a:lnTo>
                    <a:lnTo>
                      <a:pt x="4515" y="18998"/>
                    </a:lnTo>
                    <a:lnTo>
                      <a:pt x="4179" y="18872"/>
                    </a:lnTo>
                    <a:lnTo>
                      <a:pt x="3877" y="19005"/>
                    </a:lnTo>
                    <a:lnTo>
                      <a:pt x="3697" y="19110"/>
                    </a:lnTo>
                    <a:lnTo>
                      <a:pt x="3476" y="19075"/>
                    </a:lnTo>
                    <a:lnTo>
                      <a:pt x="3271" y="19047"/>
                    </a:lnTo>
                    <a:lnTo>
                      <a:pt x="3124" y="19131"/>
                    </a:lnTo>
                    <a:lnTo>
                      <a:pt x="3010" y="19208"/>
                    </a:lnTo>
                    <a:lnTo>
                      <a:pt x="2920" y="19215"/>
                    </a:lnTo>
                    <a:lnTo>
                      <a:pt x="2764" y="19215"/>
                    </a:lnTo>
                    <a:lnTo>
                      <a:pt x="2511" y="19264"/>
                    </a:lnTo>
                    <a:lnTo>
                      <a:pt x="2249" y="19355"/>
                    </a:lnTo>
                    <a:lnTo>
                      <a:pt x="2167" y="19467"/>
                    </a:lnTo>
                    <a:lnTo>
                      <a:pt x="2135" y="19565"/>
                    </a:lnTo>
                    <a:lnTo>
                      <a:pt x="2053" y="19627"/>
                    </a:lnTo>
                    <a:lnTo>
                      <a:pt x="1881" y="19718"/>
                    </a:lnTo>
                    <a:lnTo>
                      <a:pt x="1668" y="19872"/>
                    </a:lnTo>
                    <a:lnTo>
                      <a:pt x="1489" y="20026"/>
                    </a:lnTo>
                    <a:lnTo>
                      <a:pt x="1407" y="20124"/>
                    </a:lnTo>
                    <a:lnTo>
                      <a:pt x="1464" y="20208"/>
                    </a:lnTo>
                    <a:lnTo>
                      <a:pt x="1595" y="20313"/>
                    </a:lnTo>
                    <a:lnTo>
                      <a:pt x="1718" y="20425"/>
                    </a:lnTo>
                    <a:lnTo>
                      <a:pt x="1758" y="20530"/>
                    </a:lnTo>
                    <a:lnTo>
                      <a:pt x="1685" y="20642"/>
                    </a:lnTo>
                    <a:lnTo>
                      <a:pt x="1529" y="20768"/>
                    </a:lnTo>
                    <a:lnTo>
                      <a:pt x="1317" y="20866"/>
                    </a:lnTo>
                    <a:lnTo>
                      <a:pt x="1104" y="20935"/>
                    </a:lnTo>
                    <a:lnTo>
                      <a:pt x="908" y="20998"/>
                    </a:lnTo>
                    <a:lnTo>
                      <a:pt x="900" y="21152"/>
                    </a:lnTo>
                    <a:lnTo>
                      <a:pt x="908" y="21306"/>
                    </a:lnTo>
                    <a:lnTo>
                      <a:pt x="834" y="21411"/>
                    </a:lnTo>
                    <a:lnTo>
                      <a:pt x="679" y="21453"/>
                    </a:lnTo>
                    <a:lnTo>
                      <a:pt x="442" y="21439"/>
                    </a:lnTo>
                    <a:lnTo>
                      <a:pt x="188" y="21439"/>
                    </a:lnTo>
                    <a:lnTo>
                      <a:pt x="0" y="21502"/>
                    </a:lnTo>
                    <a:lnTo>
                      <a:pt x="90" y="21544"/>
                    </a:lnTo>
                    <a:lnTo>
                      <a:pt x="221" y="21558"/>
                    </a:lnTo>
                    <a:lnTo>
                      <a:pt x="425" y="21565"/>
                    </a:lnTo>
                    <a:lnTo>
                      <a:pt x="712" y="21572"/>
                    </a:lnTo>
                    <a:lnTo>
                      <a:pt x="1088" y="21579"/>
                    </a:lnTo>
                    <a:lnTo>
                      <a:pt x="1562" y="21586"/>
                    </a:lnTo>
                    <a:lnTo>
                      <a:pt x="2151" y="21593"/>
                    </a:lnTo>
                    <a:lnTo>
                      <a:pt x="2863" y="21593"/>
                    </a:lnTo>
                    <a:lnTo>
                      <a:pt x="3705" y="21600"/>
                    </a:lnTo>
                    <a:lnTo>
                      <a:pt x="4695" y="21600"/>
                    </a:lnTo>
                    <a:lnTo>
                      <a:pt x="5831" y="21600"/>
                    </a:lnTo>
                    <a:lnTo>
                      <a:pt x="7140" y="21600"/>
                    </a:lnTo>
                    <a:lnTo>
                      <a:pt x="8620" y="21600"/>
                    </a:lnTo>
                    <a:lnTo>
                      <a:pt x="10289" y="21600"/>
                    </a:lnTo>
                    <a:lnTo>
                      <a:pt x="11450" y="21600"/>
                    </a:lnTo>
                    <a:lnTo>
                      <a:pt x="12546" y="21600"/>
                    </a:lnTo>
                    <a:lnTo>
                      <a:pt x="13593" y="21600"/>
                    </a:lnTo>
                    <a:lnTo>
                      <a:pt x="14574" y="21593"/>
                    </a:lnTo>
                    <a:lnTo>
                      <a:pt x="15490" y="21593"/>
                    </a:lnTo>
                    <a:lnTo>
                      <a:pt x="16341" y="21593"/>
                    </a:lnTo>
                    <a:lnTo>
                      <a:pt x="17126" y="21586"/>
                    </a:lnTo>
                    <a:lnTo>
                      <a:pt x="17838" y="21586"/>
                    </a:lnTo>
                    <a:lnTo>
                      <a:pt x="18468" y="21579"/>
                    </a:lnTo>
                    <a:lnTo>
                      <a:pt x="19024" y="21572"/>
                    </a:lnTo>
                    <a:lnTo>
                      <a:pt x="19498" y="21572"/>
                    </a:lnTo>
                    <a:lnTo>
                      <a:pt x="19891" y="21565"/>
                    </a:lnTo>
                    <a:lnTo>
                      <a:pt x="20201" y="21558"/>
                    </a:lnTo>
                    <a:lnTo>
                      <a:pt x="20414" y="21551"/>
                    </a:lnTo>
                    <a:lnTo>
                      <a:pt x="20569" y="21537"/>
                    </a:lnTo>
                    <a:lnTo>
                      <a:pt x="20447" y="21481"/>
                    </a:lnTo>
                    <a:lnTo>
                      <a:pt x="20398" y="21418"/>
                    </a:lnTo>
                    <a:lnTo>
                      <a:pt x="20283" y="21390"/>
                    </a:lnTo>
                    <a:lnTo>
                      <a:pt x="20193" y="21369"/>
                    </a:lnTo>
                    <a:lnTo>
                      <a:pt x="20103" y="21278"/>
                    </a:lnTo>
                    <a:lnTo>
                      <a:pt x="20054" y="21166"/>
                    </a:lnTo>
                    <a:lnTo>
                      <a:pt x="20022" y="21054"/>
                    </a:lnTo>
                    <a:lnTo>
                      <a:pt x="19874" y="21089"/>
                    </a:lnTo>
                    <a:lnTo>
                      <a:pt x="19653" y="21159"/>
                    </a:lnTo>
                    <a:lnTo>
                      <a:pt x="19424" y="21250"/>
                    </a:lnTo>
                    <a:lnTo>
                      <a:pt x="19220" y="21320"/>
                    </a:lnTo>
                    <a:lnTo>
                      <a:pt x="19081" y="21320"/>
                    </a:lnTo>
                    <a:lnTo>
                      <a:pt x="18966" y="21243"/>
                    </a:lnTo>
                    <a:lnTo>
                      <a:pt x="18860" y="21096"/>
                    </a:lnTo>
                    <a:lnTo>
                      <a:pt x="18737" y="20942"/>
                    </a:lnTo>
                    <a:lnTo>
                      <a:pt x="18566" y="20880"/>
                    </a:lnTo>
                    <a:lnTo>
                      <a:pt x="18410" y="20817"/>
                    </a:lnTo>
                    <a:lnTo>
                      <a:pt x="18353" y="20628"/>
                    </a:lnTo>
                    <a:lnTo>
                      <a:pt x="18353" y="20495"/>
                    </a:lnTo>
                    <a:lnTo>
                      <a:pt x="18394" y="20397"/>
                    </a:lnTo>
                    <a:lnTo>
                      <a:pt x="18508" y="20306"/>
                    </a:lnTo>
                    <a:lnTo>
                      <a:pt x="18713" y="20187"/>
                    </a:lnTo>
                    <a:lnTo>
                      <a:pt x="19016" y="19991"/>
                    </a:lnTo>
                    <a:lnTo>
                      <a:pt x="19179" y="19802"/>
                    </a:lnTo>
                    <a:lnTo>
                      <a:pt x="19277" y="19627"/>
                    </a:lnTo>
                    <a:lnTo>
                      <a:pt x="19359" y="19523"/>
                    </a:lnTo>
                    <a:lnTo>
                      <a:pt x="19457" y="19495"/>
                    </a:lnTo>
                    <a:lnTo>
                      <a:pt x="19572" y="19530"/>
                    </a:lnTo>
                    <a:lnTo>
                      <a:pt x="19711" y="19565"/>
                    </a:lnTo>
                    <a:lnTo>
                      <a:pt x="19817" y="19523"/>
                    </a:lnTo>
                    <a:lnTo>
                      <a:pt x="20005" y="19509"/>
                    </a:lnTo>
                    <a:lnTo>
                      <a:pt x="19972" y="19453"/>
                    </a:lnTo>
                    <a:lnTo>
                      <a:pt x="19907" y="19257"/>
                    </a:lnTo>
                    <a:lnTo>
                      <a:pt x="19850" y="19187"/>
                    </a:lnTo>
                    <a:lnTo>
                      <a:pt x="19727" y="19159"/>
                    </a:lnTo>
                    <a:lnTo>
                      <a:pt x="19588" y="19173"/>
                    </a:lnTo>
                    <a:lnTo>
                      <a:pt x="19474" y="19236"/>
                    </a:lnTo>
                    <a:lnTo>
                      <a:pt x="19326" y="19313"/>
                    </a:lnTo>
                    <a:lnTo>
                      <a:pt x="19122" y="19362"/>
                    </a:lnTo>
                    <a:lnTo>
                      <a:pt x="18909" y="19369"/>
                    </a:lnTo>
                    <a:lnTo>
                      <a:pt x="18754" y="19327"/>
                    </a:lnTo>
                    <a:lnTo>
                      <a:pt x="18533" y="19208"/>
                    </a:lnTo>
                    <a:lnTo>
                      <a:pt x="18165" y="19047"/>
                    </a:lnTo>
                    <a:lnTo>
                      <a:pt x="17699" y="18893"/>
                    </a:lnTo>
                    <a:lnTo>
                      <a:pt x="17273" y="18851"/>
                    </a:lnTo>
                    <a:lnTo>
                      <a:pt x="16938" y="18830"/>
                    </a:lnTo>
                    <a:lnTo>
                      <a:pt x="16734" y="18781"/>
                    </a:lnTo>
                    <a:lnTo>
                      <a:pt x="16537" y="18662"/>
                    </a:lnTo>
                    <a:lnTo>
                      <a:pt x="16390" y="18599"/>
                    </a:lnTo>
                    <a:lnTo>
                      <a:pt x="16267" y="18592"/>
                    </a:lnTo>
                    <a:lnTo>
                      <a:pt x="16153" y="18634"/>
                    </a:lnTo>
                    <a:lnTo>
                      <a:pt x="16047" y="18683"/>
                    </a:lnTo>
                    <a:lnTo>
                      <a:pt x="15924" y="18683"/>
                    </a:lnTo>
                    <a:lnTo>
                      <a:pt x="15769" y="18627"/>
                    </a:lnTo>
                    <a:lnTo>
                      <a:pt x="15556" y="18515"/>
                    </a:lnTo>
                    <a:lnTo>
                      <a:pt x="15302" y="18410"/>
                    </a:lnTo>
                    <a:lnTo>
                      <a:pt x="15000" y="18389"/>
                    </a:lnTo>
                    <a:lnTo>
                      <a:pt x="14771" y="18396"/>
                    </a:lnTo>
                    <a:lnTo>
                      <a:pt x="14656" y="18410"/>
                    </a:lnTo>
                    <a:lnTo>
                      <a:pt x="14542" y="18424"/>
                    </a:lnTo>
                    <a:lnTo>
                      <a:pt x="14272" y="18438"/>
                    </a:lnTo>
                    <a:lnTo>
                      <a:pt x="13977" y="18487"/>
                    </a:lnTo>
                    <a:lnTo>
                      <a:pt x="13773" y="18571"/>
                    </a:lnTo>
                    <a:lnTo>
                      <a:pt x="13642" y="18641"/>
                    </a:lnTo>
                    <a:lnTo>
                      <a:pt x="13544" y="18585"/>
                    </a:lnTo>
                    <a:lnTo>
                      <a:pt x="13413" y="18522"/>
                    </a:lnTo>
                    <a:lnTo>
                      <a:pt x="13241" y="18508"/>
                    </a:lnTo>
                    <a:lnTo>
                      <a:pt x="13037" y="18480"/>
                    </a:lnTo>
                    <a:lnTo>
                      <a:pt x="12824" y="18361"/>
                    </a:lnTo>
                    <a:lnTo>
                      <a:pt x="12612" y="18228"/>
                    </a:lnTo>
                    <a:lnTo>
                      <a:pt x="12374" y="18270"/>
                    </a:lnTo>
                    <a:lnTo>
                      <a:pt x="12162" y="18312"/>
                    </a:lnTo>
                    <a:lnTo>
                      <a:pt x="12031" y="18263"/>
                    </a:lnTo>
                    <a:lnTo>
                      <a:pt x="11990" y="18145"/>
                    </a:lnTo>
                    <a:lnTo>
                      <a:pt x="11941" y="17886"/>
                    </a:lnTo>
                    <a:lnTo>
                      <a:pt x="11892" y="17515"/>
                    </a:lnTo>
                    <a:lnTo>
                      <a:pt x="11843" y="17067"/>
                    </a:lnTo>
                    <a:lnTo>
                      <a:pt x="11802" y="16571"/>
                    </a:lnTo>
                    <a:lnTo>
                      <a:pt x="11769" y="16060"/>
                    </a:lnTo>
                    <a:lnTo>
                      <a:pt x="11769" y="15920"/>
                    </a:lnTo>
                    <a:lnTo>
                      <a:pt x="11736" y="15689"/>
                    </a:lnTo>
                    <a:lnTo>
                      <a:pt x="11720" y="15431"/>
                    </a:lnTo>
                    <a:lnTo>
                      <a:pt x="11736" y="15333"/>
                    </a:lnTo>
                    <a:lnTo>
                      <a:pt x="11736" y="15270"/>
                    </a:lnTo>
                    <a:lnTo>
                      <a:pt x="11728" y="14836"/>
                    </a:lnTo>
                    <a:lnTo>
                      <a:pt x="11753" y="14654"/>
                    </a:lnTo>
                    <a:lnTo>
                      <a:pt x="11777" y="14458"/>
                    </a:lnTo>
                    <a:lnTo>
                      <a:pt x="11843" y="14262"/>
                    </a:lnTo>
                    <a:lnTo>
                      <a:pt x="11957" y="14053"/>
                    </a:lnTo>
                    <a:lnTo>
                      <a:pt x="12105" y="13857"/>
                    </a:lnTo>
                    <a:lnTo>
                      <a:pt x="12145" y="13808"/>
                    </a:lnTo>
                    <a:lnTo>
                      <a:pt x="12350" y="13570"/>
                    </a:lnTo>
                    <a:lnTo>
                      <a:pt x="12677" y="13234"/>
                    </a:lnTo>
                    <a:lnTo>
                      <a:pt x="12881" y="13045"/>
                    </a:lnTo>
                    <a:lnTo>
                      <a:pt x="13438" y="12507"/>
                    </a:lnTo>
                    <a:lnTo>
                      <a:pt x="13994" y="11989"/>
                    </a:lnTo>
                    <a:lnTo>
                      <a:pt x="14566" y="11478"/>
                    </a:lnTo>
                    <a:lnTo>
                      <a:pt x="15114" y="11010"/>
                    </a:lnTo>
                    <a:lnTo>
                      <a:pt x="15613" y="10611"/>
                    </a:lnTo>
                    <a:lnTo>
                      <a:pt x="15703" y="10534"/>
                    </a:lnTo>
                    <a:lnTo>
                      <a:pt x="15899" y="10359"/>
                    </a:lnTo>
                    <a:lnTo>
                      <a:pt x="16120" y="10122"/>
                    </a:lnTo>
                    <a:lnTo>
                      <a:pt x="16292" y="9870"/>
                    </a:lnTo>
                    <a:lnTo>
                      <a:pt x="16398" y="9646"/>
                    </a:lnTo>
                    <a:lnTo>
                      <a:pt x="16456" y="9513"/>
                    </a:lnTo>
                    <a:lnTo>
                      <a:pt x="16488" y="9457"/>
                    </a:lnTo>
                    <a:lnTo>
                      <a:pt x="16693" y="9443"/>
                    </a:lnTo>
                    <a:lnTo>
                      <a:pt x="17126" y="9478"/>
                    </a:lnTo>
                    <a:lnTo>
                      <a:pt x="17740" y="9534"/>
                    </a:lnTo>
                    <a:lnTo>
                      <a:pt x="18492" y="9611"/>
                    </a:lnTo>
                    <a:lnTo>
                      <a:pt x="19236" y="9695"/>
                    </a:lnTo>
                    <a:lnTo>
                      <a:pt x="19850" y="9751"/>
                    </a:lnTo>
                    <a:lnTo>
                      <a:pt x="20267" y="9786"/>
                    </a:lnTo>
                    <a:lnTo>
                      <a:pt x="20430" y="9793"/>
                    </a:lnTo>
                    <a:lnTo>
                      <a:pt x="20455" y="9723"/>
                    </a:lnTo>
                    <a:lnTo>
                      <a:pt x="20488" y="9541"/>
                    </a:lnTo>
                    <a:lnTo>
                      <a:pt x="20537" y="9261"/>
                    </a:lnTo>
                    <a:lnTo>
                      <a:pt x="20594" y="8890"/>
                    </a:lnTo>
                    <a:lnTo>
                      <a:pt x="20659" y="8457"/>
                    </a:lnTo>
                    <a:lnTo>
                      <a:pt x="20733" y="7967"/>
                    </a:lnTo>
                    <a:lnTo>
                      <a:pt x="20815" y="7428"/>
                    </a:lnTo>
                    <a:lnTo>
                      <a:pt x="20897" y="6869"/>
                    </a:lnTo>
                    <a:lnTo>
                      <a:pt x="20921" y="6673"/>
                    </a:lnTo>
                    <a:lnTo>
                      <a:pt x="20962" y="6407"/>
                    </a:lnTo>
                    <a:lnTo>
                      <a:pt x="21003" y="6085"/>
                    </a:lnTo>
                    <a:lnTo>
                      <a:pt x="21060" y="5722"/>
                    </a:lnTo>
                    <a:lnTo>
                      <a:pt x="21117" y="5316"/>
                    </a:lnTo>
                    <a:lnTo>
                      <a:pt x="21183" y="4889"/>
                    </a:lnTo>
                    <a:lnTo>
                      <a:pt x="21248" y="4449"/>
                    </a:lnTo>
                    <a:lnTo>
                      <a:pt x="21314" y="4008"/>
                    </a:lnTo>
                    <a:lnTo>
                      <a:pt x="21379" y="3581"/>
                    </a:lnTo>
                    <a:lnTo>
                      <a:pt x="21436" y="3190"/>
                    </a:lnTo>
                    <a:lnTo>
                      <a:pt x="21485" y="2826"/>
                    </a:lnTo>
                    <a:lnTo>
                      <a:pt x="21526" y="2511"/>
                    </a:lnTo>
                    <a:lnTo>
                      <a:pt x="21559" y="2252"/>
                    </a:lnTo>
                    <a:lnTo>
                      <a:pt x="21592" y="2056"/>
                    </a:lnTo>
                    <a:lnTo>
                      <a:pt x="21600" y="1931"/>
                    </a:lnTo>
                    <a:lnTo>
                      <a:pt x="21600" y="1882"/>
                    </a:lnTo>
                    <a:lnTo>
                      <a:pt x="21543" y="1875"/>
                    </a:lnTo>
                    <a:lnTo>
                      <a:pt x="21387" y="1854"/>
                    </a:lnTo>
                    <a:lnTo>
                      <a:pt x="21142" y="1826"/>
                    </a:lnTo>
                    <a:lnTo>
                      <a:pt x="20815" y="1791"/>
                    </a:lnTo>
                    <a:lnTo>
                      <a:pt x="20422" y="1749"/>
                    </a:lnTo>
                    <a:lnTo>
                      <a:pt x="19972" y="1700"/>
                    </a:lnTo>
                    <a:lnTo>
                      <a:pt x="19474" y="1644"/>
                    </a:lnTo>
                    <a:lnTo>
                      <a:pt x="18950" y="1588"/>
                    </a:lnTo>
                    <a:lnTo>
                      <a:pt x="17053" y="1392"/>
                    </a:lnTo>
                    <a:lnTo>
                      <a:pt x="15237" y="1203"/>
                    </a:lnTo>
                    <a:lnTo>
                      <a:pt x="13519" y="1021"/>
                    </a:lnTo>
                    <a:lnTo>
                      <a:pt x="11892" y="853"/>
                    </a:lnTo>
                    <a:lnTo>
                      <a:pt x="10362" y="692"/>
                    </a:lnTo>
                    <a:lnTo>
                      <a:pt x="8939" y="546"/>
                    </a:lnTo>
                    <a:lnTo>
                      <a:pt x="7623" y="406"/>
                    </a:lnTo>
                    <a:lnTo>
                      <a:pt x="6412" y="280"/>
                    </a:lnTo>
                    <a:lnTo>
                      <a:pt x="5782" y="210"/>
                    </a:lnTo>
                    <a:lnTo>
                      <a:pt x="5193" y="154"/>
                    </a:lnTo>
                    <a:lnTo>
                      <a:pt x="4662" y="105"/>
                    </a:lnTo>
                    <a:lnTo>
                      <a:pt x="4188" y="63"/>
                    </a:lnTo>
                    <a:lnTo>
                      <a:pt x="3803" y="28"/>
                    </a:lnTo>
                    <a:lnTo>
                      <a:pt x="3500" y="7"/>
                    </a:lnTo>
                    <a:lnTo>
                      <a:pt x="3312" y="0"/>
                    </a:lnTo>
                    <a:lnTo>
                      <a:pt x="3239" y="0"/>
                    </a:lnTo>
                    <a:close/>
                    <a:moveTo>
                      <a:pt x="7876" y="8548"/>
                    </a:moveTo>
                    <a:lnTo>
                      <a:pt x="8113" y="8548"/>
                    </a:lnTo>
                    <a:lnTo>
                      <a:pt x="8596" y="8583"/>
                    </a:lnTo>
                    <a:lnTo>
                      <a:pt x="8898" y="8618"/>
                    </a:lnTo>
                    <a:lnTo>
                      <a:pt x="9078" y="8653"/>
                    </a:lnTo>
                    <a:lnTo>
                      <a:pt x="9152" y="8709"/>
                    </a:lnTo>
                    <a:lnTo>
                      <a:pt x="9136" y="8778"/>
                    </a:lnTo>
                    <a:lnTo>
                      <a:pt x="9062" y="8946"/>
                    </a:lnTo>
                    <a:lnTo>
                      <a:pt x="9013" y="9037"/>
                    </a:lnTo>
                    <a:lnTo>
                      <a:pt x="8923" y="9142"/>
                    </a:lnTo>
                    <a:lnTo>
                      <a:pt x="8858" y="9240"/>
                    </a:lnTo>
                    <a:lnTo>
                      <a:pt x="8858" y="9303"/>
                    </a:lnTo>
                    <a:lnTo>
                      <a:pt x="8833" y="9429"/>
                    </a:lnTo>
                    <a:lnTo>
                      <a:pt x="8784" y="9534"/>
                    </a:lnTo>
                    <a:lnTo>
                      <a:pt x="8776" y="9674"/>
                    </a:lnTo>
                    <a:lnTo>
                      <a:pt x="8768" y="9807"/>
                    </a:lnTo>
                    <a:lnTo>
                      <a:pt x="8735" y="9898"/>
                    </a:lnTo>
                    <a:lnTo>
                      <a:pt x="8694" y="10017"/>
                    </a:lnTo>
                    <a:lnTo>
                      <a:pt x="8751" y="10191"/>
                    </a:lnTo>
                    <a:lnTo>
                      <a:pt x="8825" y="10422"/>
                    </a:lnTo>
                    <a:lnTo>
                      <a:pt x="8882" y="10681"/>
                    </a:lnTo>
                    <a:lnTo>
                      <a:pt x="8964" y="10821"/>
                    </a:lnTo>
                    <a:lnTo>
                      <a:pt x="9152" y="11052"/>
                    </a:lnTo>
                    <a:lnTo>
                      <a:pt x="9316" y="11276"/>
                    </a:lnTo>
                    <a:lnTo>
                      <a:pt x="9356" y="11395"/>
                    </a:lnTo>
                    <a:lnTo>
                      <a:pt x="9226" y="11423"/>
                    </a:lnTo>
                    <a:lnTo>
                      <a:pt x="9029" y="11297"/>
                    </a:lnTo>
                    <a:lnTo>
                      <a:pt x="8882" y="11192"/>
                    </a:lnTo>
                    <a:lnTo>
                      <a:pt x="8751" y="11143"/>
                    </a:lnTo>
                    <a:lnTo>
                      <a:pt x="8588" y="11073"/>
                    </a:lnTo>
                    <a:lnTo>
                      <a:pt x="8465" y="10968"/>
                    </a:lnTo>
                    <a:lnTo>
                      <a:pt x="8236" y="10821"/>
                    </a:lnTo>
                    <a:lnTo>
                      <a:pt x="7925" y="10611"/>
                    </a:lnTo>
                    <a:lnTo>
                      <a:pt x="7672" y="10401"/>
                    </a:lnTo>
                    <a:lnTo>
                      <a:pt x="7500" y="10226"/>
                    </a:lnTo>
                    <a:lnTo>
                      <a:pt x="7434" y="10108"/>
                    </a:lnTo>
                    <a:lnTo>
                      <a:pt x="7312" y="9975"/>
                    </a:lnTo>
                    <a:lnTo>
                      <a:pt x="7238" y="9870"/>
                    </a:lnTo>
                    <a:lnTo>
                      <a:pt x="7205" y="9772"/>
                    </a:lnTo>
                    <a:lnTo>
                      <a:pt x="7140" y="9695"/>
                    </a:lnTo>
                    <a:lnTo>
                      <a:pt x="7148" y="9583"/>
                    </a:lnTo>
                    <a:lnTo>
                      <a:pt x="7238" y="9429"/>
                    </a:lnTo>
                    <a:lnTo>
                      <a:pt x="7410" y="9233"/>
                    </a:lnTo>
                    <a:lnTo>
                      <a:pt x="7614" y="8967"/>
                    </a:lnTo>
                    <a:lnTo>
                      <a:pt x="7737" y="8737"/>
                    </a:lnTo>
                    <a:lnTo>
                      <a:pt x="7778" y="8611"/>
                    </a:lnTo>
                    <a:lnTo>
                      <a:pt x="7876" y="8548"/>
                    </a:lnTo>
                    <a:close/>
                    <a:moveTo>
                      <a:pt x="13380" y="9100"/>
                    </a:moveTo>
                    <a:lnTo>
                      <a:pt x="13568" y="9177"/>
                    </a:lnTo>
                    <a:lnTo>
                      <a:pt x="13708" y="9289"/>
                    </a:lnTo>
                    <a:lnTo>
                      <a:pt x="13748" y="9401"/>
                    </a:lnTo>
                    <a:lnTo>
                      <a:pt x="13814" y="9590"/>
                    </a:lnTo>
                    <a:lnTo>
                      <a:pt x="14010" y="9884"/>
                    </a:lnTo>
                    <a:lnTo>
                      <a:pt x="14190" y="10135"/>
                    </a:lnTo>
                    <a:lnTo>
                      <a:pt x="14280" y="10324"/>
                    </a:lnTo>
                    <a:lnTo>
                      <a:pt x="14280" y="10471"/>
                    </a:lnTo>
                    <a:lnTo>
                      <a:pt x="14198" y="10597"/>
                    </a:lnTo>
                    <a:lnTo>
                      <a:pt x="14067" y="10702"/>
                    </a:lnTo>
                    <a:lnTo>
                      <a:pt x="13879" y="10807"/>
                    </a:lnTo>
                    <a:lnTo>
                      <a:pt x="13683" y="10898"/>
                    </a:lnTo>
                    <a:lnTo>
                      <a:pt x="13511" y="10947"/>
                    </a:lnTo>
                    <a:lnTo>
                      <a:pt x="13307" y="11045"/>
                    </a:lnTo>
                    <a:lnTo>
                      <a:pt x="13037" y="11234"/>
                    </a:lnTo>
                    <a:lnTo>
                      <a:pt x="12808" y="11423"/>
                    </a:lnTo>
                    <a:lnTo>
                      <a:pt x="12677" y="11499"/>
                    </a:lnTo>
                    <a:lnTo>
                      <a:pt x="12587" y="11423"/>
                    </a:lnTo>
                    <a:lnTo>
                      <a:pt x="12702" y="11262"/>
                    </a:lnTo>
                    <a:lnTo>
                      <a:pt x="12841" y="11136"/>
                    </a:lnTo>
                    <a:lnTo>
                      <a:pt x="12931" y="11010"/>
                    </a:lnTo>
                    <a:lnTo>
                      <a:pt x="12996" y="10891"/>
                    </a:lnTo>
                    <a:lnTo>
                      <a:pt x="13070" y="10779"/>
                    </a:lnTo>
                    <a:lnTo>
                      <a:pt x="13225" y="10464"/>
                    </a:lnTo>
                    <a:lnTo>
                      <a:pt x="13323" y="10101"/>
                    </a:lnTo>
                    <a:lnTo>
                      <a:pt x="13348" y="9779"/>
                    </a:lnTo>
                    <a:lnTo>
                      <a:pt x="13282" y="9555"/>
                    </a:lnTo>
                    <a:lnTo>
                      <a:pt x="13274" y="9450"/>
                    </a:lnTo>
                    <a:lnTo>
                      <a:pt x="13225" y="9373"/>
                    </a:lnTo>
                    <a:lnTo>
                      <a:pt x="13168" y="9275"/>
                    </a:lnTo>
                    <a:lnTo>
                      <a:pt x="13250" y="9170"/>
                    </a:lnTo>
                    <a:lnTo>
                      <a:pt x="13380" y="9100"/>
                    </a:lnTo>
                    <a:close/>
                    <a:moveTo>
                      <a:pt x="9610" y="16529"/>
                    </a:moveTo>
                    <a:lnTo>
                      <a:pt x="9790" y="16620"/>
                    </a:lnTo>
                    <a:lnTo>
                      <a:pt x="9913" y="16781"/>
                    </a:lnTo>
                    <a:lnTo>
                      <a:pt x="9986" y="16976"/>
                    </a:lnTo>
                    <a:lnTo>
                      <a:pt x="9986" y="17186"/>
                    </a:lnTo>
                    <a:lnTo>
                      <a:pt x="9962" y="17228"/>
                    </a:lnTo>
                    <a:lnTo>
                      <a:pt x="10019" y="17291"/>
                    </a:lnTo>
                    <a:lnTo>
                      <a:pt x="10084" y="17501"/>
                    </a:lnTo>
                    <a:lnTo>
                      <a:pt x="10150" y="17837"/>
                    </a:lnTo>
                    <a:lnTo>
                      <a:pt x="10166" y="18047"/>
                    </a:lnTo>
                    <a:lnTo>
                      <a:pt x="10166" y="18187"/>
                    </a:lnTo>
                    <a:lnTo>
                      <a:pt x="10133" y="18277"/>
                    </a:lnTo>
                    <a:lnTo>
                      <a:pt x="10076" y="18340"/>
                    </a:lnTo>
                    <a:lnTo>
                      <a:pt x="9937" y="18403"/>
                    </a:lnTo>
                    <a:lnTo>
                      <a:pt x="9765" y="18438"/>
                    </a:lnTo>
                    <a:lnTo>
                      <a:pt x="9610" y="18438"/>
                    </a:lnTo>
                    <a:lnTo>
                      <a:pt x="9504" y="18389"/>
                    </a:lnTo>
                    <a:lnTo>
                      <a:pt x="9422" y="18368"/>
                    </a:lnTo>
                    <a:lnTo>
                      <a:pt x="9258" y="18340"/>
                    </a:lnTo>
                    <a:lnTo>
                      <a:pt x="9046" y="18319"/>
                    </a:lnTo>
                    <a:lnTo>
                      <a:pt x="8792" y="18312"/>
                    </a:lnTo>
                    <a:lnTo>
                      <a:pt x="8547" y="18305"/>
                    </a:lnTo>
                    <a:lnTo>
                      <a:pt x="8334" y="18298"/>
                    </a:lnTo>
                    <a:lnTo>
                      <a:pt x="8195" y="18291"/>
                    </a:lnTo>
                    <a:lnTo>
                      <a:pt x="8138" y="18284"/>
                    </a:lnTo>
                    <a:lnTo>
                      <a:pt x="8187" y="18180"/>
                    </a:lnTo>
                    <a:lnTo>
                      <a:pt x="8318" y="17935"/>
                    </a:lnTo>
                    <a:lnTo>
                      <a:pt x="8481" y="17676"/>
                    </a:lnTo>
                    <a:lnTo>
                      <a:pt x="8596" y="17515"/>
                    </a:lnTo>
                    <a:lnTo>
                      <a:pt x="8661" y="17487"/>
                    </a:lnTo>
                    <a:lnTo>
                      <a:pt x="8678" y="17459"/>
                    </a:lnTo>
                    <a:lnTo>
                      <a:pt x="8743" y="17347"/>
                    </a:lnTo>
                    <a:lnTo>
                      <a:pt x="8751" y="17333"/>
                    </a:lnTo>
                    <a:lnTo>
                      <a:pt x="8759" y="17312"/>
                    </a:lnTo>
                    <a:lnTo>
                      <a:pt x="8768" y="17305"/>
                    </a:lnTo>
                    <a:lnTo>
                      <a:pt x="8833" y="17207"/>
                    </a:lnTo>
                    <a:lnTo>
                      <a:pt x="8948" y="17039"/>
                    </a:lnTo>
                    <a:lnTo>
                      <a:pt x="9193" y="16739"/>
                    </a:lnTo>
                    <a:lnTo>
                      <a:pt x="9414" y="16571"/>
                    </a:lnTo>
                    <a:lnTo>
                      <a:pt x="9610" y="16529"/>
                    </a:lnTo>
                    <a:close/>
                    <a:moveTo>
                      <a:pt x="19653" y="19662"/>
                    </a:moveTo>
                    <a:lnTo>
                      <a:pt x="19637" y="19725"/>
                    </a:lnTo>
                    <a:lnTo>
                      <a:pt x="19686" y="19872"/>
                    </a:lnTo>
                    <a:lnTo>
                      <a:pt x="19776" y="19844"/>
                    </a:lnTo>
                    <a:lnTo>
                      <a:pt x="19719" y="19697"/>
                    </a:lnTo>
                    <a:lnTo>
                      <a:pt x="19653" y="19662"/>
                    </a:lnTo>
                    <a:close/>
                  </a:path>
                </a:pathLst>
              </a:custGeom>
              <a:ln w="12700" cap="flat">
                <a:noFill/>
                <a:miter lim="400000"/>
              </a:ln>
              <a:effectLst/>
            </p:spPr>
          </p:pic>
          <p:sp>
            <p:nvSpPr>
              <p:cNvPr id="821" name="Joe…"/>
              <p:cNvSpPr txBox="1"/>
              <p:nvPr/>
            </p:nvSpPr>
            <p:spPr>
              <a:xfrm rot="21056494">
                <a:off x="4515387" y="140285"/>
                <a:ext cx="1475839" cy="4181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defTabSz="825500">
                  <a:lnSpc>
                    <a:spcPct val="80000"/>
                  </a:lnSpc>
                  <a:defRPr sz="1400">
                    <a:solidFill>
                      <a:srgbClr val="000000"/>
                    </a:solidFill>
                    <a:latin typeface="Verdana"/>
                    <a:ea typeface="Verdana"/>
                    <a:cs typeface="Verdana"/>
                    <a:sym typeface="Verdana"/>
                  </a:defRPr>
                </a:pPr>
                <a:r>
                  <a:t>Joe </a:t>
                </a:r>
              </a:p>
              <a:p>
                <a:pPr defTabSz="825500">
                  <a:lnSpc>
                    <a:spcPct val="80000"/>
                  </a:lnSpc>
                  <a:defRPr sz="1400">
                    <a:solidFill>
                      <a:srgbClr val="000000"/>
                    </a:solidFill>
                    <a:latin typeface="Verdana"/>
                    <a:ea typeface="Verdana"/>
                    <a:cs typeface="Verdana"/>
                    <a:sym typeface="Verdana"/>
                  </a:defRPr>
                </a:pPr>
                <a:r>
                  <a:t>1小時</a:t>
                </a:r>
              </a:p>
            </p:txBody>
          </p:sp>
        </p:grpSp>
        <p:grpSp>
          <p:nvGrpSpPr>
            <p:cNvPr id="844" name="Group"/>
            <p:cNvGrpSpPr/>
            <p:nvPr/>
          </p:nvGrpSpPr>
          <p:grpSpPr>
            <a:xfrm>
              <a:off x="642466" y="3332038"/>
              <a:ext cx="6588158" cy="712156"/>
              <a:chOff x="0" y="0"/>
              <a:chExt cx="6588156" cy="712155"/>
            </a:xfrm>
          </p:grpSpPr>
          <p:grpSp>
            <p:nvGrpSpPr>
              <p:cNvPr id="829" name="Group"/>
              <p:cNvGrpSpPr/>
              <p:nvPr/>
            </p:nvGrpSpPr>
            <p:grpSpPr>
              <a:xfrm>
                <a:off x="0" y="-1"/>
                <a:ext cx="1890520" cy="712157"/>
                <a:chOff x="0" y="0"/>
                <a:chExt cx="1890519" cy="712155"/>
              </a:xfrm>
            </p:grpSpPr>
            <p:pic>
              <p:nvPicPr>
                <p:cNvPr id="823" name="image91.jpeg" descr="image91.jpeg"/>
                <p:cNvPicPr>
                  <a:picLocks noChangeAspect="1"/>
                </p:cNvPicPr>
                <p:nvPr/>
              </p:nvPicPr>
              <p:blipFill>
                <a:blip r:embed="rId4">
                  <a:extLst/>
                </a:blip>
                <a:srcRect l="7364" t="4245" r="10986" b="28"/>
                <a:stretch>
                  <a:fillRect/>
                </a:stretch>
              </p:blipFill>
              <p:spPr>
                <a:xfrm>
                  <a:off x="123800"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824" name="1"/>
                <p:cNvSpPr txBox="1"/>
                <p:nvPr/>
              </p:nvSpPr>
              <p:spPr>
                <a:xfrm rot="479464">
                  <a:off x="11671" y="53595"/>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825" name="image91.jpeg" descr="image91.jpeg"/>
                <p:cNvPicPr>
                  <a:picLocks noChangeAspect="1"/>
                </p:cNvPicPr>
                <p:nvPr/>
              </p:nvPicPr>
              <p:blipFill>
                <a:blip r:embed="rId4">
                  <a:extLst/>
                </a:blip>
                <a:srcRect l="7364" t="4245" r="10986" b="28"/>
                <a:stretch>
                  <a:fillRect/>
                </a:stretch>
              </p:blipFill>
              <p:spPr>
                <a:xfrm>
                  <a:off x="650634"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826" name="1"/>
                <p:cNvSpPr txBox="1"/>
                <p:nvPr/>
              </p:nvSpPr>
              <p:spPr>
                <a:xfrm rot="479464">
                  <a:off x="578827" y="93534"/>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827" name="image91.jpeg" descr="image91.jpeg"/>
                <p:cNvPicPr>
                  <a:picLocks noChangeAspect="1"/>
                </p:cNvPicPr>
                <p:nvPr/>
              </p:nvPicPr>
              <p:blipFill>
                <a:blip r:embed="rId4">
                  <a:extLst/>
                </a:blip>
                <a:srcRect l="7364" t="4245" r="10986" b="28"/>
                <a:stretch>
                  <a:fillRect/>
                </a:stretch>
              </p:blipFill>
              <p:spPr>
                <a:xfrm flipH="1">
                  <a:off x="1205135"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828" name="1"/>
                <p:cNvSpPr txBox="1"/>
                <p:nvPr/>
              </p:nvSpPr>
              <p:spPr>
                <a:xfrm rot="21056494">
                  <a:off x="1091255" y="61622"/>
                  <a:ext cx="786626" cy="222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grpSp>
          <p:grpSp>
            <p:nvGrpSpPr>
              <p:cNvPr id="836" name="Group"/>
              <p:cNvGrpSpPr/>
              <p:nvPr/>
            </p:nvGrpSpPr>
            <p:grpSpPr>
              <a:xfrm>
                <a:off x="2426082" y="-1"/>
                <a:ext cx="1890520" cy="712157"/>
                <a:chOff x="0" y="0"/>
                <a:chExt cx="1890519" cy="712155"/>
              </a:xfrm>
            </p:grpSpPr>
            <p:pic>
              <p:nvPicPr>
                <p:cNvPr id="830" name="image91.jpeg" descr="image91.jpeg"/>
                <p:cNvPicPr>
                  <a:picLocks noChangeAspect="1"/>
                </p:cNvPicPr>
                <p:nvPr/>
              </p:nvPicPr>
              <p:blipFill>
                <a:blip r:embed="rId4">
                  <a:extLst/>
                </a:blip>
                <a:srcRect l="7364" t="4245" r="10986" b="28"/>
                <a:stretch>
                  <a:fillRect/>
                </a:stretch>
              </p:blipFill>
              <p:spPr>
                <a:xfrm>
                  <a:off x="123800"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831" name="1"/>
                <p:cNvSpPr txBox="1"/>
                <p:nvPr/>
              </p:nvSpPr>
              <p:spPr>
                <a:xfrm rot="479464">
                  <a:off x="11671" y="53595"/>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832" name="image91.jpeg" descr="image91.jpeg"/>
                <p:cNvPicPr>
                  <a:picLocks noChangeAspect="1"/>
                </p:cNvPicPr>
                <p:nvPr/>
              </p:nvPicPr>
              <p:blipFill>
                <a:blip r:embed="rId4">
                  <a:extLst/>
                </a:blip>
                <a:srcRect l="7364" t="4245" r="10986" b="28"/>
                <a:stretch>
                  <a:fillRect/>
                </a:stretch>
              </p:blipFill>
              <p:spPr>
                <a:xfrm>
                  <a:off x="650634"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833" name="1"/>
                <p:cNvSpPr txBox="1"/>
                <p:nvPr/>
              </p:nvSpPr>
              <p:spPr>
                <a:xfrm rot="479464">
                  <a:off x="578827" y="93534"/>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834" name="image91.jpeg" descr="image91.jpeg"/>
                <p:cNvPicPr>
                  <a:picLocks noChangeAspect="1"/>
                </p:cNvPicPr>
                <p:nvPr/>
              </p:nvPicPr>
              <p:blipFill>
                <a:blip r:embed="rId4">
                  <a:extLst/>
                </a:blip>
                <a:srcRect l="7364" t="4245" r="10986" b="28"/>
                <a:stretch>
                  <a:fillRect/>
                </a:stretch>
              </p:blipFill>
              <p:spPr>
                <a:xfrm flipH="1">
                  <a:off x="1205134"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835" name="1"/>
                <p:cNvSpPr txBox="1"/>
                <p:nvPr/>
              </p:nvSpPr>
              <p:spPr>
                <a:xfrm rot="21056494">
                  <a:off x="1091255" y="61622"/>
                  <a:ext cx="786626" cy="222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grpSp>
          <p:grpSp>
            <p:nvGrpSpPr>
              <p:cNvPr id="843" name="Group"/>
              <p:cNvGrpSpPr/>
              <p:nvPr/>
            </p:nvGrpSpPr>
            <p:grpSpPr>
              <a:xfrm>
                <a:off x="4697637" y="-1"/>
                <a:ext cx="1890520" cy="712157"/>
                <a:chOff x="0" y="0"/>
                <a:chExt cx="1890519" cy="712155"/>
              </a:xfrm>
            </p:grpSpPr>
            <p:pic>
              <p:nvPicPr>
                <p:cNvPr id="837" name="image91.jpeg" descr="image91.jpeg"/>
                <p:cNvPicPr>
                  <a:picLocks noChangeAspect="1"/>
                </p:cNvPicPr>
                <p:nvPr/>
              </p:nvPicPr>
              <p:blipFill>
                <a:blip r:embed="rId4">
                  <a:extLst/>
                </a:blip>
                <a:srcRect l="7364" t="4245" r="10986" b="28"/>
                <a:stretch>
                  <a:fillRect/>
                </a:stretch>
              </p:blipFill>
              <p:spPr>
                <a:xfrm>
                  <a:off x="123800"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838" name="1"/>
                <p:cNvSpPr txBox="1"/>
                <p:nvPr/>
              </p:nvSpPr>
              <p:spPr>
                <a:xfrm rot="479464">
                  <a:off x="11671" y="53595"/>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839" name="image91.jpeg" descr="image91.jpeg"/>
                <p:cNvPicPr>
                  <a:picLocks noChangeAspect="1"/>
                </p:cNvPicPr>
                <p:nvPr/>
              </p:nvPicPr>
              <p:blipFill>
                <a:blip r:embed="rId4">
                  <a:extLst/>
                </a:blip>
                <a:srcRect l="7364" t="4245" r="10986" b="28"/>
                <a:stretch>
                  <a:fillRect/>
                </a:stretch>
              </p:blipFill>
              <p:spPr>
                <a:xfrm>
                  <a:off x="650634"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840" name="1"/>
                <p:cNvSpPr txBox="1"/>
                <p:nvPr/>
              </p:nvSpPr>
              <p:spPr>
                <a:xfrm rot="479464">
                  <a:off x="578827" y="93534"/>
                  <a:ext cx="786627" cy="2228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pic>
              <p:nvPicPr>
                <p:cNvPr id="841" name="image91.jpeg" descr="image91.jpeg"/>
                <p:cNvPicPr>
                  <a:picLocks noChangeAspect="1"/>
                </p:cNvPicPr>
                <p:nvPr/>
              </p:nvPicPr>
              <p:blipFill>
                <a:blip r:embed="rId4">
                  <a:extLst/>
                </a:blip>
                <a:srcRect l="7364" t="4245" r="10986" b="28"/>
                <a:stretch>
                  <a:fillRect/>
                </a:stretch>
              </p:blipFill>
              <p:spPr>
                <a:xfrm flipH="1">
                  <a:off x="1205135" y="58898"/>
                  <a:ext cx="558801" cy="6532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06" y="66"/>
                      </a:lnTo>
                      <a:lnTo>
                        <a:pt x="3176" y="210"/>
                      </a:lnTo>
                      <a:lnTo>
                        <a:pt x="3130" y="407"/>
                      </a:lnTo>
                      <a:lnTo>
                        <a:pt x="3099" y="643"/>
                      </a:lnTo>
                      <a:lnTo>
                        <a:pt x="3068" y="827"/>
                      </a:lnTo>
                      <a:lnTo>
                        <a:pt x="3022" y="1129"/>
                      </a:lnTo>
                      <a:lnTo>
                        <a:pt x="2961" y="1522"/>
                      </a:lnTo>
                      <a:lnTo>
                        <a:pt x="2899" y="2008"/>
                      </a:lnTo>
                      <a:lnTo>
                        <a:pt x="2807" y="2559"/>
                      </a:lnTo>
                      <a:lnTo>
                        <a:pt x="2715" y="3163"/>
                      </a:lnTo>
                      <a:lnTo>
                        <a:pt x="2623" y="3806"/>
                      </a:lnTo>
                      <a:lnTo>
                        <a:pt x="2516" y="4475"/>
                      </a:lnTo>
                      <a:lnTo>
                        <a:pt x="2409" y="5131"/>
                      </a:lnTo>
                      <a:lnTo>
                        <a:pt x="2316" y="5748"/>
                      </a:lnTo>
                      <a:lnTo>
                        <a:pt x="2240" y="6299"/>
                      </a:lnTo>
                      <a:lnTo>
                        <a:pt x="2163" y="6784"/>
                      </a:lnTo>
                      <a:lnTo>
                        <a:pt x="2102" y="7191"/>
                      </a:lnTo>
                      <a:lnTo>
                        <a:pt x="2056" y="7493"/>
                      </a:lnTo>
                      <a:lnTo>
                        <a:pt x="2025" y="7703"/>
                      </a:lnTo>
                      <a:lnTo>
                        <a:pt x="2010" y="7769"/>
                      </a:lnTo>
                      <a:lnTo>
                        <a:pt x="2132" y="7808"/>
                      </a:lnTo>
                      <a:lnTo>
                        <a:pt x="2439" y="7847"/>
                      </a:lnTo>
                      <a:lnTo>
                        <a:pt x="2884" y="7913"/>
                      </a:lnTo>
                      <a:lnTo>
                        <a:pt x="3452" y="7965"/>
                      </a:lnTo>
                      <a:lnTo>
                        <a:pt x="4004" y="8031"/>
                      </a:lnTo>
                      <a:lnTo>
                        <a:pt x="4495" y="8084"/>
                      </a:lnTo>
                      <a:lnTo>
                        <a:pt x="4832" y="8136"/>
                      </a:lnTo>
                      <a:lnTo>
                        <a:pt x="4986" y="8162"/>
                      </a:lnTo>
                      <a:lnTo>
                        <a:pt x="5078" y="8215"/>
                      </a:lnTo>
                      <a:lnTo>
                        <a:pt x="5124" y="8294"/>
                      </a:lnTo>
                      <a:lnTo>
                        <a:pt x="5139" y="8438"/>
                      </a:lnTo>
                      <a:lnTo>
                        <a:pt x="5201" y="8582"/>
                      </a:lnTo>
                      <a:lnTo>
                        <a:pt x="5323" y="8910"/>
                      </a:lnTo>
                      <a:lnTo>
                        <a:pt x="5523" y="9291"/>
                      </a:lnTo>
                      <a:lnTo>
                        <a:pt x="5753" y="9632"/>
                      </a:lnTo>
                      <a:lnTo>
                        <a:pt x="5983" y="9895"/>
                      </a:lnTo>
                      <a:lnTo>
                        <a:pt x="6060" y="9986"/>
                      </a:lnTo>
                      <a:lnTo>
                        <a:pt x="6167" y="10131"/>
                      </a:lnTo>
                      <a:lnTo>
                        <a:pt x="6290" y="10314"/>
                      </a:lnTo>
                      <a:lnTo>
                        <a:pt x="6397" y="10511"/>
                      </a:lnTo>
                      <a:lnTo>
                        <a:pt x="6566" y="10761"/>
                      </a:lnTo>
                      <a:lnTo>
                        <a:pt x="6796" y="11102"/>
                      </a:lnTo>
                      <a:lnTo>
                        <a:pt x="7088" y="11456"/>
                      </a:lnTo>
                      <a:lnTo>
                        <a:pt x="7364" y="11824"/>
                      </a:lnTo>
                      <a:lnTo>
                        <a:pt x="7686" y="12191"/>
                      </a:lnTo>
                      <a:lnTo>
                        <a:pt x="7931" y="12493"/>
                      </a:lnTo>
                      <a:lnTo>
                        <a:pt x="8100" y="12742"/>
                      </a:lnTo>
                      <a:lnTo>
                        <a:pt x="8207" y="12939"/>
                      </a:lnTo>
                      <a:lnTo>
                        <a:pt x="8284" y="13110"/>
                      </a:lnTo>
                      <a:lnTo>
                        <a:pt x="8299" y="13162"/>
                      </a:lnTo>
                      <a:lnTo>
                        <a:pt x="8299" y="13228"/>
                      </a:lnTo>
                      <a:lnTo>
                        <a:pt x="8330" y="13346"/>
                      </a:lnTo>
                      <a:lnTo>
                        <a:pt x="8330" y="13556"/>
                      </a:lnTo>
                      <a:lnTo>
                        <a:pt x="8330" y="13805"/>
                      </a:lnTo>
                      <a:lnTo>
                        <a:pt x="8299" y="14094"/>
                      </a:lnTo>
                      <a:lnTo>
                        <a:pt x="8253" y="14369"/>
                      </a:lnTo>
                      <a:lnTo>
                        <a:pt x="8177" y="14632"/>
                      </a:lnTo>
                      <a:lnTo>
                        <a:pt x="8069" y="14921"/>
                      </a:lnTo>
                      <a:lnTo>
                        <a:pt x="7931" y="15249"/>
                      </a:lnTo>
                      <a:lnTo>
                        <a:pt x="7732" y="15616"/>
                      </a:lnTo>
                      <a:lnTo>
                        <a:pt x="7502" y="16036"/>
                      </a:lnTo>
                      <a:lnTo>
                        <a:pt x="7195" y="16548"/>
                      </a:lnTo>
                      <a:lnTo>
                        <a:pt x="6903" y="17060"/>
                      </a:lnTo>
                      <a:lnTo>
                        <a:pt x="6643" y="17519"/>
                      </a:lnTo>
                      <a:lnTo>
                        <a:pt x="6443" y="17873"/>
                      </a:lnTo>
                      <a:lnTo>
                        <a:pt x="6336" y="18096"/>
                      </a:lnTo>
                      <a:lnTo>
                        <a:pt x="6213" y="18306"/>
                      </a:lnTo>
                      <a:lnTo>
                        <a:pt x="6075" y="18477"/>
                      </a:lnTo>
                      <a:lnTo>
                        <a:pt x="5952" y="18582"/>
                      </a:lnTo>
                      <a:lnTo>
                        <a:pt x="5860" y="18582"/>
                      </a:lnTo>
                      <a:lnTo>
                        <a:pt x="5784" y="18582"/>
                      </a:lnTo>
                      <a:lnTo>
                        <a:pt x="5691" y="18621"/>
                      </a:lnTo>
                      <a:lnTo>
                        <a:pt x="5523" y="18674"/>
                      </a:lnTo>
                      <a:lnTo>
                        <a:pt x="5293" y="18674"/>
                      </a:lnTo>
                      <a:lnTo>
                        <a:pt x="5124" y="18674"/>
                      </a:lnTo>
                      <a:lnTo>
                        <a:pt x="5032" y="18687"/>
                      </a:lnTo>
                      <a:lnTo>
                        <a:pt x="5001" y="18739"/>
                      </a:lnTo>
                      <a:lnTo>
                        <a:pt x="4986" y="18831"/>
                      </a:lnTo>
                      <a:lnTo>
                        <a:pt x="4955" y="18975"/>
                      </a:lnTo>
                      <a:lnTo>
                        <a:pt x="4832" y="19067"/>
                      </a:lnTo>
                      <a:lnTo>
                        <a:pt x="4679" y="19067"/>
                      </a:lnTo>
                      <a:lnTo>
                        <a:pt x="4510" y="19002"/>
                      </a:lnTo>
                      <a:lnTo>
                        <a:pt x="4173" y="18870"/>
                      </a:lnTo>
                      <a:lnTo>
                        <a:pt x="3881" y="19002"/>
                      </a:lnTo>
                      <a:lnTo>
                        <a:pt x="3697" y="19107"/>
                      </a:lnTo>
                      <a:lnTo>
                        <a:pt x="3482" y="19080"/>
                      </a:lnTo>
                      <a:lnTo>
                        <a:pt x="3268" y="19041"/>
                      </a:lnTo>
                      <a:lnTo>
                        <a:pt x="3114" y="19133"/>
                      </a:lnTo>
                      <a:lnTo>
                        <a:pt x="3007" y="19212"/>
                      </a:lnTo>
                      <a:lnTo>
                        <a:pt x="2915" y="19212"/>
                      </a:lnTo>
                      <a:lnTo>
                        <a:pt x="2761" y="19212"/>
                      </a:lnTo>
                      <a:lnTo>
                        <a:pt x="2501" y="19264"/>
                      </a:lnTo>
                      <a:lnTo>
                        <a:pt x="2240" y="19356"/>
                      </a:lnTo>
                      <a:lnTo>
                        <a:pt x="2163" y="19461"/>
                      </a:lnTo>
                      <a:lnTo>
                        <a:pt x="2132" y="19566"/>
                      </a:lnTo>
                      <a:lnTo>
                        <a:pt x="2056" y="19632"/>
                      </a:lnTo>
                      <a:lnTo>
                        <a:pt x="1887" y="19723"/>
                      </a:lnTo>
                      <a:lnTo>
                        <a:pt x="1672" y="19868"/>
                      </a:lnTo>
                      <a:lnTo>
                        <a:pt x="1488" y="20025"/>
                      </a:lnTo>
                      <a:lnTo>
                        <a:pt x="1411" y="20130"/>
                      </a:lnTo>
                      <a:lnTo>
                        <a:pt x="1457" y="20209"/>
                      </a:lnTo>
                      <a:lnTo>
                        <a:pt x="1595" y="20314"/>
                      </a:lnTo>
                      <a:lnTo>
                        <a:pt x="1718" y="20419"/>
                      </a:lnTo>
                      <a:lnTo>
                        <a:pt x="1764" y="20524"/>
                      </a:lnTo>
                      <a:lnTo>
                        <a:pt x="1688" y="20642"/>
                      </a:lnTo>
                      <a:lnTo>
                        <a:pt x="1519" y="20760"/>
                      </a:lnTo>
                      <a:lnTo>
                        <a:pt x="1319" y="20865"/>
                      </a:lnTo>
                      <a:lnTo>
                        <a:pt x="1105" y="20931"/>
                      </a:lnTo>
                      <a:lnTo>
                        <a:pt x="905" y="20996"/>
                      </a:lnTo>
                      <a:lnTo>
                        <a:pt x="905" y="21154"/>
                      </a:lnTo>
                      <a:lnTo>
                        <a:pt x="905" y="21311"/>
                      </a:lnTo>
                      <a:lnTo>
                        <a:pt x="828" y="21403"/>
                      </a:lnTo>
                      <a:lnTo>
                        <a:pt x="675" y="21456"/>
                      </a:lnTo>
                      <a:lnTo>
                        <a:pt x="445" y="21443"/>
                      </a:lnTo>
                      <a:lnTo>
                        <a:pt x="184" y="21429"/>
                      </a:lnTo>
                      <a:lnTo>
                        <a:pt x="0" y="21508"/>
                      </a:lnTo>
                      <a:lnTo>
                        <a:pt x="92" y="21548"/>
                      </a:lnTo>
                      <a:lnTo>
                        <a:pt x="215" y="21561"/>
                      </a:lnTo>
                      <a:lnTo>
                        <a:pt x="430" y="21561"/>
                      </a:lnTo>
                      <a:lnTo>
                        <a:pt x="706" y="21574"/>
                      </a:lnTo>
                      <a:lnTo>
                        <a:pt x="1089" y="21574"/>
                      </a:lnTo>
                      <a:lnTo>
                        <a:pt x="1565" y="21587"/>
                      </a:lnTo>
                      <a:lnTo>
                        <a:pt x="2148" y="21587"/>
                      </a:lnTo>
                      <a:lnTo>
                        <a:pt x="2853" y="21600"/>
                      </a:lnTo>
                      <a:lnTo>
                        <a:pt x="14574" y="21600"/>
                      </a:lnTo>
                      <a:lnTo>
                        <a:pt x="15479" y="21587"/>
                      </a:lnTo>
                      <a:lnTo>
                        <a:pt x="16338" y="21587"/>
                      </a:lnTo>
                      <a:lnTo>
                        <a:pt x="17120" y="21587"/>
                      </a:lnTo>
                      <a:lnTo>
                        <a:pt x="17826" y="21587"/>
                      </a:lnTo>
                      <a:lnTo>
                        <a:pt x="18455" y="21574"/>
                      </a:lnTo>
                      <a:lnTo>
                        <a:pt x="19023" y="21574"/>
                      </a:lnTo>
                      <a:lnTo>
                        <a:pt x="19498" y="21574"/>
                      </a:lnTo>
                      <a:lnTo>
                        <a:pt x="19882" y="21561"/>
                      </a:lnTo>
                      <a:lnTo>
                        <a:pt x="20189" y="21561"/>
                      </a:lnTo>
                      <a:lnTo>
                        <a:pt x="20403" y="21548"/>
                      </a:lnTo>
                      <a:lnTo>
                        <a:pt x="20557" y="21534"/>
                      </a:lnTo>
                      <a:lnTo>
                        <a:pt x="20434" y="21482"/>
                      </a:lnTo>
                      <a:lnTo>
                        <a:pt x="20388" y="21416"/>
                      </a:lnTo>
                      <a:lnTo>
                        <a:pt x="20281" y="21390"/>
                      </a:lnTo>
                      <a:lnTo>
                        <a:pt x="20189" y="21364"/>
                      </a:lnTo>
                      <a:lnTo>
                        <a:pt x="20097" y="21285"/>
                      </a:lnTo>
                      <a:lnTo>
                        <a:pt x="20051" y="21167"/>
                      </a:lnTo>
                      <a:lnTo>
                        <a:pt x="20020" y="21049"/>
                      </a:lnTo>
                      <a:lnTo>
                        <a:pt x="19866" y="21088"/>
                      </a:lnTo>
                      <a:lnTo>
                        <a:pt x="19652" y="21154"/>
                      </a:lnTo>
                      <a:lnTo>
                        <a:pt x="19422" y="21246"/>
                      </a:lnTo>
                      <a:lnTo>
                        <a:pt x="19222" y="21311"/>
                      </a:lnTo>
                      <a:lnTo>
                        <a:pt x="19069" y="21311"/>
                      </a:lnTo>
                      <a:lnTo>
                        <a:pt x="18961" y="21246"/>
                      </a:lnTo>
                      <a:lnTo>
                        <a:pt x="18854" y="21088"/>
                      </a:lnTo>
                      <a:lnTo>
                        <a:pt x="18731" y="20944"/>
                      </a:lnTo>
                      <a:lnTo>
                        <a:pt x="18562" y="20878"/>
                      </a:lnTo>
                      <a:lnTo>
                        <a:pt x="18394" y="20813"/>
                      </a:lnTo>
                      <a:lnTo>
                        <a:pt x="18348" y="20629"/>
                      </a:lnTo>
                      <a:lnTo>
                        <a:pt x="18348" y="20485"/>
                      </a:lnTo>
                      <a:lnTo>
                        <a:pt x="18378" y="20393"/>
                      </a:lnTo>
                      <a:lnTo>
                        <a:pt x="18501" y="20301"/>
                      </a:lnTo>
                      <a:lnTo>
                        <a:pt x="18716" y="20183"/>
                      </a:lnTo>
                      <a:lnTo>
                        <a:pt x="19007" y="19986"/>
                      </a:lnTo>
                      <a:lnTo>
                        <a:pt x="19176" y="19802"/>
                      </a:lnTo>
                      <a:lnTo>
                        <a:pt x="19268" y="19618"/>
                      </a:lnTo>
                      <a:lnTo>
                        <a:pt x="19360" y="19527"/>
                      </a:lnTo>
                      <a:lnTo>
                        <a:pt x="19452" y="19500"/>
                      </a:lnTo>
                      <a:lnTo>
                        <a:pt x="19560" y="19527"/>
                      </a:lnTo>
                      <a:lnTo>
                        <a:pt x="19698" y="19566"/>
                      </a:lnTo>
                      <a:lnTo>
                        <a:pt x="19805" y="19527"/>
                      </a:lnTo>
                      <a:lnTo>
                        <a:pt x="19989" y="19513"/>
                      </a:lnTo>
                      <a:lnTo>
                        <a:pt x="19959" y="19448"/>
                      </a:lnTo>
                      <a:lnTo>
                        <a:pt x="19897" y="19264"/>
                      </a:lnTo>
                      <a:lnTo>
                        <a:pt x="19851" y="19185"/>
                      </a:lnTo>
                      <a:lnTo>
                        <a:pt x="19728" y="19159"/>
                      </a:lnTo>
                      <a:lnTo>
                        <a:pt x="19575" y="19172"/>
                      </a:lnTo>
                      <a:lnTo>
                        <a:pt x="19468" y="19238"/>
                      </a:lnTo>
                      <a:lnTo>
                        <a:pt x="19330" y="19317"/>
                      </a:lnTo>
                      <a:lnTo>
                        <a:pt x="19115" y="19369"/>
                      </a:lnTo>
                      <a:lnTo>
                        <a:pt x="18900" y="19369"/>
                      </a:lnTo>
                      <a:lnTo>
                        <a:pt x="18747" y="19330"/>
                      </a:lnTo>
                      <a:lnTo>
                        <a:pt x="18532" y="19212"/>
                      </a:lnTo>
                      <a:lnTo>
                        <a:pt x="18164" y="19041"/>
                      </a:lnTo>
                      <a:lnTo>
                        <a:pt x="17688" y="18897"/>
                      </a:lnTo>
                      <a:lnTo>
                        <a:pt x="17259" y="18857"/>
                      </a:lnTo>
                      <a:lnTo>
                        <a:pt x="16936" y="18831"/>
                      </a:lnTo>
                      <a:lnTo>
                        <a:pt x="16737" y="18779"/>
                      </a:lnTo>
                      <a:lnTo>
                        <a:pt x="16537" y="18661"/>
                      </a:lnTo>
                      <a:lnTo>
                        <a:pt x="16384" y="18595"/>
                      </a:lnTo>
                      <a:lnTo>
                        <a:pt x="16261" y="18595"/>
                      </a:lnTo>
                      <a:lnTo>
                        <a:pt x="16154" y="18634"/>
                      </a:lnTo>
                      <a:lnTo>
                        <a:pt x="16031" y="18687"/>
                      </a:lnTo>
                      <a:lnTo>
                        <a:pt x="15909" y="18687"/>
                      </a:lnTo>
                      <a:lnTo>
                        <a:pt x="15755" y="18634"/>
                      </a:lnTo>
                      <a:lnTo>
                        <a:pt x="15556" y="18516"/>
                      </a:lnTo>
                      <a:lnTo>
                        <a:pt x="15295" y="18411"/>
                      </a:lnTo>
                      <a:lnTo>
                        <a:pt x="14988" y="18385"/>
                      </a:lnTo>
                      <a:lnTo>
                        <a:pt x="14758" y="18398"/>
                      </a:lnTo>
                      <a:lnTo>
                        <a:pt x="14651" y="18411"/>
                      </a:lnTo>
                      <a:lnTo>
                        <a:pt x="14528" y="18424"/>
                      </a:lnTo>
                      <a:lnTo>
                        <a:pt x="14267" y="18437"/>
                      </a:lnTo>
                      <a:lnTo>
                        <a:pt x="13976" y="18490"/>
                      </a:lnTo>
                      <a:lnTo>
                        <a:pt x="13761" y="18569"/>
                      </a:lnTo>
                      <a:lnTo>
                        <a:pt x="13638" y="18634"/>
                      </a:lnTo>
                      <a:lnTo>
                        <a:pt x="13531" y="18582"/>
                      </a:lnTo>
                      <a:lnTo>
                        <a:pt x="13408" y="18516"/>
                      </a:lnTo>
                      <a:lnTo>
                        <a:pt x="13239" y="18503"/>
                      </a:lnTo>
                      <a:lnTo>
                        <a:pt x="13024" y="18477"/>
                      </a:lnTo>
                      <a:lnTo>
                        <a:pt x="12825" y="18359"/>
                      </a:lnTo>
                      <a:lnTo>
                        <a:pt x="12610" y="18227"/>
                      </a:lnTo>
                      <a:lnTo>
                        <a:pt x="12365" y="18267"/>
                      </a:lnTo>
                      <a:lnTo>
                        <a:pt x="12150" y="18306"/>
                      </a:lnTo>
                      <a:lnTo>
                        <a:pt x="12027" y="18267"/>
                      </a:lnTo>
                      <a:lnTo>
                        <a:pt x="11981" y="18149"/>
                      </a:lnTo>
                      <a:lnTo>
                        <a:pt x="11935" y="17886"/>
                      </a:lnTo>
                      <a:lnTo>
                        <a:pt x="11889" y="17519"/>
                      </a:lnTo>
                      <a:lnTo>
                        <a:pt x="11843" y="17060"/>
                      </a:lnTo>
                      <a:lnTo>
                        <a:pt x="11797" y="16574"/>
                      </a:lnTo>
                      <a:lnTo>
                        <a:pt x="11766" y="16062"/>
                      </a:lnTo>
                      <a:lnTo>
                        <a:pt x="11766" y="15918"/>
                      </a:lnTo>
                      <a:lnTo>
                        <a:pt x="11736" y="15682"/>
                      </a:lnTo>
                      <a:lnTo>
                        <a:pt x="11720" y="15432"/>
                      </a:lnTo>
                      <a:lnTo>
                        <a:pt x="11736" y="15327"/>
                      </a:lnTo>
                      <a:lnTo>
                        <a:pt x="11720" y="15262"/>
                      </a:lnTo>
                      <a:lnTo>
                        <a:pt x="11720" y="14829"/>
                      </a:lnTo>
                      <a:lnTo>
                        <a:pt x="11751" y="14658"/>
                      </a:lnTo>
                      <a:lnTo>
                        <a:pt x="11766" y="14461"/>
                      </a:lnTo>
                      <a:lnTo>
                        <a:pt x="11828" y="14264"/>
                      </a:lnTo>
                      <a:lnTo>
                        <a:pt x="11951" y="14054"/>
                      </a:lnTo>
                      <a:lnTo>
                        <a:pt x="12104" y="13858"/>
                      </a:lnTo>
                      <a:lnTo>
                        <a:pt x="12135" y="13805"/>
                      </a:lnTo>
                      <a:lnTo>
                        <a:pt x="12349" y="13569"/>
                      </a:lnTo>
                      <a:lnTo>
                        <a:pt x="12672" y="13241"/>
                      </a:lnTo>
                      <a:lnTo>
                        <a:pt x="12871" y="13044"/>
                      </a:lnTo>
                      <a:lnTo>
                        <a:pt x="13439" y="12506"/>
                      </a:lnTo>
                      <a:lnTo>
                        <a:pt x="13991" y="11981"/>
                      </a:lnTo>
                      <a:lnTo>
                        <a:pt x="14559" y="11482"/>
                      </a:lnTo>
                      <a:lnTo>
                        <a:pt x="15111" y="11010"/>
                      </a:lnTo>
                      <a:lnTo>
                        <a:pt x="15602" y="10616"/>
                      </a:lnTo>
                      <a:lnTo>
                        <a:pt x="15694" y="10538"/>
                      </a:lnTo>
                      <a:lnTo>
                        <a:pt x="15893" y="10354"/>
                      </a:lnTo>
                      <a:lnTo>
                        <a:pt x="16108" y="10118"/>
                      </a:lnTo>
                      <a:lnTo>
                        <a:pt x="16292" y="9868"/>
                      </a:lnTo>
                      <a:lnTo>
                        <a:pt x="16399" y="9645"/>
                      </a:lnTo>
                      <a:lnTo>
                        <a:pt x="16445" y="9514"/>
                      </a:lnTo>
                      <a:lnTo>
                        <a:pt x="16476" y="9461"/>
                      </a:lnTo>
                      <a:lnTo>
                        <a:pt x="16691" y="9448"/>
                      </a:lnTo>
                      <a:lnTo>
                        <a:pt x="17120" y="9475"/>
                      </a:lnTo>
                      <a:lnTo>
                        <a:pt x="17734" y="9540"/>
                      </a:lnTo>
                      <a:lnTo>
                        <a:pt x="18486" y="9619"/>
                      </a:lnTo>
                      <a:lnTo>
                        <a:pt x="19222" y="9698"/>
                      </a:lnTo>
                      <a:lnTo>
                        <a:pt x="19836" y="9750"/>
                      </a:lnTo>
                      <a:lnTo>
                        <a:pt x="20265" y="9790"/>
                      </a:lnTo>
                      <a:lnTo>
                        <a:pt x="20419" y="9790"/>
                      </a:lnTo>
                      <a:lnTo>
                        <a:pt x="20449" y="9724"/>
                      </a:lnTo>
                      <a:lnTo>
                        <a:pt x="20480" y="9540"/>
                      </a:lnTo>
                      <a:lnTo>
                        <a:pt x="20526" y="9265"/>
                      </a:lnTo>
                      <a:lnTo>
                        <a:pt x="20587" y="8897"/>
                      </a:lnTo>
                      <a:lnTo>
                        <a:pt x="20649" y="8451"/>
                      </a:lnTo>
                      <a:lnTo>
                        <a:pt x="20726" y="7965"/>
                      </a:lnTo>
                      <a:lnTo>
                        <a:pt x="20802" y="7427"/>
                      </a:lnTo>
                      <a:lnTo>
                        <a:pt x="20879" y="6863"/>
                      </a:lnTo>
                      <a:lnTo>
                        <a:pt x="20910" y="6679"/>
                      </a:lnTo>
                      <a:lnTo>
                        <a:pt x="20956" y="6404"/>
                      </a:lnTo>
                      <a:lnTo>
                        <a:pt x="21002" y="6089"/>
                      </a:lnTo>
                      <a:lnTo>
                        <a:pt x="21048" y="5722"/>
                      </a:lnTo>
                      <a:lnTo>
                        <a:pt x="21109" y="5315"/>
                      </a:lnTo>
                      <a:lnTo>
                        <a:pt x="21170" y="4882"/>
                      </a:lnTo>
                      <a:lnTo>
                        <a:pt x="21247" y="4449"/>
                      </a:lnTo>
                      <a:lnTo>
                        <a:pt x="21309" y="4002"/>
                      </a:lnTo>
                      <a:lnTo>
                        <a:pt x="21370" y="3583"/>
                      </a:lnTo>
                      <a:lnTo>
                        <a:pt x="21431" y="3189"/>
                      </a:lnTo>
                      <a:lnTo>
                        <a:pt x="21477" y="2835"/>
                      </a:lnTo>
                      <a:lnTo>
                        <a:pt x="21523" y="2520"/>
                      </a:lnTo>
                      <a:lnTo>
                        <a:pt x="21554" y="2257"/>
                      </a:lnTo>
                      <a:lnTo>
                        <a:pt x="21585" y="2060"/>
                      </a:lnTo>
                      <a:lnTo>
                        <a:pt x="21600" y="1929"/>
                      </a:lnTo>
                      <a:lnTo>
                        <a:pt x="21600" y="1877"/>
                      </a:lnTo>
                      <a:lnTo>
                        <a:pt x="21539" y="1877"/>
                      </a:lnTo>
                      <a:lnTo>
                        <a:pt x="21385" y="1850"/>
                      </a:lnTo>
                      <a:lnTo>
                        <a:pt x="21124" y="1824"/>
                      </a:lnTo>
                      <a:lnTo>
                        <a:pt x="20802" y="1785"/>
                      </a:lnTo>
                      <a:lnTo>
                        <a:pt x="20419" y="1745"/>
                      </a:lnTo>
                      <a:lnTo>
                        <a:pt x="19959" y="1693"/>
                      </a:lnTo>
                      <a:lnTo>
                        <a:pt x="19468" y="1640"/>
                      </a:lnTo>
                      <a:lnTo>
                        <a:pt x="18946" y="1588"/>
                      </a:lnTo>
                      <a:lnTo>
                        <a:pt x="17044" y="1391"/>
                      </a:lnTo>
                      <a:lnTo>
                        <a:pt x="15234" y="1207"/>
                      </a:lnTo>
                      <a:lnTo>
                        <a:pt x="13515" y="1024"/>
                      </a:lnTo>
                      <a:lnTo>
                        <a:pt x="11889" y="853"/>
                      </a:lnTo>
                      <a:lnTo>
                        <a:pt x="10355" y="696"/>
                      </a:lnTo>
                      <a:lnTo>
                        <a:pt x="8928" y="538"/>
                      </a:lnTo>
                      <a:lnTo>
                        <a:pt x="7609" y="407"/>
                      </a:lnTo>
                      <a:lnTo>
                        <a:pt x="6413" y="276"/>
                      </a:lnTo>
                      <a:lnTo>
                        <a:pt x="5784" y="210"/>
                      </a:lnTo>
                      <a:lnTo>
                        <a:pt x="5185" y="157"/>
                      </a:lnTo>
                      <a:lnTo>
                        <a:pt x="4664" y="105"/>
                      </a:lnTo>
                      <a:lnTo>
                        <a:pt x="4188" y="66"/>
                      </a:lnTo>
                      <a:lnTo>
                        <a:pt x="3805" y="26"/>
                      </a:lnTo>
                      <a:lnTo>
                        <a:pt x="3498" y="13"/>
                      </a:lnTo>
                      <a:lnTo>
                        <a:pt x="3314" y="0"/>
                      </a:lnTo>
                      <a:lnTo>
                        <a:pt x="3237" y="0"/>
                      </a:lnTo>
                      <a:close/>
                      <a:moveTo>
                        <a:pt x="8115" y="8543"/>
                      </a:moveTo>
                      <a:lnTo>
                        <a:pt x="8591" y="8582"/>
                      </a:lnTo>
                      <a:lnTo>
                        <a:pt x="8898" y="8622"/>
                      </a:lnTo>
                      <a:lnTo>
                        <a:pt x="9082" y="8661"/>
                      </a:lnTo>
                      <a:lnTo>
                        <a:pt x="9143" y="8713"/>
                      </a:lnTo>
                      <a:lnTo>
                        <a:pt x="9128" y="8779"/>
                      </a:lnTo>
                      <a:lnTo>
                        <a:pt x="9051" y="8950"/>
                      </a:lnTo>
                      <a:lnTo>
                        <a:pt x="9005" y="9042"/>
                      </a:lnTo>
                      <a:lnTo>
                        <a:pt x="8928" y="9147"/>
                      </a:lnTo>
                      <a:lnTo>
                        <a:pt x="8852" y="9238"/>
                      </a:lnTo>
                      <a:lnTo>
                        <a:pt x="8852" y="9304"/>
                      </a:lnTo>
                      <a:lnTo>
                        <a:pt x="8821" y="9422"/>
                      </a:lnTo>
                      <a:lnTo>
                        <a:pt x="8775" y="9527"/>
                      </a:lnTo>
                      <a:lnTo>
                        <a:pt x="8775" y="9671"/>
                      </a:lnTo>
                      <a:lnTo>
                        <a:pt x="8760" y="9803"/>
                      </a:lnTo>
                      <a:lnTo>
                        <a:pt x="8729" y="9895"/>
                      </a:lnTo>
                      <a:lnTo>
                        <a:pt x="8683" y="10013"/>
                      </a:lnTo>
                      <a:lnTo>
                        <a:pt x="8744" y="10196"/>
                      </a:lnTo>
                      <a:lnTo>
                        <a:pt x="8821" y="10419"/>
                      </a:lnTo>
                      <a:lnTo>
                        <a:pt x="8882" y="10682"/>
                      </a:lnTo>
                      <a:lnTo>
                        <a:pt x="8959" y="10813"/>
                      </a:lnTo>
                      <a:lnTo>
                        <a:pt x="9143" y="11049"/>
                      </a:lnTo>
                      <a:lnTo>
                        <a:pt x="9312" y="11272"/>
                      </a:lnTo>
                      <a:lnTo>
                        <a:pt x="9358" y="11391"/>
                      </a:lnTo>
                      <a:lnTo>
                        <a:pt x="9220" y="11417"/>
                      </a:lnTo>
                      <a:lnTo>
                        <a:pt x="9020" y="11299"/>
                      </a:lnTo>
                      <a:lnTo>
                        <a:pt x="8882" y="11194"/>
                      </a:lnTo>
                      <a:lnTo>
                        <a:pt x="8744" y="11141"/>
                      </a:lnTo>
                      <a:lnTo>
                        <a:pt x="8591" y="11076"/>
                      </a:lnTo>
                      <a:lnTo>
                        <a:pt x="8453" y="10971"/>
                      </a:lnTo>
                      <a:lnTo>
                        <a:pt x="8223" y="10813"/>
                      </a:lnTo>
                      <a:lnTo>
                        <a:pt x="7931" y="10616"/>
                      </a:lnTo>
                      <a:lnTo>
                        <a:pt x="7670" y="10406"/>
                      </a:lnTo>
                      <a:lnTo>
                        <a:pt x="7502" y="10223"/>
                      </a:lnTo>
                      <a:lnTo>
                        <a:pt x="7425" y="10104"/>
                      </a:lnTo>
                      <a:lnTo>
                        <a:pt x="7302" y="9973"/>
                      </a:lnTo>
                      <a:lnTo>
                        <a:pt x="7241" y="9868"/>
                      </a:lnTo>
                      <a:lnTo>
                        <a:pt x="7195" y="9776"/>
                      </a:lnTo>
                      <a:lnTo>
                        <a:pt x="7134" y="9698"/>
                      </a:lnTo>
                      <a:lnTo>
                        <a:pt x="7149" y="9580"/>
                      </a:lnTo>
                      <a:lnTo>
                        <a:pt x="7226" y="9435"/>
                      </a:lnTo>
                      <a:lnTo>
                        <a:pt x="7410" y="9238"/>
                      </a:lnTo>
                      <a:lnTo>
                        <a:pt x="7609" y="8963"/>
                      </a:lnTo>
                      <a:lnTo>
                        <a:pt x="7732" y="8740"/>
                      </a:lnTo>
                      <a:lnTo>
                        <a:pt x="7778" y="8609"/>
                      </a:lnTo>
                      <a:lnTo>
                        <a:pt x="7870" y="8556"/>
                      </a:lnTo>
                      <a:lnTo>
                        <a:pt x="8115" y="8543"/>
                      </a:lnTo>
                      <a:close/>
                      <a:moveTo>
                        <a:pt x="13377" y="9094"/>
                      </a:moveTo>
                      <a:lnTo>
                        <a:pt x="13561" y="9173"/>
                      </a:lnTo>
                      <a:lnTo>
                        <a:pt x="13699" y="9291"/>
                      </a:lnTo>
                      <a:lnTo>
                        <a:pt x="13745" y="9396"/>
                      </a:lnTo>
                      <a:lnTo>
                        <a:pt x="13807" y="9593"/>
                      </a:lnTo>
                      <a:lnTo>
                        <a:pt x="14006" y="9881"/>
                      </a:lnTo>
                      <a:lnTo>
                        <a:pt x="14190" y="10131"/>
                      </a:lnTo>
                      <a:lnTo>
                        <a:pt x="14267" y="10328"/>
                      </a:lnTo>
                      <a:lnTo>
                        <a:pt x="14267" y="10472"/>
                      </a:lnTo>
                      <a:lnTo>
                        <a:pt x="14190" y="10590"/>
                      </a:lnTo>
                      <a:lnTo>
                        <a:pt x="14052" y="10695"/>
                      </a:lnTo>
                      <a:lnTo>
                        <a:pt x="13868" y="10813"/>
                      </a:lnTo>
                      <a:lnTo>
                        <a:pt x="13684" y="10892"/>
                      </a:lnTo>
                      <a:lnTo>
                        <a:pt x="13515" y="10944"/>
                      </a:lnTo>
                      <a:lnTo>
                        <a:pt x="13301" y="11049"/>
                      </a:lnTo>
                      <a:lnTo>
                        <a:pt x="13040" y="11233"/>
                      </a:lnTo>
                      <a:lnTo>
                        <a:pt x="12794" y="11417"/>
                      </a:lnTo>
                      <a:lnTo>
                        <a:pt x="12672" y="11496"/>
                      </a:lnTo>
                      <a:lnTo>
                        <a:pt x="12580" y="11417"/>
                      </a:lnTo>
                      <a:lnTo>
                        <a:pt x="12702" y="11259"/>
                      </a:lnTo>
                      <a:lnTo>
                        <a:pt x="12825" y="11141"/>
                      </a:lnTo>
                      <a:lnTo>
                        <a:pt x="12932" y="11010"/>
                      </a:lnTo>
                      <a:lnTo>
                        <a:pt x="12994" y="10892"/>
                      </a:lnTo>
                      <a:lnTo>
                        <a:pt x="13055" y="10787"/>
                      </a:lnTo>
                      <a:lnTo>
                        <a:pt x="13224" y="10459"/>
                      </a:lnTo>
                      <a:lnTo>
                        <a:pt x="13316" y="10104"/>
                      </a:lnTo>
                      <a:lnTo>
                        <a:pt x="13347" y="9776"/>
                      </a:lnTo>
                      <a:lnTo>
                        <a:pt x="13270" y="9553"/>
                      </a:lnTo>
                      <a:lnTo>
                        <a:pt x="13270" y="9448"/>
                      </a:lnTo>
                      <a:lnTo>
                        <a:pt x="13224" y="9370"/>
                      </a:lnTo>
                      <a:lnTo>
                        <a:pt x="13162" y="9278"/>
                      </a:lnTo>
                      <a:lnTo>
                        <a:pt x="13239" y="9173"/>
                      </a:lnTo>
                      <a:lnTo>
                        <a:pt x="13377" y="9094"/>
                      </a:lnTo>
                      <a:close/>
                      <a:moveTo>
                        <a:pt x="9603" y="16535"/>
                      </a:moveTo>
                      <a:lnTo>
                        <a:pt x="9788" y="16626"/>
                      </a:lnTo>
                      <a:lnTo>
                        <a:pt x="9910" y="16784"/>
                      </a:lnTo>
                      <a:lnTo>
                        <a:pt x="9972" y="16981"/>
                      </a:lnTo>
                      <a:lnTo>
                        <a:pt x="9972" y="17191"/>
                      </a:lnTo>
                      <a:lnTo>
                        <a:pt x="9956" y="17230"/>
                      </a:lnTo>
                      <a:lnTo>
                        <a:pt x="10018" y="17283"/>
                      </a:lnTo>
                      <a:lnTo>
                        <a:pt x="10079" y="17506"/>
                      </a:lnTo>
                      <a:lnTo>
                        <a:pt x="10140" y="17834"/>
                      </a:lnTo>
                      <a:lnTo>
                        <a:pt x="10156" y="18044"/>
                      </a:lnTo>
                      <a:lnTo>
                        <a:pt x="10156" y="18188"/>
                      </a:lnTo>
                      <a:lnTo>
                        <a:pt x="10125" y="18280"/>
                      </a:lnTo>
                      <a:lnTo>
                        <a:pt x="10079" y="18332"/>
                      </a:lnTo>
                      <a:lnTo>
                        <a:pt x="9926" y="18398"/>
                      </a:lnTo>
                      <a:lnTo>
                        <a:pt x="9757" y="18437"/>
                      </a:lnTo>
                      <a:lnTo>
                        <a:pt x="9603" y="18437"/>
                      </a:lnTo>
                      <a:lnTo>
                        <a:pt x="9496" y="18398"/>
                      </a:lnTo>
                      <a:lnTo>
                        <a:pt x="9419" y="18372"/>
                      </a:lnTo>
                      <a:lnTo>
                        <a:pt x="9251" y="18346"/>
                      </a:lnTo>
                      <a:lnTo>
                        <a:pt x="9036" y="18319"/>
                      </a:lnTo>
                      <a:lnTo>
                        <a:pt x="8790" y="18306"/>
                      </a:lnTo>
                      <a:lnTo>
                        <a:pt x="8545" y="18306"/>
                      </a:lnTo>
                      <a:lnTo>
                        <a:pt x="8330" y="18293"/>
                      </a:lnTo>
                      <a:lnTo>
                        <a:pt x="8192" y="18293"/>
                      </a:lnTo>
                      <a:lnTo>
                        <a:pt x="8131" y="18293"/>
                      </a:lnTo>
                      <a:lnTo>
                        <a:pt x="8177" y="18175"/>
                      </a:lnTo>
                      <a:lnTo>
                        <a:pt x="8315" y="17939"/>
                      </a:lnTo>
                      <a:lnTo>
                        <a:pt x="8468" y="17676"/>
                      </a:lnTo>
                      <a:lnTo>
                        <a:pt x="8591" y="17519"/>
                      </a:lnTo>
                      <a:lnTo>
                        <a:pt x="8668" y="17479"/>
                      </a:lnTo>
                      <a:lnTo>
                        <a:pt x="8668" y="17453"/>
                      </a:lnTo>
                      <a:lnTo>
                        <a:pt x="8729" y="17348"/>
                      </a:lnTo>
                      <a:lnTo>
                        <a:pt x="8744" y="17335"/>
                      </a:lnTo>
                      <a:lnTo>
                        <a:pt x="8760" y="17309"/>
                      </a:lnTo>
                      <a:lnTo>
                        <a:pt x="8836" y="17204"/>
                      </a:lnTo>
                      <a:lnTo>
                        <a:pt x="8944" y="17033"/>
                      </a:lnTo>
                      <a:lnTo>
                        <a:pt x="9189" y="16731"/>
                      </a:lnTo>
                      <a:lnTo>
                        <a:pt x="9404" y="16574"/>
                      </a:lnTo>
                      <a:lnTo>
                        <a:pt x="9603" y="16535"/>
                      </a:lnTo>
                      <a:close/>
                      <a:moveTo>
                        <a:pt x="19652" y="19658"/>
                      </a:moveTo>
                      <a:lnTo>
                        <a:pt x="19621" y="19723"/>
                      </a:lnTo>
                      <a:lnTo>
                        <a:pt x="19682" y="19868"/>
                      </a:lnTo>
                      <a:lnTo>
                        <a:pt x="19774" y="19842"/>
                      </a:lnTo>
                      <a:lnTo>
                        <a:pt x="19713" y="19697"/>
                      </a:lnTo>
                      <a:lnTo>
                        <a:pt x="19652" y="19658"/>
                      </a:lnTo>
                      <a:close/>
                    </a:path>
                  </a:pathLst>
                </a:custGeom>
                <a:ln w="12700" cap="flat">
                  <a:noFill/>
                  <a:miter lim="400000"/>
                </a:ln>
                <a:effectLst/>
              </p:spPr>
            </p:pic>
            <p:sp>
              <p:nvSpPr>
                <p:cNvPr id="842" name="1"/>
                <p:cNvSpPr txBox="1"/>
                <p:nvPr/>
              </p:nvSpPr>
              <p:spPr>
                <a:xfrm rot="21056494">
                  <a:off x="1091255" y="61622"/>
                  <a:ext cx="786626" cy="2228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1400">
                      <a:solidFill>
                        <a:srgbClr val="000000"/>
                      </a:solidFill>
                      <a:latin typeface="Verdana"/>
                      <a:ea typeface="Verdana"/>
                      <a:cs typeface="Verdana"/>
                      <a:sym typeface="Verdana"/>
                    </a:defRPr>
                  </a:lvl1pPr>
                </a:lstStyle>
                <a:p>
                  <a:pPr/>
                  <a:r>
                    <a:t>1</a:t>
                  </a:r>
                </a:p>
              </p:txBody>
            </p:sp>
          </p:grpSp>
        </p:grpSp>
        <p:grpSp>
          <p:nvGrpSpPr>
            <p:cNvPr id="902" name="Group"/>
            <p:cNvGrpSpPr/>
            <p:nvPr/>
          </p:nvGrpSpPr>
          <p:grpSpPr>
            <a:xfrm>
              <a:off x="24606" y="4592127"/>
              <a:ext cx="8056972" cy="336292"/>
              <a:chOff x="24606" y="0"/>
              <a:chExt cx="8056971" cy="336290"/>
            </a:xfrm>
          </p:grpSpPr>
          <p:grpSp>
            <p:nvGrpSpPr>
              <p:cNvPr id="863" name="Group"/>
              <p:cNvGrpSpPr/>
              <p:nvPr/>
            </p:nvGrpSpPr>
            <p:grpSpPr>
              <a:xfrm>
                <a:off x="24606" y="-1"/>
                <a:ext cx="2524887" cy="336292"/>
                <a:chOff x="24606" y="0"/>
                <a:chExt cx="2524886" cy="336290"/>
              </a:xfrm>
            </p:grpSpPr>
            <p:pic>
              <p:nvPicPr>
                <p:cNvPr id="845" name="image91.jpeg" descr="image91.jpeg"/>
                <p:cNvPicPr>
                  <a:picLocks noChangeAspect="1"/>
                </p:cNvPicPr>
                <p:nvPr/>
              </p:nvPicPr>
              <p:blipFill>
                <a:blip r:embed="rId4">
                  <a:extLst/>
                </a:blip>
                <a:srcRect l="7294" t="4247" r="11049" b="54"/>
                <a:stretch>
                  <a:fillRect/>
                </a:stretch>
              </p:blipFill>
              <p:spPr>
                <a:xfrm>
                  <a:off x="24606"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46" name="1"/>
                <p:cNvSpPr txBox="1"/>
                <p:nvPr/>
              </p:nvSpPr>
              <p:spPr>
                <a:xfrm rot="479464">
                  <a:off x="67753" y="14687"/>
                  <a:ext cx="219667" cy="1198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47" name="image91.jpeg" descr="image91.jpeg"/>
                <p:cNvPicPr>
                  <a:picLocks noChangeAspect="1"/>
                </p:cNvPicPr>
                <p:nvPr/>
              </p:nvPicPr>
              <p:blipFill>
                <a:blip r:embed="rId4">
                  <a:extLst/>
                </a:blip>
                <a:srcRect l="7294" t="4247" r="11049" b="54"/>
                <a:stretch>
                  <a:fillRect/>
                </a:stretch>
              </p:blipFill>
              <p:spPr>
                <a:xfrm>
                  <a:off x="313786"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48" name="1"/>
                <p:cNvSpPr txBox="1"/>
                <p:nvPr/>
              </p:nvSpPr>
              <p:spPr>
                <a:xfrm rot="479464">
                  <a:off x="357117"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49" name="image91.jpeg" descr="image91.jpeg"/>
                <p:cNvPicPr>
                  <a:picLocks noChangeAspect="1"/>
                </p:cNvPicPr>
                <p:nvPr/>
              </p:nvPicPr>
              <p:blipFill>
                <a:blip r:embed="rId4">
                  <a:extLst/>
                </a:blip>
                <a:srcRect l="7294" t="4247" r="11049" b="54"/>
                <a:stretch>
                  <a:fillRect/>
                </a:stretch>
              </p:blipFill>
              <p:spPr>
                <a:xfrm flipH="1">
                  <a:off x="626168"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50" name="1"/>
                <p:cNvSpPr txBox="1"/>
                <p:nvPr/>
              </p:nvSpPr>
              <p:spPr>
                <a:xfrm rot="21056494">
                  <a:off x="641687"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51" name="image91.jpeg" descr="image91.jpeg"/>
                <p:cNvPicPr>
                  <a:picLocks noChangeAspect="1"/>
                </p:cNvPicPr>
                <p:nvPr/>
              </p:nvPicPr>
              <p:blipFill>
                <a:blip r:embed="rId4">
                  <a:extLst/>
                </a:blip>
                <a:srcRect l="7294" t="4247" r="11049" b="54"/>
                <a:stretch>
                  <a:fillRect/>
                </a:stretch>
              </p:blipFill>
              <p:spPr>
                <a:xfrm>
                  <a:off x="891403"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52" name="1"/>
                <p:cNvSpPr txBox="1"/>
                <p:nvPr/>
              </p:nvSpPr>
              <p:spPr>
                <a:xfrm rot="479464">
                  <a:off x="934801"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53" name="image91.jpeg" descr="image91.jpeg"/>
                <p:cNvPicPr>
                  <a:picLocks noChangeAspect="1"/>
                </p:cNvPicPr>
                <p:nvPr/>
              </p:nvPicPr>
              <p:blipFill>
                <a:blip r:embed="rId4">
                  <a:extLst/>
                </a:blip>
                <a:srcRect l="7294" t="4247" r="11049" b="54"/>
                <a:stretch>
                  <a:fillRect/>
                </a:stretch>
              </p:blipFill>
              <p:spPr>
                <a:xfrm>
                  <a:off x="1177029"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54" name="1"/>
                <p:cNvSpPr txBox="1"/>
                <p:nvPr/>
              </p:nvSpPr>
              <p:spPr>
                <a:xfrm rot="479464">
                  <a:off x="1220428"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55" name="image91.jpeg" descr="image91.jpeg"/>
                <p:cNvPicPr>
                  <a:picLocks noChangeAspect="1"/>
                </p:cNvPicPr>
                <p:nvPr/>
              </p:nvPicPr>
              <p:blipFill>
                <a:blip r:embed="rId4">
                  <a:extLst/>
                </a:blip>
                <a:srcRect l="7294" t="4247" r="11049" b="54"/>
                <a:stretch>
                  <a:fillRect/>
                </a:stretch>
              </p:blipFill>
              <p:spPr>
                <a:xfrm>
                  <a:off x="1746069"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56" name="1"/>
                <p:cNvSpPr txBox="1"/>
                <p:nvPr/>
              </p:nvSpPr>
              <p:spPr>
                <a:xfrm rot="479464">
                  <a:off x="1789468"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57" name="image91.jpeg" descr="image91.jpeg"/>
                <p:cNvPicPr>
                  <a:picLocks noChangeAspect="1"/>
                </p:cNvPicPr>
                <p:nvPr/>
              </p:nvPicPr>
              <p:blipFill>
                <a:blip r:embed="rId4">
                  <a:extLst/>
                </a:blip>
                <a:srcRect l="7294" t="4247" r="11049" b="54"/>
                <a:stretch>
                  <a:fillRect/>
                </a:stretch>
              </p:blipFill>
              <p:spPr>
                <a:xfrm flipH="1">
                  <a:off x="1470518"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58" name="1"/>
                <p:cNvSpPr txBox="1"/>
                <p:nvPr/>
              </p:nvSpPr>
              <p:spPr>
                <a:xfrm rot="21056494">
                  <a:off x="1486026"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59" name="image91.jpeg" descr="image91.jpeg"/>
                <p:cNvPicPr>
                  <a:picLocks noChangeAspect="1"/>
                </p:cNvPicPr>
                <p:nvPr/>
              </p:nvPicPr>
              <p:blipFill>
                <a:blip r:embed="rId4">
                  <a:extLst/>
                </a:blip>
                <a:srcRect l="7294" t="4247" r="11049" b="54"/>
                <a:stretch>
                  <a:fillRect/>
                </a:stretch>
              </p:blipFill>
              <p:spPr>
                <a:xfrm>
                  <a:off x="2019293"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60" name="1"/>
                <p:cNvSpPr txBox="1"/>
                <p:nvPr/>
              </p:nvSpPr>
              <p:spPr>
                <a:xfrm rot="479464">
                  <a:off x="2062690"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61" name="image91.jpeg" descr="image91.jpeg"/>
                <p:cNvPicPr>
                  <a:picLocks noChangeAspect="1"/>
                </p:cNvPicPr>
                <p:nvPr/>
              </p:nvPicPr>
              <p:blipFill>
                <a:blip r:embed="rId4">
                  <a:extLst/>
                </a:blip>
                <a:srcRect l="7294" t="4247" r="11049" b="54"/>
                <a:stretch>
                  <a:fillRect/>
                </a:stretch>
              </p:blipFill>
              <p:spPr>
                <a:xfrm flipH="1">
                  <a:off x="2274061"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62" name="1"/>
                <p:cNvSpPr txBox="1"/>
                <p:nvPr/>
              </p:nvSpPr>
              <p:spPr>
                <a:xfrm rot="21056494">
                  <a:off x="2289569" y="28712"/>
                  <a:ext cx="218078"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grpSp>
          <p:grpSp>
            <p:nvGrpSpPr>
              <p:cNvPr id="882" name="Group"/>
              <p:cNvGrpSpPr/>
              <p:nvPr/>
            </p:nvGrpSpPr>
            <p:grpSpPr>
              <a:xfrm>
                <a:off x="2790648" y="-1"/>
                <a:ext cx="2524887" cy="336292"/>
                <a:chOff x="24606" y="0"/>
                <a:chExt cx="2524885" cy="336290"/>
              </a:xfrm>
            </p:grpSpPr>
            <p:pic>
              <p:nvPicPr>
                <p:cNvPr id="864" name="image91.jpeg" descr="image91.jpeg"/>
                <p:cNvPicPr>
                  <a:picLocks noChangeAspect="1"/>
                </p:cNvPicPr>
                <p:nvPr/>
              </p:nvPicPr>
              <p:blipFill>
                <a:blip r:embed="rId4">
                  <a:extLst/>
                </a:blip>
                <a:srcRect l="7294" t="4247" r="11049" b="54"/>
                <a:stretch>
                  <a:fillRect/>
                </a:stretch>
              </p:blipFill>
              <p:spPr>
                <a:xfrm>
                  <a:off x="24606"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65" name="1"/>
                <p:cNvSpPr txBox="1"/>
                <p:nvPr/>
              </p:nvSpPr>
              <p:spPr>
                <a:xfrm rot="479464">
                  <a:off x="67754" y="14687"/>
                  <a:ext cx="219666" cy="1198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66" name="image91.jpeg" descr="image91.jpeg"/>
                <p:cNvPicPr>
                  <a:picLocks noChangeAspect="1"/>
                </p:cNvPicPr>
                <p:nvPr/>
              </p:nvPicPr>
              <p:blipFill>
                <a:blip r:embed="rId4">
                  <a:extLst/>
                </a:blip>
                <a:srcRect l="7294" t="4247" r="11049" b="54"/>
                <a:stretch>
                  <a:fillRect/>
                </a:stretch>
              </p:blipFill>
              <p:spPr>
                <a:xfrm>
                  <a:off x="313786"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67" name="1"/>
                <p:cNvSpPr txBox="1"/>
                <p:nvPr/>
              </p:nvSpPr>
              <p:spPr>
                <a:xfrm rot="479464">
                  <a:off x="357117"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68" name="image91.jpeg" descr="image91.jpeg"/>
                <p:cNvPicPr>
                  <a:picLocks noChangeAspect="1"/>
                </p:cNvPicPr>
                <p:nvPr/>
              </p:nvPicPr>
              <p:blipFill>
                <a:blip r:embed="rId4">
                  <a:extLst/>
                </a:blip>
                <a:srcRect l="7294" t="4247" r="11049" b="54"/>
                <a:stretch>
                  <a:fillRect/>
                </a:stretch>
              </p:blipFill>
              <p:spPr>
                <a:xfrm flipH="1">
                  <a:off x="626168"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69" name="1"/>
                <p:cNvSpPr txBox="1"/>
                <p:nvPr/>
              </p:nvSpPr>
              <p:spPr>
                <a:xfrm rot="21056494">
                  <a:off x="641687"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70" name="image91.jpeg" descr="image91.jpeg"/>
                <p:cNvPicPr>
                  <a:picLocks noChangeAspect="1"/>
                </p:cNvPicPr>
                <p:nvPr/>
              </p:nvPicPr>
              <p:blipFill>
                <a:blip r:embed="rId4">
                  <a:extLst/>
                </a:blip>
                <a:srcRect l="7294" t="4247" r="11049" b="54"/>
                <a:stretch>
                  <a:fillRect/>
                </a:stretch>
              </p:blipFill>
              <p:spPr>
                <a:xfrm>
                  <a:off x="891403"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71" name="1"/>
                <p:cNvSpPr txBox="1"/>
                <p:nvPr/>
              </p:nvSpPr>
              <p:spPr>
                <a:xfrm rot="479464">
                  <a:off x="934801"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72" name="image91.jpeg" descr="image91.jpeg"/>
                <p:cNvPicPr>
                  <a:picLocks noChangeAspect="1"/>
                </p:cNvPicPr>
                <p:nvPr/>
              </p:nvPicPr>
              <p:blipFill>
                <a:blip r:embed="rId4">
                  <a:extLst/>
                </a:blip>
                <a:srcRect l="7294" t="4247" r="11049" b="54"/>
                <a:stretch>
                  <a:fillRect/>
                </a:stretch>
              </p:blipFill>
              <p:spPr>
                <a:xfrm>
                  <a:off x="1177030"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73" name="1"/>
                <p:cNvSpPr txBox="1"/>
                <p:nvPr/>
              </p:nvSpPr>
              <p:spPr>
                <a:xfrm rot="479464">
                  <a:off x="1220428"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74" name="image91.jpeg" descr="image91.jpeg"/>
                <p:cNvPicPr>
                  <a:picLocks noChangeAspect="1"/>
                </p:cNvPicPr>
                <p:nvPr/>
              </p:nvPicPr>
              <p:blipFill>
                <a:blip r:embed="rId4">
                  <a:extLst/>
                </a:blip>
                <a:srcRect l="7294" t="4247" r="11049" b="54"/>
                <a:stretch>
                  <a:fillRect/>
                </a:stretch>
              </p:blipFill>
              <p:spPr>
                <a:xfrm>
                  <a:off x="1746069"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75" name="1"/>
                <p:cNvSpPr txBox="1"/>
                <p:nvPr/>
              </p:nvSpPr>
              <p:spPr>
                <a:xfrm rot="479464">
                  <a:off x="1789467"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76" name="image91.jpeg" descr="image91.jpeg"/>
                <p:cNvPicPr>
                  <a:picLocks noChangeAspect="1"/>
                </p:cNvPicPr>
                <p:nvPr/>
              </p:nvPicPr>
              <p:blipFill>
                <a:blip r:embed="rId4">
                  <a:extLst/>
                </a:blip>
                <a:srcRect l="7294" t="4247" r="11049" b="54"/>
                <a:stretch>
                  <a:fillRect/>
                </a:stretch>
              </p:blipFill>
              <p:spPr>
                <a:xfrm flipH="1">
                  <a:off x="1470518"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77" name="1"/>
                <p:cNvSpPr txBox="1"/>
                <p:nvPr/>
              </p:nvSpPr>
              <p:spPr>
                <a:xfrm rot="21056494">
                  <a:off x="1486026"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78" name="image91.jpeg" descr="image91.jpeg"/>
                <p:cNvPicPr>
                  <a:picLocks noChangeAspect="1"/>
                </p:cNvPicPr>
                <p:nvPr/>
              </p:nvPicPr>
              <p:blipFill>
                <a:blip r:embed="rId4">
                  <a:extLst/>
                </a:blip>
                <a:srcRect l="7294" t="4247" r="11049" b="54"/>
                <a:stretch>
                  <a:fillRect/>
                </a:stretch>
              </p:blipFill>
              <p:spPr>
                <a:xfrm>
                  <a:off x="2019293"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79" name="1"/>
                <p:cNvSpPr txBox="1"/>
                <p:nvPr/>
              </p:nvSpPr>
              <p:spPr>
                <a:xfrm rot="479464">
                  <a:off x="2062690"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80" name="image91.jpeg" descr="image91.jpeg"/>
                <p:cNvPicPr>
                  <a:picLocks noChangeAspect="1"/>
                </p:cNvPicPr>
                <p:nvPr/>
              </p:nvPicPr>
              <p:blipFill>
                <a:blip r:embed="rId4">
                  <a:extLst/>
                </a:blip>
                <a:srcRect l="7294" t="4247" r="11049" b="54"/>
                <a:stretch>
                  <a:fillRect/>
                </a:stretch>
              </p:blipFill>
              <p:spPr>
                <a:xfrm flipH="1">
                  <a:off x="2274060"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81" name="1"/>
                <p:cNvSpPr txBox="1"/>
                <p:nvPr/>
              </p:nvSpPr>
              <p:spPr>
                <a:xfrm rot="21056494">
                  <a:off x="2289569"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grpSp>
          <p:grpSp>
            <p:nvGrpSpPr>
              <p:cNvPr id="901" name="Group"/>
              <p:cNvGrpSpPr/>
              <p:nvPr/>
            </p:nvGrpSpPr>
            <p:grpSpPr>
              <a:xfrm>
                <a:off x="5556690" y="-1"/>
                <a:ext cx="2524888" cy="336292"/>
                <a:chOff x="24606" y="0"/>
                <a:chExt cx="2524886" cy="336290"/>
              </a:xfrm>
            </p:grpSpPr>
            <p:pic>
              <p:nvPicPr>
                <p:cNvPr id="883" name="image91.jpeg" descr="image91.jpeg"/>
                <p:cNvPicPr>
                  <a:picLocks noChangeAspect="1"/>
                </p:cNvPicPr>
                <p:nvPr/>
              </p:nvPicPr>
              <p:blipFill>
                <a:blip r:embed="rId4">
                  <a:extLst/>
                </a:blip>
                <a:srcRect l="7294" t="4247" r="11049" b="54"/>
                <a:stretch>
                  <a:fillRect/>
                </a:stretch>
              </p:blipFill>
              <p:spPr>
                <a:xfrm>
                  <a:off x="24606"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84" name="1"/>
                <p:cNvSpPr txBox="1"/>
                <p:nvPr/>
              </p:nvSpPr>
              <p:spPr>
                <a:xfrm rot="479464">
                  <a:off x="67753" y="14687"/>
                  <a:ext cx="219666" cy="1198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85" name="image91.jpeg" descr="image91.jpeg"/>
                <p:cNvPicPr>
                  <a:picLocks noChangeAspect="1"/>
                </p:cNvPicPr>
                <p:nvPr/>
              </p:nvPicPr>
              <p:blipFill>
                <a:blip r:embed="rId4">
                  <a:extLst/>
                </a:blip>
                <a:srcRect l="7294" t="4247" r="11049" b="54"/>
                <a:stretch>
                  <a:fillRect/>
                </a:stretch>
              </p:blipFill>
              <p:spPr>
                <a:xfrm>
                  <a:off x="313785"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86" name="1"/>
                <p:cNvSpPr txBox="1"/>
                <p:nvPr/>
              </p:nvSpPr>
              <p:spPr>
                <a:xfrm rot="479464">
                  <a:off x="357117"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87" name="image91.jpeg" descr="image91.jpeg"/>
                <p:cNvPicPr>
                  <a:picLocks noChangeAspect="1"/>
                </p:cNvPicPr>
                <p:nvPr/>
              </p:nvPicPr>
              <p:blipFill>
                <a:blip r:embed="rId4">
                  <a:extLst/>
                </a:blip>
                <a:srcRect l="7294" t="4247" r="11049" b="54"/>
                <a:stretch>
                  <a:fillRect/>
                </a:stretch>
              </p:blipFill>
              <p:spPr>
                <a:xfrm flipH="1">
                  <a:off x="626168"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88" name="1"/>
                <p:cNvSpPr txBox="1"/>
                <p:nvPr/>
              </p:nvSpPr>
              <p:spPr>
                <a:xfrm rot="21056494">
                  <a:off x="641687" y="28712"/>
                  <a:ext cx="218078"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89" name="image91.jpeg" descr="image91.jpeg"/>
                <p:cNvPicPr>
                  <a:picLocks noChangeAspect="1"/>
                </p:cNvPicPr>
                <p:nvPr/>
              </p:nvPicPr>
              <p:blipFill>
                <a:blip r:embed="rId4">
                  <a:extLst/>
                </a:blip>
                <a:srcRect l="7294" t="4247" r="11049" b="54"/>
                <a:stretch>
                  <a:fillRect/>
                </a:stretch>
              </p:blipFill>
              <p:spPr>
                <a:xfrm>
                  <a:off x="891402"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90" name="1"/>
                <p:cNvSpPr txBox="1"/>
                <p:nvPr/>
              </p:nvSpPr>
              <p:spPr>
                <a:xfrm rot="479464">
                  <a:off x="934801"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91" name="image91.jpeg" descr="image91.jpeg"/>
                <p:cNvPicPr>
                  <a:picLocks noChangeAspect="1"/>
                </p:cNvPicPr>
                <p:nvPr/>
              </p:nvPicPr>
              <p:blipFill>
                <a:blip r:embed="rId4">
                  <a:extLst/>
                </a:blip>
                <a:srcRect l="7294" t="4247" r="11049" b="54"/>
                <a:stretch>
                  <a:fillRect/>
                </a:stretch>
              </p:blipFill>
              <p:spPr>
                <a:xfrm>
                  <a:off x="1177029"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92" name="1"/>
                <p:cNvSpPr txBox="1"/>
                <p:nvPr/>
              </p:nvSpPr>
              <p:spPr>
                <a:xfrm rot="479464">
                  <a:off x="1220428"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93" name="image91.jpeg" descr="image91.jpeg"/>
                <p:cNvPicPr>
                  <a:picLocks noChangeAspect="1"/>
                </p:cNvPicPr>
                <p:nvPr/>
              </p:nvPicPr>
              <p:blipFill>
                <a:blip r:embed="rId4">
                  <a:extLst/>
                </a:blip>
                <a:srcRect l="7294" t="4247" r="11049" b="54"/>
                <a:stretch>
                  <a:fillRect/>
                </a:stretch>
              </p:blipFill>
              <p:spPr>
                <a:xfrm>
                  <a:off x="1746069"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94" name="1"/>
                <p:cNvSpPr txBox="1"/>
                <p:nvPr/>
              </p:nvSpPr>
              <p:spPr>
                <a:xfrm rot="479464">
                  <a:off x="1789468"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95" name="image91.jpeg" descr="image91.jpeg"/>
                <p:cNvPicPr>
                  <a:picLocks noChangeAspect="1"/>
                </p:cNvPicPr>
                <p:nvPr/>
              </p:nvPicPr>
              <p:blipFill>
                <a:blip r:embed="rId4">
                  <a:extLst/>
                </a:blip>
                <a:srcRect l="7294" t="4247" r="11049" b="54"/>
                <a:stretch>
                  <a:fillRect/>
                </a:stretch>
              </p:blipFill>
              <p:spPr>
                <a:xfrm flipH="1">
                  <a:off x="1470517" y="14425"/>
                  <a:ext cx="275433"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96" name="1"/>
                <p:cNvSpPr txBox="1"/>
                <p:nvPr/>
              </p:nvSpPr>
              <p:spPr>
                <a:xfrm rot="21056494">
                  <a:off x="1486026"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97" name="image91.jpeg" descr="image91.jpeg"/>
                <p:cNvPicPr>
                  <a:picLocks noChangeAspect="1"/>
                </p:cNvPicPr>
                <p:nvPr/>
              </p:nvPicPr>
              <p:blipFill>
                <a:blip r:embed="rId4">
                  <a:extLst/>
                </a:blip>
                <a:srcRect l="7294" t="4247" r="11049" b="54"/>
                <a:stretch>
                  <a:fillRect/>
                </a:stretch>
              </p:blipFill>
              <p:spPr>
                <a:xfrm>
                  <a:off x="2019292"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898" name="1"/>
                <p:cNvSpPr txBox="1"/>
                <p:nvPr/>
              </p:nvSpPr>
              <p:spPr>
                <a:xfrm rot="479464">
                  <a:off x="2062690" y="26855"/>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pic>
              <p:nvPicPr>
                <p:cNvPr id="899" name="image91.jpeg" descr="image91.jpeg"/>
                <p:cNvPicPr>
                  <a:picLocks noChangeAspect="1"/>
                </p:cNvPicPr>
                <p:nvPr/>
              </p:nvPicPr>
              <p:blipFill>
                <a:blip r:embed="rId4">
                  <a:extLst/>
                </a:blip>
                <a:srcRect l="7294" t="4247" r="11049" b="54"/>
                <a:stretch>
                  <a:fillRect/>
                </a:stretch>
              </p:blipFill>
              <p:spPr>
                <a:xfrm flipH="1">
                  <a:off x="2274061" y="14425"/>
                  <a:ext cx="275432" cy="32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0"/>
                      </a:moveTo>
                      <a:lnTo>
                        <a:pt x="3237" y="80"/>
                      </a:lnTo>
                      <a:lnTo>
                        <a:pt x="3175" y="213"/>
                      </a:lnTo>
                      <a:lnTo>
                        <a:pt x="3144" y="400"/>
                      </a:lnTo>
                      <a:lnTo>
                        <a:pt x="3112" y="639"/>
                      </a:lnTo>
                      <a:lnTo>
                        <a:pt x="3081" y="826"/>
                      </a:lnTo>
                      <a:lnTo>
                        <a:pt x="3050" y="1119"/>
                      </a:lnTo>
                      <a:lnTo>
                        <a:pt x="2988" y="1518"/>
                      </a:lnTo>
                      <a:lnTo>
                        <a:pt x="2926" y="1998"/>
                      </a:lnTo>
                      <a:lnTo>
                        <a:pt x="2832" y="2557"/>
                      </a:lnTo>
                      <a:lnTo>
                        <a:pt x="2739" y="3169"/>
                      </a:lnTo>
                      <a:lnTo>
                        <a:pt x="2646" y="3809"/>
                      </a:lnTo>
                      <a:lnTo>
                        <a:pt x="2521" y="4474"/>
                      </a:lnTo>
                      <a:lnTo>
                        <a:pt x="2428" y="5140"/>
                      </a:lnTo>
                      <a:lnTo>
                        <a:pt x="2334" y="5753"/>
                      </a:lnTo>
                      <a:lnTo>
                        <a:pt x="2241" y="6312"/>
                      </a:lnTo>
                      <a:lnTo>
                        <a:pt x="2179" y="6792"/>
                      </a:lnTo>
                      <a:lnTo>
                        <a:pt x="2116" y="7191"/>
                      </a:lnTo>
                      <a:lnTo>
                        <a:pt x="2085" y="7511"/>
                      </a:lnTo>
                      <a:lnTo>
                        <a:pt x="2054" y="7697"/>
                      </a:lnTo>
                      <a:lnTo>
                        <a:pt x="2023" y="7777"/>
                      </a:lnTo>
                      <a:lnTo>
                        <a:pt x="2148" y="7804"/>
                      </a:lnTo>
                      <a:lnTo>
                        <a:pt x="2459" y="7857"/>
                      </a:lnTo>
                      <a:lnTo>
                        <a:pt x="2895" y="7910"/>
                      </a:lnTo>
                      <a:lnTo>
                        <a:pt x="3455" y="7964"/>
                      </a:lnTo>
                      <a:lnTo>
                        <a:pt x="4015" y="8043"/>
                      </a:lnTo>
                      <a:lnTo>
                        <a:pt x="4513" y="8097"/>
                      </a:lnTo>
                      <a:lnTo>
                        <a:pt x="4855" y="8150"/>
                      </a:lnTo>
                      <a:lnTo>
                        <a:pt x="5011" y="8177"/>
                      </a:lnTo>
                      <a:lnTo>
                        <a:pt x="5104" y="8203"/>
                      </a:lnTo>
                      <a:lnTo>
                        <a:pt x="5135" y="8310"/>
                      </a:lnTo>
                      <a:lnTo>
                        <a:pt x="5167" y="8443"/>
                      </a:lnTo>
                      <a:lnTo>
                        <a:pt x="5198" y="8603"/>
                      </a:lnTo>
                      <a:lnTo>
                        <a:pt x="5322" y="8922"/>
                      </a:lnTo>
                      <a:lnTo>
                        <a:pt x="5540" y="9295"/>
                      </a:lnTo>
                      <a:lnTo>
                        <a:pt x="5758" y="9641"/>
                      </a:lnTo>
                      <a:lnTo>
                        <a:pt x="6007" y="9908"/>
                      </a:lnTo>
                      <a:lnTo>
                        <a:pt x="6069" y="9988"/>
                      </a:lnTo>
                      <a:lnTo>
                        <a:pt x="6194" y="10147"/>
                      </a:lnTo>
                      <a:lnTo>
                        <a:pt x="6287" y="10307"/>
                      </a:lnTo>
                      <a:lnTo>
                        <a:pt x="6412" y="10520"/>
                      </a:lnTo>
                      <a:lnTo>
                        <a:pt x="6567" y="10760"/>
                      </a:lnTo>
                      <a:lnTo>
                        <a:pt x="6816" y="11106"/>
                      </a:lnTo>
                      <a:lnTo>
                        <a:pt x="7096" y="11453"/>
                      </a:lnTo>
                      <a:lnTo>
                        <a:pt x="7376" y="11825"/>
                      </a:lnTo>
                      <a:lnTo>
                        <a:pt x="7688" y="12198"/>
                      </a:lnTo>
                      <a:lnTo>
                        <a:pt x="7937" y="12491"/>
                      </a:lnTo>
                      <a:lnTo>
                        <a:pt x="8123" y="12758"/>
                      </a:lnTo>
                      <a:lnTo>
                        <a:pt x="8217" y="12944"/>
                      </a:lnTo>
                      <a:lnTo>
                        <a:pt x="8310" y="13104"/>
                      </a:lnTo>
                      <a:lnTo>
                        <a:pt x="8310" y="13157"/>
                      </a:lnTo>
                      <a:lnTo>
                        <a:pt x="8310" y="13237"/>
                      </a:lnTo>
                      <a:lnTo>
                        <a:pt x="8341" y="13344"/>
                      </a:lnTo>
                      <a:lnTo>
                        <a:pt x="8341" y="13557"/>
                      </a:lnTo>
                      <a:lnTo>
                        <a:pt x="8341" y="13823"/>
                      </a:lnTo>
                      <a:lnTo>
                        <a:pt x="8310" y="14089"/>
                      </a:lnTo>
                      <a:lnTo>
                        <a:pt x="8279" y="14356"/>
                      </a:lnTo>
                      <a:lnTo>
                        <a:pt x="8186" y="14649"/>
                      </a:lnTo>
                      <a:lnTo>
                        <a:pt x="8092" y="14915"/>
                      </a:lnTo>
                      <a:lnTo>
                        <a:pt x="7937" y="15235"/>
                      </a:lnTo>
                      <a:lnTo>
                        <a:pt x="7750" y="15607"/>
                      </a:lnTo>
                      <a:lnTo>
                        <a:pt x="7501" y="16034"/>
                      </a:lnTo>
                      <a:lnTo>
                        <a:pt x="7221" y="16566"/>
                      </a:lnTo>
                      <a:lnTo>
                        <a:pt x="6941" y="17072"/>
                      </a:lnTo>
                      <a:lnTo>
                        <a:pt x="6661" y="17525"/>
                      </a:lnTo>
                      <a:lnTo>
                        <a:pt x="6474" y="17871"/>
                      </a:lnTo>
                      <a:lnTo>
                        <a:pt x="6349" y="18111"/>
                      </a:lnTo>
                      <a:lnTo>
                        <a:pt x="6225" y="18324"/>
                      </a:lnTo>
                      <a:lnTo>
                        <a:pt x="6100" y="18484"/>
                      </a:lnTo>
                      <a:lnTo>
                        <a:pt x="5976" y="18590"/>
                      </a:lnTo>
                      <a:lnTo>
                        <a:pt x="5882" y="18590"/>
                      </a:lnTo>
                      <a:lnTo>
                        <a:pt x="5789" y="18590"/>
                      </a:lnTo>
                      <a:lnTo>
                        <a:pt x="5727" y="18617"/>
                      </a:lnTo>
                      <a:lnTo>
                        <a:pt x="5540" y="18670"/>
                      </a:lnTo>
                      <a:lnTo>
                        <a:pt x="5291" y="18697"/>
                      </a:lnTo>
                      <a:lnTo>
                        <a:pt x="5135" y="18670"/>
                      </a:lnTo>
                      <a:lnTo>
                        <a:pt x="5042" y="18697"/>
                      </a:lnTo>
                      <a:lnTo>
                        <a:pt x="5011" y="18750"/>
                      </a:lnTo>
                      <a:lnTo>
                        <a:pt x="5011" y="18830"/>
                      </a:lnTo>
                      <a:lnTo>
                        <a:pt x="4980" y="18990"/>
                      </a:lnTo>
                      <a:lnTo>
                        <a:pt x="4855" y="19070"/>
                      </a:lnTo>
                      <a:lnTo>
                        <a:pt x="4700" y="19070"/>
                      </a:lnTo>
                      <a:lnTo>
                        <a:pt x="4513" y="18990"/>
                      </a:lnTo>
                      <a:lnTo>
                        <a:pt x="4202" y="18883"/>
                      </a:lnTo>
                      <a:lnTo>
                        <a:pt x="3890" y="19017"/>
                      </a:lnTo>
                      <a:lnTo>
                        <a:pt x="3704" y="19123"/>
                      </a:lnTo>
                      <a:lnTo>
                        <a:pt x="3486" y="19070"/>
                      </a:lnTo>
                      <a:lnTo>
                        <a:pt x="3299" y="19043"/>
                      </a:lnTo>
                      <a:lnTo>
                        <a:pt x="3144" y="19150"/>
                      </a:lnTo>
                      <a:lnTo>
                        <a:pt x="3019" y="19203"/>
                      </a:lnTo>
                      <a:lnTo>
                        <a:pt x="2926" y="19230"/>
                      </a:lnTo>
                      <a:lnTo>
                        <a:pt x="2770" y="19230"/>
                      </a:lnTo>
                      <a:lnTo>
                        <a:pt x="2521" y="19256"/>
                      </a:lnTo>
                      <a:lnTo>
                        <a:pt x="2272" y="19363"/>
                      </a:lnTo>
                      <a:lnTo>
                        <a:pt x="2179" y="19469"/>
                      </a:lnTo>
                      <a:lnTo>
                        <a:pt x="2148" y="19576"/>
                      </a:lnTo>
                      <a:lnTo>
                        <a:pt x="2054" y="19629"/>
                      </a:lnTo>
                      <a:lnTo>
                        <a:pt x="1899" y="19736"/>
                      </a:lnTo>
                      <a:lnTo>
                        <a:pt x="1681" y="19869"/>
                      </a:lnTo>
                      <a:lnTo>
                        <a:pt x="1494" y="20029"/>
                      </a:lnTo>
                      <a:lnTo>
                        <a:pt x="1432" y="20135"/>
                      </a:lnTo>
                      <a:lnTo>
                        <a:pt x="1494" y="20215"/>
                      </a:lnTo>
                      <a:lnTo>
                        <a:pt x="1618" y="20322"/>
                      </a:lnTo>
                      <a:lnTo>
                        <a:pt x="1743" y="20428"/>
                      </a:lnTo>
                      <a:lnTo>
                        <a:pt x="1774" y="20535"/>
                      </a:lnTo>
                      <a:lnTo>
                        <a:pt x="1712" y="20641"/>
                      </a:lnTo>
                      <a:lnTo>
                        <a:pt x="1556" y="20774"/>
                      </a:lnTo>
                      <a:lnTo>
                        <a:pt x="1338" y="20881"/>
                      </a:lnTo>
                      <a:lnTo>
                        <a:pt x="1120" y="20934"/>
                      </a:lnTo>
                      <a:lnTo>
                        <a:pt x="934" y="21014"/>
                      </a:lnTo>
                      <a:lnTo>
                        <a:pt x="934" y="21147"/>
                      </a:lnTo>
                      <a:lnTo>
                        <a:pt x="934" y="21307"/>
                      </a:lnTo>
                      <a:lnTo>
                        <a:pt x="840" y="21414"/>
                      </a:lnTo>
                      <a:lnTo>
                        <a:pt x="685" y="21467"/>
                      </a:lnTo>
                      <a:lnTo>
                        <a:pt x="467" y="21440"/>
                      </a:lnTo>
                      <a:lnTo>
                        <a:pt x="187" y="21440"/>
                      </a:lnTo>
                      <a:lnTo>
                        <a:pt x="0" y="21520"/>
                      </a:lnTo>
                      <a:lnTo>
                        <a:pt x="93" y="21547"/>
                      </a:lnTo>
                      <a:lnTo>
                        <a:pt x="249" y="21573"/>
                      </a:lnTo>
                      <a:lnTo>
                        <a:pt x="436" y="21573"/>
                      </a:lnTo>
                      <a:lnTo>
                        <a:pt x="716" y="21573"/>
                      </a:lnTo>
                      <a:lnTo>
                        <a:pt x="1089" y="21573"/>
                      </a:lnTo>
                      <a:lnTo>
                        <a:pt x="1587" y="21600"/>
                      </a:lnTo>
                      <a:lnTo>
                        <a:pt x="17834" y="21600"/>
                      </a:lnTo>
                      <a:lnTo>
                        <a:pt x="18488" y="21573"/>
                      </a:lnTo>
                      <a:lnTo>
                        <a:pt x="19048" y="21573"/>
                      </a:lnTo>
                      <a:lnTo>
                        <a:pt x="19515" y="21573"/>
                      </a:lnTo>
                      <a:lnTo>
                        <a:pt x="19888" y="21573"/>
                      </a:lnTo>
                      <a:lnTo>
                        <a:pt x="20199" y="21573"/>
                      </a:lnTo>
                      <a:lnTo>
                        <a:pt x="20417" y="21547"/>
                      </a:lnTo>
                      <a:lnTo>
                        <a:pt x="20573" y="21547"/>
                      </a:lnTo>
                      <a:lnTo>
                        <a:pt x="20448" y="21493"/>
                      </a:lnTo>
                      <a:lnTo>
                        <a:pt x="20417" y="21414"/>
                      </a:lnTo>
                      <a:lnTo>
                        <a:pt x="20293" y="21387"/>
                      </a:lnTo>
                      <a:lnTo>
                        <a:pt x="20199" y="21360"/>
                      </a:lnTo>
                      <a:lnTo>
                        <a:pt x="20106" y="21280"/>
                      </a:lnTo>
                      <a:lnTo>
                        <a:pt x="20075" y="21174"/>
                      </a:lnTo>
                      <a:lnTo>
                        <a:pt x="20044" y="21067"/>
                      </a:lnTo>
                      <a:lnTo>
                        <a:pt x="19888" y="21094"/>
                      </a:lnTo>
                      <a:lnTo>
                        <a:pt x="19670" y="21174"/>
                      </a:lnTo>
                      <a:lnTo>
                        <a:pt x="19421" y="21254"/>
                      </a:lnTo>
                      <a:lnTo>
                        <a:pt x="19235" y="21334"/>
                      </a:lnTo>
                      <a:lnTo>
                        <a:pt x="19079" y="21334"/>
                      </a:lnTo>
                      <a:lnTo>
                        <a:pt x="18986" y="21254"/>
                      </a:lnTo>
                      <a:lnTo>
                        <a:pt x="18861" y="21094"/>
                      </a:lnTo>
                      <a:lnTo>
                        <a:pt x="18737" y="20934"/>
                      </a:lnTo>
                      <a:lnTo>
                        <a:pt x="18581" y="20881"/>
                      </a:lnTo>
                      <a:lnTo>
                        <a:pt x="18425" y="20828"/>
                      </a:lnTo>
                      <a:lnTo>
                        <a:pt x="18363" y="20641"/>
                      </a:lnTo>
                      <a:lnTo>
                        <a:pt x="18363" y="20508"/>
                      </a:lnTo>
                      <a:lnTo>
                        <a:pt x="18394" y="20401"/>
                      </a:lnTo>
                      <a:lnTo>
                        <a:pt x="18519" y="20322"/>
                      </a:lnTo>
                      <a:lnTo>
                        <a:pt x="18737" y="20188"/>
                      </a:lnTo>
                      <a:lnTo>
                        <a:pt x="19017" y="20002"/>
                      </a:lnTo>
                      <a:lnTo>
                        <a:pt x="19203" y="19816"/>
                      </a:lnTo>
                      <a:lnTo>
                        <a:pt x="19297" y="19629"/>
                      </a:lnTo>
                      <a:lnTo>
                        <a:pt x="19359" y="19523"/>
                      </a:lnTo>
                      <a:lnTo>
                        <a:pt x="19452" y="19496"/>
                      </a:lnTo>
                      <a:lnTo>
                        <a:pt x="19577" y="19523"/>
                      </a:lnTo>
                      <a:lnTo>
                        <a:pt x="19733" y="19576"/>
                      </a:lnTo>
                      <a:lnTo>
                        <a:pt x="19826" y="19523"/>
                      </a:lnTo>
                      <a:lnTo>
                        <a:pt x="20013" y="19523"/>
                      </a:lnTo>
                      <a:lnTo>
                        <a:pt x="19982" y="19469"/>
                      </a:lnTo>
                      <a:lnTo>
                        <a:pt x="19919" y="19256"/>
                      </a:lnTo>
                      <a:lnTo>
                        <a:pt x="19857" y="19203"/>
                      </a:lnTo>
                      <a:lnTo>
                        <a:pt x="19733" y="19150"/>
                      </a:lnTo>
                      <a:lnTo>
                        <a:pt x="19608" y="19176"/>
                      </a:lnTo>
                      <a:lnTo>
                        <a:pt x="19484" y="19230"/>
                      </a:lnTo>
                      <a:lnTo>
                        <a:pt x="19328" y="19309"/>
                      </a:lnTo>
                      <a:lnTo>
                        <a:pt x="19141" y="19363"/>
                      </a:lnTo>
                      <a:lnTo>
                        <a:pt x="18923" y="19363"/>
                      </a:lnTo>
                      <a:lnTo>
                        <a:pt x="18768" y="19336"/>
                      </a:lnTo>
                      <a:lnTo>
                        <a:pt x="18550" y="19203"/>
                      </a:lnTo>
                      <a:lnTo>
                        <a:pt x="18176" y="19043"/>
                      </a:lnTo>
                      <a:lnTo>
                        <a:pt x="17710" y="18883"/>
                      </a:lnTo>
                      <a:lnTo>
                        <a:pt x="17274" y="18857"/>
                      </a:lnTo>
                      <a:lnTo>
                        <a:pt x="16963" y="18830"/>
                      </a:lnTo>
                      <a:lnTo>
                        <a:pt x="16745" y="18777"/>
                      </a:lnTo>
                      <a:lnTo>
                        <a:pt x="16558" y="18670"/>
                      </a:lnTo>
                      <a:lnTo>
                        <a:pt x="16402" y="18617"/>
                      </a:lnTo>
                      <a:lnTo>
                        <a:pt x="16278" y="18590"/>
                      </a:lnTo>
                      <a:lnTo>
                        <a:pt x="16153" y="18644"/>
                      </a:lnTo>
                      <a:lnTo>
                        <a:pt x="16060" y="18697"/>
                      </a:lnTo>
                      <a:lnTo>
                        <a:pt x="15935" y="18697"/>
                      </a:lnTo>
                      <a:lnTo>
                        <a:pt x="15780" y="18644"/>
                      </a:lnTo>
                      <a:lnTo>
                        <a:pt x="15562" y="18510"/>
                      </a:lnTo>
                      <a:lnTo>
                        <a:pt x="15313" y="18404"/>
                      </a:lnTo>
                      <a:lnTo>
                        <a:pt x="15002" y="18404"/>
                      </a:lnTo>
                      <a:lnTo>
                        <a:pt x="14784" y="18404"/>
                      </a:lnTo>
                      <a:lnTo>
                        <a:pt x="14659" y="18404"/>
                      </a:lnTo>
                      <a:lnTo>
                        <a:pt x="14535" y="18431"/>
                      </a:lnTo>
                      <a:lnTo>
                        <a:pt x="14286" y="18457"/>
                      </a:lnTo>
                      <a:lnTo>
                        <a:pt x="13975" y="18484"/>
                      </a:lnTo>
                      <a:lnTo>
                        <a:pt x="13788" y="18564"/>
                      </a:lnTo>
                      <a:lnTo>
                        <a:pt x="13663" y="18644"/>
                      </a:lnTo>
                      <a:lnTo>
                        <a:pt x="13539" y="18590"/>
                      </a:lnTo>
                      <a:lnTo>
                        <a:pt x="13414" y="18537"/>
                      </a:lnTo>
                      <a:lnTo>
                        <a:pt x="13259" y="18510"/>
                      </a:lnTo>
                      <a:lnTo>
                        <a:pt x="13041" y="18484"/>
                      </a:lnTo>
                      <a:lnTo>
                        <a:pt x="12823" y="18351"/>
                      </a:lnTo>
                      <a:lnTo>
                        <a:pt x="12636" y="18244"/>
                      </a:lnTo>
                      <a:lnTo>
                        <a:pt x="12387" y="18271"/>
                      </a:lnTo>
                      <a:lnTo>
                        <a:pt x="12169" y="18324"/>
                      </a:lnTo>
                      <a:lnTo>
                        <a:pt x="12045" y="18271"/>
                      </a:lnTo>
                      <a:lnTo>
                        <a:pt x="12014" y="18164"/>
                      </a:lnTo>
                      <a:lnTo>
                        <a:pt x="11952" y="17898"/>
                      </a:lnTo>
                      <a:lnTo>
                        <a:pt x="11920" y="17525"/>
                      </a:lnTo>
                      <a:lnTo>
                        <a:pt x="11858" y="17072"/>
                      </a:lnTo>
                      <a:lnTo>
                        <a:pt x="11827" y="16566"/>
                      </a:lnTo>
                      <a:lnTo>
                        <a:pt x="11796" y="16060"/>
                      </a:lnTo>
                      <a:lnTo>
                        <a:pt x="11765" y="15927"/>
                      </a:lnTo>
                      <a:lnTo>
                        <a:pt x="11765" y="15687"/>
                      </a:lnTo>
                      <a:lnTo>
                        <a:pt x="11734" y="15448"/>
                      </a:lnTo>
                      <a:lnTo>
                        <a:pt x="11765" y="15341"/>
                      </a:lnTo>
                      <a:lnTo>
                        <a:pt x="11734" y="15261"/>
                      </a:lnTo>
                      <a:lnTo>
                        <a:pt x="11734" y="14835"/>
                      </a:lnTo>
                      <a:lnTo>
                        <a:pt x="11765" y="14649"/>
                      </a:lnTo>
                      <a:lnTo>
                        <a:pt x="11796" y="14462"/>
                      </a:lnTo>
                      <a:lnTo>
                        <a:pt x="11858" y="14276"/>
                      </a:lnTo>
                      <a:lnTo>
                        <a:pt x="11952" y="14063"/>
                      </a:lnTo>
                      <a:lnTo>
                        <a:pt x="12107" y="13850"/>
                      </a:lnTo>
                      <a:lnTo>
                        <a:pt x="12169" y="13796"/>
                      </a:lnTo>
                      <a:lnTo>
                        <a:pt x="12356" y="13583"/>
                      </a:lnTo>
                      <a:lnTo>
                        <a:pt x="12699" y="13237"/>
                      </a:lnTo>
                      <a:lnTo>
                        <a:pt x="12885" y="13051"/>
                      </a:lnTo>
                      <a:lnTo>
                        <a:pt x="13446" y="12518"/>
                      </a:lnTo>
                      <a:lnTo>
                        <a:pt x="14006" y="11985"/>
                      </a:lnTo>
                      <a:lnTo>
                        <a:pt x="14566" y="11479"/>
                      </a:lnTo>
                      <a:lnTo>
                        <a:pt x="15126" y="11000"/>
                      </a:lnTo>
                      <a:lnTo>
                        <a:pt x="15624" y="10627"/>
                      </a:lnTo>
                      <a:lnTo>
                        <a:pt x="15718" y="10547"/>
                      </a:lnTo>
                      <a:lnTo>
                        <a:pt x="15904" y="10361"/>
                      </a:lnTo>
                      <a:lnTo>
                        <a:pt x="16122" y="10121"/>
                      </a:lnTo>
                      <a:lnTo>
                        <a:pt x="16309" y="9881"/>
                      </a:lnTo>
                      <a:lnTo>
                        <a:pt x="16402" y="9641"/>
                      </a:lnTo>
                      <a:lnTo>
                        <a:pt x="16465" y="9508"/>
                      </a:lnTo>
                      <a:lnTo>
                        <a:pt x="16496" y="9455"/>
                      </a:lnTo>
                      <a:lnTo>
                        <a:pt x="16714" y="9455"/>
                      </a:lnTo>
                      <a:lnTo>
                        <a:pt x="17118" y="9482"/>
                      </a:lnTo>
                      <a:lnTo>
                        <a:pt x="17741" y="9535"/>
                      </a:lnTo>
                      <a:lnTo>
                        <a:pt x="18488" y="9615"/>
                      </a:lnTo>
                      <a:lnTo>
                        <a:pt x="19235" y="9695"/>
                      </a:lnTo>
                      <a:lnTo>
                        <a:pt x="19857" y="9748"/>
                      </a:lnTo>
                      <a:lnTo>
                        <a:pt x="20293" y="9801"/>
                      </a:lnTo>
                      <a:lnTo>
                        <a:pt x="20448" y="9801"/>
                      </a:lnTo>
                      <a:lnTo>
                        <a:pt x="20448" y="9721"/>
                      </a:lnTo>
                      <a:lnTo>
                        <a:pt x="20511" y="9535"/>
                      </a:lnTo>
                      <a:lnTo>
                        <a:pt x="20542" y="9269"/>
                      </a:lnTo>
                      <a:lnTo>
                        <a:pt x="20604" y="8896"/>
                      </a:lnTo>
                      <a:lnTo>
                        <a:pt x="20666" y="8470"/>
                      </a:lnTo>
                      <a:lnTo>
                        <a:pt x="20760" y="7964"/>
                      </a:lnTo>
                      <a:lnTo>
                        <a:pt x="20822" y="7431"/>
                      </a:lnTo>
                      <a:lnTo>
                        <a:pt x="20915" y="6872"/>
                      </a:lnTo>
                      <a:lnTo>
                        <a:pt x="20915" y="6685"/>
                      </a:lnTo>
                      <a:lnTo>
                        <a:pt x="20978" y="6419"/>
                      </a:lnTo>
                      <a:lnTo>
                        <a:pt x="21009" y="6099"/>
                      </a:lnTo>
                      <a:lnTo>
                        <a:pt x="21071" y="5726"/>
                      </a:lnTo>
                      <a:lnTo>
                        <a:pt x="21133" y="5327"/>
                      </a:lnTo>
                      <a:lnTo>
                        <a:pt x="21195" y="4901"/>
                      </a:lnTo>
                      <a:lnTo>
                        <a:pt x="21258" y="4448"/>
                      </a:lnTo>
                      <a:lnTo>
                        <a:pt x="21320" y="4022"/>
                      </a:lnTo>
                      <a:lnTo>
                        <a:pt x="21382" y="3596"/>
                      </a:lnTo>
                      <a:lnTo>
                        <a:pt x="21444" y="3196"/>
                      </a:lnTo>
                      <a:lnTo>
                        <a:pt x="21507" y="2823"/>
                      </a:lnTo>
                      <a:lnTo>
                        <a:pt x="21538" y="2504"/>
                      </a:lnTo>
                      <a:lnTo>
                        <a:pt x="21569" y="2264"/>
                      </a:lnTo>
                      <a:lnTo>
                        <a:pt x="21600" y="2051"/>
                      </a:lnTo>
                      <a:lnTo>
                        <a:pt x="21600" y="1918"/>
                      </a:lnTo>
                      <a:lnTo>
                        <a:pt x="21600" y="1891"/>
                      </a:lnTo>
                      <a:lnTo>
                        <a:pt x="21569" y="1864"/>
                      </a:lnTo>
                      <a:lnTo>
                        <a:pt x="21382" y="1864"/>
                      </a:lnTo>
                      <a:lnTo>
                        <a:pt x="21133" y="1838"/>
                      </a:lnTo>
                      <a:lnTo>
                        <a:pt x="20822" y="1784"/>
                      </a:lnTo>
                      <a:lnTo>
                        <a:pt x="20417" y="1758"/>
                      </a:lnTo>
                      <a:lnTo>
                        <a:pt x="19982" y="1705"/>
                      </a:lnTo>
                      <a:lnTo>
                        <a:pt x="19484" y="1651"/>
                      </a:lnTo>
                      <a:lnTo>
                        <a:pt x="18954" y="1598"/>
                      </a:lnTo>
                      <a:lnTo>
                        <a:pt x="17056" y="1385"/>
                      </a:lnTo>
                      <a:lnTo>
                        <a:pt x="15251" y="1199"/>
                      </a:lnTo>
                      <a:lnTo>
                        <a:pt x="13539" y="1012"/>
                      </a:lnTo>
                      <a:lnTo>
                        <a:pt x="11920" y="852"/>
                      </a:lnTo>
                      <a:lnTo>
                        <a:pt x="10364" y="692"/>
                      </a:lnTo>
                      <a:lnTo>
                        <a:pt x="8964" y="533"/>
                      </a:lnTo>
                      <a:lnTo>
                        <a:pt x="7625" y="400"/>
                      </a:lnTo>
                      <a:lnTo>
                        <a:pt x="6412" y="266"/>
                      </a:lnTo>
                      <a:lnTo>
                        <a:pt x="5789" y="213"/>
                      </a:lnTo>
                      <a:lnTo>
                        <a:pt x="5198" y="160"/>
                      </a:lnTo>
                      <a:lnTo>
                        <a:pt x="4669" y="107"/>
                      </a:lnTo>
                      <a:lnTo>
                        <a:pt x="4202" y="53"/>
                      </a:lnTo>
                      <a:lnTo>
                        <a:pt x="3828" y="27"/>
                      </a:lnTo>
                      <a:lnTo>
                        <a:pt x="3517" y="0"/>
                      </a:lnTo>
                      <a:lnTo>
                        <a:pt x="3330" y="0"/>
                      </a:lnTo>
                      <a:lnTo>
                        <a:pt x="3237" y="0"/>
                      </a:lnTo>
                      <a:close/>
                      <a:moveTo>
                        <a:pt x="7874" y="8549"/>
                      </a:moveTo>
                      <a:lnTo>
                        <a:pt x="8123" y="8549"/>
                      </a:lnTo>
                      <a:lnTo>
                        <a:pt x="8621" y="8576"/>
                      </a:lnTo>
                      <a:lnTo>
                        <a:pt x="8901" y="8629"/>
                      </a:lnTo>
                      <a:lnTo>
                        <a:pt x="9088" y="8656"/>
                      </a:lnTo>
                      <a:lnTo>
                        <a:pt x="9182" y="8709"/>
                      </a:lnTo>
                      <a:lnTo>
                        <a:pt x="9150" y="8789"/>
                      </a:lnTo>
                      <a:lnTo>
                        <a:pt x="9088" y="8949"/>
                      </a:lnTo>
                      <a:lnTo>
                        <a:pt x="9026" y="9029"/>
                      </a:lnTo>
                      <a:lnTo>
                        <a:pt x="8933" y="9135"/>
                      </a:lnTo>
                      <a:lnTo>
                        <a:pt x="8870" y="9242"/>
                      </a:lnTo>
                      <a:lnTo>
                        <a:pt x="8870" y="9295"/>
                      </a:lnTo>
                      <a:lnTo>
                        <a:pt x="8839" y="9428"/>
                      </a:lnTo>
                      <a:lnTo>
                        <a:pt x="8808" y="9535"/>
                      </a:lnTo>
                      <a:lnTo>
                        <a:pt x="8777" y="9668"/>
                      </a:lnTo>
                      <a:lnTo>
                        <a:pt x="8777" y="9801"/>
                      </a:lnTo>
                      <a:lnTo>
                        <a:pt x="8746" y="9908"/>
                      </a:lnTo>
                      <a:lnTo>
                        <a:pt x="8715" y="10014"/>
                      </a:lnTo>
                      <a:lnTo>
                        <a:pt x="8777" y="10201"/>
                      </a:lnTo>
                      <a:lnTo>
                        <a:pt x="8839" y="10440"/>
                      </a:lnTo>
                      <a:lnTo>
                        <a:pt x="8901" y="10680"/>
                      </a:lnTo>
                      <a:lnTo>
                        <a:pt x="8995" y="10813"/>
                      </a:lnTo>
                      <a:lnTo>
                        <a:pt x="9150" y="11053"/>
                      </a:lnTo>
                      <a:lnTo>
                        <a:pt x="9337" y="11293"/>
                      </a:lnTo>
                      <a:lnTo>
                        <a:pt x="9368" y="11399"/>
                      </a:lnTo>
                      <a:lnTo>
                        <a:pt x="9244" y="11426"/>
                      </a:lnTo>
                      <a:lnTo>
                        <a:pt x="9026" y="11293"/>
                      </a:lnTo>
                      <a:lnTo>
                        <a:pt x="8901" y="11186"/>
                      </a:lnTo>
                      <a:lnTo>
                        <a:pt x="8777" y="11160"/>
                      </a:lnTo>
                      <a:lnTo>
                        <a:pt x="8590" y="11080"/>
                      </a:lnTo>
                      <a:lnTo>
                        <a:pt x="8466" y="10973"/>
                      </a:lnTo>
                      <a:lnTo>
                        <a:pt x="8248" y="10813"/>
                      </a:lnTo>
                      <a:lnTo>
                        <a:pt x="7937" y="10600"/>
                      </a:lnTo>
                      <a:lnTo>
                        <a:pt x="7688" y="10414"/>
                      </a:lnTo>
                      <a:lnTo>
                        <a:pt x="7501" y="10227"/>
                      </a:lnTo>
                      <a:lnTo>
                        <a:pt x="7439" y="10121"/>
                      </a:lnTo>
                      <a:lnTo>
                        <a:pt x="7314" y="9988"/>
                      </a:lnTo>
                      <a:lnTo>
                        <a:pt x="7252" y="9881"/>
                      </a:lnTo>
                      <a:lnTo>
                        <a:pt x="7221" y="9775"/>
                      </a:lnTo>
                      <a:lnTo>
                        <a:pt x="7159" y="9695"/>
                      </a:lnTo>
                      <a:lnTo>
                        <a:pt x="7159" y="9588"/>
                      </a:lnTo>
                      <a:lnTo>
                        <a:pt x="7252" y="9428"/>
                      </a:lnTo>
                      <a:lnTo>
                        <a:pt x="7407" y="9242"/>
                      </a:lnTo>
                      <a:lnTo>
                        <a:pt x="7625" y="8976"/>
                      </a:lnTo>
                      <a:lnTo>
                        <a:pt x="7750" y="8736"/>
                      </a:lnTo>
                      <a:lnTo>
                        <a:pt x="7781" y="8603"/>
                      </a:lnTo>
                      <a:lnTo>
                        <a:pt x="7874" y="8549"/>
                      </a:lnTo>
                      <a:close/>
                      <a:moveTo>
                        <a:pt x="13383" y="9109"/>
                      </a:moveTo>
                      <a:lnTo>
                        <a:pt x="13570" y="9189"/>
                      </a:lnTo>
                      <a:lnTo>
                        <a:pt x="13726" y="9295"/>
                      </a:lnTo>
                      <a:lnTo>
                        <a:pt x="13757" y="9402"/>
                      </a:lnTo>
                      <a:lnTo>
                        <a:pt x="13819" y="9588"/>
                      </a:lnTo>
                      <a:lnTo>
                        <a:pt x="14037" y="9881"/>
                      </a:lnTo>
                      <a:lnTo>
                        <a:pt x="14193" y="10147"/>
                      </a:lnTo>
                      <a:lnTo>
                        <a:pt x="14286" y="10334"/>
                      </a:lnTo>
                      <a:lnTo>
                        <a:pt x="14286" y="10467"/>
                      </a:lnTo>
                      <a:lnTo>
                        <a:pt x="14224" y="10600"/>
                      </a:lnTo>
                      <a:lnTo>
                        <a:pt x="14068" y="10707"/>
                      </a:lnTo>
                      <a:lnTo>
                        <a:pt x="13881" y="10813"/>
                      </a:lnTo>
                      <a:lnTo>
                        <a:pt x="13695" y="10893"/>
                      </a:lnTo>
                      <a:lnTo>
                        <a:pt x="13539" y="10946"/>
                      </a:lnTo>
                      <a:lnTo>
                        <a:pt x="13321" y="11053"/>
                      </a:lnTo>
                      <a:lnTo>
                        <a:pt x="13041" y="11239"/>
                      </a:lnTo>
                      <a:lnTo>
                        <a:pt x="12823" y="11426"/>
                      </a:lnTo>
                      <a:lnTo>
                        <a:pt x="12699" y="11506"/>
                      </a:lnTo>
                      <a:lnTo>
                        <a:pt x="12605" y="11426"/>
                      </a:lnTo>
                      <a:lnTo>
                        <a:pt x="12730" y="11266"/>
                      </a:lnTo>
                      <a:lnTo>
                        <a:pt x="12854" y="11133"/>
                      </a:lnTo>
                      <a:lnTo>
                        <a:pt x="12948" y="11000"/>
                      </a:lnTo>
                      <a:lnTo>
                        <a:pt x="13010" y="10893"/>
                      </a:lnTo>
                      <a:lnTo>
                        <a:pt x="13072" y="10787"/>
                      </a:lnTo>
                      <a:lnTo>
                        <a:pt x="13228" y="10467"/>
                      </a:lnTo>
                      <a:lnTo>
                        <a:pt x="13352" y="10094"/>
                      </a:lnTo>
                      <a:lnTo>
                        <a:pt x="13352" y="9775"/>
                      </a:lnTo>
                      <a:lnTo>
                        <a:pt x="13290" y="9562"/>
                      </a:lnTo>
                      <a:lnTo>
                        <a:pt x="13290" y="9455"/>
                      </a:lnTo>
                      <a:lnTo>
                        <a:pt x="13228" y="9375"/>
                      </a:lnTo>
                      <a:lnTo>
                        <a:pt x="13197" y="9269"/>
                      </a:lnTo>
                      <a:lnTo>
                        <a:pt x="13259" y="9162"/>
                      </a:lnTo>
                      <a:lnTo>
                        <a:pt x="13383" y="9109"/>
                      </a:lnTo>
                      <a:close/>
                      <a:moveTo>
                        <a:pt x="9617" y="16540"/>
                      </a:moveTo>
                      <a:lnTo>
                        <a:pt x="9804" y="16619"/>
                      </a:lnTo>
                      <a:lnTo>
                        <a:pt x="9929" y="16779"/>
                      </a:lnTo>
                      <a:lnTo>
                        <a:pt x="9991" y="16992"/>
                      </a:lnTo>
                      <a:lnTo>
                        <a:pt x="9991" y="17179"/>
                      </a:lnTo>
                      <a:lnTo>
                        <a:pt x="9960" y="17232"/>
                      </a:lnTo>
                      <a:lnTo>
                        <a:pt x="10022" y="17285"/>
                      </a:lnTo>
                      <a:lnTo>
                        <a:pt x="10115" y="17498"/>
                      </a:lnTo>
                      <a:lnTo>
                        <a:pt x="10146" y="17845"/>
                      </a:lnTo>
                      <a:lnTo>
                        <a:pt x="10178" y="18058"/>
                      </a:lnTo>
                      <a:lnTo>
                        <a:pt x="10178" y="18191"/>
                      </a:lnTo>
                      <a:lnTo>
                        <a:pt x="10146" y="18271"/>
                      </a:lnTo>
                      <a:lnTo>
                        <a:pt x="10084" y="18351"/>
                      </a:lnTo>
                      <a:lnTo>
                        <a:pt x="9960" y="18404"/>
                      </a:lnTo>
                      <a:lnTo>
                        <a:pt x="9773" y="18431"/>
                      </a:lnTo>
                      <a:lnTo>
                        <a:pt x="9617" y="18431"/>
                      </a:lnTo>
                      <a:lnTo>
                        <a:pt x="9524" y="18404"/>
                      </a:lnTo>
                      <a:lnTo>
                        <a:pt x="9431" y="18377"/>
                      </a:lnTo>
                      <a:lnTo>
                        <a:pt x="9275" y="18351"/>
                      </a:lnTo>
                      <a:lnTo>
                        <a:pt x="9057" y="18324"/>
                      </a:lnTo>
                      <a:lnTo>
                        <a:pt x="8808" y="18324"/>
                      </a:lnTo>
                      <a:lnTo>
                        <a:pt x="8559" y="18297"/>
                      </a:lnTo>
                      <a:lnTo>
                        <a:pt x="8341" y="18297"/>
                      </a:lnTo>
                      <a:lnTo>
                        <a:pt x="8217" y="18297"/>
                      </a:lnTo>
                      <a:lnTo>
                        <a:pt x="8154" y="18297"/>
                      </a:lnTo>
                      <a:lnTo>
                        <a:pt x="8186" y="18191"/>
                      </a:lnTo>
                      <a:lnTo>
                        <a:pt x="8341" y="17951"/>
                      </a:lnTo>
                      <a:lnTo>
                        <a:pt x="8497" y="17685"/>
                      </a:lnTo>
                      <a:lnTo>
                        <a:pt x="8590" y="17525"/>
                      </a:lnTo>
                      <a:lnTo>
                        <a:pt x="8684" y="17498"/>
                      </a:lnTo>
                      <a:lnTo>
                        <a:pt x="8684" y="17472"/>
                      </a:lnTo>
                      <a:lnTo>
                        <a:pt x="8746" y="17365"/>
                      </a:lnTo>
                      <a:lnTo>
                        <a:pt x="8777" y="17339"/>
                      </a:lnTo>
                      <a:lnTo>
                        <a:pt x="8777" y="17312"/>
                      </a:lnTo>
                      <a:lnTo>
                        <a:pt x="8839" y="17205"/>
                      </a:lnTo>
                      <a:lnTo>
                        <a:pt x="8964" y="17046"/>
                      </a:lnTo>
                      <a:lnTo>
                        <a:pt x="9213" y="16753"/>
                      </a:lnTo>
                      <a:lnTo>
                        <a:pt x="9431" y="16566"/>
                      </a:lnTo>
                      <a:lnTo>
                        <a:pt x="9617" y="16540"/>
                      </a:lnTo>
                      <a:close/>
                      <a:moveTo>
                        <a:pt x="19670" y="19656"/>
                      </a:moveTo>
                      <a:lnTo>
                        <a:pt x="19639" y="19736"/>
                      </a:lnTo>
                      <a:lnTo>
                        <a:pt x="19701" y="19869"/>
                      </a:lnTo>
                      <a:lnTo>
                        <a:pt x="19795" y="19842"/>
                      </a:lnTo>
                      <a:lnTo>
                        <a:pt x="19733" y="19709"/>
                      </a:lnTo>
                      <a:lnTo>
                        <a:pt x="19670" y="19656"/>
                      </a:lnTo>
                      <a:close/>
                    </a:path>
                  </a:pathLst>
                </a:custGeom>
                <a:ln w="12700" cap="flat">
                  <a:noFill/>
                  <a:miter lim="400000"/>
                </a:ln>
                <a:effectLst/>
              </p:spPr>
            </p:pic>
            <p:sp>
              <p:nvSpPr>
                <p:cNvPr id="900" name="1"/>
                <p:cNvSpPr txBox="1"/>
                <p:nvPr/>
              </p:nvSpPr>
              <p:spPr>
                <a:xfrm rot="21056494">
                  <a:off x="2289569" y="28712"/>
                  <a:ext cx="218079" cy="10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defTabSz="825500">
                    <a:lnSpc>
                      <a:spcPct val="80000"/>
                    </a:lnSpc>
                    <a:defRPr sz="500">
                      <a:solidFill>
                        <a:srgbClr val="000000"/>
                      </a:solidFill>
                      <a:latin typeface="Verdana"/>
                      <a:ea typeface="Verdana"/>
                      <a:cs typeface="Verdana"/>
                      <a:sym typeface="Verdana"/>
                    </a:defRPr>
                  </a:lvl1pPr>
                </a:lstStyle>
                <a:p>
                  <a:pPr/>
                  <a:r>
                    <a:t>1</a:t>
                  </a:r>
                </a:p>
              </p:txBody>
            </p:sp>
          </p:grpSp>
        </p:grpSp>
      </p:grpSp>
      <p:sp>
        <p:nvSpPr>
          <p:cNvPr id="904" name="“我寧願賺100個人的1% 努力，而不是我自己的100％努力”"/>
          <p:cNvSpPr txBox="1"/>
          <p:nvPr>
            <p:ph type="title"/>
          </p:nvPr>
        </p:nvSpPr>
        <p:spPr>
          <a:xfrm>
            <a:off x="1625599" y="36603"/>
            <a:ext cx="9753602" cy="1608669"/>
          </a:xfrm>
          <a:prstGeom prst="rect">
            <a:avLst/>
          </a:prstGeom>
        </p:spPr>
        <p:txBody>
          <a:bodyPr/>
          <a:lstStyle>
            <a:lvl1pPr>
              <a:lnSpc>
                <a:spcPts val="5300"/>
              </a:lnSpc>
              <a:defRPr sz="4300">
                <a:solidFill>
                  <a:srgbClr val="FFFFFF"/>
                </a:solidFill>
                <a:uFill>
                  <a:solidFill>
                    <a:srgbClr val="002F73"/>
                  </a:solidFill>
                </a:uFill>
              </a:defRPr>
            </a:lvl1pPr>
          </a:lstStyle>
          <a:p>
            <a:pPr/>
            <a:r>
              <a:t> “我寧願賺100個人的1% 努力，而不是我自己的100％努力” </a:t>
            </a:r>
          </a:p>
        </p:txBody>
      </p:sp>
      <p:grpSp>
        <p:nvGrpSpPr>
          <p:cNvPr id="909" name="Group"/>
          <p:cNvGrpSpPr/>
          <p:nvPr/>
        </p:nvGrpSpPr>
        <p:grpSpPr>
          <a:xfrm>
            <a:off x="9855539" y="2393713"/>
            <a:ext cx="1986986" cy="4550386"/>
            <a:chOff x="0" y="0"/>
            <a:chExt cx="1986984" cy="4550385"/>
          </a:xfrm>
        </p:grpSpPr>
        <p:sp>
          <p:nvSpPr>
            <p:cNvPr id="905" name="Shape"/>
            <p:cNvSpPr/>
            <p:nvPr/>
          </p:nvSpPr>
          <p:spPr>
            <a:xfrm flipH="1">
              <a:off x="-1" y="2899801"/>
              <a:ext cx="1986986" cy="597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p>
          </p:txBody>
        </p:sp>
        <p:sp>
          <p:nvSpPr>
            <p:cNvPr id="906" name="Shape"/>
            <p:cNvSpPr/>
            <p:nvPr/>
          </p:nvSpPr>
          <p:spPr>
            <a:xfrm flipH="1">
              <a:off x="-1" y="1350401"/>
              <a:ext cx="1986986" cy="597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p>
          </p:txBody>
        </p:sp>
        <p:sp>
          <p:nvSpPr>
            <p:cNvPr id="907" name="Shape"/>
            <p:cNvSpPr/>
            <p:nvPr/>
          </p:nvSpPr>
          <p:spPr>
            <a:xfrm flipH="1">
              <a:off x="-1" y="0"/>
              <a:ext cx="1986986" cy="597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p>
          </p:txBody>
        </p:sp>
        <p:sp>
          <p:nvSpPr>
            <p:cNvPr id="908" name="Shape"/>
            <p:cNvSpPr/>
            <p:nvPr/>
          </p:nvSpPr>
          <p:spPr>
            <a:xfrm flipH="1">
              <a:off x="-1" y="3952586"/>
              <a:ext cx="1986986" cy="597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5645" y="0"/>
                  </a:lnTo>
                  <a:lnTo>
                    <a:pt x="21600" y="10800"/>
                  </a:lnTo>
                  <a:lnTo>
                    <a:pt x="15645" y="21600"/>
                  </a:lnTo>
                  <a:lnTo>
                    <a:pt x="0" y="21600"/>
                  </a:lnTo>
                  <a:close/>
                </a:path>
              </a:pathLst>
            </a:custGeom>
            <a:solidFill>
              <a:srgbClr val="DDDDDD"/>
            </a:solidFill>
            <a:ln w="12700" cap="flat">
              <a:noFill/>
              <a:miter lim="400000"/>
            </a:ln>
            <a:effectLst/>
          </p:spPr>
          <p:txBody>
            <a:bodyPr wrap="square" lIns="54186" tIns="54186" rIns="54186" bIns="54186" numCol="1" anchor="ctr">
              <a:noAutofit/>
            </a:bodyPr>
            <a:lstStyle/>
            <a:p>
              <a:pPr marR="57797" algn="l" defTabSz="1300480">
                <a:defRPr sz="3400">
                  <a:solidFill>
                    <a:srgbClr val="DDDDDD"/>
                  </a:solidFill>
                  <a:uFill>
                    <a:solidFill>
                      <a:srgbClr val="000000"/>
                    </a:solidFill>
                  </a:uFill>
                  <a:latin typeface="Arial"/>
                  <a:ea typeface="Arial"/>
                  <a:cs typeface="Arial"/>
                  <a:sym typeface="Arial"/>
                </a:defRPr>
              </a:pPr>
            </a:p>
          </p:txBody>
        </p:sp>
      </p:grpSp>
      <p:sp>
        <p:nvSpPr>
          <p:cNvPr id="910" name="1 小時…"/>
          <p:cNvSpPr txBox="1"/>
          <p:nvPr/>
        </p:nvSpPr>
        <p:spPr>
          <a:xfrm>
            <a:off x="9855539" y="2425115"/>
            <a:ext cx="1986986" cy="5437372"/>
          </a:xfrm>
          <a:prstGeom prst="rect">
            <a:avLst/>
          </a:prstGeom>
          <a:ln w="12700">
            <a:miter lim="400000"/>
          </a:ln>
          <a:extLst>
            <a:ext uri="{C572A759-6A51-4108-AA02-DFA0A04FC94B}">
              <ma14:wrappingTextBoxFlag xmlns:ma14="http://schemas.microsoft.com/office/mac/drawingml/2011/main" val="1"/>
            </a:ext>
          </a:extLst>
        </p:spPr>
        <p:txBody>
          <a:bodyPr lIns="21431" tIns="21431" rIns="21431" bIns="21431"/>
          <a:lstStyle/>
          <a:p>
            <a:pPr defTabSz="825500">
              <a:lnSpc>
                <a:spcPct val="60000"/>
              </a:lnSpc>
              <a:spcBef>
                <a:spcPts val="8400"/>
              </a:spcBef>
              <a:defRPr sz="2800">
                <a:solidFill>
                  <a:srgbClr val="0070C0"/>
                </a:solidFill>
                <a:latin typeface="Verdana"/>
                <a:ea typeface="Verdana"/>
                <a:cs typeface="Verdana"/>
                <a:sym typeface="Verdana"/>
              </a:defRPr>
            </a:pPr>
            <a:r>
              <a:t>1 小時</a:t>
            </a:r>
          </a:p>
          <a:p>
            <a:pPr defTabSz="825500">
              <a:lnSpc>
                <a:spcPct val="10000"/>
              </a:lnSpc>
              <a:spcBef>
                <a:spcPts val="11700"/>
              </a:spcBef>
              <a:defRPr sz="2800">
                <a:solidFill>
                  <a:srgbClr val="0070C0"/>
                </a:solidFill>
                <a:latin typeface="Verdana"/>
                <a:ea typeface="Verdana"/>
                <a:cs typeface="Verdana"/>
                <a:sym typeface="Verdana"/>
              </a:defRPr>
            </a:pPr>
            <a:r>
              <a:t>+3 小時</a:t>
            </a:r>
          </a:p>
          <a:p>
            <a:pPr defTabSz="825500">
              <a:lnSpc>
                <a:spcPct val="10000"/>
              </a:lnSpc>
              <a:spcBef>
                <a:spcPts val="7900"/>
              </a:spcBef>
              <a:defRPr sz="2800">
                <a:solidFill>
                  <a:srgbClr val="0070C0"/>
                </a:solidFill>
                <a:latin typeface="Verdana"/>
                <a:ea typeface="Verdana"/>
                <a:cs typeface="Verdana"/>
                <a:sym typeface="Verdana"/>
              </a:defRPr>
            </a:pPr>
            <a:r>
              <a:t>+9 小時</a:t>
            </a:r>
          </a:p>
          <a:p>
            <a:pPr defTabSz="825500">
              <a:lnSpc>
                <a:spcPct val="80000"/>
              </a:lnSpc>
              <a:spcBef>
                <a:spcPts val="700"/>
              </a:spcBef>
              <a:defRPr sz="2800">
                <a:solidFill>
                  <a:srgbClr val="0070C0"/>
                </a:solidFill>
                <a:latin typeface="Verdana"/>
                <a:ea typeface="Verdana"/>
                <a:cs typeface="Verdana"/>
                <a:sym typeface="Verdana"/>
              </a:defRPr>
            </a:pPr>
            <a:r>
              <a:rPr u="sng"/>
              <a:t>+27 小時</a:t>
            </a:r>
          </a:p>
          <a:p>
            <a:pPr defTabSz="825500">
              <a:lnSpc>
                <a:spcPct val="80000"/>
              </a:lnSpc>
              <a:defRPr sz="2800">
                <a:solidFill>
                  <a:srgbClr val="0070C0"/>
                </a:solidFill>
                <a:latin typeface="Verdana"/>
                <a:ea typeface="Verdana"/>
                <a:cs typeface="Verdana"/>
                <a:sym typeface="Verdana"/>
              </a:defRPr>
            </a:pPr>
            <a:r>
              <a:t>每天40小时</a:t>
            </a:r>
          </a:p>
        </p:txBody>
      </p:sp>
      <p:sp>
        <p:nvSpPr>
          <p:cNvPr id="911" name="Line"/>
          <p:cNvSpPr/>
          <p:nvPr/>
        </p:nvSpPr>
        <p:spPr>
          <a:xfrm>
            <a:off x="9908312" y="7398108"/>
            <a:ext cx="1881440" cy="1"/>
          </a:xfrm>
          <a:prstGeom prst="line">
            <a:avLst/>
          </a:prstGeom>
          <a:ln w="38100">
            <a:solidFill>
              <a:srgbClr val="FF2600"/>
            </a:solidFill>
            <a:miter lim="400000"/>
          </a:ln>
        </p:spPr>
        <p:txBody>
          <a:bodyPr lIns="21431" tIns="21431" rIns="21431" bIns="21431" anchor="ctr"/>
          <a:lstStyle/>
          <a:p>
            <a:pPr algn="l" defTabSz="457200">
              <a:defRPr sz="900">
                <a:solidFill>
                  <a:srgbClr val="000000"/>
                </a:solidFill>
                <a:latin typeface="+mj-lt"/>
                <a:ea typeface="+mj-ea"/>
                <a:cs typeface="+mj-cs"/>
                <a:sym typeface="Helvetica"/>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lt" backwards="0">
                                    <p:tmAbs val="100"/>
                                  </p:iterate>
                                  <p:childTnLst>
                                    <p:set>
                                      <p:cBhvr>
                                        <p:cTn id="6" fill="hold"/>
                                        <p:tgtEl>
                                          <p:spTgt spid="9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1" presetID="22" grpId="2" fill="hold">
                                  <p:stCondLst>
                                    <p:cond delay="0"/>
                                  </p:stCondLst>
                                  <p:iterate type="el" backwards="0">
                                    <p:tmAbs val="0"/>
                                  </p:iterate>
                                  <p:childTnLst>
                                    <p:set>
                                      <p:cBhvr>
                                        <p:cTn id="10" fill="hold"/>
                                        <p:tgtEl>
                                          <p:spTgt spid="903"/>
                                        </p:tgtEl>
                                        <p:attrNameLst>
                                          <p:attrName>style.visibility</p:attrName>
                                        </p:attrNameLst>
                                      </p:cBhvr>
                                      <p:to>
                                        <p:strVal val="visible"/>
                                      </p:to>
                                    </p:set>
                                    <p:animEffect filter="wipe(up)" transition="in">
                                      <p:cBhvr>
                                        <p:cTn id="11" dur="1000"/>
                                        <p:tgtEl>
                                          <p:spTgt spid="903"/>
                                        </p:tgtEl>
                                      </p:cBhvr>
                                    </p:animEffect>
                                  </p:childTnLst>
                                </p:cTn>
                              </p:par>
                            </p:childTnLst>
                          </p:cTn>
                        </p:par>
                        <p:par>
                          <p:cTn id="12" fill="hold">
                            <p:stCondLst>
                              <p:cond delay="1000"/>
                            </p:stCondLst>
                            <p:childTnLst>
                              <p:par>
                                <p:cTn id="13" presetClass="entr" nodeType="afterEffect" presetSubtype="1" presetID="22" grpId="3" fill="hold">
                                  <p:stCondLst>
                                    <p:cond delay="0"/>
                                  </p:stCondLst>
                                  <p:iterate type="el" backwards="0">
                                    <p:tmAbs val="0"/>
                                  </p:iterate>
                                  <p:childTnLst>
                                    <p:set>
                                      <p:cBhvr>
                                        <p:cTn id="14" fill="hold"/>
                                        <p:tgtEl>
                                          <p:spTgt spid="909"/>
                                        </p:tgtEl>
                                        <p:attrNameLst>
                                          <p:attrName>style.visibility</p:attrName>
                                        </p:attrNameLst>
                                      </p:cBhvr>
                                      <p:to>
                                        <p:strVal val="visible"/>
                                      </p:to>
                                    </p:set>
                                    <p:animEffect filter="wipe(up)" transition="in">
                                      <p:cBhvr>
                                        <p:cTn id="15" dur="1000"/>
                                        <p:tgtEl>
                                          <p:spTgt spid="909"/>
                                        </p:tgtEl>
                                      </p:cBhvr>
                                    </p:animEffect>
                                  </p:childTnLst>
                                </p:cTn>
                              </p:par>
                            </p:childTnLst>
                          </p:cTn>
                        </p:par>
                        <p:par>
                          <p:cTn id="16" fill="hold">
                            <p:stCondLst>
                              <p:cond delay="2000"/>
                            </p:stCondLst>
                            <p:childTnLst>
                              <p:par>
                                <p:cTn id="17" presetClass="entr" nodeType="afterEffect" presetSubtype="1" presetID="22" grpId="4" fill="hold">
                                  <p:stCondLst>
                                    <p:cond delay="0"/>
                                  </p:stCondLst>
                                  <p:iterate type="el" backwards="0">
                                    <p:tmAbs val="0"/>
                                  </p:iterate>
                                  <p:childTnLst>
                                    <p:set>
                                      <p:cBhvr>
                                        <p:cTn id="18" fill="hold"/>
                                        <p:tgtEl>
                                          <p:spTgt spid="910"/>
                                        </p:tgtEl>
                                        <p:attrNameLst>
                                          <p:attrName>style.visibility</p:attrName>
                                        </p:attrNameLst>
                                      </p:cBhvr>
                                      <p:to>
                                        <p:strVal val="visible"/>
                                      </p:to>
                                    </p:set>
                                    <p:animEffect filter="wipe(up)" transition="in">
                                      <p:cBhvr>
                                        <p:cTn id="19" dur="1000"/>
                                        <p:tgtEl>
                                          <p:spTgt spid="910"/>
                                        </p:tgtEl>
                                      </p:cBhvr>
                                    </p:animEffect>
                                  </p:childTnLst>
                                </p:cTn>
                              </p:par>
                            </p:childTnLst>
                          </p:cTn>
                        </p:par>
                        <p:par>
                          <p:cTn id="20" fill="hold">
                            <p:stCondLst>
                              <p:cond delay="3000"/>
                            </p:stCondLst>
                            <p:childTnLst>
                              <p:par>
                                <p:cTn id="21" presetClass="entr" nodeType="afterEffect" presetID="10" grpId="5" fill="hold">
                                  <p:stCondLst>
                                    <p:cond delay="0"/>
                                  </p:stCondLst>
                                  <p:iterate type="el" backwards="0">
                                    <p:tmAbs val="0"/>
                                  </p:iterate>
                                  <p:childTnLst>
                                    <p:set>
                                      <p:cBhvr>
                                        <p:cTn id="22" fill="hold"/>
                                        <p:tgtEl>
                                          <p:spTgt spid="911"/>
                                        </p:tgtEl>
                                        <p:attrNameLst>
                                          <p:attrName>style.visibility</p:attrName>
                                        </p:attrNameLst>
                                      </p:cBhvr>
                                      <p:to>
                                        <p:strVal val="visible"/>
                                      </p:to>
                                    </p:set>
                                    <p:animEffect filter="fade" transition="in">
                                      <p:cBhvr>
                                        <p:cTn id="23" dur="3500"/>
                                        <p:tgtEl>
                                          <p:spTgt spid="911"/>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6" fill="hold">
                                  <p:stCondLst>
                                    <p:cond delay="0"/>
                                  </p:stCondLst>
                                  <p:iterate type="lt" backwards="0">
                                    <p:tmAbs val="100"/>
                                  </p:iterate>
                                  <p:childTnLst>
                                    <p:set>
                                      <p:cBhvr>
                                        <p:cTn id="27" fill="hold"/>
                                        <p:tgtEl>
                                          <p:spTgt spid="8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1" grpId="5"/>
      <p:bldP build="whole" bldLvl="1" animBg="1" rev="0" advAuto="0" spid="812" grpId="6"/>
      <p:bldP build="whole" bldLvl="1" animBg="1" rev="0" advAuto="0" spid="904" grpId="1"/>
      <p:bldP build="whole" bldLvl="1" animBg="1" rev="0" advAuto="0" spid="903" grpId="2"/>
      <p:bldP build="whole" bldLvl="1" animBg="1" rev="0" advAuto="0" spid="909" grpId="3"/>
      <p:bldP build="whole" bldLvl="1" animBg="1" rev="0" advAuto="0" spid="910" grpId="4"/>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15" name="iStock1554388househand.jpg" descr="iStock1554388househand.jpg"/>
          <p:cNvPicPr>
            <a:picLocks noChangeAspect="1"/>
          </p:cNvPicPr>
          <p:nvPr/>
        </p:nvPicPr>
        <p:blipFill>
          <a:blip r:embed="rId3">
            <a:extLst/>
          </a:blip>
          <a:stretch>
            <a:fillRect/>
          </a:stretch>
        </p:blipFill>
        <p:spPr>
          <a:xfrm>
            <a:off x="14792" y="-155103"/>
            <a:ext cx="12975216" cy="10063806"/>
          </a:xfrm>
          <a:prstGeom prst="rect">
            <a:avLst/>
          </a:prstGeom>
          <a:ln w="12700">
            <a:miter lim="400000"/>
          </a:ln>
          <a:effectLst>
            <a:outerShdw sx="100000" sy="100000" kx="0" ky="0" algn="b" rotWithShape="0" blurRad="76200" dist="63500" dir="5400000">
              <a:srgbClr val="000000">
                <a:alpha val="45000"/>
              </a:srgbClr>
            </a:outerShdw>
          </a:effectLst>
        </p:spPr>
      </p:pic>
      <p:sp>
        <p:nvSpPr>
          <p:cNvPr id="916" name="“There is nothing better than making a living while making a difference.”"/>
          <p:cNvSpPr txBox="1"/>
          <p:nvPr/>
        </p:nvSpPr>
        <p:spPr>
          <a:xfrm>
            <a:off x="3132981" y="3583551"/>
            <a:ext cx="6433793" cy="177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defTabSz="457200">
              <a:defRPr sz="4800">
                <a:solidFill>
                  <a:srgbClr val="002F73"/>
                </a:solidFill>
                <a:uFill>
                  <a:solidFill>
                    <a:srgbClr val="002F73"/>
                  </a:solidFill>
                </a:uFill>
                <a:latin typeface="Lucida Grande"/>
                <a:ea typeface="Lucida Grande"/>
                <a:cs typeface="Lucida Grande"/>
                <a:sym typeface="Lucida Grande"/>
              </a:defRPr>
            </a:pPr>
            <a:r>
              <a:t>“</a:t>
            </a:r>
            <a:r>
              <a:t>沒有什麼較之謀生時影響世界更勝一籌了。</a:t>
            </a:r>
            <a:r>
              <a: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915"/>
                                        </p:tgtEl>
                                        <p:attrNameLst>
                                          <p:attrName>style.visibility</p:attrName>
                                        </p:attrNameLst>
                                      </p:cBhvr>
                                      <p:to>
                                        <p:strVal val="visible"/>
                                      </p:to>
                                    </p:set>
                                    <p:anim calcmode="lin" valueType="num">
                                      <p:cBhvr>
                                        <p:cTn id="7" dur="2000" fill="hold"/>
                                        <p:tgtEl>
                                          <p:spTgt spid="915"/>
                                        </p:tgtEl>
                                        <p:attrNameLst>
                                          <p:attrName>ppt_w</p:attrName>
                                        </p:attrNameLst>
                                      </p:cBhvr>
                                      <p:tavLst>
                                        <p:tav tm="0">
                                          <p:val>
                                            <p:fltVal val="0"/>
                                          </p:val>
                                        </p:tav>
                                        <p:tav tm="100000">
                                          <p:val>
                                            <p:strVal val="#ppt_w"/>
                                          </p:val>
                                        </p:tav>
                                      </p:tavLst>
                                    </p:anim>
                                    <p:anim calcmode="lin" valueType="num">
                                      <p:cBhvr>
                                        <p:cTn id="8" dur="2000" fill="hold"/>
                                        <p:tgtEl>
                                          <p:spTgt spid="915"/>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Class="entr" nodeType="afterEffect" presetID="9" grpId="2" fill="hold">
                                  <p:stCondLst>
                                    <p:cond delay="0"/>
                                  </p:stCondLst>
                                  <p:iterate type="el" backwards="0">
                                    <p:tmAbs val="0"/>
                                  </p:iterate>
                                  <p:childTnLst>
                                    <p:set>
                                      <p:cBhvr>
                                        <p:cTn id="11" fill="hold"/>
                                        <p:tgtEl>
                                          <p:spTgt spid="916"/>
                                        </p:tgtEl>
                                        <p:attrNameLst>
                                          <p:attrName>style.visibility</p:attrName>
                                        </p:attrNameLst>
                                      </p:cBhvr>
                                      <p:to>
                                        <p:strVal val="visible"/>
                                      </p:to>
                                    </p:set>
                                    <p:animEffect filter="dissolve" transition="in">
                                      <p:cBhvr>
                                        <p:cTn id="12" dur="1000"/>
                                        <p:tgtEl>
                                          <p:spTgt spid="9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16" grpId="2"/>
      <p:bldP build="whole" bldLvl="1" animBg="1" rev="0" advAuto="0" spid="915" grpId="1"/>
    </p:bldLst>
  </p:timing>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920" name="全球有超過3000家網絡營銷公司。"/>
          <p:cNvSpPr txBox="1"/>
          <p:nvPr>
            <p:ph type="body" sz="quarter" idx="1"/>
          </p:nvPr>
        </p:nvSpPr>
        <p:spPr>
          <a:xfrm>
            <a:off x="6549197" y="3930647"/>
            <a:ext cx="4364323" cy="1479573"/>
          </a:xfrm>
          <a:prstGeom prst="rect">
            <a:avLst/>
          </a:prstGeom>
        </p:spPr>
        <p:txBody>
          <a:bodyPr/>
          <a:lstStyle>
            <a:lvl1pPr marL="0" indent="0" defTabSz="858316">
              <a:spcBef>
                <a:spcPts val="0"/>
              </a:spcBef>
              <a:buSzTx/>
              <a:buNone/>
              <a:defRPr sz="3900">
                <a:solidFill>
                  <a:srgbClr val="FFFFFF"/>
                </a:solidFill>
              </a:defRPr>
            </a:lvl1pPr>
          </a:lstStyle>
          <a:p>
            <a:pPr/>
            <a:r>
              <a:t>全球有超過3000家網絡營銷公司。</a:t>
            </a:r>
          </a:p>
        </p:txBody>
      </p:sp>
      <p:sp>
        <p:nvSpPr>
          <p:cNvPr id="921" name="你如何選擇…"/>
          <p:cNvSpPr txBox="1"/>
          <p:nvPr>
            <p:ph type="title"/>
          </p:nvPr>
        </p:nvSpPr>
        <p:spPr>
          <a:xfrm>
            <a:off x="3902662" y="1438375"/>
            <a:ext cx="7831844" cy="1627078"/>
          </a:xfrm>
          <a:prstGeom prst="rect">
            <a:avLst/>
          </a:prstGeom>
        </p:spPr>
        <p:txBody>
          <a:bodyPr/>
          <a:lstStyle/>
          <a:p>
            <a:pPr defTabSz="520191">
              <a:defRPr spc="384" sz="4100">
                <a:solidFill>
                  <a:srgbClr val="FFFFFF"/>
                </a:solidFill>
              </a:defRPr>
            </a:pPr>
            <a:r>
              <a:t>你如何選擇</a:t>
            </a:r>
            <a:endParaRPr spc="461"/>
          </a:p>
          <a:p>
            <a:pPr defTabSz="520191">
              <a:defRPr spc="384" sz="4100">
                <a:solidFill>
                  <a:srgbClr val="FFFFFF"/>
                </a:solidFill>
              </a:defRPr>
            </a:pPr>
            <a:r>
              <a:t>一間公司來合作?</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20">
                                            <p:bg/>
                                          </p:spTgt>
                                        </p:tgtEl>
                                        <p:attrNameLst>
                                          <p:attrName>style.visibility</p:attrName>
                                        </p:attrNameLst>
                                      </p:cBhvr>
                                      <p:to>
                                        <p:strVal val="visible"/>
                                      </p:to>
                                    </p:set>
                                    <p:animEffect filter="dissolve" transition="in">
                                      <p:cBhvr>
                                        <p:cTn id="7" dur="1000"/>
                                        <p:tgtEl>
                                          <p:spTgt spid="920">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920">
                                            <p:txEl>
                                              <p:pRg st="0" end="0"/>
                                            </p:txEl>
                                          </p:spTgt>
                                        </p:tgtEl>
                                        <p:attrNameLst>
                                          <p:attrName>style.visibility</p:attrName>
                                        </p:attrNameLst>
                                      </p:cBhvr>
                                      <p:to>
                                        <p:strVal val="visible"/>
                                      </p:to>
                                    </p:set>
                                    <p:animEffect filter="dissolve" transition="in">
                                      <p:cBhvr>
                                        <p:cTn id="10" dur="1000"/>
                                        <p:tgtEl>
                                          <p:spTgt spid="920">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20"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25" name="image82.jpg" descr="image82.jpg"/>
          <p:cNvPicPr>
            <a:picLocks noChangeAspect="1"/>
          </p:cNvPicPr>
          <p:nvPr/>
        </p:nvPicPr>
        <p:blipFill>
          <a:blip r:embed="rId3">
            <a:extLst/>
          </a:blip>
          <a:srcRect l="10528" t="8574" r="10924" b="8191"/>
          <a:stretch>
            <a:fillRect/>
          </a:stretch>
        </p:blipFill>
        <p:spPr>
          <a:xfrm>
            <a:off x="7425913" y="3009319"/>
            <a:ext cx="4541946" cy="4812986"/>
          </a:xfrm>
          <a:custGeom>
            <a:avLst/>
            <a:gdLst/>
            <a:ahLst/>
            <a:cxnLst>
              <a:cxn ang="0">
                <a:pos x="wd2" y="hd2"/>
              </a:cxn>
              <a:cxn ang="5400000">
                <a:pos x="wd2" y="hd2"/>
              </a:cxn>
              <a:cxn ang="10800000">
                <a:pos x="wd2" y="hd2"/>
              </a:cxn>
              <a:cxn ang="16200000">
                <a:pos x="wd2" y="hd2"/>
              </a:cxn>
            </a:cxnLst>
            <a:rect l="0" t="0" r="r" b="b"/>
            <a:pathLst>
              <a:path w="21116" h="21596" fill="norm" stroke="1" extrusionOk="0">
                <a:moveTo>
                  <a:pt x="10621" y="0"/>
                </a:moveTo>
                <a:cubicBezTo>
                  <a:pt x="10141" y="-4"/>
                  <a:pt x="9659" y="24"/>
                  <a:pt x="9176" y="82"/>
                </a:cubicBezTo>
                <a:cubicBezTo>
                  <a:pt x="7734" y="255"/>
                  <a:pt x="5952" y="873"/>
                  <a:pt x="4991" y="1533"/>
                </a:cubicBezTo>
                <a:cubicBezTo>
                  <a:pt x="4808" y="1659"/>
                  <a:pt x="4640" y="1761"/>
                  <a:pt x="4617" y="1761"/>
                </a:cubicBezTo>
                <a:cubicBezTo>
                  <a:pt x="4544" y="1761"/>
                  <a:pt x="3876" y="2252"/>
                  <a:pt x="3471" y="2602"/>
                </a:cubicBezTo>
                <a:cubicBezTo>
                  <a:pt x="1785" y="4058"/>
                  <a:pt x="604" y="6115"/>
                  <a:pt x="133" y="8418"/>
                </a:cubicBezTo>
                <a:cubicBezTo>
                  <a:pt x="38" y="8882"/>
                  <a:pt x="-6" y="9565"/>
                  <a:pt x="0" y="10257"/>
                </a:cubicBezTo>
                <a:cubicBezTo>
                  <a:pt x="6" y="10949"/>
                  <a:pt x="63" y="11651"/>
                  <a:pt x="166" y="12148"/>
                </a:cubicBezTo>
                <a:cubicBezTo>
                  <a:pt x="371" y="13134"/>
                  <a:pt x="729" y="14125"/>
                  <a:pt x="1194" y="14989"/>
                </a:cubicBezTo>
                <a:cubicBezTo>
                  <a:pt x="1529" y="15611"/>
                  <a:pt x="1555" y="15688"/>
                  <a:pt x="1447" y="15744"/>
                </a:cubicBezTo>
                <a:cubicBezTo>
                  <a:pt x="1380" y="15778"/>
                  <a:pt x="1249" y="15950"/>
                  <a:pt x="1155" y="16127"/>
                </a:cubicBezTo>
                <a:cubicBezTo>
                  <a:pt x="1011" y="16398"/>
                  <a:pt x="984" y="16542"/>
                  <a:pt x="984" y="17062"/>
                </a:cubicBezTo>
                <a:cubicBezTo>
                  <a:pt x="984" y="17717"/>
                  <a:pt x="1095" y="18076"/>
                  <a:pt x="1421" y="18485"/>
                </a:cubicBezTo>
                <a:cubicBezTo>
                  <a:pt x="2702" y="20088"/>
                  <a:pt x="5736" y="21298"/>
                  <a:pt x="9141" y="21560"/>
                </a:cubicBezTo>
                <a:cubicBezTo>
                  <a:pt x="9459" y="21585"/>
                  <a:pt x="9833" y="21596"/>
                  <a:pt x="10237" y="21596"/>
                </a:cubicBezTo>
                <a:cubicBezTo>
                  <a:pt x="11448" y="21594"/>
                  <a:pt x="12919" y="21487"/>
                  <a:pt x="13892" y="21314"/>
                </a:cubicBezTo>
                <a:cubicBezTo>
                  <a:pt x="14474" y="21211"/>
                  <a:pt x="15773" y="20881"/>
                  <a:pt x="16176" y="20735"/>
                </a:cubicBezTo>
                <a:cubicBezTo>
                  <a:pt x="17890" y="20116"/>
                  <a:pt x="18731" y="19436"/>
                  <a:pt x="19084" y="18383"/>
                </a:cubicBezTo>
                <a:cubicBezTo>
                  <a:pt x="19229" y="17952"/>
                  <a:pt x="19221" y="16731"/>
                  <a:pt x="19073" y="16588"/>
                </a:cubicBezTo>
                <a:cubicBezTo>
                  <a:pt x="18974" y="16492"/>
                  <a:pt x="18998" y="16432"/>
                  <a:pt x="19337" y="15934"/>
                </a:cubicBezTo>
                <a:cubicBezTo>
                  <a:pt x="21118" y="13322"/>
                  <a:pt x="21594" y="10022"/>
                  <a:pt x="20617" y="7057"/>
                </a:cubicBezTo>
                <a:cubicBezTo>
                  <a:pt x="19904" y="4892"/>
                  <a:pt x="18404" y="2968"/>
                  <a:pt x="16457" y="1718"/>
                </a:cubicBezTo>
                <a:cubicBezTo>
                  <a:pt x="14726" y="608"/>
                  <a:pt x="12700" y="17"/>
                  <a:pt x="10621" y="0"/>
                </a:cubicBezTo>
                <a:close/>
              </a:path>
            </a:pathLst>
          </a:custGeom>
          <a:ln w="12700"/>
        </p:spPr>
      </p:pic>
      <p:pic>
        <p:nvPicPr>
          <p:cNvPr id="926" name="ASEA Logo Blue.png" descr="ASEA Logo Blue.png"/>
          <p:cNvPicPr>
            <a:picLocks noChangeAspect="1"/>
          </p:cNvPicPr>
          <p:nvPr/>
        </p:nvPicPr>
        <p:blipFill>
          <a:blip r:embed="rId4">
            <a:extLst/>
          </a:blip>
          <a:stretch>
            <a:fillRect/>
          </a:stretch>
        </p:blipFill>
        <p:spPr>
          <a:xfrm>
            <a:off x="2260835" y="1360512"/>
            <a:ext cx="4266005" cy="1101029"/>
          </a:xfrm>
          <a:prstGeom prst="rect">
            <a:avLst/>
          </a:prstGeom>
          <a:ln w="12700">
            <a:miter lim="400000"/>
          </a:ln>
        </p:spPr>
      </p:pic>
      <p:sp>
        <p:nvSpPr>
          <p:cNvPr id="927" name="產品…"/>
          <p:cNvSpPr txBox="1"/>
          <p:nvPr/>
        </p:nvSpPr>
        <p:spPr>
          <a:xfrm>
            <a:off x="3006777" y="3337959"/>
            <a:ext cx="3741527" cy="38862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lvl="1" algn="l">
              <a:buClr>
                <a:srgbClr val="535353"/>
              </a:buClr>
              <a:defRPr b="1" sz="5400">
                <a:solidFill>
                  <a:srgbClr val="000000"/>
                </a:solidFill>
                <a:latin typeface="Gill Sans"/>
                <a:ea typeface="Gill Sans"/>
                <a:cs typeface="Gill Sans"/>
                <a:sym typeface="Gill Sans"/>
              </a:defRPr>
            </a:pPr>
            <a:r>
              <a:t>產品</a:t>
            </a:r>
          </a:p>
          <a:p>
            <a:pPr lvl="1" algn="l">
              <a:buClr>
                <a:srgbClr val="535353"/>
              </a:buClr>
              <a:defRPr b="1" sz="5400">
                <a:solidFill>
                  <a:srgbClr val="000000"/>
                </a:solidFill>
                <a:latin typeface="Gill Sans"/>
                <a:ea typeface="Gill Sans"/>
                <a:cs typeface="Gill Sans"/>
                <a:sym typeface="Gill Sans"/>
              </a:defRPr>
            </a:pPr>
            <a:r>
              <a:t>專利</a:t>
            </a:r>
          </a:p>
          <a:p>
            <a:pPr lvl="1" algn="l">
              <a:buClr>
                <a:srgbClr val="535353"/>
              </a:buClr>
              <a:defRPr b="1" sz="5400">
                <a:solidFill>
                  <a:srgbClr val="000000"/>
                </a:solidFill>
                <a:latin typeface="Gill Sans"/>
                <a:ea typeface="Gill Sans"/>
                <a:cs typeface="Gill Sans"/>
                <a:sym typeface="Gill Sans"/>
              </a:defRPr>
            </a:pPr>
            <a:r>
              <a:t>人</a:t>
            </a:r>
          </a:p>
          <a:p>
            <a:pPr lvl="1" algn="l">
              <a:buClr>
                <a:srgbClr val="535353"/>
              </a:buClr>
              <a:defRPr b="1" sz="5400">
                <a:solidFill>
                  <a:srgbClr val="000000"/>
                </a:solidFill>
                <a:latin typeface="Gill Sans"/>
                <a:ea typeface="Gill Sans"/>
                <a:cs typeface="Gill Sans"/>
                <a:sym typeface="Gill Sans"/>
              </a:defRPr>
            </a:pPr>
            <a:r>
              <a:t>目的</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925"/>
                                        </p:tgtEl>
                                        <p:attrNameLst>
                                          <p:attrName>style.visibility</p:attrName>
                                        </p:attrNameLst>
                                      </p:cBhvr>
                                      <p:to>
                                        <p:strVal val="visible"/>
                                      </p:to>
                                    </p:set>
                                    <p:anim calcmode="lin" valueType="num">
                                      <p:cBhvr>
                                        <p:cTn id="7" dur="750" fill="hold"/>
                                        <p:tgtEl>
                                          <p:spTgt spid="925"/>
                                        </p:tgtEl>
                                        <p:attrNameLst>
                                          <p:attrName>ppt_w</p:attrName>
                                        </p:attrNameLst>
                                      </p:cBhvr>
                                      <p:tavLst>
                                        <p:tav tm="0">
                                          <p:val>
                                            <p:fltVal val="0"/>
                                          </p:val>
                                        </p:tav>
                                        <p:tav tm="100000">
                                          <p:val>
                                            <p:strVal val="#ppt_w"/>
                                          </p:val>
                                        </p:tav>
                                      </p:tavLst>
                                    </p:anim>
                                    <p:anim calcmode="lin" valueType="num">
                                      <p:cBhvr>
                                        <p:cTn id="8" dur="750" fill="hold"/>
                                        <p:tgtEl>
                                          <p:spTgt spid="9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5" grpId="1"/>
    </p:bldLst>
  </p:timing>
</p:sld>
</file>

<file path=ppt/slides/slide3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931" name="Robert Kyosaki"/>
          <p:cNvSpPr txBox="1"/>
          <p:nvPr>
            <p:ph type="title"/>
          </p:nvPr>
        </p:nvSpPr>
        <p:spPr>
          <a:xfrm>
            <a:off x="650238" y="344588"/>
            <a:ext cx="11704324" cy="1354785"/>
          </a:xfrm>
          <a:prstGeom prst="rect">
            <a:avLst/>
          </a:prstGeom>
        </p:spPr>
        <p:txBody>
          <a:bodyPr/>
          <a:lstStyle/>
          <a:p>
            <a:pPr/>
            <a:r>
              <a:t>Robert Kyosaki</a:t>
            </a:r>
          </a:p>
        </p:txBody>
      </p:sp>
      <p:pic>
        <p:nvPicPr>
          <p:cNvPr id="932" name="Robert-Kiyosaki-Network-Marketing.jpg" descr="Robert-Kiyosaki-Network-Marketing.jpg"/>
          <p:cNvPicPr>
            <a:picLocks noChangeAspect="1"/>
          </p:cNvPicPr>
          <p:nvPr/>
        </p:nvPicPr>
        <p:blipFill>
          <a:blip r:embed="rId3">
            <a:extLst/>
          </a:blip>
          <a:stretch>
            <a:fillRect/>
          </a:stretch>
        </p:blipFill>
        <p:spPr>
          <a:xfrm>
            <a:off x="5481102" y="2630530"/>
            <a:ext cx="6355267" cy="5635416"/>
          </a:xfrm>
          <a:prstGeom prst="rect">
            <a:avLst/>
          </a:prstGeom>
          <a:ln w="12700">
            <a:miter lim="400000"/>
          </a:ln>
          <a:effectLst>
            <a:outerShdw sx="100000" sy="100000" kx="0" ky="0" algn="b" rotWithShape="0" blurRad="127000" dist="76200" dir="5520000">
              <a:srgbClr val="000000">
                <a:alpha val="60000"/>
              </a:srgbClr>
            </a:outerShdw>
          </a:effectLst>
        </p:spPr>
      </p:pic>
      <p:sp>
        <p:nvSpPr>
          <p:cNvPr id="933" name="富人尋找和創造網絡。…"/>
          <p:cNvSpPr txBox="1"/>
          <p:nvPr/>
        </p:nvSpPr>
        <p:spPr>
          <a:xfrm>
            <a:off x="827202" y="2484848"/>
            <a:ext cx="3935237" cy="3479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defTabSz="325120">
              <a:defRPr sz="5000">
                <a:solidFill>
                  <a:srgbClr val="000000"/>
                </a:solidFill>
                <a:uFill>
                  <a:solidFill>
                    <a:srgbClr val="000000"/>
                  </a:solidFill>
                </a:uFill>
                <a:latin typeface="+mj-lt"/>
                <a:ea typeface="+mj-ea"/>
                <a:cs typeface="+mj-cs"/>
                <a:sym typeface="Helvetica"/>
              </a:defRPr>
            </a:pPr>
            <a:r>
              <a:rPr>
                <a:latin typeface="Arial Unicode MS"/>
                <a:ea typeface="Arial Unicode MS"/>
                <a:cs typeface="Arial Unicode MS"/>
                <a:sym typeface="Arial Unicode MS"/>
              </a:rPr>
              <a:t>富人尋找和創造網絡。</a:t>
            </a:r>
            <a:endParaRPr>
              <a:latin typeface="Arial Unicode MS"/>
              <a:ea typeface="Arial Unicode MS"/>
              <a:cs typeface="Arial Unicode MS"/>
              <a:sym typeface="Arial Unicode MS"/>
            </a:endParaRPr>
          </a:p>
          <a:p>
            <a:pPr algn="l" defTabSz="325120">
              <a:defRPr sz="5000">
                <a:solidFill>
                  <a:srgbClr val="000000"/>
                </a:solidFill>
                <a:uFill>
                  <a:solidFill>
                    <a:srgbClr val="000000"/>
                  </a:solidFill>
                </a:uFill>
                <a:latin typeface="+mj-lt"/>
                <a:ea typeface="+mj-ea"/>
                <a:cs typeface="+mj-cs"/>
                <a:sym typeface="Helvetica"/>
              </a:defRPr>
            </a:pPr>
            <a:r>
              <a:rPr>
                <a:latin typeface="Arial Unicode MS"/>
                <a:ea typeface="Arial Unicode MS"/>
                <a:cs typeface="Arial Unicode MS"/>
                <a:sym typeface="Arial Unicode MS"/>
              </a:rPr>
              <a:t>平常人只是找一份工作。</a:t>
            </a:r>
          </a:p>
        </p:txBody>
      </p:sp>
    </p:spTree>
  </p:cSld>
  <p:clrMapOvr>
    <a:masterClrMapping/>
  </p:clrMapOvr>
  <mc:AlternateContent xmlns:mc="http://schemas.openxmlformats.org/markup-compatibility/2006">
    <mc:Choice xmlns:p14="http://schemas.microsoft.com/office/powerpoint/2010/main" Requires="p14">
      <p:transition spd="med" advClick="1" p14:dur="899">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932"/>
                                        </p:tgtEl>
                                        <p:attrNameLst>
                                          <p:attrName>style.visibility</p:attrName>
                                        </p:attrNameLst>
                                      </p:cBhvr>
                                      <p:to>
                                        <p:strVal val="visible"/>
                                      </p:to>
                                    </p:set>
                                    <p:animEffect filter="dissolve" transition="in">
                                      <p:cBhvr>
                                        <p:cTn id="7" dur="1000"/>
                                        <p:tgtEl>
                                          <p:spTgt spid="9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32"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1" name="image11.jpeg" descr="image11.jpeg"/>
          <p:cNvPicPr>
            <a:picLocks noChangeAspect="1"/>
          </p:cNvPicPr>
          <p:nvPr/>
        </p:nvPicPr>
        <p:blipFill>
          <a:blip r:embed="rId3">
            <a:extLst/>
          </a:blip>
          <a:stretch>
            <a:fillRect/>
          </a:stretch>
        </p:blipFill>
        <p:spPr>
          <a:xfrm>
            <a:off x="-3111553" y="383"/>
            <a:ext cx="17338370" cy="9752835"/>
          </a:xfrm>
          <a:prstGeom prst="rect">
            <a:avLst/>
          </a:prstGeom>
          <a:ln w="12700">
            <a:miter lim="400000"/>
          </a:ln>
        </p:spPr>
      </p:pic>
      <p:sp>
        <p:nvSpPr>
          <p:cNvPr id="392" name="ASEA 宗旨:…"/>
          <p:cNvSpPr txBox="1"/>
          <p:nvPr>
            <p:ph type="title"/>
          </p:nvPr>
        </p:nvSpPr>
        <p:spPr>
          <a:xfrm>
            <a:off x="568533" y="162240"/>
            <a:ext cx="11704323" cy="2416094"/>
          </a:xfrm>
          <a:prstGeom prst="rect">
            <a:avLst/>
          </a:prstGeom>
        </p:spPr>
        <p:txBody>
          <a:bodyPr/>
          <a:lstStyle/>
          <a:p>
            <a:pPr algn="l" defTabSz="650165">
              <a:defRPr b="1" spc="0" sz="4500">
                <a:latin typeface="+mj-lt"/>
                <a:ea typeface="+mj-ea"/>
                <a:cs typeface="+mj-cs"/>
                <a:sym typeface="Helvetica"/>
              </a:defRPr>
            </a:pPr>
            <a:r>
              <a:t>ASEA 宗旨: </a:t>
            </a:r>
          </a:p>
          <a:p>
            <a:pPr algn="l" defTabSz="650165">
              <a:defRPr spc="0" sz="4500"/>
            </a:pPr>
            <a:r>
              <a:t> 提昇世人的生活，成為世上一股向善的力量。</a:t>
            </a:r>
          </a:p>
        </p:txBody>
      </p:sp>
      <p:sp>
        <p:nvSpPr>
          <p:cNvPr id="393" name="己遍佈26個國家，且不斷地在擴展中：…"/>
          <p:cNvSpPr txBox="1"/>
          <p:nvPr>
            <p:ph type="body" sz="quarter" idx="1"/>
          </p:nvPr>
        </p:nvSpPr>
        <p:spPr>
          <a:xfrm>
            <a:off x="592575" y="3946935"/>
            <a:ext cx="6623346" cy="3313703"/>
          </a:xfrm>
          <a:prstGeom prst="rect">
            <a:avLst/>
          </a:prstGeom>
          <a:solidFill>
            <a:srgbClr val="FFFFFF"/>
          </a:solidFill>
          <a:ln w="25400">
            <a:solidFill>
              <a:srgbClr val="0071AC"/>
            </a:solidFill>
            <a:bevel/>
          </a:ln>
          <a:effectLst>
            <a:outerShdw sx="100000" sy="100000" kx="0" ky="0" algn="b" rotWithShape="0" blurRad="50800" dist="25400" dir="5400000">
              <a:srgbClr val="000000">
                <a:alpha val="35000"/>
              </a:srgbClr>
            </a:outerShdw>
          </a:effectLst>
        </p:spPr>
        <p:txBody>
          <a:bodyPr lIns="144496" tIns="144496" rIns="144496" bIns="144496"/>
          <a:lstStyle/>
          <a:p>
            <a:pPr defTabSz="823636">
              <a:spcBef>
                <a:spcPts val="0"/>
              </a:spcBef>
              <a:defRPr sz="2755">
                <a:solidFill>
                  <a:srgbClr val="3DA547"/>
                </a:solidFill>
              </a:defRPr>
            </a:pPr>
            <a:r>
              <a:t>己遍佈26個國家，且不斷地在擴展中： </a:t>
            </a:r>
            <a:r>
              <a:rPr>
                <a:solidFill>
                  <a:srgbClr val="6B6B6B"/>
                </a:solidFill>
              </a:rPr>
              <a:t> </a:t>
            </a:r>
            <a:endParaRPr>
              <a:solidFill>
                <a:srgbClr val="6B6B6B"/>
              </a:solidFill>
            </a:endParaRPr>
          </a:p>
          <a:p>
            <a:pPr marL="622209" indent="-392974" defTabSz="823636">
              <a:spcBef>
                <a:spcPts val="1500"/>
              </a:spcBef>
              <a:buSzPct val="100000"/>
              <a:buChar char="•"/>
              <a:defRPr sz="2755">
                <a:solidFill>
                  <a:srgbClr val="6B6B6B"/>
                </a:solidFill>
              </a:defRPr>
            </a:pPr>
            <a:r>
              <a:t> ·北美，歐洲，澳洲/紐西蘭</a:t>
            </a:r>
          </a:p>
          <a:p>
            <a:pPr defTabSz="823636">
              <a:spcBef>
                <a:spcPts val="1500"/>
              </a:spcBef>
              <a:defRPr sz="2755">
                <a:solidFill>
                  <a:srgbClr val="3DA547"/>
                </a:solidFill>
              </a:defRPr>
            </a:pPr>
            <a:r>
              <a:t> 銷售總額：三億兩千美元：</a:t>
            </a:r>
          </a:p>
          <a:p>
            <a:pPr marL="622209" indent="-392974" defTabSz="823636">
              <a:spcBef>
                <a:spcPts val="1500"/>
              </a:spcBef>
              <a:buSzPct val="100000"/>
              <a:buChar char="•"/>
              <a:defRPr sz="2755">
                <a:solidFill>
                  <a:srgbClr val="6B6B6B"/>
                </a:solidFill>
              </a:defRPr>
            </a:pPr>
            <a:r>
              <a:t>. 2010年開始運作，無債，一年即獲利</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37" name="Picture 4" descr="Picture 4"/>
          <p:cNvPicPr>
            <a:picLocks noChangeAspect="1"/>
          </p:cNvPicPr>
          <p:nvPr/>
        </p:nvPicPr>
        <p:blipFill>
          <a:blip r:embed="rId3">
            <a:extLst/>
          </a:blip>
          <a:stretch>
            <a:fillRect/>
          </a:stretch>
        </p:blipFill>
        <p:spPr>
          <a:xfrm>
            <a:off x="-23646" y="1219199"/>
            <a:ext cx="13004803" cy="7315201"/>
          </a:xfrm>
          <a:prstGeom prst="rect">
            <a:avLst/>
          </a:prstGeom>
          <a:ln w="12700">
            <a:miter lim="400000"/>
          </a:ln>
        </p:spPr>
      </p:pic>
      <p:sp>
        <p:nvSpPr>
          <p:cNvPr id="938" name="TextBox 2"/>
          <p:cNvSpPr txBox="1"/>
          <p:nvPr/>
        </p:nvSpPr>
        <p:spPr>
          <a:xfrm>
            <a:off x="402707" y="1114305"/>
            <a:ext cx="12152097" cy="42829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866943">
              <a:defRPr b="1" sz="4800">
                <a:solidFill>
                  <a:srgbClr val="FFFFFF"/>
                </a:solidFill>
                <a:latin typeface="Calibri"/>
                <a:ea typeface="Calibri"/>
                <a:cs typeface="Calibri"/>
                <a:sym typeface="Calibri"/>
              </a:defRPr>
            </a:pPr>
            <a:r>
              <a:t>製造優勢</a:t>
            </a:r>
          </a:p>
          <a:p>
            <a:pPr marL="519520" indent="-519520" algn="l" defTabSz="866943">
              <a:buSzPct val="100000"/>
              <a:buFont typeface="Arial"/>
              <a:buChar char="•"/>
              <a:defRPr sz="3700">
                <a:solidFill>
                  <a:srgbClr val="FFFFFF"/>
                </a:solidFill>
                <a:latin typeface="Calibri"/>
                <a:ea typeface="Calibri"/>
                <a:cs typeface="Calibri"/>
                <a:sym typeface="Calibri"/>
              </a:defRPr>
            </a:pPr>
            <a:r>
              <a:t>ASEA </a:t>
            </a:r>
            <a:r>
              <a:t>控制著</a:t>
            </a:r>
            <a:r>
              <a:t>Redox</a:t>
            </a:r>
            <a:r>
              <a:t>（氧化還原分子）的生產</a:t>
            </a:r>
          </a:p>
          <a:p>
            <a:pPr marL="519520" indent="-519520" algn="l" defTabSz="866943">
              <a:buSzPct val="100000"/>
              <a:buFont typeface="Arial"/>
              <a:buChar char="•"/>
              <a:defRPr sz="3700">
                <a:solidFill>
                  <a:srgbClr val="FFFFFF"/>
                </a:solidFill>
                <a:latin typeface="Calibri"/>
                <a:ea typeface="Calibri"/>
                <a:cs typeface="Calibri"/>
                <a:sym typeface="Calibri"/>
              </a:defRPr>
            </a:pPr>
            <a:r>
              <a:t>NSF</a:t>
            </a:r>
            <a:r>
              <a:t>（美國國家衛生基金會）及</a:t>
            </a:r>
            <a:r>
              <a:t> GMP</a:t>
            </a:r>
            <a:r>
              <a:t>（藥品生產質量管理規範）認證的工廠</a:t>
            </a:r>
          </a:p>
          <a:p>
            <a:pPr marL="519520" indent="-519520" algn="l" defTabSz="866943">
              <a:buSzPct val="100000"/>
              <a:buFont typeface="Arial"/>
              <a:buChar char="•"/>
              <a:defRPr sz="3700">
                <a:solidFill>
                  <a:srgbClr val="FFFFFF"/>
                </a:solidFill>
                <a:latin typeface="Calibri"/>
                <a:ea typeface="Calibri"/>
                <a:cs typeface="Calibri"/>
                <a:sym typeface="Calibri"/>
              </a:defRPr>
            </a:pPr>
            <a:r>
              <a:t>ASEA </a:t>
            </a:r>
            <a:r>
              <a:t>總產量在年營業額上達</a:t>
            </a:r>
            <a:r>
              <a:t>5</a:t>
            </a:r>
            <a:r>
              <a:t>億美元</a:t>
            </a:r>
            <a:endParaRPr u="sng"/>
          </a:p>
          <a:p>
            <a:pPr marL="519520" indent="-519520" algn="l" defTabSz="866943">
              <a:buSzPct val="100000"/>
              <a:buFont typeface="Arial"/>
              <a:buChar char="•"/>
              <a:defRPr sz="3700">
                <a:solidFill>
                  <a:srgbClr val="FFFFFF"/>
                </a:solidFill>
                <a:latin typeface="Calibri"/>
                <a:ea typeface="Calibri"/>
                <a:cs typeface="Calibri"/>
                <a:sym typeface="Calibri"/>
              </a:defRPr>
            </a:pPr>
            <a:r>
              <a:t>RENU 28 </a:t>
            </a:r>
            <a:r>
              <a:t>總產量在年營業額上達</a:t>
            </a:r>
            <a:r>
              <a:t>3</a:t>
            </a:r>
            <a:r>
              <a:t>億美元</a:t>
            </a:r>
          </a:p>
        </p:txBody>
      </p:sp>
      <p:pic>
        <p:nvPicPr>
          <p:cNvPr id="939" name="image40 blank bottles.png" descr="image40 blank bottles.png"/>
          <p:cNvPicPr>
            <a:picLocks noChangeAspect="1"/>
          </p:cNvPicPr>
          <p:nvPr/>
        </p:nvPicPr>
        <p:blipFill>
          <a:blip r:embed="rId4">
            <a:extLst/>
          </a:blip>
          <a:stretch>
            <a:fillRect/>
          </a:stretch>
        </p:blipFill>
        <p:spPr>
          <a:xfrm>
            <a:off x="524326" y="5691702"/>
            <a:ext cx="6567399" cy="3144044"/>
          </a:xfrm>
          <a:prstGeom prst="rect">
            <a:avLst/>
          </a:prstGeom>
          <a:ln w="12700">
            <a:miter lim="400000"/>
          </a:ln>
          <a:effectLst>
            <a:outerShdw sx="100000" sy="100000" kx="0" ky="0" algn="b" rotWithShape="0" blurRad="127000" dist="76200" dir="5520000">
              <a:srgbClr val="000000">
                <a:alpha val="60000"/>
              </a:srgbClr>
            </a:outerShdw>
          </a:effectLst>
        </p:spPr>
      </p:pic>
      <p:pic>
        <p:nvPicPr>
          <p:cNvPr id="940" name="image41 production.png" descr="image41 production.png"/>
          <p:cNvPicPr>
            <a:picLocks noChangeAspect="1"/>
          </p:cNvPicPr>
          <p:nvPr/>
        </p:nvPicPr>
        <p:blipFill>
          <a:blip r:embed="rId5">
            <a:extLst/>
          </a:blip>
          <a:stretch>
            <a:fillRect/>
          </a:stretch>
        </p:blipFill>
        <p:spPr>
          <a:xfrm>
            <a:off x="7562922" y="5502853"/>
            <a:ext cx="5154457" cy="3337474"/>
          </a:xfrm>
          <a:prstGeom prst="rect">
            <a:avLst/>
          </a:pr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44" name="Picture 21" descr="Picture 21"/>
          <p:cNvPicPr>
            <a:picLocks noChangeAspect="1"/>
          </p:cNvPicPr>
          <p:nvPr/>
        </p:nvPicPr>
        <p:blipFill>
          <a:blip r:embed="rId3">
            <a:extLst/>
          </a:blip>
          <a:stretch>
            <a:fillRect/>
          </a:stretch>
        </p:blipFill>
        <p:spPr>
          <a:xfrm>
            <a:off x="-23646" y="1219199"/>
            <a:ext cx="13004803" cy="7315201"/>
          </a:xfrm>
          <a:prstGeom prst="rect">
            <a:avLst/>
          </a:prstGeom>
          <a:ln w="12700">
            <a:miter lim="400000"/>
          </a:ln>
        </p:spPr>
      </p:pic>
      <p:grpSp>
        <p:nvGrpSpPr>
          <p:cNvPr id="947" name="Picture 4"/>
          <p:cNvGrpSpPr/>
          <p:nvPr/>
        </p:nvGrpSpPr>
        <p:grpSpPr>
          <a:xfrm>
            <a:off x="1427972" y="2605111"/>
            <a:ext cx="9802053" cy="4815102"/>
            <a:chOff x="0" y="0"/>
            <a:chExt cx="9802052" cy="4815101"/>
          </a:xfrm>
        </p:grpSpPr>
        <p:sp>
          <p:nvSpPr>
            <p:cNvPr id="945" name="Rectangle"/>
            <p:cNvSpPr/>
            <p:nvPr/>
          </p:nvSpPr>
          <p:spPr>
            <a:xfrm>
              <a:off x="0" y="0"/>
              <a:ext cx="9802053" cy="4815102"/>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lgn="l" defTabSz="866986">
                <a:defRPr sz="3400">
                  <a:solidFill>
                    <a:srgbClr val="000000"/>
                  </a:solidFill>
                  <a:latin typeface="Calibri"/>
                  <a:ea typeface="Calibri"/>
                  <a:cs typeface="Calibri"/>
                  <a:sym typeface="Calibri"/>
                </a:defRPr>
              </a:pPr>
            </a:p>
          </p:txBody>
        </p:sp>
        <p:pic>
          <p:nvPicPr>
            <p:cNvPr id="946" name="image40.jpeg" descr="image40.jpeg"/>
            <p:cNvPicPr>
              <a:picLocks noChangeAspect="1"/>
            </p:cNvPicPr>
            <p:nvPr/>
          </p:nvPicPr>
          <p:blipFill>
            <a:blip r:embed="rId5">
              <a:extLst/>
            </a:blip>
            <a:stretch>
              <a:fillRect/>
            </a:stretch>
          </p:blipFill>
          <p:spPr>
            <a:xfrm>
              <a:off x="0" y="0"/>
              <a:ext cx="9802053" cy="4815102"/>
            </a:xfrm>
            <a:prstGeom prst="rect">
              <a:avLst/>
            </a:prstGeom>
            <a:ln w="12700" cap="flat">
              <a:noFill/>
              <a:miter lim="400000"/>
            </a:ln>
            <a:effectLst/>
          </p:spPr>
        </p:pic>
      </p:grpSp>
      <p:sp>
        <p:nvSpPr>
          <p:cNvPr id="948" name="Rectangle 15"/>
          <p:cNvSpPr txBox="1"/>
          <p:nvPr/>
        </p:nvSpPr>
        <p:spPr>
          <a:xfrm>
            <a:off x="679325" y="7389431"/>
            <a:ext cx="8892992" cy="8412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866899">
              <a:defRPr b="1" sz="4000">
                <a:solidFill>
                  <a:srgbClr val="FFFFFF"/>
                </a:solidFill>
                <a:latin typeface="Trebuchet MS"/>
                <a:ea typeface="Trebuchet MS"/>
                <a:cs typeface="Trebuchet MS"/>
                <a:sym typeface="Trebuchet MS"/>
              </a:defRPr>
            </a:pPr>
            <a:r>
              <a:t>14</a:t>
            </a:r>
            <a:r>
              <a:rPr b="0"/>
              <a:t> </a:t>
            </a:r>
            <a:r>
              <a:rPr b="0"/>
              <a:t>個配送中心</a:t>
            </a:r>
          </a:p>
        </p:txBody>
      </p:sp>
      <p:sp>
        <p:nvSpPr>
          <p:cNvPr id="949" name="Title 1"/>
          <p:cNvSpPr txBox="1"/>
          <p:nvPr/>
        </p:nvSpPr>
        <p:spPr>
          <a:xfrm>
            <a:off x="140984" y="1351866"/>
            <a:ext cx="12722832" cy="10190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p>
            <a:pPr algn="l" defTabSz="1300415">
              <a:defRPr b="1" sz="5000">
                <a:solidFill>
                  <a:srgbClr val="FFFFFF"/>
                </a:solidFill>
                <a:latin typeface="Trebuchet MS"/>
                <a:ea typeface="Trebuchet MS"/>
                <a:cs typeface="Trebuchet MS"/>
                <a:sym typeface="Trebuchet MS"/>
              </a:defRPr>
            </a:pPr>
            <a:r>
              <a:t>ASEA &amp; RENU </a:t>
            </a:r>
            <a:r>
              <a:t>運輸與配送</a:t>
            </a:r>
          </a:p>
        </p:txBody>
      </p:sp>
      <p:grpSp>
        <p:nvGrpSpPr>
          <p:cNvPr id="964" name="Group"/>
          <p:cNvGrpSpPr/>
          <p:nvPr/>
        </p:nvGrpSpPr>
        <p:grpSpPr>
          <a:xfrm>
            <a:off x="2760514" y="3057349"/>
            <a:ext cx="8218529" cy="3910626"/>
            <a:chOff x="0" y="0"/>
            <a:chExt cx="8218527" cy="3910624"/>
          </a:xfrm>
        </p:grpSpPr>
        <p:pic>
          <p:nvPicPr>
            <p:cNvPr id="950" name="Picture 3" descr="Picture 3"/>
            <p:cNvPicPr>
              <a:picLocks noChangeAspect="1"/>
            </p:cNvPicPr>
            <p:nvPr/>
          </p:nvPicPr>
          <p:blipFill>
            <a:blip r:embed="rId6">
              <a:extLst/>
            </a:blip>
            <a:stretch>
              <a:fillRect/>
            </a:stretch>
          </p:blipFill>
          <p:spPr>
            <a:xfrm>
              <a:off x="3359495" y="603540"/>
              <a:ext cx="286782" cy="603542"/>
            </a:xfrm>
            <a:prstGeom prst="rect">
              <a:avLst/>
            </a:prstGeom>
            <a:ln w="12700" cap="flat">
              <a:noFill/>
              <a:miter lim="400000"/>
            </a:ln>
            <a:effectLst/>
          </p:spPr>
        </p:pic>
        <p:pic>
          <p:nvPicPr>
            <p:cNvPr id="951" name="Picture 6" descr="Picture 6"/>
            <p:cNvPicPr>
              <a:picLocks noChangeAspect="1"/>
            </p:cNvPicPr>
            <p:nvPr/>
          </p:nvPicPr>
          <p:blipFill>
            <a:blip r:embed="rId6">
              <a:extLst/>
            </a:blip>
            <a:stretch>
              <a:fillRect/>
            </a:stretch>
          </p:blipFill>
          <p:spPr>
            <a:xfrm>
              <a:off x="3476768" y="645120"/>
              <a:ext cx="286782" cy="603542"/>
            </a:xfrm>
            <a:prstGeom prst="rect">
              <a:avLst/>
            </a:prstGeom>
            <a:ln w="12700" cap="flat">
              <a:noFill/>
              <a:miter lim="400000"/>
            </a:ln>
            <a:effectLst/>
          </p:spPr>
        </p:pic>
        <p:pic>
          <p:nvPicPr>
            <p:cNvPr id="952" name="Picture 8" descr="Picture 8"/>
            <p:cNvPicPr>
              <a:picLocks noChangeAspect="1"/>
            </p:cNvPicPr>
            <p:nvPr/>
          </p:nvPicPr>
          <p:blipFill>
            <a:blip r:embed="rId6">
              <a:extLst/>
            </a:blip>
            <a:stretch>
              <a:fillRect/>
            </a:stretch>
          </p:blipFill>
          <p:spPr>
            <a:xfrm>
              <a:off x="3982442" y="665061"/>
              <a:ext cx="286783" cy="603542"/>
            </a:xfrm>
            <a:prstGeom prst="rect">
              <a:avLst/>
            </a:prstGeom>
            <a:ln w="12700" cap="flat">
              <a:noFill/>
              <a:miter lim="400000"/>
            </a:ln>
            <a:effectLst/>
          </p:spPr>
        </p:pic>
        <p:pic>
          <p:nvPicPr>
            <p:cNvPr id="953" name="Picture 9" descr="Picture 9"/>
            <p:cNvPicPr>
              <a:picLocks noChangeAspect="1"/>
            </p:cNvPicPr>
            <p:nvPr/>
          </p:nvPicPr>
          <p:blipFill>
            <a:blip r:embed="rId6">
              <a:extLst/>
            </a:blip>
            <a:stretch>
              <a:fillRect/>
            </a:stretch>
          </p:blipFill>
          <p:spPr>
            <a:xfrm>
              <a:off x="7931746" y="3307083"/>
              <a:ext cx="286782" cy="603542"/>
            </a:xfrm>
            <a:prstGeom prst="rect">
              <a:avLst/>
            </a:prstGeom>
            <a:ln w="12700" cap="flat">
              <a:noFill/>
              <a:miter lim="400000"/>
            </a:ln>
            <a:effectLst/>
          </p:spPr>
        </p:pic>
        <p:pic>
          <p:nvPicPr>
            <p:cNvPr id="954" name="Picture 10" descr="Picture 10"/>
            <p:cNvPicPr>
              <a:picLocks noChangeAspect="1"/>
            </p:cNvPicPr>
            <p:nvPr/>
          </p:nvPicPr>
          <p:blipFill>
            <a:blip r:embed="rId6">
              <a:extLst/>
            </a:blip>
            <a:stretch>
              <a:fillRect/>
            </a:stretch>
          </p:blipFill>
          <p:spPr>
            <a:xfrm>
              <a:off x="3695663" y="-1"/>
              <a:ext cx="286782" cy="603542"/>
            </a:xfrm>
            <a:prstGeom prst="rect">
              <a:avLst/>
            </a:prstGeom>
            <a:ln w="12700" cap="flat">
              <a:noFill/>
              <a:miter lim="400000"/>
            </a:ln>
            <a:effectLst/>
          </p:spPr>
        </p:pic>
        <p:pic>
          <p:nvPicPr>
            <p:cNvPr id="955" name="Picture 11" descr="Picture 11"/>
            <p:cNvPicPr>
              <a:picLocks noChangeAspect="1"/>
            </p:cNvPicPr>
            <p:nvPr/>
          </p:nvPicPr>
          <p:blipFill>
            <a:blip r:embed="rId6">
              <a:extLst/>
            </a:blip>
            <a:stretch>
              <a:fillRect/>
            </a:stretch>
          </p:blipFill>
          <p:spPr>
            <a:xfrm>
              <a:off x="495323" y="1353122"/>
              <a:ext cx="286782" cy="603542"/>
            </a:xfrm>
            <a:prstGeom prst="rect">
              <a:avLst/>
            </a:prstGeom>
            <a:ln w="12700" cap="flat">
              <a:noFill/>
              <a:miter lim="400000"/>
            </a:ln>
            <a:effectLst/>
          </p:spPr>
        </p:pic>
        <p:pic>
          <p:nvPicPr>
            <p:cNvPr id="956" name="Picture 12" descr="Picture 12"/>
            <p:cNvPicPr>
              <a:picLocks noChangeAspect="1"/>
            </p:cNvPicPr>
            <p:nvPr/>
          </p:nvPicPr>
          <p:blipFill>
            <a:blip r:embed="rId6">
              <a:extLst/>
            </a:blip>
            <a:stretch>
              <a:fillRect/>
            </a:stretch>
          </p:blipFill>
          <p:spPr>
            <a:xfrm>
              <a:off x="7356453" y="2968733"/>
              <a:ext cx="286782" cy="603543"/>
            </a:xfrm>
            <a:prstGeom prst="rect">
              <a:avLst/>
            </a:prstGeom>
            <a:ln w="12700" cap="flat">
              <a:noFill/>
              <a:miter lim="400000"/>
            </a:ln>
            <a:effectLst/>
          </p:spPr>
        </p:pic>
        <p:pic>
          <p:nvPicPr>
            <p:cNvPr id="957" name="Picture 13" descr="Picture 13"/>
            <p:cNvPicPr>
              <a:picLocks noChangeAspect="1"/>
            </p:cNvPicPr>
            <p:nvPr/>
          </p:nvPicPr>
          <p:blipFill>
            <a:blip r:embed="rId6">
              <a:extLst/>
            </a:blip>
            <a:stretch>
              <a:fillRect/>
            </a:stretch>
          </p:blipFill>
          <p:spPr>
            <a:xfrm>
              <a:off x="209969" y="966831"/>
              <a:ext cx="286782" cy="603542"/>
            </a:xfrm>
            <a:prstGeom prst="rect">
              <a:avLst/>
            </a:prstGeom>
            <a:ln w="12700" cap="flat">
              <a:noFill/>
              <a:miter lim="400000"/>
            </a:ln>
            <a:effectLst/>
          </p:spPr>
        </p:pic>
        <p:pic>
          <p:nvPicPr>
            <p:cNvPr id="958" name="Picture 14" descr="Picture 14"/>
            <p:cNvPicPr>
              <a:picLocks noChangeAspect="1"/>
            </p:cNvPicPr>
            <p:nvPr/>
          </p:nvPicPr>
          <p:blipFill>
            <a:blip r:embed="rId6">
              <a:extLst/>
            </a:blip>
            <a:stretch>
              <a:fillRect/>
            </a:stretch>
          </p:blipFill>
          <p:spPr>
            <a:xfrm>
              <a:off x="806797" y="749583"/>
              <a:ext cx="286782" cy="603542"/>
            </a:xfrm>
            <a:prstGeom prst="rect">
              <a:avLst/>
            </a:prstGeom>
            <a:ln w="12700" cap="flat">
              <a:noFill/>
              <a:miter lim="400000"/>
            </a:ln>
            <a:effectLst/>
          </p:spPr>
        </p:pic>
        <p:pic>
          <p:nvPicPr>
            <p:cNvPr id="959" name="Picture 18" descr="Picture 18"/>
            <p:cNvPicPr>
              <a:picLocks noChangeAspect="1"/>
            </p:cNvPicPr>
            <p:nvPr/>
          </p:nvPicPr>
          <p:blipFill>
            <a:blip r:embed="rId6">
              <a:extLst/>
            </a:blip>
            <a:stretch>
              <a:fillRect/>
            </a:stretch>
          </p:blipFill>
          <p:spPr>
            <a:xfrm>
              <a:off x="1067458" y="1016621"/>
              <a:ext cx="286782" cy="603542"/>
            </a:xfrm>
            <a:prstGeom prst="rect">
              <a:avLst/>
            </a:prstGeom>
            <a:ln w="12700" cap="flat">
              <a:noFill/>
              <a:miter lim="400000"/>
            </a:ln>
            <a:effectLst/>
          </p:spPr>
        </p:pic>
        <p:pic>
          <p:nvPicPr>
            <p:cNvPr id="960" name="Picture 16" descr="Picture 16"/>
            <p:cNvPicPr>
              <a:picLocks noChangeAspect="1"/>
            </p:cNvPicPr>
            <p:nvPr/>
          </p:nvPicPr>
          <p:blipFill>
            <a:blip r:embed="rId6">
              <a:extLst/>
            </a:blip>
            <a:stretch>
              <a:fillRect/>
            </a:stretch>
          </p:blipFill>
          <p:spPr>
            <a:xfrm>
              <a:off x="-1" y="984089"/>
              <a:ext cx="286782" cy="603542"/>
            </a:xfrm>
            <a:prstGeom prst="rect">
              <a:avLst/>
            </a:prstGeom>
            <a:ln w="12700" cap="flat">
              <a:noFill/>
              <a:miter lim="400000"/>
            </a:ln>
            <a:effectLst/>
          </p:spPr>
        </p:pic>
        <p:pic>
          <p:nvPicPr>
            <p:cNvPr id="961" name="Picture 17" descr="Picture 17"/>
            <p:cNvPicPr>
              <a:picLocks noChangeAspect="1"/>
            </p:cNvPicPr>
            <p:nvPr/>
          </p:nvPicPr>
          <p:blipFill>
            <a:blip r:embed="rId6">
              <a:extLst/>
            </a:blip>
            <a:stretch>
              <a:fillRect/>
            </a:stretch>
          </p:blipFill>
          <p:spPr>
            <a:xfrm>
              <a:off x="6365895" y="1379486"/>
              <a:ext cx="286783" cy="603542"/>
            </a:xfrm>
            <a:prstGeom prst="rect">
              <a:avLst/>
            </a:prstGeom>
            <a:ln w="12700" cap="flat">
              <a:noFill/>
              <a:miter lim="400000"/>
            </a:ln>
            <a:effectLst/>
          </p:spPr>
        </p:pic>
        <p:pic>
          <p:nvPicPr>
            <p:cNvPr id="962" name="Picture 19" descr="Picture 19"/>
            <p:cNvPicPr>
              <a:picLocks noChangeAspect="1"/>
            </p:cNvPicPr>
            <p:nvPr/>
          </p:nvPicPr>
          <p:blipFill>
            <a:blip r:embed="rId6">
              <a:extLst/>
            </a:blip>
            <a:stretch>
              <a:fillRect/>
            </a:stretch>
          </p:blipFill>
          <p:spPr>
            <a:xfrm>
              <a:off x="6141266" y="1755383"/>
              <a:ext cx="286782" cy="603542"/>
            </a:xfrm>
            <a:prstGeom prst="rect">
              <a:avLst/>
            </a:prstGeom>
            <a:ln w="12700" cap="flat">
              <a:noFill/>
              <a:miter lim="400000"/>
            </a:ln>
            <a:effectLst/>
          </p:spPr>
        </p:pic>
        <p:pic>
          <p:nvPicPr>
            <p:cNvPr id="963" name="Picture 20" descr="Picture 20"/>
            <p:cNvPicPr>
              <a:picLocks noChangeAspect="1"/>
            </p:cNvPicPr>
            <p:nvPr/>
          </p:nvPicPr>
          <p:blipFill>
            <a:blip r:embed="rId6">
              <a:extLst/>
            </a:blip>
            <a:stretch>
              <a:fillRect/>
            </a:stretch>
          </p:blipFill>
          <p:spPr>
            <a:xfrm>
              <a:off x="1042765" y="1307736"/>
              <a:ext cx="286781" cy="603542"/>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964"/>
                                        </p:tgtEl>
                                        <p:attrNameLst>
                                          <p:attrName>style.visibility</p:attrName>
                                        </p:attrNameLst>
                                      </p:cBhvr>
                                      <p:to>
                                        <p:strVal val="visible"/>
                                      </p:to>
                                    </p:set>
                                    <p:anim calcmode="lin" valueType="num">
                                      <p:cBhvr>
                                        <p:cTn id="7" dur="750" fill="hold"/>
                                        <p:tgtEl>
                                          <p:spTgt spid="964"/>
                                        </p:tgtEl>
                                        <p:attrNameLst>
                                          <p:attrName>ppt_w</p:attrName>
                                        </p:attrNameLst>
                                      </p:cBhvr>
                                      <p:tavLst>
                                        <p:tav tm="0">
                                          <p:val>
                                            <p:fltVal val="0"/>
                                          </p:val>
                                        </p:tav>
                                        <p:tav tm="100000">
                                          <p:val>
                                            <p:strVal val="#ppt_w"/>
                                          </p:val>
                                        </p:tav>
                                      </p:tavLst>
                                    </p:anim>
                                    <p:anim calcmode="lin" valueType="num">
                                      <p:cBhvr>
                                        <p:cTn id="8" dur="750" fill="hold"/>
                                        <p:tgtEl>
                                          <p:spTgt spid="9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64"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68" name="Picture 2" descr="Picture 2"/>
          <p:cNvPicPr>
            <a:picLocks noChangeAspect="1"/>
          </p:cNvPicPr>
          <p:nvPr/>
        </p:nvPicPr>
        <p:blipFill>
          <a:blip r:embed="rId3">
            <a:extLst/>
          </a:blip>
          <a:stretch>
            <a:fillRect/>
          </a:stretch>
        </p:blipFill>
        <p:spPr>
          <a:xfrm>
            <a:off x="-23646" y="1219199"/>
            <a:ext cx="13004803" cy="7315201"/>
          </a:xfrm>
          <a:prstGeom prst="rect">
            <a:avLst/>
          </a:prstGeom>
          <a:ln w="12700">
            <a:miter lim="400000"/>
          </a:ln>
        </p:spPr>
      </p:pic>
      <p:sp>
        <p:nvSpPr>
          <p:cNvPr id="969" name="Shape 414"/>
          <p:cNvSpPr txBox="1"/>
          <p:nvPr/>
        </p:nvSpPr>
        <p:spPr>
          <a:xfrm>
            <a:off x="608547" y="1709882"/>
            <a:ext cx="11787706" cy="5654543"/>
          </a:xfrm>
          <a:prstGeom prst="rect">
            <a:avLst/>
          </a:prstGeom>
          <a:ln w="12700">
            <a:miter lim="400000"/>
          </a:ln>
          <a:extLst>
            <a:ext uri="{C572A759-6A51-4108-AA02-DFA0A04FC94B}">
              <ma14:wrappingTextBoxFlag xmlns:ma14="http://schemas.microsoft.com/office/mac/drawingml/2011/main" val="1"/>
            </a:ext>
          </a:extLst>
        </p:spPr>
        <p:txBody>
          <a:bodyPr lIns="65021" tIns="65021" rIns="65021" bIns="65021">
            <a:spAutoFit/>
          </a:bodyPr>
          <a:lstStyle/>
          <a:p>
            <a:pPr defTabSz="866965">
              <a:spcBef>
                <a:spcPts val="1800"/>
              </a:spcBef>
              <a:defRPr b="1" sz="6800">
                <a:solidFill>
                  <a:srgbClr val="FFFFFF"/>
                </a:solidFill>
                <a:latin typeface="Calibri"/>
                <a:ea typeface="Calibri"/>
                <a:cs typeface="Calibri"/>
                <a:sym typeface="Calibri"/>
              </a:defRPr>
            </a:pPr>
            <a:r>
              <a:t>財務優勢</a:t>
            </a:r>
            <a:endParaRPr sz="10200"/>
          </a:p>
          <a:p>
            <a:pPr marL="530663" indent="-530663" algn="l" defTabSz="866965">
              <a:spcBef>
                <a:spcPts val="1800"/>
              </a:spcBef>
              <a:buSzPct val="100000"/>
              <a:buFont typeface="Arial"/>
              <a:buChar char="•"/>
              <a:defRPr sz="4800">
                <a:solidFill>
                  <a:srgbClr val="FFFFFF"/>
                </a:solidFill>
                <a:latin typeface="Calibri"/>
                <a:ea typeface="Calibri"/>
                <a:cs typeface="Calibri"/>
                <a:sym typeface="Calibri"/>
              </a:defRPr>
            </a:pPr>
            <a:r>
              <a:t>自創始以來便每年實現盈利</a:t>
            </a:r>
            <a:endParaRPr sz="4600">
              <a:solidFill>
                <a:srgbClr val="1971C9"/>
              </a:solidFill>
            </a:endParaRPr>
          </a:p>
          <a:p>
            <a:pPr marL="530663" indent="-530663" algn="l" defTabSz="866965">
              <a:spcBef>
                <a:spcPts val="1800"/>
              </a:spcBef>
              <a:buSzPct val="100000"/>
              <a:buFont typeface="Arial"/>
              <a:buChar char="•"/>
              <a:defRPr sz="4800">
                <a:solidFill>
                  <a:srgbClr val="FFFFFF"/>
                </a:solidFill>
                <a:latin typeface="Calibri"/>
                <a:ea typeface="Calibri"/>
                <a:cs typeface="Calibri"/>
                <a:sym typeface="Calibri"/>
              </a:defRPr>
            </a:pPr>
            <a:r>
              <a:t>有機方式產生的現金流支持資金增長</a:t>
            </a:r>
            <a:endParaRPr sz="4600">
              <a:solidFill>
                <a:srgbClr val="1971C9"/>
              </a:solidFill>
            </a:endParaRPr>
          </a:p>
          <a:p>
            <a:pPr marL="530663" indent="-530663" algn="l" defTabSz="866965">
              <a:spcBef>
                <a:spcPts val="1800"/>
              </a:spcBef>
              <a:buSzPct val="100000"/>
              <a:buFont typeface="Arial"/>
              <a:buChar char="•"/>
              <a:defRPr sz="4800">
                <a:solidFill>
                  <a:srgbClr val="FFFFFF"/>
                </a:solidFill>
                <a:latin typeface="Calibri"/>
                <a:ea typeface="Calibri"/>
                <a:cs typeface="Calibri"/>
                <a:sym typeface="Calibri"/>
              </a:defRPr>
            </a:pPr>
            <a:r>
              <a:t>沒有長期財務債務</a:t>
            </a:r>
          </a:p>
          <a:p>
            <a:pPr marL="530663" indent="-530663" algn="l" defTabSz="866965">
              <a:spcBef>
                <a:spcPts val="1800"/>
              </a:spcBef>
              <a:buSzPct val="100000"/>
              <a:buFont typeface="Arial"/>
              <a:buChar char="•"/>
              <a:defRPr sz="4800">
                <a:solidFill>
                  <a:srgbClr val="FFFFFF"/>
                </a:solidFill>
                <a:latin typeface="Calibri"/>
                <a:ea typeface="Calibri"/>
                <a:cs typeface="Calibri"/>
                <a:sym typeface="Calibri"/>
              </a:defRPr>
            </a:pPr>
            <a:r>
              <a:t>經審計的財務帳簿</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3" name="ASEA 科學委員會"/>
          <p:cNvSpPr txBox="1"/>
          <p:nvPr>
            <p:ph type="title"/>
          </p:nvPr>
        </p:nvSpPr>
        <p:spPr>
          <a:xfrm>
            <a:off x="914141" y="267258"/>
            <a:ext cx="6160075" cy="1189709"/>
          </a:xfrm>
          <a:prstGeom prst="rect">
            <a:avLst/>
          </a:prstGeom>
        </p:spPr>
        <p:txBody>
          <a:bodyPr/>
          <a:lstStyle>
            <a:lvl1pPr algn="l">
              <a:defRPr spc="421" sz="4300"/>
            </a:lvl1pPr>
          </a:lstStyle>
          <a:p>
            <a:pPr/>
            <a:r>
              <a:t>ASEA 科學委員會</a:t>
            </a:r>
          </a:p>
        </p:txBody>
      </p:sp>
      <p:sp>
        <p:nvSpPr>
          <p:cNvPr id="974" name="Text"/>
          <p:cNvSpPr txBox="1"/>
          <p:nvPr/>
        </p:nvSpPr>
        <p:spPr>
          <a:xfrm>
            <a:off x="-63585" y="347536"/>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sp>
        <p:nvSpPr>
          <p:cNvPr id="975" name="ASEA 醫學專業理事會"/>
          <p:cNvSpPr txBox="1"/>
          <p:nvPr/>
        </p:nvSpPr>
        <p:spPr>
          <a:xfrm>
            <a:off x="563537" y="4179337"/>
            <a:ext cx="8120831" cy="8412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algn="l" defTabSz="866986">
              <a:defRPr spc="400" sz="4000">
                <a:solidFill>
                  <a:srgbClr val="0071AD"/>
                </a:solidFill>
                <a:latin typeface="Helvetica Light"/>
                <a:ea typeface="Helvetica Light"/>
                <a:cs typeface="Helvetica Light"/>
                <a:sym typeface="Helvetica Light"/>
              </a:defRPr>
            </a:lvl1pPr>
          </a:lstStyle>
          <a:p>
            <a:pPr/>
            <a:r>
              <a:t>ASEA 醫學專業理事會</a:t>
            </a:r>
          </a:p>
        </p:txBody>
      </p:sp>
      <p:grpSp>
        <p:nvGrpSpPr>
          <p:cNvPr id="978" name="Group"/>
          <p:cNvGrpSpPr/>
          <p:nvPr/>
        </p:nvGrpSpPr>
        <p:grpSpPr>
          <a:xfrm>
            <a:off x="8947035" y="7376928"/>
            <a:ext cx="2171702" cy="2171701"/>
            <a:chOff x="0" y="0"/>
            <a:chExt cx="2171700" cy="2171700"/>
          </a:xfrm>
        </p:grpSpPr>
        <p:pic>
          <p:nvPicPr>
            <p:cNvPr id="976" name="image78.jpeg" descr="image78.jpeg"/>
            <p:cNvPicPr>
              <a:picLocks noChangeAspect="1"/>
            </p:cNvPicPr>
            <p:nvPr/>
          </p:nvPicPr>
          <p:blipFill>
            <a:blip r:embed="rId3">
              <a:extLst/>
            </a:blip>
            <a:stretch>
              <a:fillRect/>
            </a:stretch>
          </p:blipFill>
          <p:spPr>
            <a:xfrm>
              <a:off x="50800" y="50800"/>
              <a:ext cx="2070101" cy="2070101"/>
            </a:xfrm>
            <a:prstGeom prst="rect">
              <a:avLst/>
            </a:prstGeom>
            <a:ln w="12700" cap="flat">
              <a:noFill/>
              <a:miter lim="400000"/>
            </a:ln>
            <a:effectLst/>
          </p:spPr>
        </p:pic>
        <p:pic>
          <p:nvPicPr>
            <p:cNvPr id="977" name="image79.png" descr="image79.pn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81" name="Group"/>
          <p:cNvGrpSpPr/>
          <p:nvPr/>
        </p:nvGrpSpPr>
        <p:grpSpPr>
          <a:xfrm>
            <a:off x="492148" y="7376928"/>
            <a:ext cx="2171702" cy="2171701"/>
            <a:chOff x="0" y="0"/>
            <a:chExt cx="2171700" cy="2171700"/>
          </a:xfrm>
        </p:grpSpPr>
        <p:pic>
          <p:nvPicPr>
            <p:cNvPr id="979" name="image80.jpeg" descr="image80.jpeg"/>
            <p:cNvPicPr>
              <a:picLocks noChangeAspect="1"/>
            </p:cNvPicPr>
            <p:nvPr/>
          </p:nvPicPr>
          <p:blipFill>
            <a:blip r:embed="rId5">
              <a:extLst/>
            </a:blip>
            <a:stretch>
              <a:fillRect/>
            </a:stretch>
          </p:blipFill>
          <p:spPr>
            <a:xfrm>
              <a:off x="50800" y="50800"/>
              <a:ext cx="2070101" cy="2070101"/>
            </a:xfrm>
            <a:prstGeom prst="rect">
              <a:avLst/>
            </a:prstGeom>
            <a:ln w="12700" cap="flat">
              <a:noFill/>
              <a:miter lim="400000"/>
            </a:ln>
            <a:effectLst/>
          </p:spPr>
        </p:pic>
        <p:pic>
          <p:nvPicPr>
            <p:cNvPr id="980" name="image79.png" descr="image79.pn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84" name="Group"/>
          <p:cNvGrpSpPr/>
          <p:nvPr/>
        </p:nvGrpSpPr>
        <p:grpSpPr>
          <a:xfrm>
            <a:off x="4719592" y="4953108"/>
            <a:ext cx="2171702" cy="2171702"/>
            <a:chOff x="0" y="0"/>
            <a:chExt cx="2171700" cy="2171700"/>
          </a:xfrm>
        </p:grpSpPr>
        <p:pic>
          <p:nvPicPr>
            <p:cNvPr id="982" name="image81.jpeg" descr="image81.jpeg"/>
            <p:cNvPicPr>
              <a:picLocks noChangeAspect="1"/>
            </p:cNvPicPr>
            <p:nvPr/>
          </p:nvPicPr>
          <p:blipFill>
            <a:blip r:embed="rId6">
              <a:extLst/>
            </a:blip>
            <a:stretch>
              <a:fillRect/>
            </a:stretch>
          </p:blipFill>
          <p:spPr>
            <a:xfrm>
              <a:off x="50800" y="50800"/>
              <a:ext cx="2070101" cy="2070101"/>
            </a:xfrm>
            <a:prstGeom prst="rect">
              <a:avLst/>
            </a:prstGeom>
            <a:ln w="12700" cap="flat">
              <a:noFill/>
              <a:miter lim="400000"/>
            </a:ln>
            <a:effectLst/>
          </p:spPr>
        </p:pic>
        <p:pic>
          <p:nvPicPr>
            <p:cNvPr id="983" name="image79.png" descr="image79.pn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87" name="Group"/>
          <p:cNvGrpSpPr/>
          <p:nvPr/>
        </p:nvGrpSpPr>
        <p:grpSpPr>
          <a:xfrm>
            <a:off x="4719592" y="7376928"/>
            <a:ext cx="2171702" cy="2171701"/>
            <a:chOff x="0" y="0"/>
            <a:chExt cx="2171700" cy="2171700"/>
          </a:xfrm>
        </p:grpSpPr>
        <p:pic>
          <p:nvPicPr>
            <p:cNvPr id="985" name="image82.jpeg" descr="image82.jpeg"/>
            <p:cNvPicPr>
              <a:picLocks noChangeAspect="1"/>
            </p:cNvPicPr>
            <p:nvPr/>
          </p:nvPicPr>
          <p:blipFill>
            <a:blip r:embed="rId7">
              <a:extLst/>
            </a:blip>
            <a:stretch>
              <a:fillRect/>
            </a:stretch>
          </p:blipFill>
          <p:spPr>
            <a:xfrm>
              <a:off x="50800" y="50800"/>
              <a:ext cx="2070101" cy="2070101"/>
            </a:xfrm>
            <a:prstGeom prst="rect">
              <a:avLst/>
            </a:prstGeom>
            <a:ln w="12700" cap="flat">
              <a:noFill/>
              <a:miter lim="400000"/>
            </a:ln>
            <a:effectLst/>
          </p:spPr>
        </p:pic>
        <p:pic>
          <p:nvPicPr>
            <p:cNvPr id="986" name="image79.png" descr="image79.pn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90" name="Group"/>
          <p:cNvGrpSpPr/>
          <p:nvPr/>
        </p:nvGrpSpPr>
        <p:grpSpPr>
          <a:xfrm>
            <a:off x="8947035" y="4953108"/>
            <a:ext cx="2171702" cy="2171702"/>
            <a:chOff x="0" y="0"/>
            <a:chExt cx="2171700" cy="2171700"/>
          </a:xfrm>
        </p:grpSpPr>
        <p:pic>
          <p:nvPicPr>
            <p:cNvPr id="988" name="image83.jpeg" descr="image83.jpeg"/>
            <p:cNvPicPr>
              <a:picLocks noChangeAspect="1"/>
            </p:cNvPicPr>
            <p:nvPr/>
          </p:nvPicPr>
          <p:blipFill>
            <a:blip r:embed="rId8">
              <a:extLst/>
            </a:blip>
            <a:stretch>
              <a:fillRect/>
            </a:stretch>
          </p:blipFill>
          <p:spPr>
            <a:xfrm>
              <a:off x="50800" y="50800"/>
              <a:ext cx="2070101" cy="2070101"/>
            </a:xfrm>
            <a:prstGeom prst="rect">
              <a:avLst/>
            </a:prstGeom>
            <a:ln w="12700" cap="flat">
              <a:noFill/>
              <a:miter lim="400000"/>
            </a:ln>
            <a:effectLst/>
          </p:spPr>
        </p:pic>
        <p:pic>
          <p:nvPicPr>
            <p:cNvPr id="989" name="image79.png" descr="image79.png"/>
            <p:cNvPicPr>
              <a:picLocks noChangeAspect="1"/>
            </p:cNvPicPr>
            <p:nvPr/>
          </p:nvPicPr>
          <p:blipFill>
            <a:blip r:embed="rId4">
              <a:extLst/>
            </a:blip>
            <a:stretch>
              <a:fillRect/>
            </a:stretch>
          </p:blipFill>
          <p:spPr>
            <a:xfrm>
              <a:off x="0" y="0"/>
              <a:ext cx="2171701" cy="2171701"/>
            </a:xfrm>
            <a:prstGeom prst="rect">
              <a:avLst/>
            </a:prstGeom>
            <a:ln w="12700" cap="flat">
              <a:noFill/>
              <a:miter lim="400000"/>
            </a:ln>
            <a:effectLst/>
          </p:spPr>
        </p:pic>
      </p:grpSp>
      <p:grpSp>
        <p:nvGrpSpPr>
          <p:cNvPr id="993" name="Group"/>
          <p:cNvGrpSpPr/>
          <p:nvPr/>
        </p:nvGrpSpPr>
        <p:grpSpPr>
          <a:xfrm>
            <a:off x="495125" y="4956085"/>
            <a:ext cx="2165751" cy="2165750"/>
            <a:chOff x="0" y="0"/>
            <a:chExt cx="2165749" cy="2165749"/>
          </a:xfrm>
        </p:grpSpPr>
        <p:pic>
          <p:nvPicPr>
            <p:cNvPr id="991" name="image84.jpeg" descr="image84.jpeg"/>
            <p:cNvPicPr>
              <a:picLocks noChangeAspect="1"/>
            </p:cNvPicPr>
            <p:nvPr/>
          </p:nvPicPr>
          <p:blipFill>
            <a:blip r:embed="rId9">
              <a:extLst/>
            </a:blip>
            <a:stretch>
              <a:fillRect/>
            </a:stretch>
          </p:blipFill>
          <p:spPr>
            <a:xfrm>
              <a:off x="50800" y="50800"/>
              <a:ext cx="2064150" cy="2064150"/>
            </a:xfrm>
            <a:prstGeom prst="rect">
              <a:avLst/>
            </a:prstGeom>
            <a:ln w="12700" cap="flat">
              <a:noFill/>
              <a:miter lim="400000"/>
            </a:ln>
            <a:effectLst/>
          </p:spPr>
        </p:pic>
        <p:pic>
          <p:nvPicPr>
            <p:cNvPr id="992" name="image79.png" descr="image79.png"/>
            <p:cNvPicPr>
              <a:picLocks noChangeAspect="1"/>
            </p:cNvPicPr>
            <p:nvPr/>
          </p:nvPicPr>
          <p:blipFill>
            <a:blip r:embed="rId4">
              <a:extLst/>
            </a:blip>
            <a:stretch>
              <a:fillRect/>
            </a:stretch>
          </p:blipFill>
          <p:spPr>
            <a:xfrm>
              <a:off x="0" y="0"/>
              <a:ext cx="2165750" cy="2165750"/>
            </a:xfrm>
            <a:prstGeom prst="rect">
              <a:avLst/>
            </a:prstGeom>
            <a:ln w="12700" cap="flat">
              <a:noFill/>
              <a:miter lim="400000"/>
            </a:ln>
            <a:effectLst/>
          </p:spPr>
        </p:pic>
      </p:grpSp>
      <p:sp>
        <p:nvSpPr>
          <p:cNvPr id="994" name="Dr. David Silverman, D.P.M."/>
          <p:cNvSpPr txBox="1"/>
          <p:nvPr/>
        </p:nvSpPr>
        <p:spPr>
          <a:xfrm>
            <a:off x="2657635" y="5149265"/>
            <a:ext cx="2021340" cy="6380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866986">
              <a:defRPr b="1" sz="1700">
                <a:solidFill>
                  <a:srgbClr val="002E72"/>
                </a:solidFill>
                <a:latin typeface="+mj-lt"/>
                <a:ea typeface="+mj-ea"/>
                <a:cs typeface="+mj-cs"/>
                <a:sym typeface="Helvetica"/>
              </a:defRPr>
            </a:lvl1pPr>
          </a:lstStyle>
          <a:p>
            <a:pPr/>
            <a:r>
              <a:t>Dr. David Silverman, D.P.M.</a:t>
            </a:r>
          </a:p>
        </p:txBody>
      </p:sp>
      <p:sp>
        <p:nvSpPr>
          <p:cNvPr id="995" name="Dr. Stan Gardner, M.D."/>
          <p:cNvSpPr txBox="1"/>
          <p:nvPr/>
        </p:nvSpPr>
        <p:spPr>
          <a:xfrm>
            <a:off x="6808368" y="5093160"/>
            <a:ext cx="2044858" cy="6380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866986">
              <a:defRPr b="1" sz="1700">
                <a:solidFill>
                  <a:srgbClr val="002E72"/>
                </a:solidFill>
                <a:latin typeface="+mj-lt"/>
                <a:ea typeface="+mj-ea"/>
                <a:cs typeface="+mj-cs"/>
                <a:sym typeface="Helvetica"/>
              </a:defRPr>
            </a:lvl1pPr>
          </a:lstStyle>
          <a:p>
            <a:pPr/>
            <a:r>
              <a:t>Dr. Stan Gardner, M.D.</a:t>
            </a:r>
          </a:p>
        </p:txBody>
      </p:sp>
      <p:sp>
        <p:nvSpPr>
          <p:cNvPr id="996" name="Dr. Maureen Hayes, M.D."/>
          <p:cNvSpPr txBox="1"/>
          <p:nvPr/>
        </p:nvSpPr>
        <p:spPr>
          <a:xfrm>
            <a:off x="11132150" y="5068030"/>
            <a:ext cx="1478626" cy="6888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457200">
              <a:defRPr b="1" sz="1800">
                <a:solidFill>
                  <a:srgbClr val="555555"/>
                </a:solidFill>
                <a:latin typeface="+mj-lt"/>
                <a:ea typeface="+mj-ea"/>
                <a:cs typeface="+mj-cs"/>
                <a:sym typeface="Helvetica"/>
              </a:defRPr>
            </a:lvl1pPr>
          </a:lstStyle>
          <a:p>
            <a:pPr/>
            <a:r>
              <a:t>Dr. Maureen Hayes, M.D.</a:t>
            </a:r>
          </a:p>
        </p:txBody>
      </p:sp>
      <p:sp>
        <p:nvSpPr>
          <p:cNvPr id="997" name="Dr. Karl V. Smith, D.C."/>
          <p:cNvSpPr txBox="1"/>
          <p:nvPr/>
        </p:nvSpPr>
        <p:spPr>
          <a:xfrm>
            <a:off x="2659468" y="7666945"/>
            <a:ext cx="1818238" cy="6380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866986">
              <a:defRPr b="1" sz="1700">
                <a:solidFill>
                  <a:srgbClr val="002E72"/>
                </a:solidFill>
                <a:latin typeface="+mj-lt"/>
                <a:ea typeface="+mj-ea"/>
                <a:cs typeface="+mj-cs"/>
                <a:sym typeface="Helvetica"/>
              </a:defRPr>
            </a:lvl1pPr>
          </a:lstStyle>
          <a:p>
            <a:pPr/>
            <a:r>
              <a:t>Dr. Karl V. Smith, D.C.</a:t>
            </a:r>
          </a:p>
        </p:txBody>
      </p:sp>
      <p:sp>
        <p:nvSpPr>
          <p:cNvPr id="998" name="Dr. Foster Malmed, D.C., P.C."/>
          <p:cNvSpPr txBox="1"/>
          <p:nvPr/>
        </p:nvSpPr>
        <p:spPr>
          <a:xfrm>
            <a:off x="6885302" y="7635875"/>
            <a:ext cx="2044858" cy="638046"/>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866986">
              <a:defRPr b="1" sz="1700">
                <a:solidFill>
                  <a:srgbClr val="002E72"/>
                </a:solidFill>
                <a:latin typeface="+mj-lt"/>
                <a:ea typeface="+mj-ea"/>
                <a:cs typeface="+mj-cs"/>
                <a:sym typeface="Helvetica"/>
              </a:defRPr>
            </a:lvl1pPr>
          </a:lstStyle>
          <a:p>
            <a:pPr/>
            <a:r>
              <a:t>Dr. Foster Malmed, D.C., P.C.</a:t>
            </a:r>
          </a:p>
        </p:txBody>
      </p:sp>
      <p:sp>
        <p:nvSpPr>
          <p:cNvPr id="999" name="Shawn Burke, P.T.A, CPT"/>
          <p:cNvSpPr txBox="1"/>
          <p:nvPr/>
        </p:nvSpPr>
        <p:spPr>
          <a:xfrm>
            <a:off x="11133983" y="7610743"/>
            <a:ext cx="1644178" cy="6888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457200">
              <a:defRPr b="1" sz="1800">
                <a:solidFill>
                  <a:srgbClr val="555555"/>
                </a:solidFill>
                <a:latin typeface="+mj-lt"/>
                <a:ea typeface="+mj-ea"/>
                <a:cs typeface="+mj-cs"/>
                <a:sym typeface="Helvetica"/>
              </a:defRPr>
            </a:lvl1pPr>
          </a:lstStyle>
          <a:p>
            <a:pPr/>
            <a:r>
              <a:t>Shawn Burke, P.T.A, CPT</a:t>
            </a:r>
          </a:p>
        </p:txBody>
      </p:sp>
      <p:grpSp>
        <p:nvGrpSpPr>
          <p:cNvPr id="1004" name="Group"/>
          <p:cNvGrpSpPr/>
          <p:nvPr/>
        </p:nvGrpSpPr>
        <p:grpSpPr>
          <a:xfrm>
            <a:off x="163432" y="1235374"/>
            <a:ext cx="3489455" cy="2908901"/>
            <a:chOff x="0" y="0"/>
            <a:chExt cx="3489454" cy="2908900"/>
          </a:xfrm>
        </p:grpSpPr>
        <p:grpSp>
          <p:nvGrpSpPr>
            <p:cNvPr id="1002" name="Group"/>
            <p:cNvGrpSpPr/>
            <p:nvPr/>
          </p:nvGrpSpPr>
          <p:grpSpPr>
            <a:xfrm>
              <a:off x="708895" y="0"/>
              <a:ext cx="2071666" cy="2564181"/>
              <a:chOff x="0" y="0"/>
              <a:chExt cx="2071665" cy="2564180"/>
            </a:xfrm>
          </p:grpSpPr>
          <p:pic>
            <p:nvPicPr>
              <p:cNvPr id="1000" name="image85.jpeg" descr="image85.jpeg"/>
              <p:cNvPicPr>
                <a:picLocks noChangeAspect="1"/>
              </p:cNvPicPr>
              <p:nvPr/>
            </p:nvPicPr>
            <p:blipFill>
              <a:blip r:embed="rId10">
                <a:extLst/>
              </a:blip>
              <a:stretch>
                <a:fillRect/>
              </a:stretch>
            </p:blipFill>
            <p:spPr>
              <a:xfrm>
                <a:off x="50800" y="50800"/>
                <a:ext cx="1970066" cy="2462581"/>
              </a:xfrm>
              <a:prstGeom prst="rect">
                <a:avLst/>
              </a:prstGeom>
              <a:ln w="12700" cap="flat">
                <a:noFill/>
                <a:miter lim="400000"/>
              </a:ln>
              <a:effectLst/>
            </p:spPr>
          </p:pic>
          <p:pic>
            <p:nvPicPr>
              <p:cNvPr id="1001" name="image86.png" descr="image86.png"/>
              <p:cNvPicPr>
                <a:picLocks noChangeAspect="1"/>
              </p:cNvPicPr>
              <p:nvPr/>
            </p:nvPicPr>
            <p:blipFill>
              <a:blip r:embed="rId11">
                <a:extLst/>
              </a:blip>
              <a:stretch>
                <a:fillRect/>
              </a:stretch>
            </p:blipFill>
            <p:spPr>
              <a:xfrm>
                <a:off x="-1" y="0"/>
                <a:ext cx="2071667" cy="2564181"/>
              </a:xfrm>
              <a:prstGeom prst="rect">
                <a:avLst/>
              </a:prstGeom>
              <a:ln w="12700" cap="flat">
                <a:noFill/>
                <a:miter lim="400000"/>
              </a:ln>
              <a:effectLst/>
            </p:spPr>
          </p:pic>
        </p:grpSp>
        <p:sp>
          <p:nvSpPr>
            <p:cNvPr id="1003" name="Karen R. Stolman, M.D."/>
            <p:cNvSpPr txBox="1"/>
            <p:nvPr/>
          </p:nvSpPr>
          <p:spPr>
            <a:xfrm>
              <a:off x="0" y="2499454"/>
              <a:ext cx="3489455" cy="4094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1800">
                  <a:latin typeface="+mj-lt"/>
                  <a:ea typeface="+mj-ea"/>
                  <a:cs typeface="+mj-cs"/>
                  <a:sym typeface="Helvetica"/>
                </a:defRPr>
              </a:lvl1pPr>
            </a:lstStyle>
            <a:p>
              <a:pPr/>
              <a:r>
                <a:t>Karen R. Stolman, M.D.</a:t>
              </a:r>
            </a:p>
          </p:txBody>
        </p:sp>
      </p:grpSp>
      <p:grpSp>
        <p:nvGrpSpPr>
          <p:cNvPr id="1009" name="Group"/>
          <p:cNvGrpSpPr/>
          <p:nvPr/>
        </p:nvGrpSpPr>
        <p:grpSpPr>
          <a:xfrm>
            <a:off x="3190642" y="1235373"/>
            <a:ext cx="3489457" cy="2883503"/>
            <a:chOff x="0" y="0"/>
            <a:chExt cx="3489455" cy="2883502"/>
          </a:xfrm>
        </p:grpSpPr>
        <p:grpSp>
          <p:nvGrpSpPr>
            <p:cNvPr id="1007" name="Group"/>
            <p:cNvGrpSpPr/>
            <p:nvPr/>
          </p:nvGrpSpPr>
          <p:grpSpPr>
            <a:xfrm>
              <a:off x="708895" y="0"/>
              <a:ext cx="2071666" cy="2564182"/>
              <a:chOff x="0" y="0"/>
              <a:chExt cx="2071665" cy="2564181"/>
            </a:xfrm>
          </p:grpSpPr>
          <p:pic>
            <p:nvPicPr>
              <p:cNvPr id="1005" name="image87.jpeg" descr="image87.jpeg"/>
              <p:cNvPicPr>
                <a:picLocks noChangeAspect="1"/>
              </p:cNvPicPr>
              <p:nvPr/>
            </p:nvPicPr>
            <p:blipFill>
              <a:blip r:embed="rId12">
                <a:extLst/>
              </a:blip>
              <a:stretch>
                <a:fillRect/>
              </a:stretch>
            </p:blipFill>
            <p:spPr>
              <a:xfrm>
                <a:off x="50800" y="50800"/>
                <a:ext cx="1970066" cy="2462582"/>
              </a:xfrm>
              <a:prstGeom prst="rect">
                <a:avLst/>
              </a:prstGeom>
              <a:ln w="12700" cap="flat">
                <a:noFill/>
                <a:miter lim="400000"/>
              </a:ln>
              <a:effectLst/>
            </p:spPr>
          </p:pic>
          <p:pic>
            <p:nvPicPr>
              <p:cNvPr id="1006" name="image86.png" descr="image86.png"/>
              <p:cNvPicPr>
                <a:picLocks noChangeAspect="1"/>
              </p:cNvPicPr>
              <p:nvPr/>
            </p:nvPicPr>
            <p:blipFill>
              <a:blip r:embed="rId11">
                <a:extLst/>
              </a:blip>
              <a:stretch>
                <a:fillRect/>
              </a:stretch>
            </p:blipFill>
            <p:spPr>
              <a:xfrm>
                <a:off x="-1" y="0"/>
                <a:ext cx="2071667" cy="2564182"/>
              </a:xfrm>
              <a:prstGeom prst="rect">
                <a:avLst/>
              </a:prstGeom>
              <a:ln w="12700" cap="flat">
                <a:noFill/>
                <a:miter lim="400000"/>
              </a:ln>
              <a:effectLst/>
            </p:spPr>
          </p:pic>
        </p:grpSp>
        <p:sp>
          <p:nvSpPr>
            <p:cNvPr id="1008" name="Dr. Giuseppe Maffi"/>
            <p:cNvSpPr txBox="1"/>
            <p:nvPr/>
          </p:nvSpPr>
          <p:spPr>
            <a:xfrm>
              <a:off x="0" y="2499456"/>
              <a:ext cx="3489456" cy="384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1700">
                  <a:solidFill>
                    <a:srgbClr val="002E72"/>
                  </a:solidFill>
                  <a:latin typeface="+mj-lt"/>
                  <a:ea typeface="+mj-ea"/>
                  <a:cs typeface="+mj-cs"/>
                  <a:sym typeface="Helvetica"/>
                </a:defRPr>
              </a:lvl1pPr>
            </a:lstStyle>
            <a:p>
              <a:pPr/>
              <a:r>
                <a:t>Dr. Giuseppe Maffi</a:t>
              </a:r>
            </a:p>
          </p:txBody>
        </p:sp>
      </p:grpSp>
      <p:grpSp>
        <p:nvGrpSpPr>
          <p:cNvPr id="1014" name="Group"/>
          <p:cNvGrpSpPr/>
          <p:nvPr/>
        </p:nvGrpSpPr>
        <p:grpSpPr>
          <a:xfrm>
            <a:off x="6163002" y="1235373"/>
            <a:ext cx="3489455" cy="2896202"/>
            <a:chOff x="0" y="0"/>
            <a:chExt cx="3489454" cy="2896201"/>
          </a:xfrm>
        </p:grpSpPr>
        <p:grpSp>
          <p:nvGrpSpPr>
            <p:cNvPr id="1012" name="Group"/>
            <p:cNvGrpSpPr/>
            <p:nvPr/>
          </p:nvGrpSpPr>
          <p:grpSpPr>
            <a:xfrm>
              <a:off x="708895" y="0"/>
              <a:ext cx="2071666" cy="2564182"/>
              <a:chOff x="0" y="0"/>
              <a:chExt cx="2071665" cy="2564181"/>
            </a:xfrm>
          </p:grpSpPr>
          <p:pic>
            <p:nvPicPr>
              <p:cNvPr id="1010" name="image88.jpeg" descr="image88.jpeg"/>
              <p:cNvPicPr>
                <a:picLocks noChangeAspect="1"/>
              </p:cNvPicPr>
              <p:nvPr/>
            </p:nvPicPr>
            <p:blipFill>
              <a:blip r:embed="rId13">
                <a:extLst/>
              </a:blip>
              <a:stretch>
                <a:fillRect/>
              </a:stretch>
            </p:blipFill>
            <p:spPr>
              <a:xfrm>
                <a:off x="50800" y="50800"/>
                <a:ext cx="1970066" cy="2462582"/>
              </a:xfrm>
              <a:prstGeom prst="rect">
                <a:avLst/>
              </a:prstGeom>
              <a:ln w="12700" cap="flat">
                <a:noFill/>
                <a:miter lim="400000"/>
              </a:ln>
              <a:effectLst/>
            </p:spPr>
          </p:pic>
          <p:pic>
            <p:nvPicPr>
              <p:cNvPr id="1011" name="image86.png" descr="image86.png"/>
              <p:cNvPicPr>
                <a:picLocks noChangeAspect="1"/>
              </p:cNvPicPr>
              <p:nvPr/>
            </p:nvPicPr>
            <p:blipFill>
              <a:blip r:embed="rId11">
                <a:extLst/>
              </a:blip>
              <a:stretch>
                <a:fillRect/>
              </a:stretch>
            </p:blipFill>
            <p:spPr>
              <a:xfrm>
                <a:off x="-1" y="0"/>
                <a:ext cx="2071667" cy="2564182"/>
              </a:xfrm>
              <a:prstGeom prst="rect">
                <a:avLst/>
              </a:prstGeom>
              <a:ln w="12700" cap="flat">
                <a:noFill/>
                <a:miter lim="400000"/>
              </a:ln>
              <a:effectLst/>
            </p:spPr>
          </p:pic>
        </p:grpSp>
        <p:sp>
          <p:nvSpPr>
            <p:cNvPr id="1013" name="Brooke Alpert, M.S., R.D., C.D.N."/>
            <p:cNvSpPr txBox="1"/>
            <p:nvPr/>
          </p:nvSpPr>
          <p:spPr>
            <a:xfrm>
              <a:off x="0" y="2499455"/>
              <a:ext cx="3489455" cy="3967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sz="1700">
                  <a:solidFill>
                    <a:srgbClr val="002E72"/>
                  </a:solidFill>
                  <a:latin typeface="Calibri"/>
                  <a:ea typeface="Calibri"/>
                  <a:cs typeface="Calibri"/>
                  <a:sym typeface="Calibri"/>
                </a:defRPr>
              </a:lvl1pPr>
            </a:lstStyle>
            <a:p>
              <a:pPr/>
              <a:r>
                <a:t>Brooke Alpert, M.S., R.D., C.D.N.</a:t>
              </a:r>
            </a:p>
          </p:txBody>
        </p:sp>
      </p:grpSp>
      <p:grpSp>
        <p:nvGrpSpPr>
          <p:cNvPr id="1019" name="Group"/>
          <p:cNvGrpSpPr/>
          <p:nvPr/>
        </p:nvGrpSpPr>
        <p:grpSpPr>
          <a:xfrm>
            <a:off x="9245751" y="1238094"/>
            <a:ext cx="3489455" cy="2878060"/>
            <a:chOff x="0" y="0"/>
            <a:chExt cx="3489454" cy="2878059"/>
          </a:xfrm>
        </p:grpSpPr>
        <p:grpSp>
          <p:nvGrpSpPr>
            <p:cNvPr id="1017" name="Group"/>
            <p:cNvGrpSpPr/>
            <p:nvPr/>
          </p:nvGrpSpPr>
          <p:grpSpPr>
            <a:xfrm>
              <a:off x="774913" y="0"/>
              <a:ext cx="1939631" cy="2568431"/>
              <a:chOff x="0" y="0"/>
              <a:chExt cx="1939630" cy="2568430"/>
            </a:xfrm>
          </p:grpSpPr>
          <p:pic>
            <p:nvPicPr>
              <p:cNvPr id="1015" name="image89.jpeg" descr="image89.jpeg"/>
              <p:cNvPicPr>
                <a:picLocks noChangeAspect="1"/>
              </p:cNvPicPr>
              <p:nvPr/>
            </p:nvPicPr>
            <p:blipFill>
              <a:blip r:embed="rId14">
                <a:extLst/>
              </a:blip>
              <a:stretch>
                <a:fillRect/>
              </a:stretch>
            </p:blipFill>
            <p:spPr>
              <a:xfrm>
                <a:off x="50800" y="50800"/>
                <a:ext cx="1838031" cy="2466831"/>
              </a:xfrm>
              <a:prstGeom prst="rect">
                <a:avLst/>
              </a:prstGeom>
              <a:ln w="12700" cap="flat">
                <a:noFill/>
                <a:miter lim="400000"/>
              </a:ln>
              <a:effectLst/>
            </p:spPr>
          </p:pic>
          <p:pic>
            <p:nvPicPr>
              <p:cNvPr id="1016" name="image90.png" descr="image90.png"/>
              <p:cNvPicPr>
                <a:picLocks noChangeAspect="1"/>
              </p:cNvPicPr>
              <p:nvPr/>
            </p:nvPicPr>
            <p:blipFill>
              <a:blip r:embed="rId15">
                <a:extLst/>
              </a:blip>
              <a:stretch>
                <a:fillRect/>
              </a:stretch>
            </p:blipFill>
            <p:spPr>
              <a:xfrm>
                <a:off x="0" y="0"/>
                <a:ext cx="1939631" cy="2568431"/>
              </a:xfrm>
              <a:prstGeom prst="rect">
                <a:avLst/>
              </a:prstGeom>
              <a:ln w="12700" cap="flat">
                <a:noFill/>
                <a:miter lim="400000"/>
              </a:ln>
              <a:effectLst/>
            </p:spPr>
          </p:pic>
        </p:grpSp>
        <p:sp>
          <p:nvSpPr>
            <p:cNvPr id="1018" name="Dr. Richard Watt, Ph.D."/>
            <p:cNvSpPr txBox="1"/>
            <p:nvPr/>
          </p:nvSpPr>
          <p:spPr>
            <a:xfrm>
              <a:off x="0" y="2494013"/>
              <a:ext cx="3489455" cy="3840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1700">
                  <a:solidFill>
                    <a:srgbClr val="002E72"/>
                  </a:solidFill>
                  <a:latin typeface="+mj-lt"/>
                  <a:ea typeface="+mj-ea"/>
                  <a:cs typeface="+mj-cs"/>
                  <a:sym typeface="Helvetica"/>
                </a:defRPr>
              </a:lvl1pPr>
            </a:lstStyle>
            <a:p>
              <a:pPr/>
              <a:r>
                <a:t>Dr. Richard Watt, Ph.D.</a:t>
              </a:r>
            </a:p>
          </p:txBody>
        </p:sp>
      </p:gr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3" name="World Class Institutes for Clinical Trials &amp; Testing"/>
          <p:cNvSpPr txBox="1"/>
          <p:nvPr>
            <p:ph type="body" sz="quarter" idx="1"/>
          </p:nvPr>
        </p:nvSpPr>
        <p:spPr>
          <a:xfrm>
            <a:off x="2121974" y="554288"/>
            <a:ext cx="9103361" cy="1733183"/>
          </a:xfrm>
          <a:prstGeom prst="rect">
            <a:avLst/>
          </a:prstGeom>
        </p:spPr>
        <p:txBody>
          <a:bodyPr/>
          <a:lstStyle>
            <a:lvl1pPr>
              <a:defRPr>
                <a:solidFill>
                  <a:srgbClr val="212121"/>
                </a:solidFill>
              </a:defRPr>
            </a:lvl1pPr>
          </a:lstStyle>
          <a:p>
            <a:pPr/>
            <a:r>
              <a:t>World Class Institutes for Clinical Trials &amp; Testing</a:t>
            </a:r>
          </a:p>
        </p:txBody>
      </p:sp>
      <p:pic>
        <p:nvPicPr>
          <p:cNvPr id="1024" name="Image" descr="Image"/>
          <p:cNvPicPr>
            <a:picLocks noChangeAspect="1"/>
          </p:cNvPicPr>
          <p:nvPr/>
        </p:nvPicPr>
        <p:blipFill>
          <a:blip r:embed="rId3">
            <a:alphaModFix amt="20435"/>
            <a:extLst/>
          </a:blip>
          <a:srcRect l="2518" t="2419" r="2333" b="1615"/>
          <a:stretch>
            <a:fillRect/>
          </a:stretch>
        </p:blipFill>
        <p:spPr>
          <a:xfrm>
            <a:off x="-376218" y="4110193"/>
            <a:ext cx="12109451" cy="5048251"/>
          </a:xfrm>
          <a:custGeom>
            <a:avLst/>
            <a:gdLst/>
            <a:ahLst/>
            <a:cxnLst>
              <a:cxn ang="0">
                <a:pos x="wd2" y="hd2"/>
              </a:cxn>
              <a:cxn ang="5400000">
                <a:pos x="wd2" y="hd2"/>
              </a:cxn>
              <a:cxn ang="10800000">
                <a:pos x="wd2" y="hd2"/>
              </a:cxn>
              <a:cxn ang="16200000">
                <a:pos x="wd2" y="hd2"/>
              </a:cxn>
            </a:cxnLst>
            <a:rect l="0" t="0" r="r" b="b"/>
            <a:pathLst>
              <a:path w="21577" h="21548" fill="norm" stroke="1" extrusionOk="0">
                <a:moveTo>
                  <a:pt x="7786" y="0"/>
                </a:moveTo>
                <a:lnTo>
                  <a:pt x="7771" y="308"/>
                </a:lnTo>
                <a:lnTo>
                  <a:pt x="7757" y="615"/>
                </a:lnTo>
                <a:lnTo>
                  <a:pt x="7876" y="615"/>
                </a:lnTo>
                <a:cubicBezTo>
                  <a:pt x="7942" y="615"/>
                  <a:pt x="7986" y="593"/>
                  <a:pt x="7974" y="564"/>
                </a:cubicBezTo>
                <a:cubicBezTo>
                  <a:pt x="7963" y="535"/>
                  <a:pt x="7922" y="511"/>
                  <a:pt x="7885" y="510"/>
                </a:cubicBezTo>
                <a:cubicBezTo>
                  <a:pt x="7833" y="508"/>
                  <a:pt x="7816" y="454"/>
                  <a:pt x="7803" y="254"/>
                </a:cubicBezTo>
                <a:lnTo>
                  <a:pt x="7786" y="0"/>
                </a:lnTo>
                <a:close/>
                <a:moveTo>
                  <a:pt x="8059" y="0"/>
                </a:moveTo>
                <a:lnTo>
                  <a:pt x="8043" y="308"/>
                </a:lnTo>
                <a:cubicBezTo>
                  <a:pt x="8029" y="605"/>
                  <a:pt x="8032" y="615"/>
                  <a:pt x="8113" y="615"/>
                </a:cubicBezTo>
                <a:cubicBezTo>
                  <a:pt x="8159" y="615"/>
                  <a:pt x="8197" y="588"/>
                  <a:pt x="8197" y="552"/>
                </a:cubicBezTo>
                <a:cubicBezTo>
                  <a:pt x="8197" y="517"/>
                  <a:pt x="8173" y="492"/>
                  <a:pt x="8144" y="498"/>
                </a:cubicBezTo>
                <a:cubicBezTo>
                  <a:pt x="8106" y="505"/>
                  <a:pt x="8088" y="437"/>
                  <a:pt x="8076" y="254"/>
                </a:cubicBezTo>
                <a:lnTo>
                  <a:pt x="8059" y="0"/>
                </a:lnTo>
                <a:close/>
                <a:moveTo>
                  <a:pt x="11052" y="0"/>
                </a:moveTo>
                <a:lnTo>
                  <a:pt x="11037" y="308"/>
                </a:lnTo>
                <a:cubicBezTo>
                  <a:pt x="11022" y="615"/>
                  <a:pt x="11023" y="615"/>
                  <a:pt x="11122" y="615"/>
                </a:cubicBezTo>
                <a:cubicBezTo>
                  <a:pt x="11177" y="615"/>
                  <a:pt x="11221" y="587"/>
                  <a:pt x="11221" y="554"/>
                </a:cubicBezTo>
                <a:cubicBezTo>
                  <a:pt x="11221" y="521"/>
                  <a:pt x="11191" y="497"/>
                  <a:pt x="11153" y="500"/>
                </a:cubicBezTo>
                <a:cubicBezTo>
                  <a:pt x="11098" y="504"/>
                  <a:pt x="11081" y="459"/>
                  <a:pt x="11068" y="254"/>
                </a:cubicBezTo>
                <a:lnTo>
                  <a:pt x="11052" y="0"/>
                </a:lnTo>
                <a:close/>
                <a:moveTo>
                  <a:pt x="3851" y="35"/>
                </a:moveTo>
                <a:cubicBezTo>
                  <a:pt x="3731" y="35"/>
                  <a:pt x="3729" y="40"/>
                  <a:pt x="3717" y="325"/>
                </a:cubicBezTo>
                <a:cubicBezTo>
                  <a:pt x="3706" y="610"/>
                  <a:pt x="3707" y="615"/>
                  <a:pt x="3804" y="615"/>
                </a:cubicBezTo>
                <a:cubicBezTo>
                  <a:pt x="3909" y="615"/>
                  <a:pt x="3924" y="550"/>
                  <a:pt x="3872" y="318"/>
                </a:cubicBezTo>
                <a:cubicBezTo>
                  <a:pt x="3847" y="207"/>
                  <a:pt x="3851" y="167"/>
                  <a:pt x="3891" y="130"/>
                </a:cubicBezTo>
                <a:cubicBezTo>
                  <a:pt x="3954" y="73"/>
                  <a:pt x="4034" y="306"/>
                  <a:pt x="4014" y="489"/>
                </a:cubicBezTo>
                <a:cubicBezTo>
                  <a:pt x="4006" y="567"/>
                  <a:pt x="4017" y="615"/>
                  <a:pt x="4045" y="615"/>
                </a:cubicBezTo>
                <a:cubicBezTo>
                  <a:pt x="4069" y="615"/>
                  <a:pt x="4081" y="584"/>
                  <a:pt x="4071" y="545"/>
                </a:cubicBezTo>
                <a:cubicBezTo>
                  <a:pt x="4061" y="507"/>
                  <a:pt x="4074" y="376"/>
                  <a:pt x="4100" y="256"/>
                </a:cubicBezTo>
                <a:cubicBezTo>
                  <a:pt x="4126" y="135"/>
                  <a:pt x="4134" y="35"/>
                  <a:pt x="4119" y="35"/>
                </a:cubicBezTo>
                <a:cubicBezTo>
                  <a:pt x="4104" y="35"/>
                  <a:pt x="4082" y="92"/>
                  <a:pt x="4071" y="162"/>
                </a:cubicBezTo>
                <a:cubicBezTo>
                  <a:pt x="4051" y="282"/>
                  <a:pt x="4049" y="282"/>
                  <a:pt x="4011" y="162"/>
                </a:cubicBezTo>
                <a:cubicBezTo>
                  <a:pt x="3986" y="77"/>
                  <a:pt x="3932" y="35"/>
                  <a:pt x="3851" y="35"/>
                </a:cubicBezTo>
                <a:close/>
                <a:moveTo>
                  <a:pt x="4318" y="35"/>
                </a:moveTo>
                <a:cubicBezTo>
                  <a:pt x="4252" y="35"/>
                  <a:pt x="4242" y="71"/>
                  <a:pt x="4231" y="325"/>
                </a:cubicBezTo>
                <a:cubicBezTo>
                  <a:pt x="4220" y="600"/>
                  <a:pt x="4224" y="615"/>
                  <a:pt x="4304" y="615"/>
                </a:cubicBezTo>
                <a:cubicBezTo>
                  <a:pt x="4390" y="615"/>
                  <a:pt x="4408" y="517"/>
                  <a:pt x="4358" y="328"/>
                </a:cubicBezTo>
                <a:cubicBezTo>
                  <a:pt x="4340" y="260"/>
                  <a:pt x="4343" y="188"/>
                  <a:pt x="4363" y="129"/>
                </a:cubicBezTo>
                <a:cubicBezTo>
                  <a:pt x="4388" y="57"/>
                  <a:pt x="4377" y="35"/>
                  <a:pt x="4318" y="35"/>
                </a:cubicBezTo>
                <a:close/>
                <a:moveTo>
                  <a:pt x="6895" y="35"/>
                </a:moveTo>
                <a:cubicBezTo>
                  <a:pt x="6880" y="35"/>
                  <a:pt x="6867" y="99"/>
                  <a:pt x="6867" y="176"/>
                </a:cubicBezTo>
                <a:cubicBezTo>
                  <a:pt x="6867" y="399"/>
                  <a:pt x="6809" y="425"/>
                  <a:pt x="6776" y="217"/>
                </a:cubicBezTo>
                <a:cubicBezTo>
                  <a:pt x="6748" y="41"/>
                  <a:pt x="6734" y="29"/>
                  <a:pt x="6587" y="49"/>
                </a:cubicBezTo>
                <a:cubicBezTo>
                  <a:pt x="6447" y="68"/>
                  <a:pt x="6427" y="92"/>
                  <a:pt x="6418" y="240"/>
                </a:cubicBezTo>
                <a:cubicBezTo>
                  <a:pt x="6413" y="333"/>
                  <a:pt x="6416" y="456"/>
                  <a:pt x="6426" y="516"/>
                </a:cubicBezTo>
                <a:cubicBezTo>
                  <a:pt x="6437" y="588"/>
                  <a:pt x="6476" y="617"/>
                  <a:pt x="6542" y="601"/>
                </a:cubicBezTo>
                <a:cubicBezTo>
                  <a:pt x="6624" y="582"/>
                  <a:pt x="6642" y="544"/>
                  <a:pt x="6655" y="366"/>
                </a:cubicBezTo>
                <a:cubicBezTo>
                  <a:pt x="6675" y="81"/>
                  <a:pt x="6721" y="89"/>
                  <a:pt x="6752" y="384"/>
                </a:cubicBezTo>
                <a:cubicBezTo>
                  <a:pt x="6767" y="517"/>
                  <a:pt x="6795" y="613"/>
                  <a:pt x="6813" y="598"/>
                </a:cubicBezTo>
                <a:cubicBezTo>
                  <a:pt x="6857" y="563"/>
                  <a:pt x="6934" y="35"/>
                  <a:pt x="6895" y="35"/>
                </a:cubicBezTo>
                <a:close/>
                <a:moveTo>
                  <a:pt x="7025" y="35"/>
                </a:moveTo>
                <a:lnTo>
                  <a:pt x="7013" y="325"/>
                </a:lnTo>
                <a:lnTo>
                  <a:pt x="7001" y="615"/>
                </a:lnTo>
                <a:lnTo>
                  <a:pt x="7214" y="615"/>
                </a:lnTo>
                <a:lnTo>
                  <a:pt x="7426" y="615"/>
                </a:lnTo>
                <a:lnTo>
                  <a:pt x="7431" y="325"/>
                </a:lnTo>
                <a:lnTo>
                  <a:pt x="7436" y="35"/>
                </a:lnTo>
                <a:lnTo>
                  <a:pt x="7230" y="35"/>
                </a:lnTo>
                <a:lnTo>
                  <a:pt x="7025" y="35"/>
                </a:lnTo>
                <a:close/>
                <a:moveTo>
                  <a:pt x="9963" y="35"/>
                </a:moveTo>
                <a:cubicBezTo>
                  <a:pt x="9908" y="35"/>
                  <a:pt x="9896" y="84"/>
                  <a:pt x="9886" y="325"/>
                </a:cubicBezTo>
                <a:cubicBezTo>
                  <a:pt x="9874" y="614"/>
                  <a:pt x="9874" y="615"/>
                  <a:pt x="9982" y="615"/>
                </a:cubicBezTo>
                <a:cubicBezTo>
                  <a:pt x="10042" y="615"/>
                  <a:pt x="10106" y="578"/>
                  <a:pt x="10125" y="532"/>
                </a:cubicBezTo>
                <a:cubicBezTo>
                  <a:pt x="10150" y="473"/>
                  <a:pt x="10172" y="471"/>
                  <a:pt x="10199" y="525"/>
                </a:cubicBezTo>
                <a:cubicBezTo>
                  <a:pt x="10221" y="567"/>
                  <a:pt x="10341" y="601"/>
                  <a:pt x="10466" y="601"/>
                </a:cubicBezTo>
                <a:lnTo>
                  <a:pt x="10693" y="605"/>
                </a:lnTo>
                <a:lnTo>
                  <a:pt x="10682" y="318"/>
                </a:lnTo>
                <a:lnTo>
                  <a:pt x="10670" y="35"/>
                </a:lnTo>
                <a:lnTo>
                  <a:pt x="10510" y="35"/>
                </a:lnTo>
                <a:cubicBezTo>
                  <a:pt x="10350" y="35"/>
                  <a:pt x="10348" y="38"/>
                  <a:pt x="10339" y="271"/>
                </a:cubicBezTo>
                <a:cubicBezTo>
                  <a:pt x="10327" y="562"/>
                  <a:pt x="10277" y="555"/>
                  <a:pt x="10241" y="257"/>
                </a:cubicBezTo>
                <a:cubicBezTo>
                  <a:pt x="10214" y="35"/>
                  <a:pt x="10153" y="-33"/>
                  <a:pt x="10115" y="115"/>
                </a:cubicBezTo>
                <a:cubicBezTo>
                  <a:pt x="10100" y="172"/>
                  <a:pt x="10086" y="172"/>
                  <a:pt x="10063" y="115"/>
                </a:cubicBezTo>
                <a:cubicBezTo>
                  <a:pt x="10045" y="72"/>
                  <a:pt x="10000" y="35"/>
                  <a:pt x="9963" y="35"/>
                </a:cubicBezTo>
                <a:close/>
                <a:moveTo>
                  <a:pt x="7574" y="40"/>
                </a:moveTo>
                <a:cubicBezTo>
                  <a:pt x="7566" y="48"/>
                  <a:pt x="7562" y="74"/>
                  <a:pt x="7562" y="120"/>
                </a:cubicBezTo>
                <a:cubicBezTo>
                  <a:pt x="7562" y="173"/>
                  <a:pt x="7543" y="307"/>
                  <a:pt x="7519" y="417"/>
                </a:cubicBezTo>
                <a:cubicBezTo>
                  <a:pt x="7474" y="623"/>
                  <a:pt x="7493" y="682"/>
                  <a:pt x="7557" y="530"/>
                </a:cubicBezTo>
                <a:cubicBezTo>
                  <a:pt x="7585" y="463"/>
                  <a:pt x="7600" y="463"/>
                  <a:pt x="7629" y="530"/>
                </a:cubicBezTo>
                <a:cubicBezTo>
                  <a:pt x="7695" y="688"/>
                  <a:pt x="7711" y="620"/>
                  <a:pt x="7672" y="349"/>
                </a:cubicBezTo>
                <a:cubicBezTo>
                  <a:pt x="7643" y="150"/>
                  <a:pt x="7595" y="15"/>
                  <a:pt x="7574" y="40"/>
                </a:cubicBezTo>
                <a:close/>
                <a:moveTo>
                  <a:pt x="10839" y="81"/>
                </a:moveTo>
                <a:cubicBezTo>
                  <a:pt x="10822" y="96"/>
                  <a:pt x="10808" y="153"/>
                  <a:pt x="10802" y="254"/>
                </a:cubicBezTo>
                <a:cubicBezTo>
                  <a:pt x="10797" y="354"/>
                  <a:pt x="10778" y="475"/>
                  <a:pt x="10761" y="525"/>
                </a:cubicBezTo>
                <a:cubicBezTo>
                  <a:pt x="10721" y="641"/>
                  <a:pt x="10774" y="645"/>
                  <a:pt x="10822" y="530"/>
                </a:cubicBezTo>
                <a:cubicBezTo>
                  <a:pt x="10850" y="463"/>
                  <a:pt x="10865" y="463"/>
                  <a:pt x="10894" y="530"/>
                </a:cubicBezTo>
                <a:cubicBezTo>
                  <a:pt x="10960" y="689"/>
                  <a:pt x="10977" y="619"/>
                  <a:pt x="10937" y="344"/>
                </a:cubicBezTo>
                <a:cubicBezTo>
                  <a:pt x="10914" y="189"/>
                  <a:pt x="10884" y="99"/>
                  <a:pt x="10858" y="81"/>
                </a:cubicBezTo>
                <a:cubicBezTo>
                  <a:pt x="10852" y="77"/>
                  <a:pt x="10845" y="76"/>
                  <a:pt x="10839" y="81"/>
                </a:cubicBezTo>
                <a:close/>
                <a:moveTo>
                  <a:pt x="17529" y="1113"/>
                </a:moveTo>
                <a:cubicBezTo>
                  <a:pt x="17518" y="1124"/>
                  <a:pt x="17506" y="1154"/>
                  <a:pt x="17493" y="1203"/>
                </a:cubicBezTo>
                <a:cubicBezTo>
                  <a:pt x="17478" y="1259"/>
                  <a:pt x="17464" y="1259"/>
                  <a:pt x="17440" y="1203"/>
                </a:cubicBezTo>
                <a:cubicBezTo>
                  <a:pt x="17420" y="1155"/>
                  <a:pt x="17268" y="1123"/>
                  <a:pt x="17051" y="1123"/>
                </a:cubicBezTo>
                <a:cubicBezTo>
                  <a:pt x="16728" y="1123"/>
                  <a:pt x="16694" y="1134"/>
                  <a:pt x="16694" y="1253"/>
                </a:cubicBezTo>
                <a:cubicBezTo>
                  <a:pt x="16694" y="1324"/>
                  <a:pt x="16709" y="1419"/>
                  <a:pt x="16727" y="1462"/>
                </a:cubicBezTo>
                <a:cubicBezTo>
                  <a:pt x="16751" y="1519"/>
                  <a:pt x="16751" y="1554"/>
                  <a:pt x="16727" y="1589"/>
                </a:cubicBezTo>
                <a:cubicBezTo>
                  <a:pt x="16709" y="1616"/>
                  <a:pt x="16694" y="1665"/>
                  <a:pt x="16694" y="1699"/>
                </a:cubicBezTo>
                <a:cubicBezTo>
                  <a:pt x="16694" y="1733"/>
                  <a:pt x="16856" y="1766"/>
                  <a:pt x="17054" y="1770"/>
                </a:cubicBezTo>
                <a:cubicBezTo>
                  <a:pt x="17394" y="1777"/>
                  <a:pt x="17413" y="1768"/>
                  <a:pt x="17399" y="1638"/>
                </a:cubicBezTo>
                <a:cubicBezTo>
                  <a:pt x="17375" y="1422"/>
                  <a:pt x="17445" y="1382"/>
                  <a:pt x="17485" y="1589"/>
                </a:cubicBezTo>
                <a:cubicBezTo>
                  <a:pt x="17536" y="1859"/>
                  <a:pt x="17564" y="1817"/>
                  <a:pt x="17576" y="1448"/>
                </a:cubicBezTo>
                <a:cubicBezTo>
                  <a:pt x="17584" y="1212"/>
                  <a:pt x="17562" y="1081"/>
                  <a:pt x="17529" y="1113"/>
                </a:cubicBezTo>
                <a:close/>
                <a:moveTo>
                  <a:pt x="3158" y="1116"/>
                </a:moveTo>
                <a:cubicBezTo>
                  <a:pt x="3138" y="1137"/>
                  <a:pt x="3135" y="1233"/>
                  <a:pt x="3154" y="1394"/>
                </a:cubicBezTo>
                <a:cubicBezTo>
                  <a:pt x="3171" y="1544"/>
                  <a:pt x="3191" y="1693"/>
                  <a:pt x="3199" y="1724"/>
                </a:cubicBezTo>
                <a:cubicBezTo>
                  <a:pt x="3207" y="1756"/>
                  <a:pt x="3231" y="1746"/>
                  <a:pt x="3253" y="1702"/>
                </a:cubicBezTo>
                <a:cubicBezTo>
                  <a:pt x="3281" y="1647"/>
                  <a:pt x="3299" y="1645"/>
                  <a:pt x="3313" y="1697"/>
                </a:cubicBezTo>
                <a:cubicBezTo>
                  <a:pt x="3351" y="1844"/>
                  <a:pt x="3380" y="1771"/>
                  <a:pt x="3410" y="1448"/>
                </a:cubicBezTo>
                <a:cubicBezTo>
                  <a:pt x="3443" y="1108"/>
                  <a:pt x="3428" y="1064"/>
                  <a:pt x="3329" y="1211"/>
                </a:cubicBezTo>
                <a:cubicBezTo>
                  <a:pt x="3282" y="1281"/>
                  <a:pt x="3262" y="1281"/>
                  <a:pt x="3233" y="1211"/>
                </a:cubicBezTo>
                <a:cubicBezTo>
                  <a:pt x="3214" y="1165"/>
                  <a:pt x="3197" y="1134"/>
                  <a:pt x="3183" y="1120"/>
                </a:cubicBezTo>
                <a:cubicBezTo>
                  <a:pt x="3173" y="1109"/>
                  <a:pt x="3165" y="1109"/>
                  <a:pt x="3158" y="1116"/>
                </a:cubicBezTo>
                <a:close/>
                <a:moveTo>
                  <a:pt x="3610" y="1123"/>
                </a:moveTo>
                <a:cubicBezTo>
                  <a:pt x="3530" y="1123"/>
                  <a:pt x="3526" y="1140"/>
                  <a:pt x="3526" y="1448"/>
                </a:cubicBezTo>
                <a:cubicBezTo>
                  <a:pt x="3526" y="1769"/>
                  <a:pt x="3528" y="1775"/>
                  <a:pt x="3626" y="1775"/>
                </a:cubicBezTo>
                <a:cubicBezTo>
                  <a:pt x="3697" y="1775"/>
                  <a:pt x="3719" y="1747"/>
                  <a:pt x="3703" y="1685"/>
                </a:cubicBezTo>
                <a:cubicBezTo>
                  <a:pt x="3691" y="1637"/>
                  <a:pt x="3684" y="1491"/>
                  <a:pt x="3688" y="1360"/>
                </a:cubicBezTo>
                <a:cubicBezTo>
                  <a:pt x="3694" y="1144"/>
                  <a:pt x="3686" y="1123"/>
                  <a:pt x="3610" y="1123"/>
                </a:cubicBezTo>
                <a:close/>
                <a:moveTo>
                  <a:pt x="3798" y="1123"/>
                </a:moveTo>
                <a:lnTo>
                  <a:pt x="3798" y="1448"/>
                </a:lnTo>
                <a:lnTo>
                  <a:pt x="3798" y="1775"/>
                </a:lnTo>
                <a:lnTo>
                  <a:pt x="3910" y="1775"/>
                </a:lnTo>
                <a:cubicBezTo>
                  <a:pt x="3971" y="1775"/>
                  <a:pt x="4031" y="1739"/>
                  <a:pt x="4042" y="1696"/>
                </a:cubicBezTo>
                <a:cubicBezTo>
                  <a:pt x="4056" y="1639"/>
                  <a:pt x="4071" y="1639"/>
                  <a:pt x="4094" y="1696"/>
                </a:cubicBezTo>
                <a:cubicBezTo>
                  <a:pt x="4153" y="1836"/>
                  <a:pt x="4176" y="1779"/>
                  <a:pt x="4174" y="1502"/>
                </a:cubicBezTo>
                <a:cubicBezTo>
                  <a:pt x="4172" y="1266"/>
                  <a:pt x="4168" y="1253"/>
                  <a:pt x="4144" y="1394"/>
                </a:cubicBezTo>
                <a:cubicBezTo>
                  <a:pt x="4108" y="1611"/>
                  <a:pt x="4088" y="1600"/>
                  <a:pt x="4050" y="1340"/>
                </a:cubicBezTo>
                <a:cubicBezTo>
                  <a:pt x="4023" y="1152"/>
                  <a:pt x="4004" y="1123"/>
                  <a:pt x="3908" y="1123"/>
                </a:cubicBezTo>
                <a:lnTo>
                  <a:pt x="3798" y="1123"/>
                </a:lnTo>
                <a:close/>
                <a:moveTo>
                  <a:pt x="4282" y="1123"/>
                </a:moveTo>
                <a:lnTo>
                  <a:pt x="4282" y="1448"/>
                </a:lnTo>
                <a:lnTo>
                  <a:pt x="4282" y="1775"/>
                </a:lnTo>
                <a:lnTo>
                  <a:pt x="4521" y="1775"/>
                </a:lnTo>
                <a:cubicBezTo>
                  <a:pt x="4652" y="1775"/>
                  <a:pt x="4751" y="1751"/>
                  <a:pt x="4739" y="1723"/>
                </a:cubicBezTo>
                <a:cubicBezTo>
                  <a:pt x="4727" y="1694"/>
                  <a:pt x="4687" y="1669"/>
                  <a:pt x="4650" y="1668"/>
                </a:cubicBezTo>
                <a:cubicBezTo>
                  <a:pt x="4594" y="1666"/>
                  <a:pt x="4584" y="1625"/>
                  <a:pt x="4584" y="1394"/>
                </a:cubicBezTo>
                <a:lnTo>
                  <a:pt x="4584" y="1123"/>
                </a:lnTo>
                <a:lnTo>
                  <a:pt x="4433" y="1123"/>
                </a:lnTo>
                <a:lnTo>
                  <a:pt x="4282" y="1123"/>
                </a:lnTo>
                <a:close/>
                <a:moveTo>
                  <a:pt x="4878" y="1123"/>
                </a:moveTo>
                <a:cubicBezTo>
                  <a:pt x="4800" y="1123"/>
                  <a:pt x="4796" y="1141"/>
                  <a:pt x="4796" y="1448"/>
                </a:cubicBezTo>
                <a:cubicBezTo>
                  <a:pt x="4796" y="1756"/>
                  <a:pt x="4800" y="1775"/>
                  <a:pt x="4878" y="1775"/>
                </a:cubicBezTo>
                <a:cubicBezTo>
                  <a:pt x="4967" y="1775"/>
                  <a:pt x="4980" y="1703"/>
                  <a:pt x="4931" y="1485"/>
                </a:cubicBezTo>
                <a:cubicBezTo>
                  <a:pt x="4911" y="1394"/>
                  <a:pt x="4911" y="1334"/>
                  <a:pt x="4931" y="1304"/>
                </a:cubicBezTo>
                <a:cubicBezTo>
                  <a:pt x="4989" y="1219"/>
                  <a:pt x="4961" y="1123"/>
                  <a:pt x="4878" y="1123"/>
                </a:cubicBezTo>
                <a:close/>
                <a:moveTo>
                  <a:pt x="6860" y="1123"/>
                </a:moveTo>
                <a:cubicBezTo>
                  <a:pt x="6763" y="1123"/>
                  <a:pt x="6761" y="1128"/>
                  <a:pt x="6761" y="1448"/>
                </a:cubicBezTo>
                <a:lnTo>
                  <a:pt x="6761" y="1775"/>
                </a:lnTo>
                <a:lnTo>
                  <a:pt x="6876" y="1775"/>
                </a:lnTo>
                <a:cubicBezTo>
                  <a:pt x="6959" y="1775"/>
                  <a:pt x="6985" y="1748"/>
                  <a:pt x="6969" y="1685"/>
                </a:cubicBezTo>
                <a:cubicBezTo>
                  <a:pt x="6956" y="1637"/>
                  <a:pt x="6949" y="1491"/>
                  <a:pt x="6953" y="1360"/>
                </a:cubicBezTo>
                <a:cubicBezTo>
                  <a:pt x="6959" y="1136"/>
                  <a:pt x="6953" y="1123"/>
                  <a:pt x="6860" y="1123"/>
                </a:cubicBezTo>
                <a:close/>
                <a:moveTo>
                  <a:pt x="7064" y="1123"/>
                </a:moveTo>
                <a:lnTo>
                  <a:pt x="7064" y="1448"/>
                </a:lnTo>
                <a:lnTo>
                  <a:pt x="7064" y="1775"/>
                </a:lnTo>
                <a:lnTo>
                  <a:pt x="7175" y="1775"/>
                </a:lnTo>
                <a:cubicBezTo>
                  <a:pt x="7236" y="1775"/>
                  <a:pt x="7296" y="1739"/>
                  <a:pt x="7307" y="1696"/>
                </a:cubicBezTo>
                <a:cubicBezTo>
                  <a:pt x="7322" y="1639"/>
                  <a:pt x="7336" y="1639"/>
                  <a:pt x="7360" y="1696"/>
                </a:cubicBezTo>
                <a:cubicBezTo>
                  <a:pt x="7418" y="1836"/>
                  <a:pt x="7441" y="1779"/>
                  <a:pt x="7439" y="1502"/>
                </a:cubicBezTo>
                <a:cubicBezTo>
                  <a:pt x="7437" y="1266"/>
                  <a:pt x="7434" y="1253"/>
                  <a:pt x="7410" y="1394"/>
                </a:cubicBezTo>
                <a:cubicBezTo>
                  <a:pt x="7374" y="1611"/>
                  <a:pt x="7353" y="1600"/>
                  <a:pt x="7315" y="1340"/>
                </a:cubicBezTo>
                <a:cubicBezTo>
                  <a:pt x="7288" y="1152"/>
                  <a:pt x="7269" y="1123"/>
                  <a:pt x="7174" y="1123"/>
                </a:cubicBezTo>
                <a:lnTo>
                  <a:pt x="7064" y="1123"/>
                </a:lnTo>
                <a:close/>
                <a:moveTo>
                  <a:pt x="7540" y="1123"/>
                </a:moveTo>
                <a:lnTo>
                  <a:pt x="7540" y="1448"/>
                </a:lnTo>
                <a:lnTo>
                  <a:pt x="7540" y="1775"/>
                </a:lnTo>
                <a:lnTo>
                  <a:pt x="7885" y="1775"/>
                </a:lnTo>
                <a:cubicBezTo>
                  <a:pt x="8237" y="1775"/>
                  <a:pt x="8258" y="1755"/>
                  <a:pt x="8197" y="1485"/>
                </a:cubicBezTo>
                <a:cubicBezTo>
                  <a:pt x="8177" y="1394"/>
                  <a:pt x="8177" y="1334"/>
                  <a:pt x="8197" y="1304"/>
                </a:cubicBezTo>
                <a:cubicBezTo>
                  <a:pt x="8259" y="1213"/>
                  <a:pt x="8225" y="1123"/>
                  <a:pt x="8127" y="1123"/>
                </a:cubicBezTo>
                <a:cubicBezTo>
                  <a:pt x="8033" y="1123"/>
                  <a:pt x="8027" y="1136"/>
                  <a:pt x="8040" y="1333"/>
                </a:cubicBezTo>
                <a:cubicBezTo>
                  <a:pt x="8049" y="1494"/>
                  <a:pt x="8037" y="1564"/>
                  <a:pt x="7986" y="1629"/>
                </a:cubicBezTo>
                <a:cubicBezTo>
                  <a:pt x="7881" y="1763"/>
                  <a:pt x="7826" y="1668"/>
                  <a:pt x="7840" y="1375"/>
                </a:cubicBezTo>
                <a:lnTo>
                  <a:pt x="7852" y="1123"/>
                </a:lnTo>
                <a:lnTo>
                  <a:pt x="7697" y="1123"/>
                </a:lnTo>
                <a:lnTo>
                  <a:pt x="7540" y="1123"/>
                </a:lnTo>
                <a:close/>
                <a:moveTo>
                  <a:pt x="10329" y="1123"/>
                </a:moveTo>
                <a:lnTo>
                  <a:pt x="10329" y="1448"/>
                </a:lnTo>
                <a:lnTo>
                  <a:pt x="10329" y="1775"/>
                </a:lnTo>
                <a:lnTo>
                  <a:pt x="10559" y="1775"/>
                </a:lnTo>
                <a:cubicBezTo>
                  <a:pt x="10785" y="1775"/>
                  <a:pt x="10789" y="1772"/>
                  <a:pt x="10776" y="1602"/>
                </a:cubicBezTo>
                <a:cubicBezTo>
                  <a:pt x="10755" y="1339"/>
                  <a:pt x="10818" y="1309"/>
                  <a:pt x="10878" y="1555"/>
                </a:cubicBezTo>
                <a:cubicBezTo>
                  <a:pt x="10908" y="1675"/>
                  <a:pt x="10941" y="1775"/>
                  <a:pt x="10952" y="1775"/>
                </a:cubicBezTo>
                <a:cubicBezTo>
                  <a:pt x="10964" y="1775"/>
                  <a:pt x="10978" y="1628"/>
                  <a:pt x="10984" y="1448"/>
                </a:cubicBezTo>
                <a:cubicBezTo>
                  <a:pt x="10991" y="1234"/>
                  <a:pt x="10983" y="1123"/>
                  <a:pt x="10959" y="1123"/>
                </a:cubicBezTo>
                <a:cubicBezTo>
                  <a:pt x="10940" y="1123"/>
                  <a:pt x="10931" y="1181"/>
                  <a:pt x="10940" y="1258"/>
                </a:cubicBezTo>
                <a:cubicBezTo>
                  <a:pt x="10963" y="1473"/>
                  <a:pt x="10893" y="1514"/>
                  <a:pt x="10853" y="1308"/>
                </a:cubicBezTo>
                <a:cubicBezTo>
                  <a:pt x="10820" y="1131"/>
                  <a:pt x="10807" y="1123"/>
                  <a:pt x="10574" y="1123"/>
                </a:cubicBezTo>
                <a:lnTo>
                  <a:pt x="10329" y="1123"/>
                </a:lnTo>
                <a:close/>
                <a:moveTo>
                  <a:pt x="13768" y="1123"/>
                </a:moveTo>
                <a:cubicBezTo>
                  <a:pt x="13749" y="1123"/>
                  <a:pt x="13725" y="1158"/>
                  <a:pt x="13715" y="1199"/>
                </a:cubicBezTo>
                <a:cubicBezTo>
                  <a:pt x="13701" y="1252"/>
                  <a:pt x="13683" y="1250"/>
                  <a:pt x="13655" y="1194"/>
                </a:cubicBezTo>
                <a:cubicBezTo>
                  <a:pt x="13633" y="1150"/>
                  <a:pt x="13556" y="1123"/>
                  <a:pt x="13484" y="1136"/>
                </a:cubicBezTo>
                <a:cubicBezTo>
                  <a:pt x="13329" y="1162"/>
                  <a:pt x="13293" y="1339"/>
                  <a:pt x="13414" y="1472"/>
                </a:cubicBezTo>
                <a:cubicBezTo>
                  <a:pt x="13501" y="1567"/>
                  <a:pt x="13485" y="1735"/>
                  <a:pt x="13394" y="1679"/>
                </a:cubicBezTo>
                <a:cubicBezTo>
                  <a:pt x="13363" y="1659"/>
                  <a:pt x="13338" y="1671"/>
                  <a:pt x="13338" y="1704"/>
                </a:cubicBezTo>
                <a:cubicBezTo>
                  <a:pt x="13338" y="1737"/>
                  <a:pt x="13441" y="1764"/>
                  <a:pt x="13568" y="1765"/>
                </a:cubicBezTo>
                <a:lnTo>
                  <a:pt x="13797" y="1770"/>
                </a:lnTo>
                <a:lnTo>
                  <a:pt x="13746" y="1584"/>
                </a:lnTo>
                <a:cubicBezTo>
                  <a:pt x="13698" y="1411"/>
                  <a:pt x="13699" y="1390"/>
                  <a:pt x="13748" y="1260"/>
                </a:cubicBezTo>
                <a:cubicBezTo>
                  <a:pt x="13777" y="1184"/>
                  <a:pt x="13786" y="1123"/>
                  <a:pt x="13768" y="1123"/>
                </a:cubicBezTo>
                <a:close/>
                <a:moveTo>
                  <a:pt x="13988" y="1123"/>
                </a:moveTo>
                <a:cubicBezTo>
                  <a:pt x="13900" y="1123"/>
                  <a:pt x="13897" y="1134"/>
                  <a:pt x="13897" y="1448"/>
                </a:cubicBezTo>
                <a:cubicBezTo>
                  <a:pt x="13897" y="1767"/>
                  <a:pt x="13899" y="1775"/>
                  <a:pt x="13993" y="1775"/>
                </a:cubicBezTo>
                <a:cubicBezTo>
                  <a:pt x="14046" y="1775"/>
                  <a:pt x="14099" y="1739"/>
                  <a:pt x="14111" y="1696"/>
                </a:cubicBezTo>
                <a:cubicBezTo>
                  <a:pt x="14125" y="1639"/>
                  <a:pt x="14140" y="1639"/>
                  <a:pt x="14164" y="1696"/>
                </a:cubicBezTo>
                <a:cubicBezTo>
                  <a:pt x="14221" y="1833"/>
                  <a:pt x="14238" y="1783"/>
                  <a:pt x="14249" y="1448"/>
                </a:cubicBezTo>
                <a:cubicBezTo>
                  <a:pt x="14257" y="1225"/>
                  <a:pt x="14248" y="1123"/>
                  <a:pt x="14223" y="1123"/>
                </a:cubicBezTo>
                <a:cubicBezTo>
                  <a:pt x="14203" y="1123"/>
                  <a:pt x="14193" y="1169"/>
                  <a:pt x="14202" y="1225"/>
                </a:cubicBezTo>
                <a:cubicBezTo>
                  <a:pt x="14229" y="1392"/>
                  <a:pt x="14159" y="1430"/>
                  <a:pt x="14117" y="1270"/>
                </a:cubicBezTo>
                <a:cubicBezTo>
                  <a:pt x="14092" y="1175"/>
                  <a:pt x="14046" y="1123"/>
                  <a:pt x="13988" y="1123"/>
                </a:cubicBezTo>
                <a:close/>
                <a:moveTo>
                  <a:pt x="20501" y="1123"/>
                </a:moveTo>
                <a:cubicBezTo>
                  <a:pt x="20405" y="1123"/>
                  <a:pt x="20317" y="1159"/>
                  <a:pt x="20305" y="1203"/>
                </a:cubicBezTo>
                <a:cubicBezTo>
                  <a:pt x="20291" y="1259"/>
                  <a:pt x="20276" y="1259"/>
                  <a:pt x="20252" y="1203"/>
                </a:cubicBezTo>
                <a:cubicBezTo>
                  <a:pt x="20197" y="1070"/>
                  <a:pt x="20186" y="1109"/>
                  <a:pt x="20186" y="1448"/>
                </a:cubicBezTo>
                <a:cubicBezTo>
                  <a:pt x="20186" y="1811"/>
                  <a:pt x="20193" y="1831"/>
                  <a:pt x="20249" y="1648"/>
                </a:cubicBezTo>
                <a:cubicBezTo>
                  <a:pt x="20286" y="1527"/>
                  <a:pt x="20289" y="1527"/>
                  <a:pt x="20308" y="1648"/>
                </a:cubicBezTo>
                <a:cubicBezTo>
                  <a:pt x="20325" y="1749"/>
                  <a:pt x="20366" y="1775"/>
                  <a:pt x="20506" y="1775"/>
                </a:cubicBezTo>
                <a:cubicBezTo>
                  <a:pt x="20603" y="1775"/>
                  <a:pt x="20691" y="1739"/>
                  <a:pt x="20702" y="1696"/>
                </a:cubicBezTo>
                <a:cubicBezTo>
                  <a:pt x="20717" y="1639"/>
                  <a:pt x="20732" y="1639"/>
                  <a:pt x="20755" y="1696"/>
                </a:cubicBezTo>
                <a:cubicBezTo>
                  <a:pt x="20813" y="1833"/>
                  <a:pt x="20830" y="1783"/>
                  <a:pt x="20841" y="1448"/>
                </a:cubicBezTo>
                <a:cubicBezTo>
                  <a:pt x="20848" y="1234"/>
                  <a:pt x="20840" y="1123"/>
                  <a:pt x="20817" y="1123"/>
                </a:cubicBezTo>
                <a:cubicBezTo>
                  <a:pt x="20797" y="1123"/>
                  <a:pt x="20788" y="1181"/>
                  <a:pt x="20796" y="1258"/>
                </a:cubicBezTo>
                <a:cubicBezTo>
                  <a:pt x="20820" y="1473"/>
                  <a:pt x="20750" y="1514"/>
                  <a:pt x="20711" y="1308"/>
                </a:cubicBezTo>
                <a:cubicBezTo>
                  <a:pt x="20679" y="1140"/>
                  <a:pt x="20659" y="1123"/>
                  <a:pt x="20501" y="1123"/>
                </a:cubicBezTo>
                <a:close/>
                <a:moveTo>
                  <a:pt x="10158" y="1133"/>
                </a:moveTo>
                <a:cubicBezTo>
                  <a:pt x="10060" y="1167"/>
                  <a:pt x="10054" y="1369"/>
                  <a:pt x="10148" y="1472"/>
                </a:cubicBezTo>
                <a:cubicBezTo>
                  <a:pt x="10235" y="1567"/>
                  <a:pt x="10219" y="1735"/>
                  <a:pt x="10129" y="1679"/>
                </a:cubicBezTo>
                <a:cubicBezTo>
                  <a:pt x="10097" y="1659"/>
                  <a:pt x="10072" y="1673"/>
                  <a:pt x="10072" y="1709"/>
                </a:cubicBezTo>
                <a:cubicBezTo>
                  <a:pt x="10072" y="1801"/>
                  <a:pt x="10216" y="1790"/>
                  <a:pt x="10240" y="1697"/>
                </a:cubicBezTo>
                <a:cubicBezTo>
                  <a:pt x="10250" y="1656"/>
                  <a:pt x="10249" y="1567"/>
                  <a:pt x="10237" y="1499"/>
                </a:cubicBezTo>
                <a:cubicBezTo>
                  <a:pt x="10224" y="1431"/>
                  <a:pt x="10217" y="1316"/>
                  <a:pt x="10221" y="1243"/>
                </a:cubicBezTo>
                <a:cubicBezTo>
                  <a:pt x="10226" y="1143"/>
                  <a:pt x="10211" y="1115"/>
                  <a:pt x="10158" y="1133"/>
                </a:cubicBezTo>
                <a:close/>
                <a:moveTo>
                  <a:pt x="6679" y="1136"/>
                </a:moveTo>
                <a:cubicBezTo>
                  <a:pt x="6673" y="1128"/>
                  <a:pt x="6665" y="1130"/>
                  <a:pt x="6653" y="1138"/>
                </a:cubicBezTo>
                <a:cubicBezTo>
                  <a:pt x="6639" y="1150"/>
                  <a:pt x="6620" y="1176"/>
                  <a:pt x="6595" y="1213"/>
                </a:cubicBezTo>
                <a:cubicBezTo>
                  <a:pt x="6547" y="1284"/>
                  <a:pt x="6522" y="1284"/>
                  <a:pt x="6474" y="1213"/>
                </a:cubicBezTo>
                <a:cubicBezTo>
                  <a:pt x="6388" y="1085"/>
                  <a:pt x="6388" y="1088"/>
                  <a:pt x="6423" y="1448"/>
                </a:cubicBezTo>
                <a:cubicBezTo>
                  <a:pt x="6457" y="1802"/>
                  <a:pt x="6487" y="1862"/>
                  <a:pt x="6513" y="1623"/>
                </a:cubicBezTo>
                <a:cubicBezTo>
                  <a:pt x="6531" y="1460"/>
                  <a:pt x="6595" y="1497"/>
                  <a:pt x="6595" y="1670"/>
                </a:cubicBezTo>
                <a:cubicBezTo>
                  <a:pt x="6595" y="1898"/>
                  <a:pt x="6647" y="1756"/>
                  <a:pt x="6676" y="1448"/>
                </a:cubicBezTo>
                <a:cubicBezTo>
                  <a:pt x="6694" y="1256"/>
                  <a:pt x="6697" y="1158"/>
                  <a:pt x="6679" y="1136"/>
                </a:cubicBezTo>
                <a:close/>
                <a:moveTo>
                  <a:pt x="20012" y="1136"/>
                </a:moveTo>
                <a:cubicBezTo>
                  <a:pt x="19915" y="1169"/>
                  <a:pt x="19912" y="1370"/>
                  <a:pt x="20006" y="1472"/>
                </a:cubicBezTo>
                <a:cubicBezTo>
                  <a:pt x="20093" y="1567"/>
                  <a:pt x="20076" y="1735"/>
                  <a:pt x="19986" y="1679"/>
                </a:cubicBezTo>
                <a:cubicBezTo>
                  <a:pt x="19954" y="1659"/>
                  <a:pt x="19929" y="1673"/>
                  <a:pt x="19929" y="1709"/>
                </a:cubicBezTo>
                <a:cubicBezTo>
                  <a:pt x="19929" y="1745"/>
                  <a:pt x="19964" y="1775"/>
                  <a:pt x="20006" y="1775"/>
                </a:cubicBezTo>
                <a:cubicBezTo>
                  <a:pt x="20101" y="1775"/>
                  <a:pt x="20137" y="1582"/>
                  <a:pt x="20064" y="1455"/>
                </a:cubicBezTo>
                <a:cubicBezTo>
                  <a:pt x="20027" y="1390"/>
                  <a:pt x="20021" y="1347"/>
                  <a:pt x="20045" y="1311"/>
                </a:cubicBezTo>
                <a:cubicBezTo>
                  <a:pt x="20105" y="1223"/>
                  <a:pt x="20083" y="1111"/>
                  <a:pt x="20012" y="1136"/>
                </a:cubicBezTo>
                <a:close/>
                <a:moveTo>
                  <a:pt x="14353" y="2275"/>
                </a:moveTo>
                <a:cubicBezTo>
                  <a:pt x="14342" y="2286"/>
                  <a:pt x="14331" y="2314"/>
                  <a:pt x="14319" y="2361"/>
                </a:cubicBezTo>
                <a:cubicBezTo>
                  <a:pt x="14304" y="2418"/>
                  <a:pt x="14289" y="2418"/>
                  <a:pt x="14266" y="2361"/>
                </a:cubicBezTo>
                <a:cubicBezTo>
                  <a:pt x="14247" y="2318"/>
                  <a:pt x="14189" y="2282"/>
                  <a:pt x="14136" y="2282"/>
                </a:cubicBezTo>
                <a:cubicBezTo>
                  <a:pt x="14063" y="2282"/>
                  <a:pt x="14041" y="2313"/>
                  <a:pt x="14044" y="2409"/>
                </a:cubicBezTo>
                <a:cubicBezTo>
                  <a:pt x="14047" y="2491"/>
                  <a:pt x="14027" y="2536"/>
                  <a:pt x="13988" y="2536"/>
                </a:cubicBezTo>
                <a:cubicBezTo>
                  <a:pt x="13949" y="2536"/>
                  <a:pt x="13928" y="2491"/>
                  <a:pt x="13931" y="2409"/>
                </a:cubicBezTo>
                <a:cubicBezTo>
                  <a:pt x="13934" y="2307"/>
                  <a:pt x="13911" y="2282"/>
                  <a:pt x="13810" y="2282"/>
                </a:cubicBezTo>
                <a:lnTo>
                  <a:pt x="13686" y="2282"/>
                </a:lnTo>
                <a:lnTo>
                  <a:pt x="13686" y="2571"/>
                </a:lnTo>
                <a:cubicBezTo>
                  <a:pt x="13686" y="2742"/>
                  <a:pt x="13700" y="2861"/>
                  <a:pt x="13720" y="2861"/>
                </a:cubicBezTo>
                <a:cubicBezTo>
                  <a:pt x="13740" y="2861"/>
                  <a:pt x="13748" y="2798"/>
                  <a:pt x="13739" y="2715"/>
                </a:cubicBezTo>
                <a:cubicBezTo>
                  <a:pt x="13731" y="2636"/>
                  <a:pt x="13732" y="2522"/>
                  <a:pt x="13742" y="2460"/>
                </a:cubicBezTo>
                <a:cubicBezTo>
                  <a:pt x="13773" y="2266"/>
                  <a:pt x="13892" y="2470"/>
                  <a:pt x="13874" y="2687"/>
                </a:cubicBezTo>
                <a:cubicBezTo>
                  <a:pt x="13865" y="2802"/>
                  <a:pt x="13873" y="2861"/>
                  <a:pt x="13901" y="2861"/>
                </a:cubicBezTo>
                <a:cubicBezTo>
                  <a:pt x="13923" y="2861"/>
                  <a:pt x="13939" y="2819"/>
                  <a:pt x="13935" y="2770"/>
                </a:cubicBezTo>
                <a:cubicBezTo>
                  <a:pt x="13930" y="2720"/>
                  <a:pt x="13954" y="2680"/>
                  <a:pt x="13988" y="2680"/>
                </a:cubicBezTo>
                <a:cubicBezTo>
                  <a:pt x="14021" y="2680"/>
                  <a:pt x="14045" y="2720"/>
                  <a:pt x="14041" y="2770"/>
                </a:cubicBezTo>
                <a:cubicBezTo>
                  <a:pt x="14031" y="2884"/>
                  <a:pt x="14233" y="2893"/>
                  <a:pt x="14262" y="2781"/>
                </a:cubicBezTo>
                <a:cubicBezTo>
                  <a:pt x="14277" y="2724"/>
                  <a:pt x="14291" y="2724"/>
                  <a:pt x="14314" y="2781"/>
                </a:cubicBezTo>
                <a:cubicBezTo>
                  <a:pt x="14370" y="2915"/>
                  <a:pt x="14389" y="2872"/>
                  <a:pt x="14401" y="2571"/>
                </a:cubicBezTo>
                <a:cubicBezTo>
                  <a:pt x="14409" y="2359"/>
                  <a:pt x="14386" y="2242"/>
                  <a:pt x="14353" y="2275"/>
                </a:cubicBezTo>
                <a:close/>
                <a:moveTo>
                  <a:pt x="3486" y="2282"/>
                </a:moveTo>
                <a:cubicBezTo>
                  <a:pt x="3376" y="2282"/>
                  <a:pt x="3374" y="2286"/>
                  <a:pt x="3374" y="2571"/>
                </a:cubicBezTo>
                <a:cubicBezTo>
                  <a:pt x="3374" y="2857"/>
                  <a:pt x="3376" y="2861"/>
                  <a:pt x="3486" y="2861"/>
                </a:cubicBezTo>
                <a:cubicBezTo>
                  <a:pt x="3607" y="2861"/>
                  <a:pt x="3653" y="2705"/>
                  <a:pt x="3616" y="2426"/>
                </a:cubicBezTo>
                <a:cubicBezTo>
                  <a:pt x="3602" y="2315"/>
                  <a:pt x="3571" y="2282"/>
                  <a:pt x="3486" y="2282"/>
                </a:cubicBezTo>
                <a:close/>
                <a:moveTo>
                  <a:pt x="3707" y="2282"/>
                </a:moveTo>
                <a:lnTo>
                  <a:pt x="3707" y="2571"/>
                </a:lnTo>
                <a:lnTo>
                  <a:pt x="3707" y="2861"/>
                </a:lnTo>
                <a:lnTo>
                  <a:pt x="3868" y="2861"/>
                </a:lnTo>
                <a:cubicBezTo>
                  <a:pt x="3968" y="2861"/>
                  <a:pt x="4021" y="2834"/>
                  <a:pt x="4009" y="2788"/>
                </a:cubicBezTo>
                <a:cubicBezTo>
                  <a:pt x="3999" y="2748"/>
                  <a:pt x="4015" y="2694"/>
                  <a:pt x="4045" y="2668"/>
                </a:cubicBezTo>
                <a:cubicBezTo>
                  <a:pt x="4076" y="2642"/>
                  <a:pt x="4130" y="2558"/>
                  <a:pt x="4166" y="2480"/>
                </a:cubicBezTo>
                <a:cubicBezTo>
                  <a:pt x="4249" y="2301"/>
                  <a:pt x="4307" y="2382"/>
                  <a:pt x="4290" y="2653"/>
                </a:cubicBezTo>
                <a:cubicBezTo>
                  <a:pt x="4278" y="2852"/>
                  <a:pt x="4283" y="2861"/>
                  <a:pt x="4393" y="2861"/>
                </a:cubicBezTo>
                <a:cubicBezTo>
                  <a:pt x="4470" y="2861"/>
                  <a:pt x="4506" y="2829"/>
                  <a:pt x="4501" y="2770"/>
                </a:cubicBezTo>
                <a:cubicBezTo>
                  <a:pt x="4497" y="2720"/>
                  <a:pt x="4521" y="2680"/>
                  <a:pt x="4554" y="2680"/>
                </a:cubicBezTo>
                <a:cubicBezTo>
                  <a:pt x="4587" y="2680"/>
                  <a:pt x="4611" y="2720"/>
                  <a:pt x="4607" y="2770"/>
                </a:cubicBezTo>
                <a:cubicBezTo>
                  <a:pt x="4603" y="2819"/>
                  <a:pt x="4616" y="2861"/>
                  <a:pt x="4637" y="2861"/>
                </a:cubicBezTo>
                <a:cubicBezTo>
                  <a:pt x="4661" y="2861"/>
                  <a:pt x="4675" y="2755"/>
                  <a:pt x="4675" y="2571"/>
                </a:cubicBezTo>
                <a:cubicBezTo>
                  <a:pt x="4675" y="2403"/>
                  <a:pt x="4661" y="2282"/>
                  <a:pt x="4641" y="2282"/>
                </a:cubicBezTo>
                <a:cubicBezTo>
                  <a:pt x="4622" y="2282"/>
                  <a:pt x="4608" y="2339"/>
                  <a:pt x="4610" y="2409"/>
                </a:cubicBezTo>
                <a:cubicBezTo>
                  <a:pt x="4613" y="2491"/>
                  <a:pt x="4593" y="2536"/>
                  <a:pt x="4554" y="2536"/>
                </a:cubicBezTo>
                <a:cubicBezTo>
                  <a:pt x="4515" y="2536"/>
                  <a:pt x="4495" y="2491"/>
                  <a:pt x="4497" y="2409"/>
                </a:cubicBezTo>
                <a:cubicBezTo>
                  <a:pt x="4501" y="2294"/>
                  <a:pt x="4464" y="2282"/>
                  <a:pt x="4104" y="2282"/>
                </a:cubicBezTo>
                <a:lnTo>
                  <a:pt x="3707" y="2282"/>
                </a:lnTo>
                <a:close/>
                <a:moveTo>
                  <a:pt x="7907" y="2282"/>
                </a:moveTo>
                <a:cubicBezTo>
                  <a:pt x="7888" y="2282"/>
                  <a:pt x="7874" y="2339"/>
                  <a:pt x="7876" y="2409"/>
                </a:cubicBezTo>
                <a:cubicBezTo>
                  <a:pt x="7879" y="2491"/>
                  <a:pt x="7859" y="2536"/>
                  <a:pt x="7820" y="2536"/>
                </a:cubicBezTo>
                <a:cubicBezTo>
                  <a:pt x="7781" y="2536"/>
                  <a:pt x="7760" y="2489"/>
                  <a:pt x="7762" y="2410"/>
                </a:cubicBezTo>
                <a:cubicBezTo>
                  <a:pt x="7766" y="2296"/>
                  <a:pt x="7717" y="2286"/>
                  <a:pt x="7203" y="2288"/>
                </a:cubicBezTo>
                <a:lnTo>
                  <a:pt x="6640" y="2290"/>
                </a:lnTo>
                <a:lnTo>
                  <a:pt x="6640" y="2571"/>
                </a:lnTo>
                <a:lnTo>
                  <a:pt x="6640" y="2853"/>
                </a:lnTo>
                <a:lnTo>
                  <a:pt x="6967" y="2856"/>
                </a:lnTo>
                <a:cubicBezTo>
                  <a:pt x="7175" y="2858"/>
                  <a:pt x="7287" y="2832"/>
                  <a:pt x="7275" y="2786"/>
                </a:cubicBezTo>
                <a:cubicBezTo>
                  <a:pt x="7265" y="2746"/>
                  <a:pt x="7281" y="2694"/>
                  <a:pt x="7311" y="2668"/>
                </a:cubicBezTo>
                <a:cubicBezTo>
                  <a:pt x="7341" y="2642"/>
                  <a:pt x="7390" y="2572"/>
                  <a:pt x="7419" y="2510"/>
                </a:cubicBezTo>
                <a:cubicBezTo>
                  <a:pt x="7537" y="2269"/>
                  <a:pt x="7730" y="2388"/>
                  <a:pt x="7706" y="2687"/>
                </a:cubicBezTo>
                <a:cubicBezTo>
                  <a:pt x="7697" y="2802"/>
                  <a:pt x="7705" y="2861"/>
                  <a:pt x="7733" y="2861"/>
                </a:cubicBezTo>
                <a:cubicBezTo>
                  <a:pt x="7755" y="2861"/>
                  <a:pt x="7771" y="2819"/>
                  <a:pt x="7767" y="2770"/>
                </a:cubicBezTo>
                <a:cubicBezTo>
                  <a:pt x="7762" y="2720"/>
                  <a:pt x="7786" y="2680"/>
                  <a:pt x="7820" y="2680"/>
                </a:cubicBezTo>
                <a:cubicBezTo>
                  <a:pt x="7853" y="2680"/>
                  <a:pt x="7876" y="2720"/>
                  <a:pt x="7872" y="2770"/>
                </a:cubicBezTo>
                <a:cubicBezTo>
                  <a:pt x="7868" y="2819"/>
                  <a:pt x="7882" y="2861"/>
                  <a:pt x="7902" y="2861"/>
                </a:cubicBezTo>
                <a:cubicBezTo>
                  <a:pt x="7926" y="2861"/>
                  <a:pt x="7941" y="2755"/>
                  <a:pt x="7941" y="2571"/>
                </a:cubicBezTo>
                <a:cubicBezTo>
                  <a:pt x="7941" y="2403"/>
                  <a:pt x="7927" y="2282"/>
                  <a:pt x="7907" y="2282"/>
                </a:cubicBezTo>
                <a:close/>
                <a:moveTo>
                  <a:pt x="9997" y="2282"/>
                </a:moveTo>
                <a:cubicBezTo>
                  <a:pt x="9805" y="2282"/>
                  <a:pt x="9648" y="2294"/>
                  <a:pt x="9648" y="2309"/>
                </a:cubicBezTo>
                <a:cubicBezTo>
                  <a:pt x="9648" y="2324"/>
                  <a:pt x="9669" y="2430"/>
                  <a:pt x="9694" y="2544"/>
                </a:cubicBezTo>
                <a:cubicBezTo>
                  <a:pt x="9735" y="2730"/>
                  <a:pt x="9739" y="2735"/>
                  <a:pt x="9740" y="2593"/>
                </a:cubicBezTo>
                <a:cubicBezTo>
                  <a:pt x="9740" y="2386"/>
                  <a:pt x="9784" y="2327"/>
                  <a:pt x="9863" y="2429"/>
                </a:cubicBezTo>
                <a:cubicBezTo>
                  <a:pt x="9909" y="2488"/>
                  <a:pt x="9924" y="2561"/>
                  <a:pt x="9914" y="2687"/>
                </a:cubicBezTo>
                <a:cubicBezTo>
                  <a:pt x="9900" y="2852"/>
                  <a:pt x="9907" y="2861"/>
                  <a:pt x="10044" y="2861"/>
                </a:cubicBezTo>
                <a:cubicBezTo>
                  <a:pt x="10124" y="2861"/>
                  <a:pt x="10199" y="2824"/>
                  <a:pt x="10210" y="2781"/>
                </a:cubicBezTo>
                <a:cubicBezTo>
                  <a:pt x="10224" y="2724"/>
                  <a:pt x="10239" y="2724"/>
                  <a:pt x="10263" y="2781"/>
                </a:cubicBezTo>
                <a:cubicBezTo>
                  <a:pt x="10281" y="2824"/>
                  <a:pt x="10315" y="2861"/>
                  <a:pt x="10339" y="2861"/>
                </a:cubicBezTo>
                <a:cubicBezTo>
                  <a:pt x="10375" y="2861"/>
                  <a:pt x="10373" y="2834"/>
                  <a:pt x="10331" y="2722"/>
                </a:cubicBezTo>
                <a:cubicBezTo>
                  <a:pt x="10289" y="2611"/>
                  <a:pt x="10286" y="2552"/>
                  <a:pt x="10313" y="2432"/>
                </a:cubicBezTo>
                <a:cubicBezTo>
                  <a:pt x="10346" y="2283"/>
                  <a:pt x="10341" y="2282"/>
                  <a:pt x="9997" y="2282"/>
                </a:cubicBezTo>
                <a:close/>
                <a:moveTo>
                  <a:pt x="10510" y="2282"/>
                </a:moveTo>
                <a:cubicBezTo>
                  <a:pt x="10430" y="2282"/>
                  <a:pt x="10374" y="2306"/>
                  <a:pt x="10387" y="2336"/>
                </a:cubicBezTo>
                <a:cubicBezTo>
                  <a:pt x="10399" y="2366"/>
                  <a:pt x="10426" y="2390"/>
                  <a:pt x="10445" y="2390"/>
                </a:cubicBezTo>
                <a:cubicBezTo>
                  <a:pt x="10465" y="2391"/>
                  <a:pt x="10480" y="2495"/>
                  <a:pt x="10480" y="2626"/>
                </a:cubicBezTo>
                <a:cubicBezTo>
                  <a:pt x="10480" y="2755"/>
                  <a:pt x="10493" y="2861"/>
                  <a:pt x="10510" y="2861"/>
                </a:cubicBezTo>
                <a:cubicBezTo>
                  <a:pt x="10527" y="2861"/>
                  <a:pt x="10541" y="2755"/>
                  <a:pt x="10541" y="2626"/>
                </a:cubicBezTo>
                <a:cubicBezTo>
                  <a:pt x="10541" y="2495"/>
                  <a:pt x="10556" y="2391"/>
                  <a:pt x="10575" y="2390"/>
                </a:cubicBezTo>
                <a:cubicBezTo>
                  <a:pt x="10595" y="2390"/>
                  <a:pt x="10622" y="2366"/>
                  <a:pt x="10634" y="2336"/>
                </a:cubicBezTo>
                <a:cubicBezTo>
                  <a:pt x="10647" y="2306"/>
                  <a:pt x="10591" y="2282"/>
                  <a:pt x="10510" y="2282"/>
                </a:cubicBezTo>
                <a:close/>
                <a:moveTo>
                  <a:pt x="10690" y="2282"/>
                </a:moveTo>
                <a:lnTo>
                  <a:pt x="10702" y="2571"/>
                </a:lnTo>
                <a:cubicBezTo>
                  <a:pt x="10712" y="2819"/>
                  <a:pt x="10723" y="2861"/>
                  <a:pt x="10783" y="2861"/>
                </a:cubicBezTo>
                <a:cubicBezTo>
                  <a:pt x="10822" y="2861"/>
                  <a:pt x="10864" y="2824"/>
                  <a:pt x="10875" y="2781"/>
                </a:cubicBezTo>
                <a:cubicBezTo>
                  <a:pt x="10890" y="2724"/>
                  <a:pt x="10905" y="2724"/>
                  <a:pt x="10928" y="2781"/>
                </a:cubicBezTo>
                <a:cubicBezTo>
                  <a:pt x="10946" y="2824"/>
                  <a:pt x="11065" y="2861"/>
                  <a:pt x="11193" y="2861"/>
                </a:cubicBezTo>
                <a:lnTo>
                  <a:pt x="11424" y="2861"/>
                </a:lnTo>
                <a:lnTo>
                  <a:pt x="11424" y="2576"/>
                </a:lnTo>
                <a:lnTo>
                  <a:pt x="11424" y="2290"/>
                </a:lnTo>
                <a:lnTo>
                  <a:pt x="11058" y="2287"/>
                </a:lnTo>
                <a:lnTo>
                  <a:pt x="10690" y="2282"/>
                </a:lnTo>
                <a:close/>
                <a:moveTo>
                  <a:pt x="12404" y="2282"/>
                </a:moveTo>
                <a:lnTo>
                  <a:pt x="12406" y="2570"/>
                </a:lnTo>
                <a:lnTo>
                  <a:pt x="12408" y="2856"/>
                </a:lnTo>
                <a:lnTo>
                  <a:pt x="12546" y="2849"/>
                </a:lnTo>
                <a:cubicBezTo>
                  <a:pt x="12623" y="2846"/>
                  <a:pt x="12709" y="2808"/>
                  <a:pt x="12737" y="2766"/>
                </a:cubicBezTo>
                <a:cubicBezTo>
                  <a:pt x="12773" y="2712"/>
                  <a:pt x="12800" y="2712"/>
                  <a:pt x="12829" y="2766"/>
                </a:cubicBezTo>
                <a:cubicBezTo>
                  <a:pt x="12851" y="2809"/>
                  <a:pt x="12946" y="2848"/>
                  <a:pt x="13040" y="2853"/>
                </a:cubicBezTo>
                <a:cubicBezTo>
                  <a:pt x="13176" y="2859"/>
                  <a:pt x="13215" y="2835"/>
                  <a:pt x="13231" y="2734"/>
                </a:cubicBezTo>
                <a:cubicBezTo>
                  <a:pt x="13250" y="2615"/>
                  <a:pt x="13253" y="2615"/>
                  <a:pt x="13291" y="2739"/>
                </a:cubicBezTo>
                <a:cubicBezTo>
                  <a:pt x="13348" y="2924"/>
                  <a:pt x="13529" y="2882"/>
                  <a:pt x="13544" y="2680"/>
                </a:cubicBezTo>
                <a:cubicBezTo>
                  <a:pt x="13550" y="2600"/>
                  <a:pt x="13575" y="2482"/>
                  <a:pt x="13599" y="2417"/>
                </a:cubicBezTo>
                <a:cubicBezTo>
                  <a:pt x="13639" y="2311"/>
                  <a:pt x="13629" y="2300"/>
                  <a:pt x="13499" y="2294"/>
                </a:cubicBezTo>
                <a:cubicBezTo>
                  <a:pt x="13406" y="2289"/>
                  <a:pt x="13336" y="2327"/>
                  <a:pt x="13302" y="2402"/>
                </a:cubicBezTo>
                <a:cubicBezTo>
                  <a:pt x="13253" y="2508"/>
                  <a:pt x="13246" y="2508"/>
                  <a:pt x="13229" y="2404"/>
                </a:cubicBezTo>
                <a:cubicBezTo>
                  <a:pt x="13216" y="2316"/>
                  <a:pt x="13169" y="2291"/>
                  <a:pt x="13032" y="2295"/>
                </a:cubicBezTo>
                <a:cubicBezTo>
                  <a:pt x="12934" y="2299"/>
                  <a:pt x="12854" y="2322"/>
                  <a:pt x="12854" y="2349"/>
                </a:cubicBezTo>
                <a:cubicBezTo>
                  <a:pt x="12854" y="2375"/>
                  <a:pt x="12834" y="2462"/>
                  <a:pt x="12810" y="2539"/>
                </a:cubicBezTo>
                <a:cubicBezTo>
                  <a:pt x="12769" y="2675"/>
                  <a:pt x="12767" y="2672"/>
                  <a:pt x="12736" y="2480"/>
                </a:cubicBezTo>
                <a:cubicBezTo>
                  <a:pt x="12707" y="2300"/>
                  <a:pt x="12690" y="2282"/>
                  <a:pt x="12554" y="2282"/>
                </a:cubicBezTo>
                <a:lnTo>
                  <a:pt x="12404" y="2282"/>
                </a:lnTo>
                <a:close/>
                <a:moveTo>
                  <a:pt x="14583" y="2282"/>
                </a:moveTo>
                <a:cubicBezTo>
                  <a:pt x="14508" y="2282"/>
                  <a:pt x="14502" y="2305"/>
                  <a:pt x="14502" y="2571"/>
                </a:cubicBezTo>
                <a:lnTo>
                  <a:pt x="14502" y="2861"/>
                </a:lnTo>
                <a:lnTo>
                  <a:pt x="14810" y="2854"/>
                </a:lnTo>
                <a:lnTo>
                  <a:pt x="15118" y="2849"/>
                </a:lnTo>
                <a:lnTo>
                  <a:pt x="15116" y="2571"/>
                </a:lnTo>
                <a:lnTo>
                  <a:pt x="15115" y="2294"/>
                </a:lnTo>
                <a:lnTo>
                  <a:pt x="14938" y="2290"/>
                </a:lnTo>
                <a:lnTo>
                  <a:pt x="14763" y="2288"/>
                </a:lnTo>
                <a:lnTo>
                  <a:pt x="14753" y="2521"/>
                </a:lnTo>
                <a:cubicBezTo>
                  <a:pt x="14741" y="2822"/>
                  <a:pt x="14686" y="2820"/>
                  <a:pt x="14674" y="2517"/>
                </a:cubicBezTo>
                <a:cubicBezTo>
                  <a:pt x="14665" y="2316"/>
                  <a:pt x="14653" y="2282"/>
                  <a:pt x="14583" y="2282"/>
                </a:cubicBezTo>
                <a:close/>
                <a:moveTo>
                  <a:pt x="16074" y="2282"/>
                </a:moveTo>
                <a:lnTo>
                  <a:pt x="16074" y="2571"/>
                </a:lnTo>
                <a:lnTo>
                  <a:pt x="16074" y="2861"/>
                </a:lnTo>
                <a:lnTo>
                  <a:pt x="16298" y="2861"/>
                </a:lnTo>
                <a:cubicBezTo>
                  <a:pt x="16421" y="2861"/>
                  <a:pt x="16512" y="2836"/>
                  <a:pt x="16500" y="2807"/>
                </a:cubicBezTo>
                <a:cubicBezTo>
                  <a:pt x="16488" y="2778"/>
                  <a:pt x="16455" y="2753"/>
                  <a:pt x="16427" y="2753"/>
                </a:cubicBezTo>
                <a:cubicBezTo>
                  <a:pt x="16390" y="2752"/>
                  <a:pt x="16376" y="2689"/>
                  <a:pt x="16376" y="2517"/>
                </a:cubicBezTo>
                <a:cubicBezTo>
                  <a:pt x="16377" y="2283"/>
                  <a:pt x="16376" y="2282"/>
                  <a:pt x="16225" y="2282"/>
                </a:cubicBezTo>
                <a:lnTo>
                  <a:pt x="16074" y="2282"/>
                </a:lnTo>
                <a:close/>
                <a:moveTo>
                  <a:pt x="16852" y="2282"/>
                </a:moveTo>
                <a:lnTo>
                  <a:pt x="16840" y="2571"/>
                </a:lnTo>
                <a:cubicBezTo>
                  <a:pt x="16829" y="2848"/>
                  <a:pt x="16832" y="2861"/>
                  <a:pt x="16914" y="2861"/>
                </a:cubicBezTo>
                <a:cubicBezTo>
                  <a:pt x="16989" y="2861"/>
                  <a:pt x="16999" y="2838"/>
                  <a:pt x="16990" y="2671"/>
                </a:cubicBezTo>
                <a:cubicBezTo>
                  <a:pt x="16983" y="2527"/>
                  <a:pt x="16998" y="2464"/>
                  <a:pt x="17050" y="2417"/>
                </a:cubicBezTo>
                <a:cubicBezTo>
                  <a:pt x="17129" y="2348"/>
                  <a:pt x="17165" y="2471"/>
                  <a:pt x="17139" y="2715"/>
                </a:cubicBezTo>
                <a:cubicBezTo>
                  <a:pt x="17125" y="2843"/>
                  <a:pt x="17138" y="2861"/>
                  <a:pt x="17254" y="2861"/>
                </a:cubicBezTo>
                <a:cubicBezTo>
                  <a:pt x="17326" y="2861"/>
                  <a:pt x="17395" y="2824"/>
                  <a:pt x="17406" y="2781"/>
                </a:cubicBezTo>
                <a:cubicBezTo>
                  <a:pt x="17421" y="2724"/>
                  <a:pt x="17435" y="2724"/>
                  <a:pt x="17459" y="2781"/>
                </a:cubicBezTo>
                <a:cubicBezTo>
                  <a:pt x="17477" y="2824"/>
                  <a:pt x="17560" y="2861"/>
                  <a:pt x="17644" y="2861"/>
                </a:cubicBezTo>
                <a:lnTo>
                  <a:pt x="17798" y="2861"/>
                </a:lnTo>
                <a:lnTo>
                  <a:pt x="17798" y="2571"/>
                </a:lnTo>
                <a:lnTo>
                  <a:pt x="17798" y="2282"/>
                </a:lnTo>
                <a:lnTo>
                  <a:pt x="17644" y="2282"/>
                </a:lnTo>
                <a:cubicBezTo>
                  <a:pt x="17560" y="2282"/>
                  <a:pt x="17477" y="2318"/>
                  <a:pt x="17459" y="2361"/>
                </a:cubicBezTo>
                <a:cubicBezTo>
                  <a:pt x="17435" y="2418"/>
                  <a:pt x="17421" y="2418"/>
                  <a:pt x="17406" y="2361"/>
                </a:cubicBezTo>
                <a:cubicBezTo>
                  <a:pt x="17394" y="2314"/>
                  <a:pt x="17278" y="2282"/>
                  <a:pt x="17118" y="2282"/>
                </a:cubicBezTo>
                <a:lnTo>
                  <a:pt x="16852" y="2282"/>
                </a:lnTo>
                <a:close/>
                <a:moveTo>
                  <a:pt x="18051" y="2282"/>
                </a:moveTo>
                <a:cubicBezTo>
                  <a:pt x="17952" y="2282"/>
                  <a:pt x="17948" y="2290"/>
                  <a:pt x="17948" y="2571"/>
                </a:cubicBezTo>
                <a:cubicBezTo>
                  <a:pt x="17948" y="2731"/>
                  <a:pt x="17962" y="2861"/>
                  <a:pt x="17979" y="2861"/>
                </a:cubicBezTo>
                <a:cubicBezTo>
                  <a:pt x="17996" y="2861"/>
                  <a:pt x="18009" y="2755"/>
                  <a:pt x="18009" y="2626"/>
                </a:cubicBezTo>
                <a:cubicBezTo>
                  <a:pt x="18009" y="2431"/>
                  <a:pt x="18019" y="2393"/>
                  <a:pt x="18069" y="2412"/>
                </a:cubicBezTo>
                <a:cubicBezTo>
                  <a:pt x="18143" y="2440"/>
                  <a:pt x="18213" y="2641"/>
                  <a:pt x="18192" y="2768"/>
                </a:cubicBezTo>
                <a:cubicBezTo>
                  <a:pt x="18184" y="2819"/>
                  <a:pt x="18198" y="2861"/>
                  <a:pt x="18224" y="2861"/>
                </a:cubicBezTo>
                <a:cubicBezTo>
                  <a:pt x="18249" y="2861"/>
                  <a:pt x="18262" y="2829"/>
                  <a:pt x="18252" y="2790"/>
                </a:cubicBezTo>
                <a:cubicBezTo>
                  <a:pt x="18242" y="2751"/>
                  <a:pt x="18256" y="2621"/>
                  <a:pt x="18282" y="2500"/>
                </a:cubicBezTo>
                <a:cubicBezTo>
                  <a:pt x="18308" y="2380"/>
                  <a:pt x="18315" y="2282"/>
                  <a:pt x="18300" y="2282"/>
                </a:cubicBezTo>
                <a:cubicBezTo>
                  <a:pt x="18285" y="2282"/>
                  <a:pt x="18263" y="2339"/>
                  <a:pt x="18252" y="2409"/>
                </a:cubicBezTo>
                <a:cubicBezTo>
                  <a:pt x="18232" y="2530"/>
                  <a:pt x="18230" y="2530"/>
                  <a:pt x="18192" y="2409"/>
                </a:cubicBezTo>
                <a:cubicBezTo>
                  <a:pt x="18169" y="2331"/>
                  <a:pt x="18114" y="2282"/>
                  <a:pt x="18051" y="2282"/>
                </a:cubicBezTo>
                <a:close/>
                <a:moveTo>
                  <a:pt x="19899" y="2282"/>
                </a:moveTo>
                <a:cubicBezTo>
                  <a:pt x="19852" y="2282"/>
                  <a:pt x="19806" y="2305"/>
                  <a:pt x="19794" y="2351"/>
                </a:cubicBezTo>
                <a:cubicBezTo>
                  <a:pt x="19782" y="2396"/>
                  <a:pt x="19753" y="2390"/>
                  <a:pt x="19715" y="2334"/>
                </a:cubicBezTo>
                <a:cubicBezTo>
                  <a:pt x="19663" y="2258"/>
                  <a:pt x="19647" y="2269"/>
                  <a:pt x="19600" y="2419"/>
                </a:cubicBezTo>
                <a:lnTo>
                  <a:pt x="19544" y="2593"/>
                </a:lnTo>
                <a:lnTo>
                  <a:pt x="19509" y="2438"/>
                </a:lnTo>
                <a:cubicBezTo>
                  <a:pt x="19456" y="2203"/>
                  <a:pt x="19430" y="2248"/>
                  <a:pt x="19430" y="2571"/>
                </a:cubicBezTo>
                <a:cubicBezTo>
                  <a:pt x="19430" y="2863"/>
                  <a:pt x="19463" y="2932"/>
                  <a:pt x="19528" y="2776"/>
                </a:cubicBezTo>
                <a:cubicBezTo>
                  <a:pt x="19555" y="2713"/>
                  <a:pt x="19575" y="2716"/>
                  <a:pt x="19612" y="2790"/>
                </a:cubicBezTo>
                <a:cubicBezTo>
                  <a:pt x="19651" y="2866"/>
                  <a:pt x="19674" y="2871"/>
                  <a:pt x="19719" y="2805"/>
                </a:cubicBezTo>
                <a:cubicBezTo>
                  <a:pt x="19754" y="2752"/>
                  <a:pt x="19782" y="2745"/>
                  <a:pt x="19794" y="2790"/>
                </a:cubicBezTo>
                <a:cubicBezTo>
                  <a:pt x="19819" y="2886"/>
                  <a:pt x="19981" y="2879"/>
                  <a:pt x="20006" y="2781"/>
                </a:cubicBezTo>
                <a:cubicBezTo>
                  <a:pt x="20021" y="2724"/>
                  <a:pt x="20036" y="2724"/>
                  <a:pt x="20059" y="2781"/>
                </a:cubicBezTo>
                <a:cubicBezTo>
                  <a:pt x="20077" y="2824"/>
                  <a:pt x="20166" y="2861"/>
                  <a:pt x="20256" y="2861"/>
                </a:cubicBezTo>
                <a:cubicBezTo>
                  <a:pt x="20415" y="2861"/>
                  <a:pt x="20419" y="2856"/>
                  <a:pt x="20405" y="2678"/>
                </a:cubicBezTo>
                <a:cubicBezTo>
                  <a:pt x="20395" y="2548"/>
                  <a:pt x="20407" y="2471"/>
                  <a:pt x="20448" y="2419"/>
                </a:cubicBezTo>
                <a:cubicBezTo>
                  <a:pt x="20514" y="2334"/>
                  <a:pt x="20552" y="2477"/>
                  <a:pt x="20525" y="2715"/>
                </a:cubicBezTo>
                <a:cubicBezTo>
                  <a:pt x="20516" y="2805"/>
                  <a:pt x="20524" y="2861"/>
                  <a:pt x="20549" y="2861"/>
                </a:cubicBezTo>
                <a:cubicBezTo>
                  <a:pt x="20573" y="2861"/>
                  <a:pt x="20584" y="2805"/>
                  <a:pt x="20574" y="2715"/>
                </a:cubicBezTo>
                <a:cubicBezTo>
                  <a:pt x="20565" y="2636"/>
                  <a:pt x="20566" y="2522"/>
                  <a:pt x="20576" y="2460"/>
                </a:cubicBezTo>
                <a:cubicBezTo>
                  <a:pt x="20601" y="2299"/>
                  <a:pt x="20709" y="2448"/>
                  <a:pt x="20721" y="2661"/>
                </a:cubicBezTo>
                <a:cubicBezTo>
                  <a:pt x="20729" y="2785"/>
                  <a:pt x="20753" y="2830"/>
                  <a:pt x="20825" y="2847"/>
                </a:cubicBezTo>
                <a:cubicBezTo>
                  <a:pt x="20916" y="2868"/>
                  <a:pt x="20921" y="2856"/>
                  <a:pt x="20932" y="2576"/>
                </a:cubicBezTo>
                <a:cubicBezTo>
                  <a:pt x="20939" y="2403"/>
                  <a:pt x="20931" y="2282"/>
                  <a:pt x="20913" y="2282"/>
                </a:cubicBezTo>
                <a:cubicBezTo>
                  <a:pt x="20896" y="2282"/>
                  <a:pt x="20882" y="2388"/>
                  <a:pt x="20882" y="2517"/>
                </a:cubicBezTo>
                <a:cubicBezTo>
                  <a:pt x="20882" y="2705"/>
                  <a:pt x="20869" y="2753"/>
                  <a:pt x="20821" y="2753"/>
                </a:cubicBezTo>
                <a:cubicBezTo>
                  <a:pt x="20773" y="2753"/>
                  <a:pt x="20761" y="2705"/>
                  <a:pt x="20761" y="2517"/>
                </a:cubicBezTo>
                <a:lnTo>
                  <a:pt x="20762" y="2282"/>
                </a:lnTo>
                <a:lnTo>
                  <a:pt x="20513" y="2282"/>
                </a:lnTo>
                <a:cubicBezTo>
                  <a:pt x="20373" y="2282"/>
                  <a:pt x="20257" y="2315"/>
                  <a:pt x="20246" y="2358"/>
                </a:cubicBezTo>
                <a:cubicBezTo>
                  <a:pt x="20233" y="2409"/>
                  <a:pt x="20212" y="2403"/>
                  <a:pt x="20182" y="2343"/>
                </a:cubicBezTo>
                <a:cubicBezTo>
                  <a:pt x="20147" y="2274"/>
                  <a:pt x="20123" y="2272"/>
                  <a:pt x="20079" y="2338"/>
                </a:cubicBezTo>
                <a:cubicBezTo>
                  <a:pt x="20043" y="2391"/>
                  <a:pt x="20017" y="2396"/>
                  <a:pt x="20005" y="2351"/>
                </a:cubicBezTo>
                <a:cubicBezTo>
                  <a:pt x="19993" y="2305"/>
                  <a:pt x="19946" y="2282"/>
                  <a:pt x="19899" y="2282"/>
                </a:cubicBezTo>
                <a:close/>
                <a:moveTo>
                  <a:pt x="21033" y="2290"/>
                </a:moveTo>
                <a:lnTo>
                  <a:pt x="21033" y="2576"/>
                </a:lnTo>
                <a:lnTo>
                  <a:pt x="21033" y="2861"/>
                </a:lnTo>
                <a:lnTo>
                  <a:pt x="21270" y="2861"/>
                </a:lnTo>
                <a:cubicBezTo>
                  <a:pt x="21474" y="2861"/>
                  <a:pt x="21505" y="2844"/>
                  <a:pt x="21489" y="2746"/>
                </a:cubicBezTo>
                <a:cubicBezTo>
                  <a:pt x="21479" y="2683"/>
                  <a:pt x="21472" y="2554"/>
                  <a:pt x="21472" y="2460"/>
                </a:cubicBezTo>
                <a:cubicBezTo>
                  <a:pt x="21472" y="2295"/>
                  <a:pt x="21463" y="2290"/>
                  <a:pt x="21252" y="2290"/>
                </a:cubicBezTo>
                <a:lnTo>
                  <a:pt x="21033" y="2290"/>
                </a:lnTo>
                <a:close/>
                <a:moveTo>
                  <a:pt x="16657" y="2316"/>
                </a:moveTo>
                <a:cubicBezTo>
                  <a:pt x="16634" y="2319"/>
                  <a:pt x="16611" y="2412"/>
                  <a:pt x="16584" y="2593"/>
                </a:cubicBezTo>
                <a:cubicBezTo>
                  <a:pt x="16549" y="2840"/>
                  <a:pt x="16573" y="2964"/>
                  <a:pt x="16620" y="2781"/>
                </a:cubicBezTo>
                <a:cubicBezTo>
                  <a:pt x="16635" y="2724"/>
                  <a:pt x="16649" y="2724"/>
                  <a:pt x="16673" y="2781"/>
                </a:cubicBezTo>
                <a:cubicBezTo>
                  <a:pt x="16751" y="2967"/>
                  <a:pt x="16780" y="2864"/>
                  <a:pt x="16731" y="2570"/>
                </a:cubicBezTo>
                <a:cubicBezTo>
                  <a:pt x="16703" y="2397"/>
                  <a:pt x="16680" y="2312"/>
                  <a:pt x="16657" y="2316"/>
                </a:cubicBezTo>
                <a:close/>
                <a:moveTo>
                  <a:pt x="1529" y="3405"/>
                </a:moveTo>
                <a:cubicBezTo>
                  <a:pt x="1488" y="3398"/>
                  <a:pt x="1424" y="3472"/>
                  <a:pt x="1424" y="3554"/>
                </a:cubicBezTo>
                <a:cubicBezTo>
                  <a:pt x="1424" y="3721"/>
                  <a:pt x="1361" y="3750"/>
                  <a:pt x="1343" y="3591"/>
                </a:cubicBezTo>
                <a:cubicBezTo>
                  <a:pt x="1325" y="3428"/>
                  <a:pt x="1231" y="3384"/>
                  <a:pt x="1195" y="3523"/>
                </a:cubicBezTo>
                <a:cubicBezTo>
                  <a:pt x="1180" y="3580"/>
                  <a:pt x="1189" y="3594"/>
                  <a:pt x="1222" y="3564"/>
                </a:cubicBezTo>
                <a:cubicBezTo>
                  <a:pt x="1303" y="3490"/>
                  <a:pt x="1319" y="3669"/>
                  <a:pt x="1245" y="3813"/>
                </a:cubicBezTo>
                <a:lnTo>
                  <a:pt x="1176" y="3947"/>
                </a:lnTo>
                <a:lnTo>
                  <a:pt x="1262" y="3952"/>
                </a:lnTo>
                <a:cubicBezTo>
                  <a:pt x="1310" y="3955"/>
                  <a:pt x="1376" y="3983"/>
                  <a:pt x="1409" y="4015"/>
                </a:cubicBezTo>
                <a:cubicBezTo>
                  <a:pt x="1489" y="4090"/>
                  <a:pt x="1536" y="4043"/>
                  <a:pt x="1555" y="3864"/>
                </a:cubicBezTo>
                <a:cubicBezTo>
                  <a:pt x="1574" y="3695"/>
                  <a:pt x="1688" y="3710"/>
                  <a:pt x="1672" y="3879"/>
                </a:cubicBezTo>
                <a:cubicBezTo>
                  <a:pt x="1665" y="3960"/>
                  <a:pt x="1670" y="3964"/>
                  <a:pt x="1698" y="3898"/>
                </a:cubicBezTo>
                <a:cubicBezTo>
                  <a:pt x="1726" y="3833"/>
                  <a:pt x="1748" y="3833"/>
                  <a:pt x="1790" y="3896"/>
                </a:cubicBezTo>
                <a:cubicBezTo>
                  <a:pt x="1833" y="3960"/>
                  <a:pt x="1855" y="3959"/>
                  <a:pt x="1884" y="3891"/>
                </a:cubicBezTo>
                <a:cubicBezTo>
                  <a:pt x="1913" y="3820"/>
                  <a:pt x="1907" y="3778"/>
                  <a:pt x="1853" y="3689"/>
                </a:cubicBezTo>
                <a:cubicBezTo>
                  <a:pt x="1815" y="3624"/>
                  <a:pt x="1796" y="3538"/>
                  <a:pt x="1808" y="3489"/>
                </a:cubicBezTo>
                <a:cubicBezTo>
                  <a:pt x="1822" y="3434"/>
                  <a:pt x="1811" y="3439"/>
                  <a:pt x="1780" y="3500"/>
                </a:cubicBezTo>
                <a:cubicBezTo>
                  <a:pt x="1745" y="3569"/>
                  <a:pt x="1726" y="3570"/>
                  <a:pt x="1710" y="3510"/>
                </a:cubicBezTo>
                <a:cubicBezTo>
                  <a:pt x="1699" y="3465"/>
                  <a:pt x="1663" y="3442"/>
                  <a:pt x="1632" y="3462"/>
                </a:cubicBezTo>
                <a:cubicBezTo>
                  <a:pt x="1600" y="3481"/>
                  <a:pt x="1569" y="3473"/>
                  <a:pt x="1560" y="3440"/>
                </a:cubicBezTo>
                <a:cubicBezTo>
                  <a:pt x="1555" y="3418"/>
                  <a:pt x="1543" y="3407"/>
                  <a:pt x="1529" y="3405"/>
                </a:cubicBezTo>
                <a:close/>
                <a:moveTo>
                  <a:pt x="6995" y="3749"/>
                </a:moveTo>
                <a:cubicBezTo>
                  <a:pt x="4322" y="3759"/>
                  <a:pt x="6510" y="3766"/>
                  <a:pt x="11856" y="3766"/>
                </a:cubicBezTo>
                <a:cubicBezTo>
                  <a:pt x="17203" y="3766"/>
                  <a:pt x="19390" y="3759"/>
                  <a:pt x="16717" y="3749"/>
                </a:cubicBezTo>
                <a:cubicBezTo>
                  <a:pt x="14043" y="3739"/>
                  <a:pt x="9668" y="3739"/>
                  <a:pt x="6995" y="3749"/>
                </a:cubicBezTo>
                <a:close/>
                <a:moveTo>
                  <a:pt x="12951" y="4563"/>
                </a:moveTo>
                <a:lnTo>
                  <a:pt x="12872" y="4780"/>
                </a:lnTo>
                <a:cubicBezTo>
                  <a:pt x="12795" y="4992"/>
                  <a:pt x="12791" y="4994"/>
                  <a:pt x="12774" y="4840"/>
                </a:cubicBezTo>
                <a:cubicBezTo>
                  <a:pt x="12755" y="4674"/>
                  <a:pt x="12686" y="4571"/>
                  <a:pt x="12639" y="4640"/>
                </a:cubicBezTo>
                <a:cubicBezTo>
                  <a:pt x="12624" y="4662"/>
                  <a:pt x="12612" y="4789"/>
                  <a:pt x="12612" y="4921"/>
                </a:cubicBezTo>
                <a:cubicBezTo>
                  <a:pt x="12612" y="5109"/>
                  <a:pt x="12627" y="5171"/>
                  <a:pt x="12679" y="5204"/>
                </a:cubicBezTo>
                <a:cubicBezTo>
                  <a:pt x="12733" y="5237"/>
                  <a:pt x="12739" y="5264"/>
                  <a:pt x="12709" y="5334"/>
                </a:cubicBezTo>
                <a:cubicBezTo>
                  <a:pt x="12689" y="5384"/>
                  <a:pt x="12672" y="5450"/>
                  <a:pt x="12672" y="5482"/>
                </a:cubicBezTo>
                <a:cubicBezTo>
                  <a:pt x="12672" y="5599"/>
                  <a:pt x="12731" y="5535"/>
                  <a:pt x="12766" y="5382"/>
                </a:cubicBezTo>
                <a:cubicBezTo>
                  <a:pt x="12798" y="5237"/>
                  <a:pt x="12804" y="5235"/>
                  <a:pt x="12838" y="5346"/>
                </a:cubicBezTo>
                <a:cubicBezTo>
                  <a:pt x="12899" y="5546"/>
                  <a:pt x="12975" y="5499"/>
                  <a:pt x="12975" y="5260"/>
                </a:cubicBezTo>
                <a:cubicBezTo>
                  <a:pt x="12975" y="5110"/>
                  <a:pt x="12958" y="5039"/>
                  <a:pt x="12913" y="5011"/>
                </a:cubicBezTo>
                <a:cubicBezTo>
                  <a:pt x="12852" y="4973"/>
                  <a:pt x="12851" y="4964"/>
                  <a:pt x="12900" y="4767"/>
                </a:cubicBezTo>
                <a:lnTo>
                  <a:pt x="12951" y="4563"/>
                </a:lnTo>
                <a:close/>
                <a:moveTo>
                  <a:pt x="6178" y="4619"/>
                </a:moveTo>
                <a:cubicBezTo>
                  <a:pt x="6164" y="4616"/>
                  <a:pt x="6150" y="4622"/>
                  <a:pt x="6139" y="4640"/>
                </a:cubicBezTo>
                <a:cubicBezTo>
                  <a:pt x="6124" y="4662"/>
                  <a:pt x="6111" y="4777"/>
                  <a:pt x="6111" y="4896"/>
                </a:cubicBezTo>
                <a:cubicBezTo>
                  <a:pt x="6111" y="5062"/>
                  <a:pt x="6129" y="5127"/>
                  <a:pt x="6191" y="5184"/>
                </a:cubicBezTo>
                <a:cubicBezTo>
                  <a:pt x="6252" y="5239"/>
                  <a:pt x="6264" y="5277"/>
                  <a:pt x="6237" y="5341"/>
                </a:cubicBezTo>
                <a:cubicBezTo>
                  <a:pt x="6218" y="5387"/>
                  <a:pt x="6202" y="5459"/>
                  <a:pt x="6202" y="5500"/>
                </a:cubicBezTo>
                <a:cubicBezTo>
                  <a:pt x="6203" y="5542"/>
                  <a:pt x="6229" y="5495"/>
                  <a:pt x="6261" y="5395"/>
                </a:cubicBezTo>
                <a:cubicBezTo>
                  <a:pt x="6313" y="5235"/>
                  <a:pt x="6321" y="5229"/>
                  <a:pt x="6339" y="5341"/>
                </a:cubicBezTo>
                <a:cubicBezTo>
                  <a:pt x="6350" y="5411"/>
                  <a:pt x="6384" y="5468"/>
                  <a:pt x="6416" y="5468"/>
                </a:cubicBezTo>
                <a:cubicBezTo>
                  <a:pt x="6488" y="5468"/>
                  <a:pt x="6498" y="5073"/>
                  <a:pt x="6427" y="5007"/>
                </a:cubicBezTo>
                <a:cubicBezTo>
                  <a:pt x="6390" y="4973"/>
                  <a:pt x="6387" y="4935"/>
                  <a:pt x="6414" y="4813"/>
                </a:cubicBezTo>
                <a:cubicBezTo>
                  <a:pt x="6433" y="4729"/>
                  <a:pt x="6441" y="4641"/>
                  <a:pt x="6433" y="4621"/>
                </a:cubicBezTo>
                <a:cubicBezTo>
                  <a:pt x="6424" y="4601"/>
                  <a:pt x="6396" y="4688"/>
                  <a:pt x="6369" y="4813"/>
                </a:cubicBezTo>
                <a:cubicBezTo>
                  <a:pt x="6318" y="5047"/>
                  <a:pt x="6262" y="5052"/>
                  <a:pt x="6262" y="4821"/>
                </a:cubicBezTo>
                <a:cubicBezTo>
                  <a:pt x="6262" y="4717"/>
                  <a:pt x="6220" y="4627"/>
                  <a:pt x="6178" y="4619"/>
                </a:cubicBezTo>
                <a:close/>
                <a:moveTo>
                  <a:pt x="12099" y="4672"/>
                </a:moveTo>
                <a:cubicBezTo>
                  <a:pt x="12051" y="4672"/>
                  <a:pt x="12002" y="4706"/>
                  <a:pt x="11991" y="4748"/>
                </a:cubicBezTo>
                <a:cubicBezTo>
                  <a:pt x="11960" y="4870"/>
                  <a:pt x="12001" y="4920"/>
                  <a:pt x="12051" y="4819"/>
                </a:cubicBezTo>
                <a:cubicBezTo>
                  <a:pt x="12089" y="4745"/>
                  <a:pt x="12101" y="4749"/>
                  <a:pt x="12116" y="4848"/>
                </a:cubicBezTo>
                <a:cubicBezTo>
                  <a:pt x="12129" y="4926"/>
                  <a:pt x="12107" y="5043"/>
                  <a:pt x="12056" y="5170"/>
                </a:cubicBezTo>
                <a:cubicBezTo>
                  <a:pt x="12013" y="5279"/>
                  <a:pt x="11977" y="5391"/>
                  <a:pt x="11977" y="5419"/>
                </a:cubicBezTo>
                <a:cubicBezTo>
                  <a:pt x="11977" y="5447"/>
                  <a:pt x="12027" y="5468"/>
                  <a:pt x="12088" y="5468"/>
                </a:cubicBezTo>
                <a:cubicBezTo>
                  <a:pt x="12187" y="5468"/>
                  <a:pt x="12194" y="5457"/>
                  <a:pt x="12146" y="5373"/>
                </a:cubicBezTo>
                <a:cubicBezTo>
                  <a:pt x="12097" y="5288"/>
                  <a:pt x="12097" y="5271"/>
                  <a:pt x="12140" y="5184"/>
                </a:cubicBezTo>
                <a:cubicBezTo>
                  <a:pt x="12167" y="5131"/>
                  <a:pt x="12189" y="4995"/>
                  <a:pt x="12189" y="4880"/>
                </a:cubicBezTo>
                <a:cubicBezTo>
                  <a:pt x="12189" y="4698"/>
                  <a:pt x="12177" y="4672"/>
                  <a:pt x="12099" y="4672"/>
                </a:cubicBezTo>
                <a:close/>
                <a:moveTo>
                  <a:pt x="5599" y="4674"/>
                </a:moveTo>
                <a:cubicBezTo>
                  <a:pt x="5553" y="4665"/>
                  <a:pt x="5506" y="4687"/>
                  <a:pt x="5490" y="4748"/>
                </a:cubicBezTo>
                <a:cubicBezTo>
                  <a:pt x="5458" y="4872"/>
                  <a:pt x="5501" y="4919"/>
                  <a:pt x="5552" y="4816"/>
                </a:cubicBezTo>
                <a:cubicBezTo>
                  <a:pt x="5585" y="4751"/>
                  <a:pt x="5609" y="4744"/>
                  <a:pt x="5631" y="4796"/>
                </a:cubicBezTo>
                <a:cubicBezTo>
                  <a:pt x="5652" y="4847"/>
                  <a:pt x="5633" y="4949"/>
                  <a:pt x="5569" y="5124"/>
                </a:cubicBezTo>
                <a:cubicBezTo>
                  <a:pt x="5517" y="5264"/>
                  <a:pt x="5476" y="5398"/>
                  <a:pt x="5476" y="5422"/>
                </a:cubicBezTo>
                <a:cubicBezTo>
                  <a:pt x="5476" y="5447"/>
                  <a:pt x="5533" y="5468"/>
                  <a:pt x="5603" y="5468"/>
                </a:cubicBezTo>
                <a:cubicBezTo>
                  <a:pt x="5716" y="5468"/>
                  <a:pt x="5724" y="5458"/>
                  <a:pt x="5675" y="5372"/>
                </a:cubicBezTo>
                <a:cubicBezTo>
                  <a:pt x="5623" y="5281"/>
                  <a:pt x="5622" y="5264"/>
                  <a:pt x="5669" y="5092"/>
                </a:cubicBezTo>
                <a:cubicBezTo>
                  <a:pt x="5697" y="4992"/>
                  <a:pt x="5711" y="4858"/>
                  <a:pt x="5700" y="4792"/>
                </a:cubicBezTo>
                <a:cubicBezTo>
                  <a:pt x="5689" y="4725"/>
                  <a:pt x="5645" y="4683"/>
                  <a:pt x="5599" y="4674"/>
                </a:cubicBezTo>
                <a:close/>
                <a:moveTo>
                  <a:pt x="12338" y="4684"/>
                </a:moveTo>
                <a:cubicBezTo>
                  <a:pt x="12280" y="4715"/>
                  <a:pt x="12289" y="4835"/>
                  <a:pt x="12366" y="5036"/>
                </a:cubicBezTo>
                <a:cubicBezTo>
                  <a:pt x="12469" y="5307"/>
                  <a:pt x="12463" y="5417"/>
                  <a:pt x="12348" y="5348"/>
                </a:cubicBezTo>
                <a:cubicBezTo>
                  <a:pt x="12292" y="5314"/>
                  <a:pt x="12276" y="5324"/>
                  <a:pt x="12292" y="5388"/>
                </a:cubicBezTo>
                <a:cubicBezTo>
                  <a:pt x="12305" y="5435"/>
                  <a:pt x="12358" y="5467"/>
                  <a:pt x="12411" y="5455"/>
                </a:cubicBezTo>
                <a:cubicBezTo>
                  <a:pt x="12504" y="5433"/>
                  <a:pt x="12506" y="5424"/>
                  <a:pt x="12506" y="5070"/>
                </a:cubicBezTo>
                <a:cubicBezTo>
                  <a:pt x="12506" y="4725"/>
                  <a:pt x="12502" y="4707"/>
                  <a:pt x="12419" y="4684"/>
                </a:cubicBezTo>
                <a:cubicBezTo>
                  <a:pt x="12385" y="4675"/>
                  <a:pt x="12358" y="4674"/>
                  <a:pt x="12338" y="4684"/>
                </a:cubicBezTo>
                <a:close/>
                <a:moveTo>
                  <a:pt x="5917" y="4707"/>
                </a:moveTo>
                <a:cubicBezTo>
                  <a:pt x="5800" y="4707"/>
                  <a:pt x="5790" y="4824"/>
                  <a:pt x="5886" y="5055"/>
                </a:cubicBezTo>
                <a:cubicBezTo>
                  <a:pt x="5972" y="5259"/>
                  <a:pt x="5960" y="5430"/>
                  <a:pt x="5866" y="5358"/>
                </a:cubicBezTo>
                <a:cubicBezTo>
                  <a:pt x="5833" y="5332"/>
                  <a:pt x="5808" y="5348"/>
                  <a:pt x="5808" y="5395"/>
                </a:cubicBezTo>
                <a:cubicBezTo>
                  <a:pt x="5808" y="5444"/>
                  <a:pt x="5848" y="5468"/>
                  <a:pt x="5907" y="5455"/>
                </a:cubicBezTo>
                <a:cubicBezTo>
                  <a:pt x="6003" y="5432"/>
                  <a:pt x="6005" y="5426"/>
                  <a:pt x="6005" y="5070"/>
                </a:cubicBezTo>
                <a:cubicBezTo>
                  <a:pt x="6005" y="4718"/>
                  <a:pt x="6003" y="4707"/>
                  <a:pt x="5917" y="4707"/>
                </a:cubicBezTo>
                <a:close/>
                <a:moveTo>
                  <a:pt x="6687" y="5178"/>
                </a:moveTo>
                <a:lnTo>
                  <a:pt x="6679" y="6175"/>
                </a:lnTo>
                <a:lnTo>
                  <a:pt x="6670" y="7171"/>
                </a:lnTo>
                <a:lnTo>
                  <a:pt x="5642" y="7171"/>
                </a:lnTo>
                <a:lnTo>
                  <a:pt x="4614" y="7171"/>
                </a:lnTo>
                <a:lnTo>
                  <a:pt x="4605" y="6862"/>
                </a:lnTo>
                <a:lnTo>
                  <a:pt x="4596" y="6556"/>
                </a:lnTo>
                <a:lnTo>
                  <a:pt x="3994" y="6556"/>
                </a:lnTo>
                <a:lnTo>
                  <a:pt x="3393" y="6556"/>
                </a:lnTo>
                <a:lnTo>
                  <a:pt x="3384" y="6862"/>
                </a:lnTo>
                <a:lnTo>
                  <a:pt x="3374" y="7171"/>
                </a:lnTo>
                <a:lnTo>
                  <a:pt x="2762" y="7191"/>
                </a:lnTo>
                <a:cubicBezTo>
                  <a:pt x="1950" y="7217"/>
                  <a:pt x="1950" y="7341"/>
                  <a:pt x="2762" y="7367"/>
                </a:cubicBezTo>
                <a:lnTo>
                  <a:pt x="3374" y="7387"/>
                </a:lnTo>
                <a:lnTo>
                  <a:pt x="3374" y="9054"/>
                </a:lnTo>
                <a:lnTo>
                  <a:pt x="3374" y="10720"/>
                </a:lnTo>
                <a:lnTo>
                  <a:pt x="2755" y="10753"/>
                </a:lnTo>
                <a:lnTo>
                  <a:pt x="2135" y="10789"/>
                </a:lnTo>
                <a:lnTo>
                  <a:pt x="2755" y="10826"/>
                </a:lnTo>
                <a:lnTo>
                  <a:pt x="3374" y="10865"/>
                </a:lnTo>
                <a:lnTo>
                  <a:pt x="3374" y="12530"/>
                </a:lnTo>
                <a:lnTo>
                  <a:pt x="3374" y="14196"/>
                </a:lnTo>
                <a:lnTo>
                  <a:pt x="2755" y="14230"/>
                </a:lnTo>
                <a:lnTo>
                  <a:pt x="2135" y="14267"/>
                </a:lnTo>
                <a:lnTo>
                  <a:pt x="2755" y="14302"/>
                </a:lnTo>
                <a:lnTo>
                  <a:pt x="3374" y="14341"/>
                </a:lnTo>
                <a:lnTo>
                  <a:pt x="3374" y="16044"/>
                </a:lnTo>
                <a:lnTo>
                  <a:pt x="3374" y="17746"/>
                </a:lnTo>
                <a:lnTo>
                  <a:pt x="2755" y="17780"/>
                </a:lnTo>
                <a:lnTo>
                  <a:pt x="2135" y="17816"/>
                </a:lnTo>
                <a:lnTo>
                  <a:pt x="2755" y="17851"/>
                </a:lnTo>
                <a:lnTo>
                  <a:pt x="3374" y="17890"/>
                </a:lnTo>
                <a:lnTo>
                  <a:pt x="3374" y="19593"/>
                </a:lnTo>
                <a:lnTo>
                  <a:pt x="3374" y="21295"/>
                </a:lnTo>
                <a:lnTo>
                  <a:pt x="2755" y="21333"/>
                </a:lnTo>
                <a:cubicBezTo>
                  <a:pt x="2414" y="21354"/>
                  <a:pt x="6510" y="21372"/>
                  <a:pt x="11856" y="21373"/>
                </a:cubicBezTo>
                <a:cubicBezTo>
                  <a:pt x="17203" y="21374"/>
                  <a:pt x="21434" y="21358"/>
                  <a:pt x="21259" y="21336"/>
                </a:cubicBezTo>
                <a:lnTo>
                  <a:pt x="20942" y="21295"/>
                </a:lnTo>
                <a:lnTo>
                  <a:pt x="20942" y="19593"/>
                </a:lnTo>
                <a:lnTo>
                  <a:pt x="20942" y="17890"/>
                </a:lnTo>
                <a:lnTo>
                  <a:pt x="21259" y="17856"/>
                </a:lnTo>
                <a:lnTo>
                  <a:pt x="21577" y="17823"/>
                </a:lnTo>
                <a:lnTo>
                  <a:pt x="21259" y="17784"/>
                </a:lnTo>
                <a:lnTo>
                  <a:pt x="20942" y="17746"/>
                </a:lnTo>
                <a:lnTo>
                  <a:pt x="20942" y="16044"/>
                </a:lnTo>
                <a:lnTo>
                  <a:pt x="20942" y="14341"/>
                </a:lnTo>
                <a:lnTo>
                  <a:pt x="21259" y="14308"/>
                </a:lnTo>
                <a:lnTo>
                  <a:pt x="21577" y="14274"/>
                </a:lnTo>
                <a:lnTo>
                  <a:pt x="21259" y="14235"/>
                </a:lnTo>
                <a:lnTo>
                  <a:pt x="20942" y="14196"/>
                </a:lnTo>
                <a:lnTo>
                  <a:pt x="20933" y="13816"/>
                </a:lnTo>
                <a:lnTo>
                  <a:pt x="20924" y="13435"/>
                </a:lnTo>
                <a:lnTo>
                  <a:pt x="20307" y="13435"/>
                </a:lnTo>
                <a:lnTo>
                  <a:pt x="19690" y="13435"/>
                </a:lnTo>
                <a:lnTo>
                  <a:pt x="19682" y="13816"/>
                </a:lnTo>
                <a:lnTo>
                  <a:pt x="19672" y="14196"/>
                </a:lnTo>
                <a:lnTo>
                  <a:pt x="18674" y="14196"/>
                </a:lnTo>
                <a:lnTo>
                  <a:pt x="17676" y="14196"/>
                </a:lnTo>
                <a:lnTo>
                  <a:pt x="17676" y="12530"/>
                </a:lnTo>
                <a:lnTo>
                  <a:pt x="17676" y="10865"/>
                </a:lnTo>
                <a:lnTo>
                  <a:pt x="19627" y="10828"/>
                </a:lnTo>
                <a:lnTo>
                  <a:pt x="21577" y="10792"/>
                </a:lnTo>
                <a:lnTo>
                  <a:pt x="19627" y="10755"/>
                </a:lnTo>
                <a:lnTo>
                  <a:pt x="17676" y="10720"/>
                </a:lnTo>
                <a:lnTo>
                  <a:pt x="17676" y="9054"/>
                </a:lnTo>
                <a:lnTo>
                  <a:pt x="17676" y="7387"/>
                </a:lnTo>
                <a:lnTo>
                  <a:pt x="19620" y="7370"/>
                </a:lnTo>
                <a:cubicBezTo>
                  <a:pt x="20880" y="7358"/>
                  <a:pt x="21562" y="7326"/>
                  <a:pt x="21562" y="7279"/>
                </a:cubicBezTo>
                <a:cubicBezTo>
                  <a:pt x="21562" y="7232"/>
                  <a:pt x="20649" y="7205"/>
                  <a:pt x="18924" y="7204"/>
                </a:cubicBezTo>
                <a:cubicBezTo>
                  <a:pt x="16387" y="7202"/>
                  <a:pt x="16283" y="7199"/>
                  <a:pt x="16212" y="7067"/>
                </a:cubicBezTo>
                <a:cubicBezTo>
                  <a:pt x="16148" y="6950"/>
                  <a:pt x="16143" y="6914"/>
                  <a:pt x="16178" y="6813"/>
                </a:cubicBezTo>
                <a:cubicBezTo>
                  <a:pt x="16200" y="6749"/>
                  <a:pt x="16211" y="6677"/>
                  <a:pt x="16202" y="6654"/>
                </a:cubicBezTo>
                <a:cubicBezTo>
                  <a:pt x="16192" y="6631"/>
                  <a:pt x="16163" y="6715"/>
                  <a:pt x="16137" y="6839"/>
                </a:cubicBezTo>
                <a:cubicBezTo>
                  <a:pt x="16078" y="7110"/>
                  <a:pt x="16065" y="7114"/>
                  <a:pt x="16028" y="6881"/>
                </a:cubicBezTo>
                <a:cubicBezTo>
                  <a:pt x="15985" y="6605"/>
                  <a:pt x="15883" y="6640"/>
                  <a:pt x="15872" y="6935"/>
                </a:cubicBezTo>
                <a:cubicBezTo>
                  <a:pt x="15860" y="7231"/>
                  <a:pt x="15808" y="7242"/>
                  <a:pt x="15787" y="6954"/>
                </a:cubicBezTo>
                <a:cubicBezTo>
                  <a:pt x="15773" y="6769"/>
                  <a:pt x="15758" y="6735"/>
                  <a:pt x="15681" y="6735"/>
                </a:cubicBezTo>
                <a:cubicBezTo>
                  <a:pt x="15605" y="6735"/>
                  <a:pt x="15589" y="6769"/>
                  <a:pt x="15575" y="6954"/>
                </a:cubicBezTo>
                <a:cubicBezTo>
                  <a:pt x="15558" y="7199"/>
                  <a:pt x="15471" y="7255"/>
                  <a:pt x="15466" y="7025"/>
                </a:cubicBezTo>
                <a:cubicBezTo>
                  <a:pt x="15460" y="6729"/>
                  <a:pt x="15453" y="6699"/>
                  <a:pt x="15386" y="6700"/>
                </a:cubicBezTo>
                <a:cubicBezTo>
                  <a:pt x="15305" y="6701"/>
                  <a:pt x="15220" y="6817"/>
                  <a:pt x="15250" y="6888"/>
                </a:cubicBezTo>
                <a:cubicBezTo>
                  <a:pt x="15261" y="6916"/>
                  <a:pt x="15293" y="6897"/>
                  <a:pt x="15319" y="6845"/>
                </a:cubicBezTo>
                <a:cubicBezTo>
                  <a:pt x="15398" y="6689"/>
                  <a:pt x="15449" y="6876"/>
                  <a:pt x="15379" y="7062"/>
                </a:cubicBezTo>
                <a:cubicBezTo>
                  <a:pt x="15326" y="7201"/>
                  <a:pt x="15293" y="7210"/>
                  <a:pt x="14881" y="7191"/>
                </a:cubicBezTo>
                <a:lnTo>
                  <a:pt x="14441" y="7171"/>
                </a:lnTo>
                <a:lnTo>
                  <a:pt x="14432" y="6175"/>
                </a:lnTo>
                <a:lnTo>
                  <a:pt x="14424" y="5178"/>
                </a:lnTo>
                <a:lnTo>
                  <a:pt x="13807" y="5178"/>
                </a:lnTo>
                <a:lnTo>
                  <a:pt x="13188" y="5178"/>
                </a:lnTo>
                <a:lnTo>
                  <a:pt x="13180" y="6175"/>
                </a:lnTo>
                <a:lnTo>
                  <a:pt x="13172" y="7171"/>
                </a:lnTo>
                <a:lnTo>
                  <a:pt x="12174" y="7171"/>
                </a:lnTo>
                <a:lnTo>
                  <a:pt x="11176" y="7171"/>
                </a:lnTo>
                <a:lnTo>
                  <a:pt x="11167" y="6500"/>
                </a:lnTo>
                <a:lnTo>
                  <a:pt x="11159" y="5831"/>
                </a:lnTo>
                <a:lnTo>
                  <a:pt x="10541" y="5831"/>
                </a:lnTo>
                <a:lnTo>
                  <a:pt x="9923" y="5831"/>
                </a:lnTo>
                <a:lnTo>
                  <a:pt x="9914" y="6500"/>
                </a:lnTo>
                <a:lnTo>
                  <a:pt x="9906" y="7171"/>
                </a:lnTo>
                <a:lnTo>
                  <a:pt x="8923" y="7171"/>
                </a:lnTo>
                <a:lnTo>
                  <a:pt x="7941" y="7171"/>
                </a:lnTo>
                <a:lnTo>
                  <a:pt x="7932" y="6175"/>
                </a:lnTo>
                <a:lnTo>
                  <a:pt x="7924" y="5178"/>
                </a:lnTo>
                <a:lnTo>
                  <a:pt x="7305" y="5178"/>
                </a:lnTo>
                <a:lnTo>
                  <a:pt x="6687" y="5178"/>
                </a:lnTo>
                <a:close/>
                <a:moveTo>
                  <a:pt x="225" y="5314"/>
                </a:moveTo>
                <a:cubicBezTo>
                  <a:pt x="211" y="5329"/>
                  <a:pt x="168" y="5468"/>
                  <a:pt x="130" y="5622"/>
                </a:cubicBezTo>
                <a:lnTo>
                  <a:pt x="60" y="5903"/>
                </a:lnTo>
                <a:lnTo>
                  <a:pt x="231" y="5903"/>
                </a:lnTo>
                <a:lnTo>
                  <a:pt x="402" y="5903"/>
                </a:lnTo>
                <a:lnTo>
                  <a:pt x="326" y="5595"/>
                </a:lnTo>
                <a:cubicBezTo>
                  <a:pt x="285" y="5426"/>
                  <a:pt x="239" y="5299"/>
                  <a:pt x="225" y="5314"/>
                </a:cubicBezTo>
                <a:close/>
                <a:moveTo>
                  <a:pt x="9655" y="5324"/>
                </a:moveTo>
                <a:cubicBezTo>
                  <a:pt x="9638" y="5324"/>
                  <a:pt x="9596" y="5413"/>
                  <a:pt x="9563" y="5522"/>
                </a:cubicBezTo>
                <a:lnTo>
                  <a:pt x="9502" y="5722"/>
                </a:lnTo>
                <a:lnTo>
                  <a:pt x="9469" y="5519"/>
                </a:lnTo>
                <a:cubicBezTo>
                  <a:pt x="9427" y="5256"/>
                  <a:pt x="9335" y="5281"/>
                  <a:pt x="9322" y="5560"/>
                </a:cubicBezTo>
                <a:cubicBezTo>
                  <a:pt x="9314" y="5718"/>
                  <a:pt x="9328" y="5774"/>
                  <a:pt x="9391" y="5831"/>
                </a:cubicBezTo>
                <a:cubicBezTo>
                  <a:pt x="9457" y="5891"/>
                  <a:pt x="9464" y="5926"/>
                  <a:pt x="9438" y="6044"/>
                </a:cubicBezTo>
                <a:cubicBezTo>
                  <a:pt x="9420" y="6122"/>
                  <a:pt x="9408" y="6210"/>
                  <a:pt x="9408" y="6242"/>
                </a:cubicBezTo>
                <a:cubicBezTo>
                  <a:pt x="9408" y="6275"/>
                  <a:pt x="9435" y="6220"/>
                  <a:pt x="9467" y="6120"/>
                </a:cubicBezTo>
                <a:cubicBezTo>
                  <a:pt x="9518" y="5960"/>
                  <a:pt x="9526" y="5954"/>
                  <a:pt x="9544" y="6066"/>
                </a:cubicBezTo>
                <a:cubicBezTo>
                  <a:pt x="9555" y="6138"/>
                  <a:pt x="9595" y="6193"/>
                  <a:pt x="9636" y="6193"/>
                </a:cubicBezTo>
                <a:cubicBezTo>
                  <a:pt x="9724" y="6193"/>
                  <a:pt x="9736" y="5953"/>
                  <a:pt x="9661" y="5698"/>
                </a:cubicBezTo>
                <a:cubicBezTo>
                  <a:pt x="9623" y="5568"/>
                  <a:pt x="9621" y="5513"/>
                  <a:pt x="9650" y="5429"/>
                </a:cubicBezTo>
                <a:cubicBezTo>
                  <a:pt x="9672" y="5364"/>
                  <a:pt x="9675" y="5324"/>
                  <a:pt x="9655" y="5324"/>
                </a:cubicBezTo>
                <a:close/>
                <a:moveTo>
                  <a:pt x="9061" y="5395"/>
                </a:moveTo>
                <a:cubicBezTo>
                  <a:pt x="9035" y="5395"/>
                  <a:pt x="9014" y="5428"/>
                  <a:pt x="9014" y="5468"/>
                </a:cubicBezTo>
                <a:cubicBezTo>
                  <a:pt x="9014" y="5508"/>
                  <a:pt x="9027" y="5541"/>
                  <a:pt x="9042" y="5541"/>
                </a:cubicBezTo>
                <a:cubicBezTo>
                  <a:pt x="9058" y="5541"/>
                  <a:pt x="9079" y="5508"/>
                  <a:pt x="9089" y="5468"/>
                </a:cubicBezTo>
                <a:cubicBezTo>
                  <a:pt x="9099" y="5428"/>
                  <a:pt x="9087" y="5395"/>
                  <a:pt x="9061" y="5395"/>
                </a:cubicBezTo>
                <a:close/>
                <a:moveTo>
                  <a:pt x="9183" y="5395"/>
                </a:moveTo>
                <a:cubicBezTo>
                  <a:pt x="9157" y="5395"/>
                  <a:pt x="9146" y="5448"/>
                  <a:pt x="9155" y="5526"/>
                </a:cubicBezTo>
                <a:cubicBezTo>
                  <a:pt x="9163" y="5602"/>
                  <a:pt x="9137" y="5722"/>
                  <a:pt x="9091" y="5826"/>
                </a:cubicBezTo>
                <a:cubicBezTo>
                  <a:pt x="9049" y="5921"/>
                  <a:pt x="9014" y="6046"/>
                  <a:pt x="9014" y="6098"/>
                </a:cubicBezTo>
                <a:cubicBezTo>
                  <a:pt x="9014" y="6162"/>
                  <a:pt x="9052" y="6191"/>
                  <a:pt x="9127" y="6188"/>
                </a:cubicBezTo>
                <a:cubicBezTo>
                  <a:pt x="9231" y="6184"/>
                  <a:pt x="9234" y="6177"/>
                  <a:pt x="9167" y="6114"/>
                </a:cubicBezTo>
                <a:lnTo>
                  <a:pt x="9095" y="6044"/>
                </a:lnTo>
                <a:lnTo>
                  <a:pt x="9160" y="5878"/>
                </a:lnTo>
                <a:cubicBezTo>
                  <a:pt x="9234" y="5691"/>
                  <a:pt x="9248" y="5395"/>
                  <a:pt x="9183" y="5395"/>
                </a:cubicBezTo>
                <a:close/>
                <a:moveTo>
                  <a:pt x="8801" y="5399"/>
                </a:moveTo>
                <a:cubicBezTo>
                  <a:pt x="8754" y="5401"/>
                  <a:pt x="8707" y="5428"/>
                  <a:pt x="8694" y="5480"/>
                </a:cubicBezTo>
                <a:cubicBezTo>
                  <a:pt x="8679" y="5538"/>
                  <a:pt x="8695" y="5549"/>
                  <a:pt x="8750" y="5516"/>
                </a:cubicBezTo>
                <a:cubicBezTo>
                  <a:pt x="8865" y="5447"/>
                  <a:pt x="8872" y="5556"/>
                  <a:pt x="8771" y="5837"/>
                </a:cubicBezTo>
                <a:cubicBezTo>
                  <a:pt x="8723" y="5972"/>
                  <a:pt x="8683" y="6109"/>
                  <a:pt x="8682" y="6139"/>
                </a:cubicBezTo>
                <a:cubicBezTo>
                  <a:pt x="8682" y="6169"/>
                  <a:pt x="8739" y="6191"/>
                  <a:pt x="8810" y="6188"/>
                </a:cubicBezTo>
                <a:cubicBezTo>
                  <a:pt x="8917" y="6184"/>
                  <a:pt x="8926" y="6173"/>
                  <a:pt x="8870" y="6119"/>
                </a:cubicBezTo>
                <a:lnTo>
                  <a:pt x="8803" y="6053"/>
                </a:lnTo>
                <a:lnTo>
                  <a:pt x="8866" y="5798"/>
                </a:lnTo>
                <a:cubicBezTo>
                  <a:pt x="8900" y="5658"/>
                  <a:pt x="8919" y="5512"/>
                  <a:pt x="8909" y="5471"/>
                </a:cubicBezTo>
                <a:cubicBezTo>
                  <a:pt x="8896" y="5420"/>
                  <a:pt x="8848" y="5397"/>
                  <a:pt x="8801" y="5399"/>
                </a:cubicBezTo>
                <a:close/>
                <a:moveTo>
                  <a:pt x="2876" y="5934"/>
                </a:moveTo>
                <a:cubicBezTo>
                  <a:pt x="2842" y="5951"/>
                  <a:pt x="2815" y="6053"/>
                  <a:pt x="2815" y="6235"/>
                </a:cubicBezTo>
                <a:cubicBezTo>
                  <a:pt x="2815" y="6430"/>
                  <a:pt x="2827" y="6483"/>
                  <a:pt x="2874" y="6483"/>
                </a:cubicBezTo>
                <a:cubicBezTo>
                  <a:pt x="2953" y="6483"/>
                  <a:pt x="2976" y="6590"/>
                  <a:pt x="2921" y="6700"/>
                </a:cubicBezTo>
                <a:cubicBezTo>
                  <a:pt x="2896" y="6749"/>
                  <a:pt x="2876" y="6827"/>
                  <a:pt x="2876" y="6872"/>
                </a:cubicBezTo>
                <a:cubicBezTo>
                  <a:pt x="2877" y="6916"/>
                  <a:pt x="2912" y="6855"/>
                  <a:pt x="2953" y="6735"/>
                </a:cubicBezTo>
                <a:cubicBezTo>
                  <a:pt x="3027" y="6521"/>
                  <a:pt x="3027" y="6520"/>
                  <a:pt x="3045" y="6681"/>
                </a:cubicBezTo>
                <a:cubicBezTo>
                  <a:pt x="3058" y="6792"/>
                  <a:pt x="3088" y="6845"/>
                  <a:pt x="3137" y="6845"/>
                </a:cubicBezTo>
                <a:cubicBezTo>
                  <a:pt x="3199" y="6845"/>
                  <a:pt x="3208" y="6810"/>
                  <a:pt x="3208" y="6591"/>
                </a:cubicBezTo>
                <a:cubicBezTo>
                  <a:pt x="3208" y="6389"/>
                  <a:pt x="3196" y="6337"/>
                  <a:pt x="3149" y="6337"/>
                </a:cubicBezTo>
                <a:cubicBezTo>
                  <a:pt x="3071" y="6337"/>
                  <a:pt x="3047" y="6230"/>
                  <a:pt x="3102" y="6120"/>
                </a:cubicBezTo>
                <a:cubicBezTo>
                  <a:pt x="3127" y="6071"/>
                  <a:pt x="3148" y="5993"/>
                  <a:pt x="3148" y="5948"/>
                </a:cubicBezTo>
                <a:cubicBezTo>
                  <a:pt x="3148" y="5903"/>
                  <a:pt x="3114" y="5965"/>
                  <a:pt x="3074" y="6085"/>
                </a:cubicBezTo>
                <a:cubicBezTo>
                  <a:pt x="3005" y="6289"/>
                  <a:pt x="3000" y="6292"/>
                  <a:pt x="2978" y="6156"/>
                </a:cubicBezTo>
                <a:cubicBezTo>
                  <a:pt x="2952" y="5988"/>
                  <a:pt x="2911" y="5917"/>
                  <a:pt x="2876" y="5934"/>
                </a:cubicBezTo>
                <a:close/>
                <a:moveTo>
                  <a:pt x="2303" y="5975"/>
                </a:moveTo>
                <a:cubicBezTo>
                  <a:pt x="2254" y="5975"/>
                  <a:pt x="2205" y="6010"/>
                  <a:pt x="2194" y="6053"/>
                </a:cubicBezTo>
                <a:cubicBezTo>
                  <a:pt x="2164" y="6169"/>
                  <a:pt x="2203" y="6225"/>
                  <a:pt x="2250" y="6132"/>
                </a:cubicBezTo>
                <a:cubicBezTo>
                  <a:pt x="2280" y="6072"/>
                  <a:pt x="2300" y="6073"/>
                  <a:pt x="2325" y="6134"/>
                </a:cubicBezTo>
                <a:cubicBezTo>
                  <a:pt x="2350" y="6195"/>
                  <a:pt x="2336" y="6285"/>
                  <a:pt x="2270" y="6486"/>
                </a:cubicBezTo>
                <a:cubicBezTo>
                  <a:pt x="2220" y="6635"/>
                  <a:pt x="2180" y="6777"/>
                  <a:pt x="2180" y="6801"/>
                </a:cubicBezTo>
                <a:cubicBezTo>
                  <a:pt x="2180" y="6826"/>
                  <a:pt x="2231" y="6843"/>
                  <a:pt x="2294" y="6840"/>
                </a:cubicBezTo>
                <a:cubicBezTo>
                  <a:pt x="2397" y="6836"/>
                  <a:pt x="2400" y="6829"/>
                  <a:pt x="2334" y="6766"/>
                </a:cubicBezTo>
                <a:lnTo>
                  <a:pt x="2261" y="6695"/>
                </a:lnTo>
                <a:lnTo>
                  <a:pt x="2326" y="6530"/>
                </a:lnTo>
                <a:cubicBezTo>
                  <a:pt x="2362" y="6439"/>
                  <a:pt x="2392" y="6276"/>
                  <a:pt x="2392" y="6169"/>
                </a:cubicBezTo>
                <a:cubicBezTo>
                  <a:pt x="2392" y="6002"/>
                  <a:pt x="2379" y="5975"/>
                  <a:pt x="2303" y="5975"/>
                </a:cubicBezTo>
                <a:close/>
                <a:moveTo>
                  <a:pt x="2590" y="5975"/>
                </a:moveTo>
                <a:cubicBezTo>
                  <a:pt x="2529" y="5975"/>
                  <a:pt x="2499" y="6116"/>
                  <a:pt x="2539" y="6213"/>
                </a:cubicBezTo>
                <a:cubicBezTo>
                  <a:pt x="2558" y="6257"/>
                  <a:pt x="2573" y="6418"/>
                  <a:pt x="2573" y="6569"/>
                </a:cubicBezTo>
                <a:cubicBezTo>
                  <a:pt x="2573" y="6721"/>
                  <a:pt x="2587" y="6845"/>
                  <a:pt x="2603" y="6845"/>
                </a:cubicBezTo>
                <a:cubicBezTo>
                  <a:pt x="2620" y="6845"/>
                  <a:pt x="2634" y="6652"/>
                  <a:pt x="2634" y="6410"/>
                </a:cubicBezTo>
                <a:cubicBezTo>
                  <a:pt x="2634" y="6080"/>
                  <a:pt x="2623" y="5975"/>
                  <a:pt x="2590" y="5975"/>
                </a:cubicBezTo>
                <a:close/>
                <a:moveTo>
                  <a:pt x="1814" y="6773"/>
                </a:moveTo>
                <a:cubicBezTo>
                  <a:pt x="1811" y="6773"/>
                  <a:pt x="1803" y="6789"/>
                  <a:pt x="1788" y="6822"/>
                </a:cubicBezTo>
                <a:cubicBezTo>
                  <a:pt x="1759" y="6886"/>
                  <a:pt x="1736" y="6888"/>
                  <a:pt x="1693" y="6825"/>
                </a:cubicBezTo>
                <a:cubicBezTo>
                  <a:pt x="1651" y="6762"/>
                  <a:pt x="1629" y="6762"/>
                  <a:pt x="1603" y="6825"/>
                </a:cubicBezTo>
                <a:cubicBezTo>
                  <a:pt x="1576" y="6888"/>
                  <a:pt x="1554" y="6886"/>
                  <a:pt x="1511" y="6822"/>
                </a:cubicBezTo>
                <a:cubicBezTo>
                  <a:pt x="1467" y="6757"/>
                  <a:pt x="1440" y="6759"/>
                  <a:pt x="1395" y="6827"/>
                </a:cubicBezTo>
                <a:cubicBezTo>
                  <a:pt x="1358" y="6882"/>
                  <a:pt x="1330" y="6887"/>
                  <a:pt x="1319" y="6842"/>
                </a:cubicBezTo>
                <a:cubicBezTo>
                  <a:pt x="1293" y="6744"/>
                  <a:pt x="1191" y="6753"/>
                  <a:pt x="1164" y="6856"/>
                </a:cubicBezTo>
                <a:cubicBezTo>
                  <a:pt x="1150" y="6912"/>
                  <a:pt x="1159" y="6927"/>
                  <a:pt x="1192" y="6896"/>
                </a:cubicBezTo>
                <a:cubicBezTo>
                  <a:pt x="1271" y="6823"/>
                  <a:pt x="1289" y="7001"/>
                  <a:pt x="1216" y="7142"/>
                </a:cubicBezTo>
                <a:cubicBezTo>
                  <a:pt x="1151" y="7269"/>
                  <a:pt x="1152" y="7271"/>
                  <a:pt x="1333" y="7265"/>
                </a:cubicBezTo>
                <a:cubicBezTo>
                  <a:pt x="1480" y="7260"/>
                  <a:pt x="1523" y="7232"/>
                  <a:pt x="1548" y="7123"/>
                </a:cubicBezTo>
                <a:cubicBezTo>
                  <a:pt x="1572" y="7014"/>
                  <a:pt x="1589" y="7002"/>
                  <a:pt x="1637" y="7064"/>
                </a:cubicBezTo>
                <a:cubicBezTo>
                  <a:pt x="1671" y="7107"/>
                  <a:pt x="1689" y="7181"/>
                  <a:pt x="1678" y="7230"/>
                </a:cubicBezTo>
                <a:cubicBezTo>
                  <a:pt x="1662" y="7297"/>
                  <a:pt x="1666" y="7296"/>
                  <a:pt x="1695" y="7230"/>
                </a:cubicBezTo>
                <a:cubicBezTo>
                  <a:pt x="1725" y="7165"/>
                  <a:pt x="1748" y="7163"/>
                  <a:pt x="1790" y="7227"/>
                </a:cubicBezTo>
                <a:cubicBezTo>
                  <a:pt x="1833" y="7290"/>
                  <a:pt x="1855" y="7292"/>
                  <a:pt x="1884" y="7223"/>
                </a:cubicBezTo>
                <a:cubicBezTo>
                  <a:pt x="1913" y="7152"/>
                  <a:pt x="1907" y="7111"/>
                  <a:pt x="1853" y="7022"/>
                </a:cubicBezTo>
                <a:cubicBezTo>
                  <a:pt x="1816" y="6959"/>
                  <a:pt x="1795" y="6869"/>
                  <a:pt x="1806" y="6822"/>
                </a:cubicBezTo>
                <a:cubicBezTo>
                  <a:pt x="1813" y="6789"/>
                  <a:pt x="1816" y="6773"/>
                  <a:pt x="1814" y="6773"/>
                </a:cubicBezTo>
                <a:close/>
                <a:moveTo>
                  <a:pt x="21" y="7059"/>
                </a:moveTo>
                <a:cubicBezTo>
                  <a:pt x="10" y="7040"/>
                  <a:pt x="7" y="7138"/>
                  <a:pt x="7" y="7387"/>
                </a:cubicBezTo>
                <a:cubicBezTo>
                  <a:pt x="7" y="7717"/>
                  <a:pt x="13" y="7784"/>
                  <a:pt x="34" y="7660"/>
                </a:cubicBezTo>
                <a:cubicBezTo>
                  <a:pt x="58" y="7519"/>
                  <a:pt x="84" y="7496"/>
                  <a:pt x="229" y="7496"/>
                </a:cubicBezTo>
                <a:cubicBezTo>
                  <a:pt x="357" y="7496"/>
                  <a:pt x="396" y="7470"/>
                  <a:pt x="396" y="7387"/>
                </a:cubicBezTo>
                <a:cubicBezTo>
                  <a:pt x="396" y="7303"/>
                  <a:pt x="357" y="7279"/>
                  <a:pt x="229" y="7279"/>
                </a:cubicBezTo>
                <a:cubicBezTo>
                  <a:pt x="84" y="7279"/>
                  <a:pt x="58" y="7257"/>
                  <a:pt x="34" y="7116"/>
                </a:cubicBezTo>
                <a:cubicBezTo>
                  <a:pt x="29" y="7084"/>
                  <a:pt x="24" y="7065"/>
                  <a:pt x="21" y="7059"/>
                </a:cubicBezTo>
                <a:close/>
                <a:moveTo>
                  <a:pt x="15517" y="7243"/>
                </a:moveTo>
                <a:lnTo>
                  <a:pt x="15565" y="7406"/>
                </a:lnTo>
                <a:cubicBezTo>
                  <a:pt x="15578" y="7453"/>
                  <a:pt x="15596" y="7490"/>
                  <a:pt x="15615" y="7516"/>
                </a:cubicBezTo>
                <a:cubicBezTo>
                  <a:pt x="15631" y="7539"/>
                  <a:pt x="15649" y="7548"/>
                  <a:pt x="15666" y="7555"/>
                </a:cubicBezTo>
                <a:cubicBezTo>
                  <a:pt x="15671" y="7557"/>
                  <a:pt x="15675" y="7562"/>
                  <a:pt x="15679" y="7562"/>
                </a:cubicBezTo>
                <a:cubicBezTo>
                  <a:pt x="15691" y="7564"/>
                  <a:pt x="15702" y="7555"/>
                  <a:pt x="15714" y="7550"/>
                </a:cubicBezTo>
                <a:cubicBezTo>
                  <a:pt x="15722" y="7546"/>
                  <a:pt x="15731" y="7548"/>
                  <a:pt x="15739" y="7540"/>
                </a:cubicBezTo>
                <a:cubicBezTo>
                  <a:pt x="15757" y="7522"/>
                  <a:pt x="15774" y="7494"/>
                  <a:pt x="15787" y="7455"/>
                </a:cubicBezTo>
                <a:cubicBezTo>
                  <a:pt x="15816" y="7372"/>
                  <a:pt x="15866" y="7347"/>
                  <a:pt x="15907" y="7364"/>
                </a:cubicBezTo>
                <a:cubicBezTo>
                  <a:pt x="15911" y="7366"/>
                  <a:pt x="15914" y="7374"/>
                  <a:pt x="15918" y="7377"/>
                </a:cubicBezTo>
                <a:cubicBezTo>
                  <a:pt x="15952" y="7393"/>
                  <a:pt x="15980" y="7429"/>
                  <a:pt x="15974" y="7494"/>
                </a:cubicBezTo>
                <a:cubicBezTo>
                  <a:pt x="15966" y="7578"/>
                  <a:pt x="15976" y="7573"/>
                  <a:pt x="16022" y="7474"/>
                </a:cubicBezTo>
                <a:cubicBezTo>
                  <a:pt x="16036" y="7443"/>
                  <a:pt x="16043" y="7440"/>
                  <a:pt x="16053" y="7426"/>
                </a:cubicBezTo>
                <a:cubicBezTo>
                  <a:pt x="16076" y="7369"/>
                  <a:pt x="16091" y="7360"/>
                  <a:pt x="16103" y="7433"/>
                </a:cubicBezTo>
                <a:cubicBezTo>
                  <a:pt x="16108" y="7444"/>
                  <a:pt x="16112" y="7441"/>
                  <a:pt x="16118" y="7459"/>
                </a:cubicBezTo>
                <a:cubicBezTo>
                  <a:pt x="16141" y="7524"/>
                  <a:pt x="16163" y="7557"/>
                  <a:pt x="16183" y="7562"/>
                </a:cubicBezTo>
                <a:cubicBezTo>
                  <a:pt x="16193" y="7562"/>
                  <a:pt x="16203" y="7556"/>
                  <a:pt x="16212" y="7547"/>
                </a:cubicBezTo>
                <a:cubicBezTo>
                  <a:pt x="16219" y="7538"/>
                  <a:pt x="16227" y="7520"/>
                  <a:pt x="16234" y="7503"/>
                </a:cubicBezTo>
                <a:cubicBezTo>
                  <a:pt x="16240" y="7487"/>
                  <a:pt x="16248" y="7477"/>
                  <a:pt x="16252" y="7455"/>
                </a:cubicBezTo>
                <a:cubicBezTo>
                  <a:pt x="16261" y="7402"/>
                  <a:pt x="16285" y="7380"/>
                  <a:pt x="16317" y="7372"/>
                </a:cubicBezTo>
                <a:cubicBezTo>
                  <a:pt x="16332" y="7359"/>
                  <a:pt x="16347" y="7343"/>
                  <a:pt x="16362" y="7338"/>
                </a:cubicBezTo>
                <a:lnTo>
                  <a:pt x="16437" y="7315"/>
                </a:lnTo>
                <a:lnTo>
                  <a:pt x="16437" y="7387"/>
                </a:lnTo>
                <a:lnTo>
                  <a:pt x="16437" y="9017"/>
                </a:lnTo>
                <a:lnTo>
                  <a:pt x="16437" y="9054"/>
                </a:lnTo>
                <a:lnTo>
                  <a:pt x="16437" y="10720"/>
                </a:lnTo>
                <a:lnTo>
                  <a:pt x="15446" y="10738"/>
                </a:lnTo>
                <a:cubicBezTo>
                  <a:pt x="14853" y="10750"/>
                  <a:pt x="14590" y="10746"/>
                  <a:pt x="14491" y="10711"/>
                </a:cubicBezTo>
                <a:cubicBezTo>
                  <a:pt x="14458" y="10700"/>
                  <a:pt x="14443" y="10684"/>
                  <a:pt x="14440" y="10665"/>
                </a:cubicBezTo>
                <a:cubicBezTo>
                  <a:pt x="14432" y="10614"/>
                  <a:pt x="14428" y="9855"/>
                  <a:pt x="14432" y="8980"/>
                </a:cubicBezTo>
                <a:lnTo>
                  <a:pt x="14432" y="8968"/>
                </a:lnTo>
                <a:cubicBezTo>
                  <a:pt x="14432" y="8961"/>
                  <a:pt x="14432" y="8961"/>
                  <a:pt x="14432" y="8954"/>
                </a:cubicBezTo>
                <a:lnTo>
                  <a:pt x="14441" y="7387"/>
                </a:lnTo>
                <a:lnTo>
                  <a:pt x="14441" y="7333"/>
                </a:lnTo>
                <a:lnTo>
                  <a:pt x="14819" y="7345"/>
                </a:lnTo>
                <a:cubicBezTo>
                  <a:pt x="14940" y="7349"/>
                  <a:pt x="15008" y="7360"/>
                  <a:pt x="15070" y="7372"/>
                </a:cubicBezTo>
                <a:cubicBezTo>
                  <a:pt x="15167" y="7381"/>
                  <a:pt x="15222" y="7401"/>
                  <a:pt x="15231" y="7459"/>
                </a:cubicBezTo>
                <a:cubicBezTo>
                  <a:pt x="15232" y="7467"/>
                  <a:pt x="15239" y="7469"/>
                  <a:pt x="15241" y="7476"/>
                </a:cubicBezTo>
                <a:cubicBezTo>
                  <a:pt x="15264" y="7527"/>
                  <a:pt x="15317" y="7569"/>
                  <a:pt x="15371" y="7569"/>
                </a:cubicBezTo>
                <a:cubicBezTo>
                  <a:pt x="15408" y="7569"/>
                  <a:pt x="15431" y="7558"/>
                  <a:pt x="15449" y="7540"/>
                </a:cubicBezTo>
                <a:cubicBezTo>
                  <a:pt x="15459" y="7531"/>
                  <a:pt x="15462" y="7513"/>
                  <a:pt x="15469" y="7501"/>
                </a:cubicBezTo>
                <a:cubicBezTo>
                  <a:pt x="15480" y="7476"/>
                  <a:pt x="15491" y="7454"/>
                  <a:pt x="15497" y="7406"/>
                </a:cubicBezTo>
                <a:lnTo>
                  <a:pt x="15517" y="7243"/>
                </a:lnTo>
                <a:close/>
                <a:moveTo>
                  <a:pt x="4614" y="7387"/>
                </a:moveTo>
                <a:lnTo>
                  <a:pt x="5642" y="7387"/>
                </a:lnTo>
                <a:lnTo>
                  <a:pt x="6670" y="7387"/>
                </a:lnTo>
                <a:lnTo>
                  <a:pt x="6670" y="9054"/>
                </a:lnTo>
                <a:lnTo>
                  <a:pt x="6670" y="10720"/>
                </a:lnTo>
                <a:lnTo>
                  <a:pt x="5649" y="10738"/>
                </a:lnTo>
                <a:cubicBezTo>
                  <a:pt x="4838" y="10753"/>
                  <a:pt x="4625" y="10739"/>
                  <a:pt x="4613" y="10665"/>
                </a:cubicBezTo>
                <a:cubicBezTo>
                  <a:pt x="4605" y="10614"/>
                  <a:pt x="4601" y="9855"/>
                  <a:pt x="4605" y="8980"/>
                </a:cubicBezTo>
                <a:lnTo>
                  <a:pt x="4614" y="7387"/>
                </a:lnTo>
                <a:close/>
                <a:moveTo>
                  <a:pt x="7941" y="7387"/>
                </a:moveTo>
                <a:lnTo>
                  <a:pt x="8923" y="7387"/>
                </a:lnTo>
                <a:lnTo>
                  <a:pt x="9906" y="7387"/>
                </a:lnTo>
                <a:lnTo>
                  <a:pt x="9906" y="9054"/>
                </a:lnTo>
                <a:lnTo>
                  <a:pt x="9906" y="10720"/>
                </a:lnTo>
                <a:lnTo>
                  <a:pt x="8930" y="10738"/>
                </a:lnTo>
                <a:cubicBezTo>
                  <a:pt x="8156" y="10753"/>
                  <a:pt x="7951" y="10739"/>
                  <a:pt x="7939" y="10665"/>
                </a:cubicBezTo>
                <a:cubicBezTo>
                  <a:pt x="7931" y="10614"/>
                  <a:pt x="7928" y="9855"/>
                  <a:pt x="7932" y="8980"/>
                </a:cubicBezTo>
                <a:lnTo>
                  <a:pt x="7941" y="7387"/>
                </a:lnTo>
                <a:close/>
                <a:moveTo>
                  <a:pt x="11176" y="7387"/>
                </a:moveTo>
                <a:lnTo>
                  <a:pt x="12174" y="7387"/>
                </a:lnTo>
                <a:lnTo>
                  <a:pt x="13172" y="7387"/>
                </a:lnTo>
                <a:lnTo>
                  <a:pt x="13172" y="9054"/>
                </a:lnTo>
                <a:lnTo>
                  <a:pt x="13172" y="10720"/>
                </a:lnTo>
                <a:lnTo>
                  <a:pt x="12180" y="10738"/>
                </a:lnTo>
                <a:cubicBezTo>
                  <a:pt x="11394" y="10753"/>
                  <a:pt x="11186" y="10739"/>
                  <a:pt x="11174" y="10665"/>
                </a:cubicBezTo>
                <a:cubicBezTo>
                  <a:pt x="11166" y="10614"/>
                  <a:pt x="11163" y="9855"/>
                  <a:pt x="11167" y="8980"/>
                </a:cubicBezTo>
                <a:lnTo>
                  <a:pt x="11176" y="7387"/>
                </a:lnTo>
                <a:close/>
                <a:moveTo>
                  <a:pt x="200" y="8004"/>
                </a:moveTo>
                <a:cubicBezTo>
                  <a:pt x="89" y="8004"/>
                  <a:pt x="3" y="8034"/>
                  <a:pt x="3" y="8075"/>
                </a:cubicBezTo>
                <a:cubicBezTo>
                  <a:pt x="3" y="8115"/>
                  <a:pt x="36" y="8148"/>
                  <a:pt x="77" y="8148"/>
                </a:cubicBezTo>
                <a:cubicBezTo>
                  <a:pt x="189" y="8148"/>
                  <a:pt x="197" y="8272"/>
                  <a:pt x="94" y="8400"/>
                </a:cubicBezTo>
                <a:cubicBezTo>
                  <a:pt x="39" y="8468"/>
                  <a:pt x="3" y="8572"/>
                  <a:pt x="3" y="8658"/>
                </a:cubicBezTo>
                <a:cubicBezTo>
                  <a:pt x="3" y="8786"/>
                  <a:pt x="24" y="8800"/>
                  <a:pt x="200" y="8800"/>
                </a:cubicBezTo>
                <a:cubicBezTo>
                  <a:pt x="354" y="8800"/>
                  <a:pt x="396" y="8777"/>
                  <a:pt x="396" y="8692"/>
                </a:cubicBezTo>
                <a:cubicBezTo>
                  <a:pt x="396" y="8625"/>
                  <a:pt x="368" y="8583"/>
                  <a:pt x="322" y="8583"/>
                </a:cubicBezTo>
                <a:cubicBezTo>
                  <a:pt x="210" y="8583"/>
                  <a:pt x="202" y="8458"/>
                  <a:pt x="304" y="8331"/>
                </a:cubicBezTo>
                <a:cubicBezTo>
                  <a:pt x="464" y="8133"/>
                  <a:pt x="423" y="8004"/>
                  <a:pt x="200" y="8004"/>
                </a:cubicBezTo>
                <a:close/>
                <a:moveTo>
                  <a:pt x="357" y="9026"/>
                </a:moveTo>
                <a:cubicBezTo>
                  <a:pt x="346" y="9046"/>
                  <a:pt x="335" y="9133"/>
                  <a:pt x="330" y="9290"/>
                </a:cubicBezTo>
                <a:cubicBezTo>
                  <a:pt x="319" y="9617"/>
                  <a:pt x="235" y="9671"/>
                  <a:pt x="220" y="9361"/>
                </a:cubicBezTo>
                <a:cubicBezTo>
                  <a:pt x="215" y="9252"/>
                  <a:pt x="199" y="9163"/>
                  <a:pt x="184" y="9163"/>
                </a:cubicBezTo>
                <a:cubicBezTo>
                  <a:pt x="170" y="9163"/>
                  <a:pt x="154" y="9252"/>
                  <a:pt x="149" y="9361"/>
                </a:cubicBezTo>
                <a:cubicBezTo>
                  <a:pt x="134" y="9675"/>
                  <a:pt x="52" y="9613"/>
                  <a:pt x="31" y="9271"/>
                </a:cubicBezTo>
                <a:cubicBezTo>
                  <a:pt x="14" y="9004"/>
                  <a:pt x="12" y="9014"/>
                  <a:pt x="8" y="9398"/>
                </a:cubicBezTo>
                <a:lnTo>
                  <a:pt x="3" y="9815"/>
                </a:lnTo>
                <a:lnTo>
                  <a:pt x="200" y="9815"/>
                </a:lnTo>
                <a:lnTo>
                  <a:pt x="396" y="9815"/>
                </a:lnTo>
                <a:lnTo>
                  <a:pt x="396" y="9415"/>
                </a:lnTo>
                <a:cubicBezTo>
                  <a:pt x="396" y="9192"/>
                  <a:pt x="384" y="9056"/>
                  <a:pt x="369" y="9027"/>
                </a:cubicBezTo>
                <a:cubicBezTo>
                  <a:pt x="365" y="9020"/>
                  <a:pt x="361" y="9019"/>
                  <a:pt x="357" y="9026"/>
                </a:cubicBezTo>
                <a:close/>
                <a:moveTo>
                  <a:pt x="200" y="10032"/>
                </a:moveTo>
                <a:cubicBezTo>
                  <a:pt x="27" y="10032"/>
                  <a:pt x="3" y="10048"/>
                  <a:pt x="3" y="10169"/>
                </a:cubicBezTo>
                <a:cubicBezTo>
                  <a:pt x="3" y="10258"/>
                  <a:pt x="36" y="10336"/>
                  <a:pt x="97" y="10388"/>
                </a:cubicBezTo>
                <a:cubicBezTo>
                  <a:pt x="176" y="10453"/>
                  <a:pt x="186" y="10484"/>
                  <a:pt x="155" y="10572"/>
                </a:cubicBezTo>
                <a:cubicBezTo>
                  <a:pt x="135" y="10631"/>
                  <a:pt x="92" y="10697"/>
                  <a:pt x="60" y="10721"/>
                </a:cubicBezTo>
                <a:cubicBezTo>
                  <a:pt x="10" y="10760"/>
                  <a:pt x="3" y="10838"/>
                  <a:pt x="3" y="11340"/>
                </a:cubicBezTo>
                <a:lnTo>
                  <a:pt x="3" y="11916"/>
                </a:lnTo>
                <a:lnTo>
                  <a:pt x="200" y="11916"/>
                </a:lnTo>
                <a:lnTo>
                  <a:pt x="397" y="11916"/>
                </a:lnTo>
                <a:lnTo>
                  <a:pt x="394" y="11353"/>
                </a:lnTo>
                <a:cubicBezTo>
                  <a:pt x="391" y="11045"/>
                  <a:pt x="379" y="10760"/>
                  <a:pt x="367" y="10720"/>
                </a:cubicBezTo>
                <a:cubicBezTo>
                  <a:pt x="318" y="10563"/>
                  <a:pt x="310" y="10313"/>
                  <a:pt x="353" y="10274"/>
                </a:cubicBezTo>
                <a:cubicBezTo>
                  <a:pt x="376" y="10252"/>
                  <a:pt x="396" y="10188"/>
                  <a:pt x="396" y="10133"/>
                </a:cubicBezTo>
                <a:cubicBezTo>
                  <a:pt x="396" y="10057"/>
                  <a:pt x="348" y="10032"/>
                  <a:pt x="200" y="10032"/>
                </a:cubicBezTo>
                <a:close/>
                <a:moveTo>
                  <a:pt x="1528" y="10354"/>
                </a:moveTo>
                <a:cubicBezTo>
                  <a:pt x="1487" y="10349"/>
                  <a:pt x="1426" y="10439"/>
                  <a:pt x="1414" y="10552"/>
                </a:cubicBezTo>
                <a:cubicBezTo>
                  <a:pt x="1397" y="10710"/>
                  <a:pt x="1333" y="10667"/>
                  <a:pt x="1333" y="10498"/>
                </a:cubicBezTo>
                <a:cubicBezTo>
                  <a:pt x="1333" y="10440"/>
                  <a:pt x="1323" y="10394"/>
                  <a:pt x="1310" y="10394"/>
                </a:cubicBezTo>
                <a:cubicBezTo>
                  <a:pt x="1297" y="10394"/>
                  <a:pt x="1287" y="10483"/>
                  <a:pt x="1287" y="10593"/>
                </a:cubicBezTo>
                <a:cubicBezTo>
                  <a:pt x="1288" y="10733"/>
                  <a:pt x="1311" y="10815"/>
                  <a:pt x="1364" y="10875"/>
                </a:cubicBezTo>
                <a:cubicBezTo>
                  <a:pt x="1475" y="10999"/>
                  <a:pt x="1503" y="10991"/>
                  <a:pt x="1553" y="10811"/>
                </a:cubicBezTo>
                <a:cubicBezTo>
                  <a:pt x="1587" y="10689"/>
                  <a:pt x="1608" y="10668"/>
                  <a:pt x="1640" y="10726"/>
                </a:cubicBezTo>
                <a:cubicBezTo>
                  <a:pt x="1694" y="10826"/>
                  <a:pt x="1869" y="10850"/>
                  <a:pt x="1892" y="10760"/>
                </a:cubicBezTo>
                <a:cubicBezTo>
                  <a:pt x="1902" y="10722"/>
                  <a:pt x="1882" y="10655"/>
                  <a:pt x="1848" y="10611"/>
                </a:cubicBezTo>
                <a:cubicBezTo>
                  <a:pt x="1811" y="10564"/>
                  <a:pt x="1794" y="10494"/>
                  <a:pt x="1807" y="10443"/>
                </a:cubicBezTo>
                <a:cubicBezTo>
                  <a:pt x="1822" y="10384"/>
                  <a:pt x="1813" y="10389"/>
                  <a:pt x="1780" y="10452"/>
                </a:cubicBezTo>
                <a:cubicBezTo>
                  <a:pt x="1745" y="10521"/>
                  <a:pt x="1726" y="10524"/>
                  <a:pt x="1710" y="10464"/>
                </a:cubicBezTo>
                <a:cubicBezTo>
                  <a:pt x="1699" y="10419"/>
                  <a:pt x="1663" y="10397"/>
                  <a:pt x="1632" y="10416"/>
                </a:cubicBezTo>
                <a:cubicBezTo>
                  <a:pt x="1600" y="10436"/>
                  <a:pt x="1569" y="10427"/>
                  <a:pt x="1560" y="10394"/>
                </a:cubicBezTo>
                <a:cubicBezTo>
                  <a:pt x="1554" y="10369"/>
                  <a:pt x="1542" y="10355"/>
                  <a:pt x="1528" y="10354"/>
                </a:cubicBezTo>
                <a:close/>
                <a:moveTo>
                  <a:pt x="4614" y="10865"/>
                </a:moveTo>
                <a:lnTo>
                  <a:pt x="5642" y="10865"/>
                </a:lnTo>
                <a:lnTo>
                  <a:pt x="6670" y="10865"/>
                </a:lnTo>
                <a:lnTo>
                  <a:pt x="6670" y="12530"/>
                </a:lnTo>
                <a:lnTo>
                  <a:pt x="6670" y="14196"/>
                </a:lnTo>
                <a:lnTo>
                  <a:pt x="5649" y="14214"/>
                </a:lnTo>
                <a:cubicBezTo>
                  <a:pt x="4838" y="14230"/>
                  <a:pt x="4625" y="14215"/>
                  <a:pt x="4613" y="14141"/>
                </a:cubicBezTo>
                <a:cubicBezTo>
                  <a:pt x="4605" y="14089"/>
                  <a:pt x="4601" y="13332"/>
                  <a:pt x="4605" y="12456"/>
                </a:cubicBezTo>
                <a:lnTo>
                  <a:pt x="4614" y="10865"/>
                </a:lnTo>
                <a:close/>
                <a:moveTo>
                  <a:pt x="7941" y="10865"/>
                </a:moveTo>
                <a:lnTo>
                  <a:pt x="8923" y="10865"/>
                </a:lnTo>
                <a:lnTo>
                  <a:pt x="9906" y="10865"/>
                </a:lnTo>
                <a:lnTo>
                  <a:pt x="9906" y="12530"/>
                </a:lnTo>
                <a:lnTo>
                  <a:pt x="9906" y="14196"/>
                </a:lnTo>
                <a:lnTo>
                  <a:pt x="8930" y="14214"/>
                </a:lnTo>
                <a:cubicBezTo>
                  <a:pt x="8156" y="14230"/>
                  <a:pt x="7951" y="14215"/>
                  <a:pt x="7939" y="14141"/>
                </a:cubicBezTo>
                <a:cubicBezTo>
                  <a:pt x="7931" y="14089"/>
                  <a:pt x="7928" y="13332"/>
                  <a:pt x="7932" y="12456"/>
                </a:cubicBezTo>
                <a:lnTo>
                  <a:pt x="7941" y="10865"/>
                </a:lnTo>
                <a:close/>
                <a:moveTo>
                  <a:pt x="11176" y="10865"/>
                </a:moveTo>
                <a:lnTo>
                  <a:pt x="12174" y="10865"/>
                </a:lnTo>
                <a:lnTo>
                  <a:pt x="13172" y="10865"/>
                </a:lnTo>
                <a:lnTo>
                  <a:pt x="13172" y="12530"/>
                </a:lnTo>
                <a:lnTo>
                  <a:pt x="13172" y="14196"/>
                </a:lnTo>
                <a:lnTo>
                  <a:pt x="12180" y="14214"/>
                </a:lnTo>
                <a:cubicBezTo>
                  <a:pt x="11394" y="14230"/>
                  <a:pt x="11186" y="14215"/>
                  <a:pt x="11174" y="14141"/>
                </a:cubicBezTo>
                <a:cubicBezTo>
                  <a:pt x="11166" y="14089"/>
                  <a:pt x="11163" y="13332"/>
                  <a:pt x="11167" y="12456"/>
                </a:cubicBezTo>
                <a:lnTo>
                  <a:pt x="11176" y="10865"/>
                </a:lnTo>
                <a:close/>
                <a:moveTo>
                  <a:pt x="14441" y="10865"/>
                </a:moveTo>
                <a:lnTo>
                  <a:pt x="15439" y="10865"/>
                </a:lnTo>
                <a:lnTo>
                  <a:pt x="16437" y="10865"/>
                </a:lnTo>
                <a:lnTo>
                  <a:pt x="16437" y="12530"/>
                </a:lnTo>
                <a:lnTo>
                  <a:pt x="16437" y="14196"/>
                </a:lnTo>
                <a:lnTo>
                  <a:pt x="15446" y="14214"/>
                </a:lnTo>
                <a:cubicBezTo>
                  <a:pt x="14660" y="14230"/>
                  <a:pt x="14452" y="14215"/>
                  <a:pt x="14440" y="14141"/>
                </a:cubicBezTo>
                <a:cubicBezTo>
                  <a:pt x="14432" y="14089"/>
                  <a:pt x="14428" y="13332"/>
                  <a:pt x="14432" y="12456"/>
                </a:cubicBezTo>
                <a:lnTo>
                  <a:pt x="14441" y="10865"/>
                </a:lnTo>
                <a:close/>
                <a:moveTo>
                  <a:pt x="38" y="12187"/>
                </a:moveTo>
                <a:cubicBezTo>
                  <a:pt x="10" y="12179"/>
                  <a:pt x="3" y="12201"/>
                  <a:pt x="3" y="12246"/>
                </a:cubicBezTo>
                <a:cubicBezTo>
                  <a:pt x="3" y="12306"/>
                  <a:pt x="37" y="12384"/>
                  <a:pt x="79" y="12422"/>
                </a:cubicBezTo>
                <a:cubicBezTo>
                  <a:pt x="120" y="12460"/>
                  <a:pt x="155" y="12524"/>
                  <a:pt x="155" y="12566"/>
                </a:cubicBezTo>
                <a:cubicBezTo>
                  <a:pt x="155" y="12608"/>
                  <a:pt x="120" y="12674"/>
                  <a:pt x="79" y="12712"/>
                </a:cubicBezTo>
                <a:cubicBezTo>
                  <a:pt x="37" y="12750"/>
                  <a:pt x="3" y="12832"/>
                  <a:pt x="3" y="12896"/>
                </a:cubicBezTo>
                <a:cubicBezTo>
                  <a:pt x="3" y="12961"/>
                  <a:pt x="20" y="12997"/>
                  <a:pt x="41" y="12976"/>
                </a:cubicBezTo>
                <a:cubicBezTo>
                  <a:pt x="61" y="12956"/>
                  <a:pt x="151" y="12882"/>
                  <a:pt x="239" y="12812"/>
                </a:cubicBezTo>
                <a:cubicBezTo>
                  <a:pt x="449" y="12644"/>
                  <a:pt x="437" y="12506"/>
                  <a:pt x="192" y="12297"/>
                </a:cubicBezTo>
                <a:cubicBezTo>
                  <a:pt x="113" y="12230"/>
                  <a:pt x="65" y="12194"/>
                  <a:pt x="38" y="12187"/>
                </a:cubicBezTo>
                <a:close/>
                <a:moveTo>
                  <a:pt x="19180" y="12805"/>
                </a:moveTo>
                <a:cubicBezTo>
                  <a:pt x="19166" y="12802"/>
                  <a:pt x="19152" y="12808"/>
                  <a:pt x="19140" y="12825"/>
                </a:cubicBezTo>
                <a:cubicBezTo>
                  <a:pt x="19125" y="12848"/>
                  <a:pt x="19112" y="12963"/>
                  <a:pt x="19112" y="13081"/>
                </a:cubicBezTo>
                <a:cubicBezTo>
                  <a:pt x="19112" y="13247"/>
                  <a:pt x="19131" y="13311"/>
                  <a:pt x="19193" y="13367"/>
                </a:cubicBezTo>
                <a:cubicBezTo>
                  <a:pt x="19254" y="13423"/>
                  <a:pt x="19265" y="13463"/>
                  <a:pt x="19238" y="13527"/>
                </a:cubicBezTo>
                <a:cubicBezTo>
                  <a:pt x="19219" y="13573"/>
                  <a:pt x="19204" y="13642"/>
                  <a:pt x="19204" y="13684"/>
                </a:cubicBezTo>
                <a:cubicBezTo>
                  <a:pt x="19205" y="13726"/>
                  <a:pt x="19231" y="13680"/>
                  <a:pt x="19263" y="13581"/>
                </a:cubicBezTo>
                <a:cubicBezTo>
                  <a:pt x="19315" y="13420"/>
                  <a:pt x="19322" y="13414"/>
                  <a:pt x="19340" y="13527"/>
                </a:cubicBezTo>
                <a:cubicBezTo>
                  <a:pt x="19351" y="13596"/>
                  <a:pt x="19387" y="13654"/>
                  <a:pt x="19418" y="13654"/>
                </a:cubicBezTo>
                <a:cubicBezTo>
                  <a:pt x="19491" y="13654"/>
                  <a:pt x="19500" y="13257"/>
                  <a:pt x="19429" y="13191"/>
                </a:cubicBezTo>
                <a:cubicBezTo>
                  <a:pt x="19392" y="13157"/>
                  <a:pt x="19389" y="13119"/>
                  <a:pt x="19416" y="12996"/>
                </a:cubicBezTo>
                <a:cubicBezTo>
                  <a:pt x="19435" y="12913"/>
                  <a:pt x="19443" y="12827"/>
                  <a:pt x="19435" y="12807"/>
                </a:cubicBezTo>
                <a:cubicBezTo>
                  <a:pt x="19427" y="12787"/>
                  <a:pt x="19398" y="12872"/>
                  <a:pt x="19371" y="12996"/>
                </a:cubicBezTo>
                <a:cubicBezTo>
                  <a:pt x="19320" y="13231"/>
                  <a:pt x="19264" y="13237"/>
                  <a:pt x="19264" y="13007"/>
                </a:cubicBezTo>
                <a:cubicBezTo>
                  <a:pt x="19264" y="12902"/>
                  <a:pt x="19221" y="12813"/>
                  <a:pt x="19180" y="12805"/>
                </a:cubicBezTo>
                <a:close/>
                <a:moveTo>
                  <a:pt x="18646" y="12856"/>
                </a:moveTo>
                <a:cubicBezTo>
                  <a:pt x="18585" y="12856"/>
                  <a:pt x="18555" y="12998"/>
                  <a:pt x="18595" y="13095"/>
                </a:cubicBezTo>
                <a:cubicBezTo>
                  <a:pt x="18613" y="13139"/>
                  <a:pt x="18629" y="13282"/>
                  <a:pt x="18629" y="13413"/>
                </a:cubicBezTo>
                <a:cubicBezTo>
                  <a:pt x="18629" y="13545"/>
                  <a:pt x="18643" y="13654"/>
                  <a:pt x="18659" y="13654"/>
                </a:cubicBezTo>
                <a:cubicBezTo>
                  <a:pt x="18676" y="13654"/>
                  <a:pt x="18690" y="13475"/>
                  <a:pt x="18690" y="13256"/>
                </a:cubicBezTo>
                <a:cubicBezTo>
                  <a:pt x="18690" y="12957"/>
                  <a:pt x="18678" y="12856"/>
                  <a:pt x="18646" y="12856"/>
                </a:cubicBezTo>
                <a:close/>
                <a:moveTo>
                  <a:pt x="18901" y="12856"/>
                </a:moveTo>
                <a:cubicBezTo>
                  <a:pt x="18838" y="12856"/>
                  <a:pt x="18817" y="13031"/>
                  <a:pt x="18871" y="13110"/>
                </a:cubicBezTo>
                <a:cubicBezTo>
                  <a:pt x="18887" y="13135"/>
                  <a:pt x="18901" y="13268"/>
                  <a:pt x="18901" y="13405"/>
                </a:cubicBezTo>
                <a:cubicBezTo>
                  <a:pt x="18901" y="13542"/>
                  <a:pt x="18915" y="13654"/>
                  <a:pt x="18931" y="13654"/>
                </a:cubicBezTo>
                <a:cubicBezTo>
                  <a:pt x="18948" y="13654"/>
                  <a:pt x="18962" y="13475"/>
                  <a:pt x="18962" y="13256"/>
                </a:cubicBezTo>
                <a:cubicBezTo>
                  <a:pt x="18962" y="12906"/>
                  <a:pt x="18954" y="12856"/>
                  <a:pt x="18901" y="12856"/>
                </a:cubicBezTo>
                <a:close/>
                <a:moveTo>
                  <a:pt x="200" y="13149"/>
                </a:moveTo>
                <a:cubicBezTo>
                  <a:pt x="149" y="13149"/>
                  <a:pt x="99" y="13174"/>
                  <a:pt x="62" y="13222"/>
                </a:cubicBezTo>
                <a:cubicBezTo>
                  <a:pt x="4" y="13296"/>
                  <a:pt x="-23" y="13713"/>
                  <a:pt x="23" y="13823"/>
                </a:cubicBezTo>
                <a:cubicBezTo>
                  <a:pt x="58" y="13906"/>
                  <a:pt x="322" y="13876"/>
                  <a:pt x="360" y="13784"/>
                </a:cubicBezTo>
                <a:cubicBezTo>
                  <a:pt x="418" y="13646"/>
                  <a:pt x="404" y="13307"/>
                  <a:pt x="338" y="13222"/>
                </a:cubicBezTo>
                <a:cubicBezTo>
                  <a:pt x="300" y="13174"/>
                  <a:pt x="250" y="13149"/>
                  <a:pt x="200" y="13149"/>
                </a:cubicBezTo>
                <a:close/>
                <a:moveTo>
                  <a:pt x="1246" y="13943"/>
                </a:moveTo>
                <a:cubicBezTo>
                  <a:pt x="1236" y="13943"/>
                  <a:pt x="1228" y="14056"/>
                  <a:pt x="1228" y="14196"/>
                </a:cubicBezTo>
                <a:cubicBezTo>
                  <a:pt x="1228" y="14335"/>
                  <a:pt x="1242" y="14450"/>
                  <a:pt x="1260" y="14450"/>
                </a:cubicBezTo>
                <a:cubicBezTo>
                  <a:pt x="1278" y="14450"/>
                  <a:pt x="1286" y="14343"/>
                  <a:pt x="1279" y="14196"/>
                </a:cubicBezTo>
                <a:cubicBezTo>
                  <a:pt x="1272" y="14056"/>
                  <a:pt x="1257" y="13943"/>
                  <a:pt x="1246" y="13943"/>
                </a:cubicBezTo>
                <a:close/>
                <a:moveTo>
                  <a:pt x="1442" y="13943"/>
                </a:moveTo>
                <a:cubicBezTo>
                  <a:pt x="1384" y="13943"/>
                  <a:pt x="1368" y="13988"/>
                  <a:pt x="1359" y="14182"/>
                </a:cubicBezTo>
                <a:cubicBezTo>
                  <a:pt x="1349" y="14392"/>
                  <a:pt x="1356" y="14424"/>
                  <a:pt x="1421" y="14436"/>
                </a:cubicBezTo>
                <a:cubicBezTo>
                  <a:pt x="1462" y="14444"/>
                  <a:pt x="1519" y="14398"/>
                  <a:pt x="1549" y="14333"/>
                </a:cubicBezTo>
                <a:cubicBezTo>
                  <a:pt x="1610" y="14202"/>
                  <a:pt x="1713" y="14251"/>
                  <a:pt x="1678" y="14396"/>
                </a:cubicBezTo>
                <a:cubicBezTo>
                  <a:pt x="1662" y="14466"/>
                  <a:pt x="1666" y="14467"/>
                  <a:pt x="1695" y="14401"/>
                </a:cubicBezTo>
                <a:cubicBezTo>
                  <a:pt x="1725" y="14336"/>
                  <a:pt x="1748" y="14334"/>
                  <a:pt x="1790" y="14397"/>
                </a:cubicBezTo>
                <a:cubicBezTo>
                  <a:pt x="1833" y="14461"/>
                  <a:pt x="1855" y="14462"/>
                  <a:pt x="1884" y="14394"/>
                </a:cubicBezTo>
                <a:cubicBezTo>
                  <a:pt x="1913" y="14323"/>
                  <a:pt x="1907" y="14282"/>
                  <a:pt x="1853" y="14192"/>
                </a:cubicBezTo>
                <a:cubicBezTo>
                  <a:pt x="1816" y="14130"/>
                  <a:pt x="1795" y="14039"/>
                  <a:pt x="1806" y="13992"/>
                </a:cubicBezTo>
                <a:cubicBezTo>
                  <a:pt x="1820" y="13931"/>
                  <a:pt x="1814" y="13933"/>
                  <a:pt x="1786" y="13996"/>
                </a:cubicBezTo>
                <a:cubicBezTo>
                  <a:pt x="1755" y="14064"/>
                  <a:pt x="1736" y="14064"/>
                  <a:pt x="1704" y="13999"/>
                </a:cubicBezTo>
                <a:cubicBezTo>
                  <a:pt x="1672" y="13935"/>
                  <a:pt x="1648" y="13935"/>
                  <a:pt x="1605" y="13999"/>
                </a:cubicBezTo>
                <a:cubicBezTo>
                  <a:pt x="1569" y="14053"/>
                  <a:pt x="1542" y="14058"/>
                  <a:pt x="1530" y="14013"/>
                </a:cubicBezTo>
                <a:cubicBezTo>
                  <a:pt x="1520" y="13974"/>
                  <a:pt x="1480" y="13943"/>
                  <a:pt x="1442" y="13943"/>
                </a:cubicBezTo>
                <a:close/>
                <a:moveTo>
                  <a:pt x="379" y="14167"/>
                </a:moveTo>
                <a:cubicBezTo>
                  <a:pt x="366" y="14163"/>
                  <a:pt x="342" y="14185"/>
                  <a:pt x="302" y="14236"/>
                </a:cubicBezTo>
                <a:cubicBezTo>
                  <a:pt x="258" y="14292"/>
                  <a:pt x="230" y="14293"/>
                  <a:pt x="200" y="14233"/>
                </a:cubicBezTo>
                <a:cubicBezTo>
                  <a:pt x="177" y="14187"/>
                  <a:pt x="126" y="14161"/>
                  <a:pt x="88" y="14174"/>
                </a:cubicBezTo>
                <a:cubicBezTo>
                  <a:pt x="27" y="14195"/>
                  <a:pt x="17" y="14243"/>
                  <a:pt x="9" y="14577"/>
                </a:cubicBezTo>
                <a:lnTo>
                  <a:pt x="0" y="14956"/>
                </a:lnTo>
                <a:lnTo>
                  <a:pt x="198" y="14956"/>
                </a:lnTo>
                <a:cubicBezTo>
                  <a:pt x="354" y="14956"/>
                  <a:pt x="396" y="14934"/>
                  <a:pt x="396" y="14848"/>
                </a:cubicBezTo>
                <a:cubicBezTo>
                  <a:pt x="396" y="14781"/>
                  <a:pt x="368" y="14739"/>
                  <a:pt x="322" y="14739"/>
                </a:cubicBezTo>
                <a:cubicBezTo>
                  <a:pt x="210" y="14739"/>
                  <a:pt x="202" y="14616"/>
                  <a:pt x="304" y="14489"/>
                </a:cubicBezTo>
                <a:cubicBezTo>
                  <a:pt x="355" y="14426"/>
                  <a:pt x="396" y="14326"/>
                  <a:pt x="396" y="14267"/>
                </a:cubicBezTo>
                <a:cubicBezTo>
                  <a:pt x="396" y="14203"/>
                  <a:pt x="393" y="14171"/>
                  <a:pt x="379" y="14167"/>
                </a:cubicBezTo>
                <a:close/>
                <a:moveTo>
                  <a:pt x="18657" y="14323"/>
                </a:moveTo>
                <a:cubicBezTo>
                  <a:pt x="19196" y="14312"/>
                  <a:pt x="19649" y="14329"/>
                  <a:pt x="19662" y="14360"/>
                </a:cubicBezTo>
                <a:cubicBezTo>
                  <a:pt x="19675" y="14391"/>
                  <a:pt x="19686" y="15163"/>
                  <a:pt x="19688" y="16079"/>
                </a:cubicBezTo>
                <a:lnTo>
                  <a:pt x="19692" y="17746"/>
                </a:lnTo>
                <a:lnTo>
                  <a:pt x="18690" y="17763"/>
                </a:lnTo>
                <a:cubicBezTo>
                  <a:pt x="17897" y="17779"/>
                  <a:pt x="17687" y="17763"/>
                  <a:pt x="17676" y="17690"/>
                </a:cubicBezTo>
                <a:cubicBezTo>
                  <a:pt x="17667" y="17638"/>
                  <a:pt x="17663" y="16865"/>
                  <a:pt x="17668" y="15969"/>
                </a:cubicBezTo>
                <a:lnTo>
                  <a:pt x="17676" y="14341"/>
                </a:lnTo>
                <a:lnTo>
                  <a:pt x="18657" y="14323"/>
                </a:lnTo>
                <a:close/>
                <a:moveTo>
                  <a:pt x="4614" y="14341"/>
                </a:moveTo>
                <a:lnTo>
                  <a:pt x="5642" y="14341"/>
                </a:lnTo>
                <a:lnTo>
                  <a:pt x="6670" y="14341"/>
                </a:lnTo>
                <a:lnTo>
                  <a:pt x="6670" y="16044"/>
                </a:lnTo>
                <a:lnTo>
                  <a:pt x="6670" y="17746"/>
                </a:lnTo>
                <a:lnTo>
                  <a:pt x="5649" y="17763"/>
                </a:lnTo>
                <a:cubicBezTo>
                  <a:pt x="4838" y="17779"/>
                  <a:pt x="4625" y="17763"/>
                  <a:pt x="4613" y="17690"/>
                </a:cubicBezTo>
                <a:cubicBezTo>
                  <a:pt x="4605" y="17638"/>
                  <a:pt x="4601" y="16865"/>
                  <a:pt x="4605" y="15969"/>
                </a:cubicBezTo>
                <a:lnTo>
                  <a:pt x="4614" y="14341"/>
                </a:lnTo>
                <a:close/>
                <a:moveTo>
                  <a:pt x="7941" y="14341"/>
                </a:moveTo>
                <a:lnTo>
                  <a:pt x="8923" y="14341"/>
                </a:lnTo>
                <a:lnTo>
                  <a:pt x="9906" y="14341"/>
                </a:lnTo>
                <a:lnTo>
                  <a:pt x="9906" y="16044"/>
                </a:lnTo>
                <a:lnTo>
                  <a:pt x="9906" y="17746"/>
                </a:lnTo>
                <a:lnTo>
                  <a:pt x="8921" y="17763"/>
                </a:lnTo>
                <a:cubicBezTo>
                  <a:pt x="8380" y="17774"/>
                  <a:pt x="7931" y="17770"/>
                  <a:pt x="7924" y="17753"/>
                </a:cubicBezTo>
                <a:cubicBezTo>
                  <a:pt x="7916" y="17736"/>
                  <a:pt x="7917" y="16962"/>
                  <a:pt x="7925" y="16032"/>
                </a:cubicBezTo>
                <a:lnTo>
                  <a:pt x="7941" y="14341"/>
                </a:lnTo>
                <a:close/>
                <a:moveTo>
                  <a:pt x="14441" y="14341"/>
                </a:moveTo>
                <a:lnTo>
                  <a:pt x="15439" y="14341"/>
                </a:lnTo>
                <a:lnTo>
                  <a:pt x="16437" y="14341"/>
                </a:lnTo>
                <a:lnTo>
                  <a:pt x="16437" y="16044"/>
                </a:lnTo>
                <a:lnTo>
                  <a:pt x="16437" y="17746"/>
                </a:lnTo>
                <a:lnTo>
                  <a:pt x="15446" y="17763"/>
                </a:lnTo>
                <a:cubicBezTo>
                  <a:pt x="14660" y="17779"/>
                  <a:pt x="14452" y="17763"/>
                  <a:pt x="14440" y="17690"/>
                </a:cubicBezTo>
                <a:cubicBezTo>
                  <a:pt x="14432" y="17638"/>
                  <a:pt x="14428" y="16865"/>
                  <a:pt x="14432" y="15969"/>
                </a:cubicBezTo>
                <a:lnTo>
                  <a:pt x="14441" y="14341"/>
                </a:lnTo>
                <a:close/>
                <a:moveTo>
                  <a:pt x="167" y="15183"/>
                </a:moveTo>
                <a:cubicBezTo>
                  <a:pt x="154" y="15181"/>
                  <a:pt x="137" y="15183"/>
                  <a:pt x="116" y="15188"/>
                </a:cubicBezTo>
                <a:cubicBezTo>
                  <a:pt x="21" y="15209"/>
                  <a:pt x="18" y="15222"/>
                  <a:pt x="9" y="15592"/>
                </a:cubicBezTo>
                <a:lnTo>
                  <a:pt x="0" y="15971"/>
                </a:lnTo>
                <a:lnTo>
                  <a:pt x="198" y="15971"/>
                </a:lnTo>
                <a:cubicBezTo>
                  <a:pt x="354" y="15971"/>
                  <a:pt x="396" y="15948"/>
                  <a:pt x="396" y="15863"/>
                </a:cubicBezTo>
                <a:cubicBezTo>
                  <a:pt x="396" y="15802"/>
                  <a:pt x="369" y="15754"/>
                  <a:pt x="335" y="15754"/>
                </a:cubicBezTo>
                <a:cubicBezTo>
                  <a:pt x="272" y="15754"/>
                  <a:pt x="264" y="15724"/>
                  <a:pt x="232" y="15370"/>
                </a:cubicBezTo>
                <a:cubicBezTo>
                  <a:pt x="219" y="15236"/>
                  <a:pt x="208" y="15190"/>
                  <a:pt x="167" y="15183"/>
                </a:cubicBezTo>
                <a:close/>
                <a:moveTo>
                  <a:pt x="200" y="16188"/>
                </a:moveTo>
                <a:cubicBezTo>
                  <a:pt x="49" y="16188"/>
                  <a:pt x="3" y="16214"/>
                  <a:pt x="3" y="16293"/>
                </a:cubicBezTo>
                <a:cubicBezTo>
                  <a:pt x="3" y="16350"/>
                  <a:pt x="29" y="16416"/>
                  <a:pt x="60" y="16440"/>
                </a:cubicBezTo>
                <a:cubicBezTo>
                  <a:pt x="92" y="16465"/>
                  <a:pt x="135" y="16531"/>
                  <a:pt x="155" y="16589"/>
                </a:cubicBezTo>
                <a:cubicBezTo>
                  <a:pt x="186" y="16678"/>
                  <a:pt x="176" y="16708"/>
                  <a:pt x="97" y="16774"/>
                </a:cubicBezTo>
                <a:cubicBezTo>
                  <a:pt x="36" y="16825"/>
                  <a:pt x="3" y="16903"/>
                  <a:pt x="3" y="16993"/>
                </a:cubicBezTo>
                <a:cubicBezTo>
                  <a:pt x="3" y="17114"/>
                  <a:pt x="27" y="17130"/>
                  <a:pt x="200" y="17130"/>
                </a:cubicBezTo>
                <a:cubicBezTo>
                  <a:pt x="348" y="17130"/>
                  <a:pt x="396" y="17104"/>
                  <a:pt x="396" y="17028"/>
                </a:cubicBezTo>
                <a:cubicBezTo>
                  <a:pt x="396" y="16973"/>
                  <a:pt x="376" y="16910"/>
                  <a:pt x="352" y="16888"/>
                </a:cubicBezTo>
                <a:cubicBezTo>
                  <a:pt x="326" y="16864"/>
                  <a:pt x="314" y="16798"/>
                  <a:pt x="324" y="16733"/>
                </a:cubicBezTo>
                <a:cubicBezTo>
                  <a:pt x="334" y="16672"/>
                  <a:pt x="325" y="16571"/>
                  <a:pt x="304" y="16510"/>
                </a:cubicBezTo>
                <a:cubicBezTo>
                  <a:pt x="271" y="16416"/>
                  <a:pt x="276" y="16392"/>
                  <a:pt x="331" y="16357"/>
                </a:cubicBezTo>
                <a:cubicBezTo>
                  <a:pt x="461" y="16276"/>
                  <a:pt x="392" y="16188"/>
                  <a:pt x="200" y="16188"/>
                </a:cubicBezTo>
                <a:close/>
                <a:moveTo>
                  <a:pt x="200" y="17419"/>
                </a:moveTo>
                <a:cubicBezTo>
                  <a:pt x="45" y="17419"/>
                  <a:pt x="3" y="17442"/>
                  <a:pt x="3" y="17528"/>
                </a:cubicBezTo>
                <a:cubicBezTo>
                  <a:pt x="3" y="17613"/>
                  <a:pt x="45" y="17636"/>
                  <a:pt x="200" y="17636"/>
                </a:cubicBezTo>
                <a:cubicBezTo>
                  <a:pt x="354" y="17636"/>
                  <a:pt x="396" y="17613"/>
                  <a:pt x="396" y="17528"/>
                </a:cubicBezTo>
                <a:cubicBezTo>
                  <a:pt x="396" y="17443"/>
                  <a:pt x="354" y="17419"/>
                  <a:pt x="200" y="17419"/>
                </a:cubicBezTo>
                <a:close/>
                <a:moveTo>
                  <a:pt x="1519" y="17467"/>
                </a:moveTo>
                <a:cubicBezTo>
                  <a:pt x="1501" y="17470"/>
                  <a:pt x="1481" y="17482"/>
                  <a:pt x="1462" y="17499"/>
                </a:cubicBezTo>
                <a:cubicBezTo>
                  <a:pt x="1391" y="17563"/>
                  <a:pt x="1371" y="17740"/>
                  <a:pt x="1426" y="17821"/>
                </a:cubicBezTo>
                <a:cubicBezTo>
                  <a:pt x="1448" y="17854"/>
                  <a:pt x="1447" y="17897"/>
                  <a:pt x="1424" y="17963"/>
                </a:cubicBezTo>
                <a:cubicBezTo>
                  <a:pt x="1400" y="18033"/>
                  <a:pt x="1402" y="18066"/>
                  <a:pt x="1431" y="18090"/>
                </a:cubicBezTo>
                <a:cubicBezTo>
                  <a:pt x="1492" y="18141"/>
                  <a:pt x="1538" y="18076"/>
                  <a:pt x="1555" y="17916"/>
                </a:cubicBezTo>
                <a:cubicBezTo>
                  <a:pt x="1574" y="17747"/>
                  <a:pt x="1688" y="17762"/>
                  <a:pt x="1672" y="17931"/>
                </a:cubicBezTo>
                <a:cubicBezTo>
                  <a:pt x="1665" y="18011"/>
                  <a:pt x="1670" y="18015"/>
                  <a:pt x="1698" y="17950"/>
                </a:cubicBezTo>
                <a:cubicBezTo>
                  <a:pt x="1726" y="17885"/>
                  <a:pt x="1748" y="17883"/>
                  <a:pt x="1790" y="17946"/>
                </a:cubicBezTo>
                <a:cubicBezTo>
                  <a:pt x="1833" y="18010"/>
                  <a:pt x="1855" y="18011"/>
                  <a:pt x="1884" y="17943"/>
                </a:cubicBezTo>
                <a:cubicBezTo>
                  <a:pt x="1913" y="17872"/>
                  <a:pt x="1907" y="17831"/>
                  <a:pt x="1853" y="17741"/>
                </a:cubicBezTo>
                <a:cubicBezTo>
                  <a:pt x="1815" y="17677"/>
                  <a:pt x="1796" y="17591"/>
                  <a:pt x="1808" y="17541"/>
                </a:cubicBezTo>
                <a:cubicBezTo>
                  <a:pt x="1822" y="17487"/>
                  <a:pt x="1811" y="17491"/>
                  <a:pt x="1780" y="17552"/>
                </a:cubicBezTo>
                <a:cubicBezTo>
                  <a:pt x="1746" y="17618"/>
                  <a:pt x="1726" y="17621"/>
                  <a:pt x="1712" y="17565"/>
                </a:cubicBezTo>
                <a:cubicBezTo>
                  <a:pt x="1700" y="17522"/>
                  <a:pt x="1668" y="17495"/>
                  <a:pt x="1640" y="17506"/>
                </a:cubicBezTo>
                <a:cubicBezTo>
                  <a:pt x="1613" y="17517"/>
                  <a:pt x="1577" y="17504"/>
                  <a:pt x="1560" y="17480"/>
                </a:cubicBezTo>
                <a:cubicBezTo>
                  <a:pt x="1552" y="17467"/>
                  <a:pt x="1536" y="17464"/>
                  <a:pt x="1519" y="17467"/>
                </a:cubicBezTo>
                <a:close/>
                <a:moveTo>
                  <a:pt x="4614" y="17890"/>
                </a:moveTo>
                <a:lnTo>
                  <a:pt x="5642" y="17890"/>
                </a:lnTo>
                <a:lnTo>
                  <a:pt x="6670" y="17890"/>
                </a:lnTo>
                <a:lnTo>
                  <a:pt x="6670" y="19593"/>
                </a:lnTo>
                <a:lnTo>
                  <a:pt x="6670" y="21295"/>
                </a:lnTo>
                <a:lnTo>
                  <a:pt x="5649" y="21312"/>
                </a:lnTo>
                <a:cubicBezTo>
                  <a:pt x="4838" y="21328"/>
                  <a:pt x="4625" y="21315"/>
                  <a:pt x="4613" y="21241"/>
                </a:cubicBezTo>
                <a:cubicBezTo>
                  <a:pt x="4605" y="21190"/>
                  <a:pt x="4601" y="20414"/>
                  <a:pt x="4605" y="19518"/>
                </a:cubicBezTo>
                <a:lnTo>
                  <a:pt x="4614" y="17890"/>
                </a:lnTo>
                <a:close/>
                <a:moveTo>
                  <a:pt x="7922" y="17890"/>
                </a:moveTo>
                <a:lnTo>
                  <a:pt x="8914" y="17890"/>
                </a:lnTo>
                <a:lnTo>
                  <a:pt x="9906" y="17890"/>
                </a:lnTo>
                <a:lnTo>
                  <a:pt x="9906" y="19593"/>
                </a:lnTo>
                <a:lnTo>
                  <a:pt x="9906" y="21295"/>
                </a:lnTo>
                <a:lnTo>
                  <a:pt x="8916" y="21312"/>
                </a:lnTo>
                <a:cubicBezTo>
                  <a:pt x="8371" y="21323"/>
                  <a:pt x="7925" y="21316"/>
                  <a:pt x="7924" y="21295"/>
                </a:cubicBezTo>
                <a:cubicBezTo>
                  <a:pt x="7924" y="21275"/>
                  <a:pt x="7924" y="20501"/>
                  <a:pt x="7924" y="19574"/>
                </a:cubicBezTo>
                <a:lnTo>
                  <a:pt x="7922" y="17890"/>
                </a:lnTo>
                <a:close/>
                <a:moveTo>
                  <a:pt x="11176" y="17890"/>
                </a:moveTo>
                <a:lnTo>
                  <a:pt x="12174" y="17890"/>
                </a:lnTo>
                <a:lnTo>
                  <a:pt x="13172" y="17890"/>
                </a:lnTo>
                <a:lnTo>
                  <a:pt x="13172" y="19593"/>
                </a:lnTo>
                <a:lnTo>
                  <a:pt x="13172" y="21295"/>
                </a:lnTo>
                <a:lnTo>
                  <a:pt x="12180" y="21312"/>
                </a:lnTo>
                <a:cubicBezTo>
                  <a:pt x="11394" y="21328"/>
                  <a:pt x="11186" y="21315"/>
                  <a:pt x="11174" y="21241"/>
                </a:cubicBezTo>
                <a:cubicBezTo>
                  <a:pt x="11166" y="21190"/>
                  <a:pt x="11163" y="20414"/>
                  <a:pt x="11167" y="19518"/>
                </a:cubicBezTo>
                <a:lnTo>
                  <a:pt x="11176" y="17890"/>
                </a:lnTo>
                <a:close/>
                <a:moveTo>
                  <a:pt x="14441" y="17890"/>
                </a:moveTo>
                <a:lnTo>
                  <a:pt x="15439" y="17890"/>
                </a:lnTo>
                <a:lnTo>
                  <a:pt x="16437" y="17890"/>
                </a:lnTo>
                <a:lnTo>
                  <a:pt x="16437" y="19593"/>
                </a:lnTo>
                <a:lnTo>
                  <a:pt x="16437" y="21295"/>
                </a:lnTo>
                <a:lnTo>
                  <a:pt x="15446" y="21312"/>
                </a:lnTo>
                <a:cubicBezTo>
                  <a:pt x="14660" y="21328"/>
                  <a:pt x="14452" y="21315"/>
                  <a:pt x="14440" y="21241"/>
                </a:cubicBezTo>
                <a:cubicBezTo>
                  <a:pt x="14432" y="21190"/>
                  <a:pt x="14428" y="20414"/>
                  <a:pt x="14432" y="19518"/>
                </a:cubicBezTo>
                <a:lnTo>
                  <a:pt x="14441" y="17890"/>
                </a:lnTo>
                <a:close/>
                <a:moveTo>
                  <a:pt x="17676" y="17890"/>
                </a:moveTo>
                <a:lnTo>
                  <a:pt x="18683" y="17890"/>
                </a:lnTo>
                <a:lnTo>
                  <a:pt x="19690" y="17890"/>
                </a:lnTo>
                <a:lnTo>
                  <a:pt x="19690" y="19593"/>
                </a:lnTo>
                <a:lnTo>
                  <a:pt x="19690" y="21295"/>
                </a:lnTo>
                <a:lnTo>
                  <a:pt x="18690" y="21312"/>
                </a:lnTo>
                <a:cubicBezTo>
                  <a:pt x="17897" y="21328"/>
                  <a:pt x="17687" y="21315"/>
                  <a:pt x="17676" y="21241"/>
                </a:cubicBezTo>
                <a:cubicBezTo>
                  <a:pt x="17667" y="21190"/>
                  <a:pt x="17663" y="20414"/>
                  <a:pt x="17668" y="19518"/>
                </a:cubicBezTo>
                <a:lnTo>
                  <a:pt x="17676" y="17890"/>
                </a:lnTo>
                <a:close/>
                <a:moveTo>
                  <a:pt x="1437" y="21114"/>
                </a:moveTo>
                <a:cubicBezTo>
                  <a:pt x="1375" y="21114"/>
                  <a:pt x="1364" y="21149"/>
                  <a:pt x="1364" y="21331"/>
                </a:cubicBezTo>
                <a:cubicBezTo>
                  <a:pt x="1364" y="21521"/>
                  <a:pt x="1375" y="21548"/>
                  <a:pt x="1449" y="21548"/>
                </a:cubicBezTo>
                <a:cubicBezTo>
                  <a:pt x="1495" y="21548"/>
                  <a:pt x="1549" y="21511"/>
                  <a:pt x="1568" y="21465"/>
                </a:cubicBezTo>
                <a:cubicBezTo>
                  <a:pt x="1592" y="21409"/>
                  <a:pt x="1616" y="21404"/>
                  <a:pt x="1642" y="21451"/>
                </a:cubicBezTo>
                <a:cubicBezTo>
                  <a:pt x="1695" y="21547"/>
                  <a:pt x="1870" y="21567"/>
                  <a:pt x="1892" y="21480"/>
                </a:cubicBezTo>
                <a:cubicBezTo>
                  <a:pt x="1902" y="21442"/>
                  <a:pt x="1882" y="21375"/>
                  <a:pt x="1848" y="21331"/>
                </a:cubicBezTo>
                <a:cubicBezTo>
                  <a:pt x="1811" y="21284"/>
                  <a:pt x="1794" y="21215"/>
                  <a:pt x="1807" y="21163"/>
                </a:cubicBezTo>
                <a:cubicBezTo>
                  <a:pt x="1823" y="21098"/>
                  <a:pt x="1817" y="21099"/>
                  <a:pt x="1783" y="21165"/>
                </a:cubicBezTo>
                <a:cubicBezTo>
                  <a:pt x="1747" y="21234"/>
                  <a:pt x="1729" y="21236"/>
                  <a:pt x="1701" y="21168"/>
                </a:cubicBezTo>
                <a:cubicBezTo>
                  <a:pt x="1673" y="21101"/>
                  <a:pt x="1652" y="21100"/>
                  <a:pt x="1606" y="21168"/>
                </a:cubicBezTo>
                <a:cubicBezTo>
                  <a:pt x="1570" y="21223"/>
                  <a:pt x="1542" y="21228"/>
                  <a:pt x="1530" y="21184"/>
                </a:cubicBezTo>
                <a:cubicBezTo>
                  <a:pt x="1520" y="21145"/>
                  <a:pt x="1478" y="21114"/>
                  <a:pt x="1437" y="21114"/>
                </a:cubicBezTo>
                <a:close/>
              </a:path>
            </a:pathLst>
          </a:custGeom>
          <a:ln w="12700">
            <a:miter lim="400000"/>
          </a:ln>
        </p:spPr>
      </p:pic>
      <p:pic>
        <p:nvPicPr>
          <p:cNvPr id="1025" name="Image" descr="Image"/>
          <p:cNvPicPr>
            <a:picLocks noChangeAspect="1"/>
          </p:cNvPicPr>
          <p:nvPr/>
        </p:nvPicPr>
        <p:blipFill>
          <a:blip r:embed="rId4">
            <a:extLst/>
          </a:blip>
          <a:stretch>
            <a:fillRect/>
          </a:stretch>
        </p:blipFill>
        <p:spPr>
          <a:xfrm>
            <a:off x="6484510" y="7229605"/>
            <a:ext cx="5651630" cy="731004"/>
          </a:xfrm>
          <a:prstGeom prst="rect">
            <a:avLst/>
          </a:prstGeom>
          <a:ln w="12700">
            <a:miter lim="400000"/>
          </a:ln>
          <a:effectLst>
            <a:outerShdw sx="100000" sy="100000" kx="0" ky="0" algn="b" rotWithShape="0" blurRad="127000" dist="76200" dir="2710256">
              <a:srgbClr val="000000">
                <a:alpha val="60000"/>
              </a:srgbClr>
            </a:outerShdw>
          </a:effectLst>
        </p:spPr>
      </p:pic>
      <p:pic>
        <p:nvPicPr>
          <p:cNvPr id="1026" name="image33.png" descr="image33.png"/>
          <p:cNvPicPr>
            <a:picLocks noChangeAspect="1"/>
          </p:cNvPicPr>
          <p:nvPr/>
        </p:nvPicPr>
        <p:blipFill>
          <a:blip r:embed="rId5">
            <a:extLst/>
          </a:blip>
          <a:stretch>
            <a:fillRect/>
          </a:stretch>
        </p:blipFill>
        <p:spPr>
          <a:xfrm>
            <a:off x="7911210" y="2789962"/>
            <a:ext cx="3272955" cy="1255787"/>
          </a:xfrm>
          <a:prstGeom prst="rect">
            <a:avLst/>
          </a:prstGeom>
          <a:ln w="12700">
            <a:miter lim="400000"/>
          </a:ln>
          <a:effectLst>
            <a:outerShdw sx="100000" sy="100000" kx="0" ky="0" algn="b" rotWithShape="0" blurRad="127000" dist="76200" dir="5520000">
              <a:srgbClr val="000000">
                <a:alpha val="60000"/>
              </a:srgbClr>
            </a:outerShdw>
          </a:effectLst>
        </p:spPr>
      </p:pic>
      <p:pic>
        <p:nvPicPr>
          <p:cNvPr id="1027" name="Image" descr="Image"/>
          <p:cNvPicPr>
            <a:picLocks noChangeAspect="1"/>
          </p:cNvPicPr>
          <p:nvPr/>
        </p:nvPicPr>
        <p:blipFill>
          <a:blip r:embed="rId6">
            <a:extLst/>
          </a:blip>
          <a:stretch>
            <a:fillRect/>
          </a:stretch>
        </p:blipFill>
        <p:spPr>
          <a:xfrm>
            <a:off x="1769541" y="2820036"/>
            <a:ext cx="3914680" cy="962360"/>
          </a:xfrm>
          <a:prstGeom prst="rect">
            <a:avLst/>
          </a:prstGeom>
          <a:ln w="12700">
            <a:miter lim="400000"/>
          </a:ln>
          <a:effectLst>
            <a:outerShdw sx="100000" sy="100000" kx="0" ky="0" algn="b" rotWithShape="0" blurRad="127000" dist="76200" dir="2710256">
              <a:srgbClr val="000000">
                <a:alpha val="45937"/>
              </a:srgbClr>
            </a:outerShdw>
          </a:effectLst>
        </p:spPr>
      </p:pic>
      <p:pic>
        <p:nvPicPr>
          <p:cNvPr id="1028" name="Image" descr="Image"/>
          <p:cNvPicPr>
            <a:picLocks noChangeAspect="1"/>
          </p:cNvPicPr>
          <p:nvPr/>
        </p:nvPicPr>
        <p:blipFill>
          <a:blip r:embed="rId7">
            <a:extLst/>
          </a:blip>
          <a:stretch>
            <a:fillRect/>
          </a:stretch>
        </p:blipFill>
        <p:spPr>
          <a:xfrm>
            <a:off x="1666346" y="7044818"/>
            <a:ext cx="3740070" cy="804603"/>
          </a:xfrm>
          <a:prstGeom prst="rect">
            <a:avLst/>
          </a:prstGeom>
          <a:ln w="12700">
            <a:miter lim="400000"/>
          </a:ln>
          <a:effectLst>
            <a:outerShdw sx="100000" sy="100000" kx="0" ky="0" algn="b" rotWithShape="0" blurRad="127000" dist="76200" dir="2710256">
              <a:srgbClr val="000000">
                <a:alpha val="46273"/>
              </a:srgbClr>
            </a:outerShdw>
          </a:effectLst>
        </p:spPr>
      </p:pic>
      <p:pic>
        <p:nvPicPr>
          <p:cNvPr id="1029" name="Image" descr="Image"/>
          <p:cNvPicPr>
            <a:picLocks noChangeAspect="1"/>
          </p:cNvPicPr>
          <p:nvPr/>
        </p:nvPicPr>
        <p:blipFill>
          <a:blip r:embed="rId8">
            <a:extLst/>
          </a:blip>
          <a:stretch>
            <a:fillRect/>
          </a:stretch>
        </p:blipFill>
        <p:spPr>
          <a:xfrm>
            <a:off x="4356100" y="5073650"/>
            <a:ext cx="4292600" cy="1150229"/>
          </a:xfrm>
          <a:prstGeom prst="rect">
            <a:avLst/>
          </a:pr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27"/>
                                        </p:tgtEl>
                                        <p:attrNameLst>
                                          <p:attrName>style.visibility</p:attrName>
                                        </p:attrNameLst>
                                      </p:cBhvr>
                                      <p:to>
                                        <p:strVal val="visible"/>
                                      </p:to>
                                    </p:set>
                                    <p:animEffect filter="dissolve" transition="in">
                                      <p:cBhvr>
                                        <p:cTn id="7" dur="499"/>
                                        <p:tgtEl>
                                          <p:spTgt spid="1027"/>
                                        </p:tgtEl>
                                      </p:cBhvr>
                                    </p:animEffect>
                                  </p:childTnLst>
                                </p:cTn>
                              </p:par>
                            </p:childTnLst>
                          </p:cTn>
                        </p:par>
                        <p:par>
                          <p:cTn id="8" fill="hold">
                            <p:stCondLst>
                              <p:cond delay="499"/>
                            </p:stCondLst>
                            <p:childTnLst>
                              <p:par>
                                <p:cTn id="9" presetClass="entr" nodeType="afterEffect" presetID="9" grpId="2" fill="hold">
                                  <p:stCondLst>
                                    <p:cond delay="0"/>
                                  </p:stCondLst>
                                  <p:iterate type="el" backwards="0">
                                    <p:tmAbs val="0"/>
                                  </p:iterate>
                                  <p:childTnLst>
                                    <p:set>
                                      <p:cBhvr>
                                        <p:cTn id="10" fill="hold"/>
                                        <p:tgtEl>
                                          <p:spTgt spid="1026"/>
                                        </p:tgtEl>
                                        <p:attrNameLst>
                                          <p:attrName>style.visibility</p:attrName>
                                        </p:attrNameLst>
                                      </p:cBhvr>
                                      <p:to>
                                        <p:strVal val="visible"/>
                                      </p:to>
                                    </p:set>
                                    <p:animEffect filter="dissolve" transition="in">
                                      <p:cBhvr>
                                        <p:cTn id="11" dur="499"/>
                                        <p:tgtEl>
                                          <p:spTgt spid="1026"/>
                                        </p:tgtEl>
                                      </p:cBhvr>
                                    </p:animEffect>
                                  </p:childTnLst>
                                </p:cTn>
                              </p:par>
                            </p:childTnLst>
                          </p:cTn>
                        </p:par>
                        <p:par>
                          <p:cTn id="12" fill="hold">
                            <p:stCondLst>
                              <p:cond delay="998"/>
                            </p:stCondLst>
                            <p:childTnLst>
                              <p:par>
                                <p:cTn id="13" presetClass="entr" nodeType="afterEffect" presetID="9" grpId="3" fill="hold">
                                  <p:stCondLst>
                                    <p:cond delay="0"/>
                                  </p:stCondLst>
                                  <p:iterate type="el" backwards="0">
                                    <p:tmAbs val="0"/>
                                  </p:iterate>
                                  <p:childTnLst>
                                    <p:set>
                                      <p:cBhvr>
                                        <p:cTn id="14" fill="hold"/>
                                        <p:tgtEl>
                                          <p:spTgt spid="1028"/>
                                        </p:tgtEl>
                                        <p:attrNameLst>
                                          <p:attrName>style.visibility</p:attrName>
                                        </p:attrNameLst>
                                      </p:cBhvr>
                                      <p:to>
                                        <p:strVal val="visible"/>
                                      </p:to>
                                    </p:set>
                                    <p:animEffect filter="dissolve" transition="in">
                                      <p:cBhvr>
                                        <p:cTn id="15" dur="499"/>
                                        <p:tgtEl>
                                          <p:spTgt spid="1028"/>
                                        </p:tgtEl>
                                      </p:cBhvr>
                                    </p:animEffect>
                                  </p:childTnLst>
                                </p:cTn>
                              </p:par>
                            </p:childTnLst>
                          </p:cTn>
                        </p:par>
                        <p:par>
                          <p:cTn id="16" fill="hold">
                            <p:stCondLst>
                              <p:cond delay="1497"/>
                            </p:stCondLst>
                            <p:childTnLst>
                              <p:par>
                                <p:cTn id="17" presetClass="entr" nodeType="afterEffect" presetID="9" grpId="4" fill="hold">
                                  <p:stCondLst>
                                    <p:cond delay="0"/>
                                  </p:stCondLst>
                                  <p:iterate type="el" backwards="0">
                                    <p:tmAbs val="0"/>
                                  </p:iterate>
                                  <p:childTnLst>
                                    <p:set>
                                      <p:cBhvr>
                                        <p:cTn id="18" fill="hold"/>
                                        <p:tgtEl>
                                          <p:spTgt spid="1025"/>
                                        </p:tgtEl>
                                        <p:attrNameLst>
                                          <p:attrName>style.visibility</p:attrName>
                                        </p:attrNameLst>
                                      </p:cBhvr>
                                      <p:to>
                                        <p:strVal val="visible"/>
                                      </p:to>
                                    </p:set>
                                    <p:animEffect filter="dissolve" transition="in">
                                      <p:cBhvr>
                                        <p:cTn id="19" dur="499"/>
                                        <p:tgtEl>
                                          <p:spTgt spid="1025"/>
                                        </p:tgtEl>
                                      </p:cBhvr>
                                    </p:animEffect>
                                  </p:childTnLst>
                                </p:cTn>
                              </p:par>
                            </p:childTnLst>
                          </p:cTn>
                        </p:par>
                        <p:par>
                          <p:cTn id="20" fill="hold">
                            <p:stCondLst>
                              <p:cond delay="1996"/>
                            </p:stCondLst>
                            <p:childTnLst>
                              <p:par>
                                <p:cTn id="21" presetClass="entr" nodeType="afterEffect" presetID="9" grpId="5" fill="hold">
                                  <p:stCondLst>
                                    <p:cond delay="0"/>
                                  </p:stCondLst>
                                  <p:iterate type="el" backwards="0">
                                    <p:tmAbs val="0"/>
                                  </p:iterate>
                                  <p:childTnLst>
                                    <p:set>
                                      <p:cBhvr>
                                        <p:cTn id="22" fill="hold"/>
                                        <p:tgtEl>
                                          <p:spTgt spid="1029"/>
                                        </p:tgtEl>
                                        <p:attrNameLst>
                                          <p:attrName>style.visibility</p:attrName>
                                        </p:attrNameLst>
                                      </p:cBhvr>
                                      <p:to>
                                        <p:strVal val="visible"/>
                                      </p:to>
                                    </p:set>
                                    <p:animEffect filter="dissolve" transition="in">
                                      <p:cBhvr>
                                        <p:cTn id="23" dur="499"/>
                                        <p:tgtEl>
                                          <p:spTgt spid="10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7" grpId="1"/>
      <p:bldP build="whole" bldLvl="1" animBg="1" rev="0" advAuto="0" spid="1026" grpId="2"/>
      <p:bldP build="whole" bldLvl="1" animBg="1" rev="0" advAuto="0" spid="1028" grpId="3"/>
      <p:bldP build="whole" bldLvl="1" animBg="1" rev="0" advAuto="0" spid="1025" grpId="4"/>
      <p:bldP build="whole" bldLvl="1" animBg="1" rev="0" advAuto="0" spid="1029" grpId="5"/>
    </p:bldLst>
  </p:timing>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3" name="Text"/>
          <p:cNvSpPr txBox="1"/>
          <p:nvPr/>
        </p:nvSpPr>
        <p:spPr>
          <a:xfrm>
            <a:off x="5932547" y="2456111"/>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sp>
        <p:nvSpPr>
          <p:cNvPr id="1034" name="Text"/>
          <p:cNvSpPr txBox="1"/>
          <p:nvPr/>
        </p:nvSpPr>
        <p:spPr>
          <a:xfrm>
            <a:off x="5561088" y="3797506"/>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1035" name="blog_asea-scientifcally-validated.png" descr="blog_asea-scientifcally-validated.png"/>
          <p:cNvPicPr>
            <a:picLocks noChangeAspect="1"/>
          </p:cNvPicPr>
          <p:nvPr/>
        </p:nvPicPr>
        <p:blipFill>
          <a:blip r:embed="rId3">
            <a:extLst/>
          </a:blip>
          <a:stretch>
            <a:fillRect/>
          </a:stretch>
        </p:blipFill>
        <p:spPr>
          <a:xfrm>
            <a:off x="753540" y="869213"/>
            <a:ext cx="8281180" cy="4140593"/>
          </a:xfrm>
          <a:prstGeom prst="rect">
            <a:avLst/>
          </a:prstGeom>
          <a:ln w="12700">
            <a:miter lim="400000"/>
          </a:ln>
          <a:effectLst>
            <a:outerShdw sx="100000" sy="100000" kx="0" ky="0" algn="b" rotWithShape="0" blurRad="127000" dist="76200" dir="5520000">
              <a:srgbClr val="000000">
                <a:alpha val="60000"/>
              </a:srgbClr>
            </a:outerShdw>
          </a:effectLst>
        </p:spPr>
      </p:pic>
      <p:sp>
        <p:nvSpPr>
          <p:cNvPr id="1036" name="Text"/>
          <p:cNvSpPr txBox="1"/>
          <p:nvPr/>
        </p:nvSpPr>
        <p:spPr>
          <a:xfrm>
            <a:off x="5662274" y="4574847"/>
            <a:ext cx="152401"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pPr/>
            <a:r>
              <a:t> </a:t>
            </a:r>
          </a:p>
        </p:txBody>
      </p:sp>
      <p:pic>
        <p:nvPicPr>
          <p:cNvPr id="1037" name="image19.png" descr="image19.png"/>
          <p:cNvPicPr>
            <a:picLocks noChangeAspect="1"/>
          </p:cNvPicPr>
          <p:nvPr/>
        </p:nvPicPr>
        <p:blipFill>
          <a:blip r:embed="rId4">
            <a:extLst/>
          </a:blip>
          <a:stretch>
            <a:fillRect/>
          </a:stretch>
        </p:blipFill>
        <p:spPr>
          <a:xfrm>
            <a:off x="7141530" y="5854296"/>
            <a:ext cx="5457110" cy="2115280"/>
          </a:xfrm>
          <a:prstGeom prst="rect">
            <a:avLst/>
          </a:prstGeom>
          <a:ln w="12700">
            <a:miter lim="400000"/>
          </a:ln>
          <a:effectLst>
            <a:outerShdw sx="100000" sy="100000" kx="0" ky="0" algn="b" rotWithShape="0" blurRad="127000" dist="76200" dir="5520000">
              <a:srgbClr val="000000">
                <a:alpha val="60000"/>
              </a:srgbClr>
            </a:outerShdw>
          </a:effectLst>
        </p:spPr>
      </p:pic>
      <p:pic>
        <p:nvPicPr>
          <p:cNvPr id="1038" name="Image" descr="Image"/>
          <p:cNvPicPr>
            <a:picLocks noChangeAspect="1"/>
          </p:cNvPicPr>
          <p:nvPr/>
        </p:nvPicPr>
        <p:blipFill>
          <a:blip r:embed="rId5">
            <a:extLst/>
          </a:blip>
          <a:stretch>
            <a:fillRect/>
          </a:stretch>
        </p:blipFill>
        <p:spPr>
          <a:xfrm>
            <a:off x="1790700" y="6295985"/>
            <a:ext cx="4597400" cy="1231902"/>
          </a:xfrm>
          <a:prstGeom prst="rect">
            <a:avLst/>
          </a:prstGeom>
          <a:ln w="12700">
            <a:miter lim="400000"/>
          </a:ln>
          <a:effectLst>
            <a:outerShdw sx="100000" sy="100000" kx="0" ky="0" algn="b" rotWithShape="0" blurRad="127000" dist="76200" dir="552000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037"/>
                                        </p:tgtEl>
                                        <p:attrNameLst>
                                          <p:attrName>style.visibility</p:attrName>
                                        </p:attrNameLst>
                                      </p:cBhvr>
                                      <p:to>
                                        <p:strVal val="visible"/>
                                      </p:to>
                                    </p:set>
                                    <p:animEffect filter="dissolve" transition="in">
                                      <p:cBhvr>
                                        <p:cTn id="7" dur="500"/>
                                        <p:tgtEl>
                                          <p:spTgt spid="10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37"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2" name="Square"/>
          <p:cNvSpPr/>
          <p:nvPr/>
        </p:nvSpPr>
        <p:spPr>
          <a:xfrm>
            <a:off x="1113121" y="2897608"/>
            <a:ext cx="2924762" cy="2924762"/>
          </a:xfrm>
          <a:prstGeom prst="rect">
            <a:avLst/>
          </a:prstGeom>
          <a:solidFill>
            <a:srgbClr val="F2F2F2"/>
          </a:solidFill>
          <a:ln w="12700">
            <a:solidFill>
              <a:srgbClr val="6C6C6C"/>
            </a:solidFill>
            <a:bevel/>
          </a:ln>
        </p:spPr>
        <p:txBody>
          <a:bodyPr lIns="50800" tIns="50800" rIns="50800" bIns="50800" anchor="ctr"/>
          <a:lstStyle/>
          <a:p>
            <a:pPr defTabSz="866986">
              <a:defRPr sz="3400">
                <a:solidFill>
                  <a:srgbClr val="000000"/>
                </a:solidFill>
                <a:latin typeface="Calibri"/>
                <a:ea typeface="Calibri"/>
                <a:cs typeface="Calibri"/>
                <a:sym typeface="Calibri"/>
              </a:defRPr>
            </a:pPr>
          </a:p>
        </p:txBody>
      </p:sp>
      <p:sp>
        <p:nvSpPr>
          <p:cNvPr id="1043" name="您屬於那一類型？"/>
          <p:cNvSpPr txBox="1"/>
          <p:nvPr>
            <p:ph type="title"/>
          </p:nvPr>
        </p:nvSpPr>
        <p:spPr>
          <a:xfrm>
            <a:off x="419198" y="484257"/>
            <a:ext cx="12166404" cy="2323201"/>
          </a:xfrm>
          <a:prstGeom prst="rect">
            <a:avLst/>
          </a:prstGeom>
        </p:spPr>
        <p:txBody>
          <a:bodyPr/>
          <a:lstStyle>
            <a:lvl1pPr>
              <a:defRPr spc="600"/>
            </a:lvl1pPr>
          </a:lstStyle>
          <a:p>
            <a:pPr/>
            <a:r>
              <a:t>您屬於那一類型？</a:t>
            </a:r>
          </a:p>
        </p:txBody>
      </p:sp>
      <p:sp>
        <p:nvSpPr>
          <p:cNvPr id="1044" name="客戶"/>
          <p:cNvSpPr txBox="1"/>
          <p:nvPr/>
        </p:nvSpPr>
        <p:spPr>
          <a:xfrm>
            <a:off x="978945" y="5919353"/>
            <a:ext cx="3243282" cy="7396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866986">
              <a:spcBef>
                <a:spcPts val="800"/>
              </a:spcBef>
              <a:defRPr sz="3400">
                <a:solidFill>
                  <a:srgbClr val="6C6C6C"/>
                </a:solidFill>
                <a:latin typeface="Helvetica Light"/>
                <a:ea typeface="Helvetica Light"/>
                <a:cs typeface="Helvetica Light"/>
                <a:sym typeface="Helvetica Light"/>
              </a:defRPr>
            </a:lvl1pPr>
          </a:lstStyle>
          <a:p>
            <a:pPr/>
            <a:r>
              <a:t>客戶</a:t>
            </a:r>
          </a:p>
        </p:txBody>
      </p:sp>
      <p:sp>
        <p:nvSpPr>
          <p:cNvPr id="1045" name="兼職 NT3,000- 30,000"/>
          <p:cNvSpPr txBox="1"/>
          <p:nvPr/>
        </p:nvSpPr>
        <p:spPr>
          <a:xfrm>
            <a:off x="4874540" y="5919353"/>
            <a:ext cx="3250584" cy="12603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defTabSz="866986">
              <a:spcBef>
                <a:spcPts val="800"/>
              </a:spcBef>
              <a:defRPr sz="3400">
                <a:solidFill>
                  <a:srgbClr val="6C6C6C"/>
                </a:solidFill>
                <a:latin typeface="Helvetica Light"/>
                <a:ea typeface="Helvetica Light"/>
                <a:cs typeface="Helvetica Light"/>
                <a:sym typeface="Helvetica Light"/>
              </a:defRPr>
            </a:lvl1pPr>
          </a:lstStyle>
          <a:p>
            <a:pPr/>
            <a:r>
              <a:t>兼職 NT3,000- 30,000</a:t>
            </a:r>
          </a:p>
        </p:txBody>
      </p:sp>
      <p:sp>
        <p:nvSpPr>
          <p:cNvPr id="1046" name="企業經營者…"/>
          <p:cNvSpPr txBox="1"/>
          <p:nvPr/>
        </p:nvSpPr>
        <p:spPr>
          <a:xfrm>
            <a:off x="8694973" y="5971371"/>
            <a:ext cx="3376862" cy="13492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defTabSz="866986">
              <a:defRPr sz="3400">
                <a:solidFill>
                  <a:srgbClr val="6C6C6C"/>
                </a:solidFill>
                <a:latin typeface="Helvetica Light"/>
                <a:ea typeface="Helvetica Light"/>
                <a:cs typeface="Helvetica Light"/>
                <a:sym typeface="Helvetica Light"/>
              </a:defRPr>
            </a:pPr>
            <a:r>
              <a:t>企業經營者</a:t>
            </a:r>
          </a:p>
          <a:p>
            <a:pPr defTabSz="866986">
              <a:defRPr sz="3400">
                <a:solidFill>
                  <a:srgbClr val="6C6C6C"/>
                </a:solidFill>
                <a:latin typeface="Helvetica Light"/>
                <a:ea typeface="Helvetica Light"/>
                <a:cs typeface="Helvetica Light"/>
                <a:sym typeface="Helvetica Light"/>
              </a:defRPr>
            </a:pPr>
            <a:r>
              <a:t> NT150,000 以上</a:t>
            </a:r>
          </a:p>
        </p:txBody>
      </p:sp>
      <p:sp>
        <p:nvSpPr>
          <p:cNvPr id="1047" name="Line"/>
          <p:cNvSpPr/>
          <p:nvPr/>
        </p:nvSpPr>
        <p:spPr>
          <a:xfrm flipH="1">
            <a:off x="4521795" y="2904441"/>
            <a:ext cx="1" cy="3772179"/>
          </a:xfrm>
          <a:prstGeom prst="line">
            <a:avLst/>
          </a:prstGeom>
          <a:ln w="12700">
            <a:solidFill>
              <a:srgbClr val="0071AC"/>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sp>
        <p:nvSpPr>
          <p:cNvPr id="1048" name="Line"/>
          <p:cNvSpPr/>
          <p:nvPr/>
        </p:nvSpPr>
        <p:spPr>
          <a:xfrm>
            <a:off x="8437391" y="2904441"/>
            <a:ext cx="1" cy="3772179"/>
          </a:xfrm>
          <a:prstGeom prst="line">
            <a:avLst/>
          </a:prstGeom>
          <a:ln w="12700">
            <a:solidFill>
              <a:srgbClr val="0071AC"/>
            </a:solidFill>
            <a:bevel/>
          </a:ln>
          <a:effectLst>
            <a:outerShdw sx="100000" sy="100000" kx="0" ky="0" algn="b" rotWithShape="0" blurRad="50800" dist="25400" dir="5400000">
              <a:srgbClr val="000000">
                <a:alpha val="38000"/>
              </a:srgbClr>
            </a:outerShdw>
          </a:effectLst>
        </p:spPr>
        <p:txBody>
          <a:bodyPr lIns="45718" tIns="45718" rIns="45718" bIns="45718"/>
          <a:lstStyle/>
          <a:p>
            <a:pPr/>
          </a:p>
        </p:txBody>
      </p:sp>
      <p:pic>
        <p:nvPicPr>
          <p:cNvPr id="1049" name="bigstock-Extended-Families-In-asian-Ro-4132219.jpg" descr="bigstock-Extended-Families-In-asian-Ro-4132219.jpg"/>
          <p:cNvPicPr>
            <a:picLocks noChangeAspect="1"/>
          </p:cNvPicPr>
          <p:nvPr/>
        </p:nvPicPr>
        <p:blipFill>
          <a:blip r:embed="rId3">
            <a:extLst/>
          </a:blip>
          <a:srcRect l="16689" t="0" r="16689" b="0"/>
          <a:stretch>
            <a:fillRect/>
          </a:stretch>
        </p:blipFill>
        <p:spPr>
          <a:xfrm>
            <a:off x="5017472" y="2897608"/>
            <a:ext cx="2928682" cy="2931593"/>
          </a:xfrm>
          <a:prstGeom prst="rect">
            <a:avLst/>
          </a:prstGeom>
          <a:ln w="12700">
            <a:solidFill>
              <a:srgbClr val="6C6C6C"/>
            </a:solidFill>
            <a:bevel/>
          </a:ln>
        </p:spPr>
      </p:pic>
      <p:pic>
        <p:nvPicPr>
          <p:cNvPr id="1050" name="image105.jpeg" descr="image105.jpeg"/>
          <p:cNvPicPr>
            <a:picLocks noChangeAspect="1"/>
          </p:cNvPicPr>
          <p:nvPr/>
        </p:nvPicPr>
        <p:blipFill>
          <a:blip r:embed="rId4">
            <a:extLst/>
          </a:blip>
          <a:stretch>
            <a:fillRect/>
          </a:stretch>
        </p:blipFill>
        <p:spPr>
          <a:xfrm>
            <a:off x="8917609" y="2904439"/>
            <a:ext cx="2931593" cy="2917932"/>
          </a:xfrm>
          <a:prstGeom prst="rect">
            <a:avLst/>
          </a:prstGeom>
          <a:ln w="12700">
            <a:solidFill>
              <a:srgbClr val="6C6C6C"/>
            </a:solidFill>
            <a:bevel/>
          </a:ln>
        </p:spPr>
      </p:pic>
      <p:pic>
        <p:nvPicPr>
          <p:cNvPr id="1051" name="image106.png" descr="image106.png"/>
          <p:cNvPicPr>
            <a:picLocks noChangeAspect="1"/>
          </p:cNvPicPr>
          <p:nvPr/>
        </p:nvPicPr>
        <p:blipFill>
          <a:blip r:embed="rId5">
            <a:extLst/>
          </a:blip>
          <a:stretch>
            <a:fillRect/>
          </a:stretch>
        </p:blipFill>
        <p:spPr>
          <a:xfrm>
            <a:off x="1769358" y="2982560"/>
            <a:ext cx="1663202" cy="2960062"/>
          </a:xfrm>
          <a:prstGeom prst="rect">
            <a:avLst/>
          </a:prstGeom>
          <a:ln w="12700">
            <a:miter lim="400000"/>
          </a:ln>
        </p:spPr>
      </p:pic>
      <p:sp>
        <p:nvSpPr>
          <p:cNvPr id="1052" name="1"/>
          <p:cNvSpPr txBox="1"/>
          <p:nvPr/>
        </p:nvSpPr>
        <p:spPr>
          <a:xfrm>
            <a:off x="1703694" y="1986348"/>
            <a:ext cx="2148677" cy="446074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866986">
              <a:defRPr b="1" sz="28400">
                <a:solidFill>
                  <a:srgbClr val="FFFFFF"/>
                </a:solidFill>
                <a:effectLst>
                  <a:outerShdw sx="100000" sy="100000" kx="0" ky="0" algn="b" rotWithShape="0" blurRad="50800" dist="38100" dir="5400000">
                    <a:srgbClr val="000000">
                      <a:alpha val="75000"/>
                    </a:srgbClr>
                  </a:outerShdw>
                </a:effectLst>
                <a:latin typeface="+mj-lt"/>
                <a:ea typeface="+mj-ea"/>
                <a:cs typeface="+mj-cs"/>
                <a:sym typeface="Helvetica"/>
              </a:defRPr>
            </a:lvl1pPr>
          </a:lstStyle>
          <a:p>
            <a:pPr/>
            <a:r>
              <a:t>1</a:t>
            </a:r>
          </a:p>
        </p:txBody>
      </p:sp>
      <p:sp>
        <p:nvSpPr>
          <p:cNvPr id="1053" name="2"/>
          <p:cNvSpPr txBox="1"/>
          <p:nvPr/>
        </p:nvSpPr>
        <p:spPr>
          <a:xfrm>
            <a:off x="5519289" y="1986348"/>
            <a:ext cx="2148678" cy="446074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866986">
              <a:defRPr b="1" sz="28400">
                <a:solidFill>
                  <a:srgbClr val="FFFFFF"/>
                </a:solidFill>
                <a:effectLst>
                  <a:outerShdw sx="100000" sy="100000" kx="0" ky="0" algn="b" rotWithShape="0" blurRad="50800" dist="38100" dir="5400000">
                    <a:srgbClr val="000000">
                      <a:alpha val="75000"/>
                    </a:srgbClr>
                  </a:outerShdw>
                </a:effectLst>
                <a:latin typeface="+mj-lt"/>
                <a:ea typeface="+mj-ea"/>
                <a:cs typeface="+mj-cs"/>
                <a:sym typeface="Helvetica"/>
              </a:defRPr>
            </a:lvl1pPr>
          </a:lstStyle>
          <a:p>
            <a:pPr/>
            <a:r>
              <a:t>2</a:t>
            </a:r>
          </a:p>
        </p:txBody>
      </p:sp>
      <p:sp>
        <p:nvSpPr>
          <p:cNvPr id="1054" name="3"/>
          <p:cNvSpPr txBox="1"/>
          <p:nvPr/>
        </p:nvSpPr>
        <p:spPr>
          <a:xfrm>
            <a:off x="9486510" y="1986348"/>
            <a:ext cx="2148678" cy="446074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866986">
              <a:defRPr b="1" sz="28400">
                <a:solidFill>
                  <a:srgbClr val="FFFFFF"/>
                </a:solidFill>
                <a:effectLst>
                  <a:outerShdw sx="100000" sy="100000" kx="0" ky="0" algn="b" rotWithShape="0" blurRad="50800" dist="38100" dir="5400000">
                    <a:srgbClr val="000000">
                      <a:alpha val="75000"/>
                    </a:srgbClr>
                  </a:outerShdw>
                </a:effectLst>
                <a:latin typeface="+mj-lt"/>
                <a:ea typeface="+mj-ea"/>
                <a:cs typeface="+mj-cs"/>
                <a:sym typeface="Helvetica"/>
              </a:defRPr>
            </a:lvl1pPr>
          </a:lstStyle>
          <a:p>
            <a:pPr/>
            <a:r>
              <a:t>3</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1042"/>
                                        </p:tgtEl>
                                        <p:attrNameLst>
                                          <p:attrName>style.visibility</p:attrName>
                                        </p:attrNameLst>
                                      </p:cBhvr>
                                      <p:to>
                                        <p:strVal val="visible"/>
                                      </p:to>
                                    </p:set>
                                    <p:animEffect filter="wipe(up)" transition="in">
                                      <p:cBhvr>
                                        <p:cTn id="7" dur="500"/>
                                        <p:tgtEl>
                                          <p:spTgt spid="1042"/>
                                        </p:tgtEl>
                                      </p:cBhvr>
                                    </p:animEffect>
                                  </p:childTnLst>
                                </p:cTn>
                              </p:par>
                            </p:childTnLst>
                          </p:cTn>
                        </p:par>
                        <p:par>
                          <p:cTn id="8" fill="hold">
                            <p:stCondLst>
                              <p:cond delay="500"/>
                            </p:stCondLst>
                            <p:childTnLst>
                              <p:par>
                                <p:cTn id="9" presetClass="entr" nodeType="afterEffect" presetSubtype="1" presetID="22" grpId="2" fill="hold">
                                  <p:stCondLst>
                                    <p:cond delay="0"/>
                                  </p:stCondLst>
                                  <p:iterate type="el" backwards="0">
                                    <p:tmAbs val="0"/>
                                  </p:iterate>
                                  <p:childTnLst>
                                    <p:set>
                                      <p:cBhvr>
                                        <p:cTn id="10" fill="hold"/>
                                        <p:tgtEl>
                                          <p:spTgt spid="1051"/>
                                        </p:tgtEl>
                                        <p:attrNameLst>
                                          <p:attrName>style.visibility</p:attrName>
                                        </p:attrNameLst>
                                      </p:cBhvr>
                                      <p:to>
                                        <p:strVal val="visible"/>
                                      </p:to>
                                    </p:set>
                                    <p:animEffect filter="wipe(up)" transition="in">
                                      <p:cBhvr>
                                        <p:cTn id="11" dur="500"/>
                                        <p:tgtEl>
                                          <p:spTgt spid="1051"/>
                                        </p:tgtEl>
                                      </p:cBhvr>
                                    </p:animEffect>
                                  </p:childTnLst>
                                </p:cTn>
                              </p:par>
                            </p:childTnLst>
                          </p:cTn>
                        </p:par>
                        <p:par>
                          <p:cTn id="12" fill="hold">
                            <p:stCondLst>
                              <p:cond delay="1000"/>
                            </p:stCondLst>
                            <p:childTnLst>
                              <p:par>
                                <p:cTn id="13" presetClass="entr" nodeType="afterEffect" presetSubtype="1" presetID="22" grpId="3" fill="hold">
                                  <p:stCondLst>
                                    <p:cond delay="0"/>
                                  </p:stCondLst>
                                  <p:iterate type="el" backwards="0">
                                    <p:tmAbs val="0"/>
                                  </p:iterate>
                                  <p:childTnLst>
                                    <p:set>
                                      <p:cBhvr>
                                        <p:cTn id="14" fill="hold"/>
                                        <p:tgtEl>
                                          <p:spTgt spid="1044"/>
                                        </p:tgtEl>
                                        <p:attrNameLst>
                                          <p:attrName>style.visibility</p:attrName>
                                        </p:attrNameLst>
                                      </p:cBhvr>
                                      <p:to>
                                        <p:strVal val="visible"/>
                                      </p:to>
                                    </p:set>
                                    <p:animEffect filter="wipe(up)" transition="in">
                                      <p:cBhvr>
                                        <p:cTn id="15" dur="500"/>
                                        <p:tgtEl>
                                          <p:spTgt spid="1044"/>
                                        </p:tgtEl>
                                      </p:cBhvr>
                                    </p:animEffect>
                                  </p:childTnLst>
                                </p:cTn>
                              </p:par>
                            </p:childTnLst>
                          </p:cTn>
                        </p:par>
                        <p:par>
                          <p:cTn id="16" fill="hold">
                            <p:stCondLst>
                              <p:cond delay="1500"/>
                            </p:stCondLst>
                            <p:childTnLst>
                              <p:par>
                                <p:cTn id="17" presetClass="entr" nodeType="afterEffect" presetSubtype="1" presetID="22" grpId="4" fill="hold">
                                  <p:stCondLst>
                                    <p:cond delay="0"/>
                                  </p:stCondLst>
                                  <p:iterate type="el" backwards="0">
                                    <p:tmAbs val="0"/>
                                  </p:iterate>
                                  <p:childTnLst>
                                    <p:set>
                                      <p:cBhvr>
                                        <p:cTn id="18" fill="hold"/>
                                        <p:tgtEl>
                                          <p:spTgt spid="1047"/>
                                        </p:tgtEl>
                                        <p:attrNameLst>
                                          <p:attrName>style.visibility</p:attrName>
                                        </p:attrNameLst>
                                      </p:cBhvr>
                                      <p:to>
                                        <p:strVal val="visible"/>
                                      </p:to>
                                    </p:set>
                                    <p:animEffect filter="wipe(up)" transition="in">
                                      <p:cBhvr>
                                        <p:cTn id="19" dur="500"/>
                                        <p:tgtEl>
                                          <p:spTgt spid="1047"/>
                                        </p:tgtEl>
                                      </p:cBhvr>
                                    </p:animEffect>
                                  </p:childTnLst>
                                </p:cTn>
                              </p:par>
                            </p:childTnLst>
                          </p:cTn>
                        </p:par>
                        <p:par>
                          <p:cTn id="20" fill="hold">
                            <p:stCondLst>
                              <p:cond delay="2000"/>
                            </p:stCondLst>
                            <p:childTnLst>
                              <p:par>
                                <p:cTn id="21" presetClass="entr" nodeType="afterEffect" presetID="9" grpId="5" fill="hold">
                                  <p:stCondLst>
                                    <p:cond delay="0"/>
                                  </p:stCondLst>
                                  <p:iterate type="el" backwards="0">
                                    <p:tmAbs val="0"/>
                                  </p:iterate>
                                  <p:childTnLst>
                                    <p:set>
                                      <p:cBhvr>
                                        <p:cTn id="22" fill="hold"/>
                                        <p:tgtEl>
                                          <p:spTgt spid="1052"/>
                                        </p:tgtEl>
                                        <p:attrNameLst>
                                          <p:attrName>style.visibility</p:attrName>
                                        </p:attrNameLst>
                                      </p:cBhvr>
                                      <p:to>
                                        <p:strVal val="visible"/>
                                      </p:to>
                                    </p:set>
                                    <p:animEffect filter="dissolve" transition="in">
                                      <p:cBhvr>
                                        <p:cTn id="23" dur="500"/>
                                        <p:tgtEl>
                                          <p:spTgt spid="1052"/>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 presetID="22" grpId="6" fill="hold">
                                  <p:stCondLst>
                                    <p:cond delay="0"/>
                                  </p:stCondLst>
                                  <p:iterate type="el" backwards="0">
                                    <p:tmAbs val="0"/>
                                  </p:iterate>
                                  <p:childTnLst>
                                    <p:set>
                                      <p:cBhvr>
                                        <p:cTn id="27" fill="hold"/>
                                        <p:tgtEl>
                                          <p:spTgt spid="1049"/>
                                        </p:tgtEl>
                                        <p:attrNameLst>
                                          <p:attrName>style.visibility</p:attrName>
                                        </p:attrNameLst>
                                      </p:cBhvr>
                                      <p:to>
                                        <p:strVal val="visible"/>
                                      </p:to>
                                    </p:set>
                                    <p:animEffect filter="wipe(up)" transition="in">
                                      <p:cBhvr>
                                        <p:cTn id="28" dur="500"/>
                                        <p:tgtEl>
                                          <p:spTgt spid="1049"/>
                                        </p:tgtEl>
                                      </p:cBhvr>
                                    </p:animEffect>
                                  </p:childTnLst>
                                </p:cTn>
                              </p:par>
                            </p:childTnLst>
                          </p:cTn>
                        </p:par>
                        <p:par>
                          <p:cTn id="29" fill="hold">
                            <p:stCondLst>
                              <p:cond delay="500"/>
                            </p:stCondLst>
                            <p:childTnLst>
                              <p:par>
                                <p:cTn id="30" presetClass="entr" nodeType="afterEffect" presetSubtype="1" presetID="22" grpId="7" fill="hold">
                                  <p:stCondLst>
                                    <p:cond delay="0"/>
                                  </p:stCondLst>
                                  <p:iterate type="el" backwards="0">
                                    <p:tmAbs val="0"/>
                                  </p:iterate>
                                  <p:childTnLst>
                                    <p:set>
                                      <p:cBhvr>
                                        <p:cTn id="31" fill="hold"/>
                                        <p:tgtEl>
                                          <p:spTgt spid="1045"/>
                                        </p:tgtEl>
                                        <p:attrNameLst>
                                          <p:attrName>style.visibility</p:attrName>
                                        </p:attrNameLst>
                                      </p:cBhvr>
                                      <p:to>
                                        <p:strVal val="visible"/>
                                      </p:to>
                                    </p:set>
                                    <p:animEffect filter="wipe(up)" transition="in">
                                      <p:cBhvr>
                                        <p:cTn id="32" dur="500"/>
                                        <p:tgtEl>
                                          <p:spTgt spid="1045"/>
                                        </p:tgtEl>
                                      </p:cBhvr>
                                    </p:animEffect>
                                  </p:childTnLst>
                                </p:cTn>
                              </p:par>
                            </p:childTnLst>
                          </p:cTn>
                        </p:par>
                        <p:par>
                          <p:cTn id="33" fill="hold">
                            <p:stCondLst>
                              <p:cond delay="1000"/>
                            </p:stCondLst>
                            <p:childTnLst>
                              <p:par>
                                <p:cTn id="34" presetClass="entr" nodeType="afterEffect" presetSubtype="1" presetID="22" grpId="8" fill="hold">
                                  <p:stCondLst>
                                    <p:cond delay="0"/>
                                  </p:stCondLst>
                                  <p:iterate type="el" backwards="0">
                                    <p:tmAbs val="0"/>
                                  </p:iterate>
                                  <p:childTnLst>
                                    <p:set>
                                      <p:cBhvr>
                                        <p:cTn id="35" fill="hold"/>
                                        <p:tgtEl>
                                          <p:spTgt spid="1048"/>
                                        </p:tgtEl>
                                        <p:attrNameLst>
                                          <p:attrName>style.visibility</p:attrName>
                                        </p:attrNameLst>
                                      </p:cBhvr>
                                      <p:to>
                                        <p:strVal val="visible"/>
                                      </p:to>
                                    </p:set>
                                    <p:animEffect filter="wipe(up)" transition="in">
                                      <p:cBhvr>
                                        <p:cTn id="36" dur="500"/>
                                        <p:tgtEl>
                                          <p:spTgt spid="1048"/>
                                        </p:tgtEl>
                                      </p:cBhvr>
                                    </p:animEffect>
                                  </p:childTnLst>
                                </p:cTn>
                              </p:par>
                            </p:childTnLst>
                          </p:cTn>
                        </p:par>
                        <p:par>
                          <p:cTn id="37" fill="hold">
                            <p:stCondLst>
                              <p:cond delay="1500"/>
                            </p:stCondLst>
                            <p:childTnLst>
                              <p:par>
                                <p:cTn id="38" presetClass="entr" nodeType="afterEffect" presetID="9" grpId="9" fill="hold">
                                  <p:stCondLst>
                                    <p:cond delay="0"/>
                                  </p:stCondLst>
                                  <p:iterate type="el" backwards="0">
                                    <p:tmAbs val="0"/>
                                  </p:iterate>
                                  <p:childTnLst>
                                    <p:set>
                                      <p:cBhvr>
                                        <p:cTn id="39" fill="hold"/>
                                        <p:tgtEl>
                                          <p:spTgt spid="1053"/>
                                        </p:tgtEl>
                                        <p:attrNameLst>
                                          <p:attrName>style.visibility</p:attrName>
                                        </p:attrNameLst>
                                      </p:cBhvr>
                                      <p:to>
                                        <p:strVal val="visible"/>
                                      </p:to>
                                    </p:set>
                                    <p:animEffect filter="dissolve" transition="in">
                                      <p:cBhvr>
                                        <p:cTn id="40" dur="500"/>
                                        <p:tgtEl>
                                          <p:spTgt spid="1053"/>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 presetID="22" grpId="10" fill="hold">
                                  <p:stCondLst>
                                    <p:cond delay="0"/>
                                  </p:stCondLst>
                                  <p:iterate type="el" backwards="0">
                                    <p:tmAbs val="0"/>
                                  </p:iterate>
                                  <p:childTnLst>
                                    <p:set>
                                      <p:cBhvr>
                                        <p:cTn id="44" fill="hold"/>
                                        <p:tgtEl>
                                          <p:spTgt spid="1050"/>
                                        </p:tgtEl>
                                        <p:attrNameLst>
                                          <p:attrName>style.visibility</p:attrName>
                                        </p:attrNameLst>
                                      </p:cBhvr>
                                      <p:to>
                                        <p:strVal val="visible"/>
                                      </p:to>
                                    </p:set>
                                    <p:animEffect filter="wipe(up)" transition="in">
                                      <p:cBhvr>
                                        <p:cTn id="45" dur="500"/>
                                        <p:tgtEl>
                                          <p:spTgt spid="1050"/>
                                        </p:tgtEl>
                                      </p:cBhvr>
                                    </p:animEffect>
                                  </p:childTnLst>
                                </p:cTn>
                              </p:par>
                            </p:childTnLst>
                          </p:cTn>
                        </p:par>
                        <p:par>
                          <p:cTn id="46" fill="hold">
                            <p:stCondLst>
                              <p:cond delay="500"/>
                            </p:stCondLst>
                            <p:childTnLst>
                              <p:par>
                                <p:cTn id="47" presetClass="entr" nodeType="afterEffect" presetSubtype="1" presetID="22" grpId="11" fill="hold">
                                  <p:stCondLst>
                                    <p:cond delay="0"/>
                                  </p:stCondLst>
                                  <p:iterate type="el" backwards="0">
                                    <p:tmAbs val="0"/>
                                  </p:iterate>
                                  <p:childTnLst>
                                    <p:set>
                                      <p:cBhvr>
                                        <p:cTn id="48" fill="hold"/>
                                        <p:tgtEl>
                                          <p:spTgt spid="1046"/>
                                        </p:tgtEl>
                                        <p:attrNameLst>
                                          <p:attrName>style.visibility</p:attrName>
                                        </p:attrNameLst>
                                      </p:cBhvr>
                                      <p:to>
                                        <p:strVal val="visible"/>
                                      </p:to>
                                    </p:set>
                                    <p:animEffect filter="wipe(up)" transition="in">
                                      <p:cBhvr>
                                        <p:cTn id="49" dur="500"/>
                                        <p:tgtEl>
                                          <p:spTgt spid="1046"/>
                                        </p:tgtEl>
                                      </p:cBhvr>
                                    </p:animEffect>
                                  </p:childTnLst>
                                </p:cTn>
                              </p:par>
                            </p:childTnLst>
                          </p:cTn>
                        </p:par>
                        <p:par>
                          <p:cTn id="50" fill="hold">
                            <p:stCondLst>
                              <p:cond delay="1000"/>
                            </p:stCondLst>
                            <p:childTnLst>
                              <p:par>
                                <p:cTn id="51" presetClass="entr" nodeType="afterEffect" presetID="9" grpId="12" fill="hold">
                                  <p:stCondLst>
                                    <p:cond delay="0"/>
                                  </p:stCondLst>
                                  <p:iterate type="el" backwards="0">
                                    <p:tmAbs val="0"/>
                                  </p:iterate>
                                  <p:childTnLst>
                                    <p:set>
                                      <p:cBhvr>
                                        <p:cTn id="52" fill="hold"/>
                                        <p:tgtEl>
                                          <p:spTgt spid="1054"/>
                                        </p:tgtEl>
                                        <p:attrNameLst>
                                          <p:attrName>style.visibility</p:attrName>
                                        </p:attrNameLst>
                                      </p:cBhvr>
                                      <p:to>
                                        <p:strVal val="visible"/>
                                      </p:to>
                                    </p:set>
                                    <p:animEffect filter="dissolve" transition="in">
                                      <p:cBhvr>
                                        <p:cTn id="53" dur="500"/>
                                        <p:tgtEl>
                                          <p:spTgt spid="10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3" grpId="9"/>
      <p:bldP build="whole" bldLvl="1" animBg="1" rev="0" advAuto="0" spid="1047" grpId="4"/>
      <p:bldP build="whole" bldLvl="1" animBg="1" rev="0" advAuto="0" spid="1050" grpId="10"/>
      <p:bldP build="whole" bldLvl="1" animBg="1" rev="0" advAuto="0" spid="1052" grpId="5"/>
      <p:bldP build="whole" bldLvl="1" animBg="1" rev="0" advAuto="0" spid="1051" grpId="2"/>
      <p:bldP build="whole" bldLvl="1" animBg="1" rev="0" advAuto="0" spid="1046" grpId="11"/>
      <p:bldP build="whole" bldLvl="1" animBg="1" rev="0" advAuto="0" spid="1049" grpId="6"/>
      <p:bldP build="whole" bldLvl="1" animBg="1" rev="0" advAuto="0" spid="1054" grpId="12"/>
      <p:bldP build="whole" bldLvl="1" animBg="1" rev="0" advAuto="0" spid="1044" grpId="3"/>
      <p:bldP build="whole" bldLvl="1" animBg="1" rev="0" advAuto="0" spid="1045" grpId="7"/>
      <p:bldP build="whole" bldLvl="1" animBg="1" rev="0" advAuto="0" spid="1042" grpId="1"/>
      <p:bldP build="whole" bldLvl="1" animBg="1" rev="0" advAuto="0" spid="1048" grpId="8"/>
    </p:bldLst>
  </p:timing>
</p:sld>
</file>

<file path=ppt/slides/slide4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grpSp>
        <p:nvGrpSpPr>
          <p:cNvPr id="1066" name="Gruppe 21"/>
          <p:cNvGrpSpPr/>
          <p:nvPr/>
        </p:nvGrpSpPr>
        <p:grpSpPr>
          <a:xfrm>
            <a:off x="6717086" y="2429059"/>
            <a:ext cx="470171" cy="705185"/>
            <a:chOff x="0" y="0"/>
            <a:chExt cx="470170" cy="705184"/>
          </a:xfrm>
        </p:grpSpPr>
        <p:grpSp>
          <p:nvGrpSpPr>
            <p:cNvPr id="1061" name="Gruppe 70"/>
            <p:cNvGrpSpPr/>
            <p:nvPr/>
          </p:nvGrpSpPr>
          <p:grpSpPr>
            <a:xfrm>
              <a:off x="0" y="0"/>
              <a:ext cx="470171" cy="335767"/>
              <a:chOff x="0" y="0"/>
              <a:chExt cx="470170" cy="335766"/>
            </a:xfrm>
          </p:grpSpPr>
          <p:sp>
            <p:nvSpPr>
              <p:cNvPr id="1058" name="Ellipse 67"/>
              <p:cNvSpPr/>
              <p:nvPr/>
            </p:nvSpPr>
            <p:spPr>
              <a:xfrm rot="20244710">
                <a:off x="23186" y="99525"/>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059" name="Ellipse 68"/>
              <p:cNvSpPr/>
              <p:nvPr/>
            </p:nvSpPr>
            <p:spPr>
              <a:xfrm rot="20244710">
                <a:off x="184330" y="2318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060" name="Ellipse 69"/>
              <p:cNvSpPr/>
              <p:nvPr/>
            </p:nvSpPr>
            <p:spPr>
              <a:xfrm rot="20244710">
                <a:off x="296126" y="161721"/>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065" name="Gruppe 1"/>
            <p:cNvGrpSpPr/>
            <p:nvPr/>
          </p:nvGrpSpPr>
          <p:grpSpPr>
            <a:xfrm>
              <a:off x="114216" y="168443"/>
              <a:ext cx="217288" cy="536742"/>
              <a:chOff x="0" y="0"/>
              <a:chExt cx="217286" cy="536740"/>
            </a:xfrm>
          </p:grpSpPr>
          <p:sp>
            <p:nvSpPr>
              <p:cNvPr id="1062" name="Rett linje 108"/>
              <p:cNvSpPr/>
              <p:nvPr/>
            </p:nvSpPr>
            <p:spPr>
              <a:xfrm flipH="1" flipV="1">
                <a:off x="-1" y="73976"/>
                <a:ext cx="35305" cy="23748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063" name="Rett linje 110"/>
              <p:cNvSpPr/>
              <p:nvPr/>
            </p:nvSpPr>
            <p:spPr>
              <a:xfrm flipV="1">
                <a:off x="35650" y="-1"/>
                <a:ext cx="99861" cy="53674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064" name="Rett linje 115"/>
              <p:cNvSpPr/>
              <p:nvPr/>
            </p:nvSpPr>
            <p:spPr>
              <a:xfrm flipV="1">
                <a:off x="35650" y="134197"/>
                <a:ext cx="181637" cy="40254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075" name="Gruppe 25"/>
          <p:cNvGrpSpPr/>
          <p:nvPr/>
        </p:nvGrpSpPr>
        <p:grpSpPr>
          <a:xfrm>
            <a:off x="7209169" y="2530650"/>
            <a:ext cx="436164" cy="629348"/>
            <a:chOff x="0" y="0"/>
            <a:chExt cx="436163" cy="629346"/>
          </a:xfrm>
        </p:grpSpPr>
        <p:grpSp>
          <p:nvGrpSpPr>
            <p:cNvPr id="1070" name="Gruppe 83"/>
            <p:cNvGrpSpPr/>
            <p:nvPr/>
          </p:nvGrpSpPr>
          <p:grpSpPr>
            <a:xfrm>
              <a:off x="0" y="0"/>
              <a:ext cx="436164" cy="335697"/>
              <a:chOff x="0" y="0"/>
              <a:chExt cx="436163" cy="335696"/>
            </a:xfrm>
          </p:grpSpPr>
          <p:sp>
            <p:nvSpPr>
              <p:cNvPr id="1067" name="Ellipse 84"/>
              <p:cNvSpPr/>
              <p:nvPr/>
            </p:nvSpPr>
            <p:spPr>
              <a:xfrm rot="20874357">
                <a:off x="14129" y="59841"/>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068" name="Ellipse 85"/>
              <p:cNvSpPr/>
              <p:nvPr/>
            </p:nvSpPr>
            <p:spPr>
              <a:xfrm rot="20874357">
                <a:off x="186482" y="14129"/>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069" name="Ellipse 86"/>
              <p:cNvSpPr/>
              <p:nvPr/>
            </p:nvSpPr>
            <p:spPr>
              <a:xfrm rot="20874357">
                <a:off x="271175" y="170709"/>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074" name="Gruppe 10"/>
            <p:cNvGrpSpPr/>
            <p:nvPr/>
          </p:nvGrpSpPr>
          <p:grpSpPr>
            <a:xfrm>
              <a:off x="29917" y="159701"/>
              <a:ext cx="253736" cy="469646"/>
              <a:chOff x="0" y="0"/>
              <a:chExt cx="253735" cy="469645"/>
            </a:xfrm>
          </p:grpSpPr>
          <p:sp>
            <p:nvSpPr>
              <p:cNvPr id="1071" name="Rett linje 126"/>
              <p:cNvSpPr/>
              <p:nvPr/>
            </p:nvSpPr>
            <p:spPr>
              <a:xfrm flipV="1">
                <a:off x="92967" y="0"/>
                <a:ext cx="112195" cy="24422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072" name="Rett linje 128"/>
              <p:cNvSpPr/>
              <p:nvPr/>
            </p:nvSpPr>
            <p:spPr>
              <a:xfrm flipV="1">
                <a:off x="-1" y="123798"/>
                <a:ext cx="253737" cy="34584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073" name="Rett linje 130"/>
              <p:cNvSpPr/>
              <p:nvPr/>
            </p:nvSpPr>
            <p:spPr>
              <a:xfrm flipV="1">
                <a:off x="0" y="42983"/>
                <a:ext cx="62080" cy="42666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084" name="Gruppe 26"/>
          <p:cNvGrpSpPr/>
          <p:nvPr/>
        </p:nvGrpSpPr>
        <p:grpSpPr>
          <a:xfrm>
            <a:off x="7504338" y="2826459"/>
            <a:ext cx="492794" cy="576212"/>
            <a:chOff x="0" y="0"/>
            <a:chExt cx="492793" cy="576210"/>
          </a:xfrm>
        </p:grpSpPr>
        <p:grpSp>
          <p:nvGrpSpPr>
            <p:cNvPr id="1079" name="Gruppe 79"/>
            <p:cNvGrpSpPr/>
            <p:nvPr/>
          </p:nvGrpSpPr>
          <p:grpSpPr>
            <a:xfrm>
              <a:off x="114622" y="0"/>
              <a:ext cx="378172" cy="329761"/>
              <a:chOff x="0" y="0"/>
              <a:chExt cx="378171" cy="329760"/>
            </a:xfrm>
          </p:grpSpPr>
          <p:sp>
            <p:nvSpPr>
              <p:cNvPr id="1076" name="Ellipse 80"/>
              <p:cNvSpPr/>
              <p:nvPr/>
            </p:nvSpPr>
            <p:spPr>
              <a:xfrm rot="142610">
                <a:off x="3063" y="425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077" name="Ellipse 81"/>
              <p:cNvSpPr/>
              <p:nvPr/>
            </p:nvSpPr>
            <p:spPr>
              <a:xfrm rot="142610">
                <a:off x="181371" y="3063"/>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078" name="Ellipse 82"/>
              <p:cNvSpPr/>
              <p:nvPr/>
            </p:nvSpPr>
            <p:spPr>
              <a:xfrm rot="142610">
                <a:off x="224250" y="175839"/>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083" name="Gruppe 12"/>
            <p:cNvGrpSpPr/>
            <p:nvPr/>
          </p:nvGrpSpPr>
          <p:grpSpPr>
            <a:xfrm>
              <a:off x="-1" y="135038"/>
              <a:ext cx="343750" cy="441173"/>
              <a:chOff x="0" y="0"/>
              <a:chExt cx="343748" cy="441172"/>
            </a:xfrm>
          </p:grpSpPr>
          <p:sp>
            <p:nvSpPr>
              <p:cNvPr id="1080" name="Rett linje 133"/>
              <p:cNvSpPr/>
              <p:nvPr/>
            </p:nvSpPr>
            <p:spPr>
              <a:xfrm flipV="1">
                <a:off x="0" y="-1"/>
                <a:ext cx="328509" cy="44117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081" name="Rett linje 134"/>
              <p:cNvSpPr/>
              <p:nvPr/>
            </p:nvSpPr>
            <p:spPr>
              <a:xfrm flipV="1">
                <a:off x="-1" y="132111"/>
                <a:ext cx="343750" cy="30906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082" name="Rett linje 135"/>
              <p:cNvSpPr/>
              <p:nvPr/>
            </p:nvSpPr>
            <p:spPr>
              <a:xfrm flipV="1">
                <a:off x="-1" y="4894"/>
                <a:ext cx="179192" cy="43627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087" name="Gruppe 32"/>
          <p:cNvGrpSpPr/>
          <p:nvPr/>
        </p:nvGrpSpPr>
        <p:grpSpPr>
          <a:xfrm>
            <a:off x="6754036" y="2862132"/>
            <a:ext cx="318801" cy="803869"/>
            <a:chOff x="0" y="0"/>
            <a:chExt cx="318799" cy="803867"/>
          </a:xfrm>
        </p:grpSpPr>
        <p:sp>
          <p:nvSpPr>
            <p:cNvPr id="1085" name="Rett linje 89"/>
            <p:cNvSpPr/>
            <p:nvPr/>
          </p:nvSpPr>
          <p:spPr>
            <a:xfrm flipH="1" flipV="1">
              <a:off x="112569" y="46830"/>
              <a:ext cx="147926" cy="75703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086" name="Ellipse 102"/>
            <p:cNvSpPr/>
            <p:nvPr/>
          </p:nvSpPr>
          <p:spPr>
            <a:xfrm rot="20244710">
              <a:off x="37478" y="37477"/>
              <a:ext cx="243844"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090" name="Gruppe 50"/>
          <p:cNvGrpSpPr/>
          <p:nvPr/>
        </p:nvGrpSpPr>
        <p:grpSpPr>
          <a:xfrm>
            <a:off x="7019577" y="2887884"/>
            <a:ext cx="425398" cy="765957"/>
            <a:chOff x="0" y="0"/>
            <a:chExt cx="425397" cy="765956"/>
          </a:xfrm>
        </p:grpSpPr>
        <p:sp>
          <p:nvSpPr>
            <p:cNvPr id="1088" name="Rett linje 92"/>
            <p:cNvSpPr/>
            <p:nvPr/>
          </p:nvSpPr>
          <p:spPr>
            <a:xfrm flipV="1">
              <a:off x="-1" y="272112"/>
              <a:ext cx="219513" cy="49384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089" name="Ellipse 103"/>
            <p:cNvSpPr/>
            <p:nvPr/>
          </p:nvSpPr>
          <p:spPr>
            <a:xfrm rot="20244710">
              <a:off x="144073" y="37478"/>
              <a:ext cx="243846"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093" name="Gruppe 71"/>
          <p:cNvGrpSpPr/>
          <p:nvPr/>
        </p:nvGrpSpPr>
        <p:grpSpPr>
          <a:xfrm>
            <a:off x="7019576" y="3130557"/>
            <a:ext cx="690649" cy="523284"/>
            <a:chOff x="0" y="0"/>
            <a:chExt cx="690647" cy="523283"/>
          </a:xfrm>
        </p:grpSpPr>
        <p:sp>
          <p:nvSpPr>
            <p:cNvPr id="1091" name="Rett linje 97"/>
            <p:cNvSpPr/>
            <p:nvPr/>
          </p:nvSpPr>
          <p:spPr>
            <a:xfrm flipV="1">
              <a:off x="0" y="112570"/>
              <a:ext cx="643816" cy="41071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092" name="Ellipse 104"/>
            <p:cNvSpPr/>
            <p:nvPr/>
          </p:nvSpPr>
          <p:spPr>
            <a:xfrm rot="20244710">
              <a:off x="409323" y="37478"/>
              <a:ext cx="243846"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096" name="Gruppe 16"/>
          <p:cNvGrpSpPr/>
          <p:nvPr/>
        </p:nvGrpSpPr>
        <p:grpSpPr>
          <a:xfrm>
            <a:off x="6672917" y="3406698"/>
            <a:ext cx="588203" cy="1094164"/>
            <a:chOff x="0" y="0"/>
            <a:chExt cx="588201" cy="1094162"/>
          </a:xfrm>
        </p:grpSpPr>
        <p:sp>
          <p:nvSpPr>
            <p:cNvPr id="1094" name="Rett linje 88"/>
            <p:cNvSpPr/>
            <p:nvPr/>
          </p:nvSpPr>
          <p:spPr>
            <a:xfrm flipV="1">
              <a:off x="0" y="436173"/>
              <a:ext cx="257666" cy="657990"/>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095" name="Ellipse 4"/>
            <p:cNvSpPr/>
            <p:nvPr/>
          </p:nvSpPr>
          <p:spPr>
            <a:xfrm rot="1352585">
              <a:off x="137087" y="60026"/>
              <a:ext cx="391089" cy="391089"/>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05" name="Gruppe 112"/>
          <p:cNvGrpSpPr/>
          <p:nvPr/>
        </p:nvGrpSpPr>
        <p:grpSpPr>
          <a:xfrm>
            <a:off x="5015437" y="6340807"/>
            <a:ext cx="510108" cy="604515"/>
            <a:chOff x="0" y="0"/>
            <a:chExt cx="510106" cy="604514"/>
          </a:xfrm>
        </p:grpSpPr>
        <p:grpSp>
          <p:nvGrpSpPr>
            <p:cNvPr id="1100" name="Gruppe 113"/>
            <p:cNvGrpSpPr/>
            <p:nvPr/>
          </p:nvGrpSpPr>
          <p:grpSpPr>
            <a:xfrm>
              <a:off x="-1" y="239642"/>
              <a:ext cx="433610" cy="364873"/>
              <a:chOff x="0" y="0"/>
              <a:chExt cx="433608" cy="364872"/>
            </a:xfrm>
          </p:grpSpPr>
          <p:sp>
            <p:nvSpPr>
              <p:cNvPr id="1097" name="Ellipse 119"/>
              <p:cNvSpPr/>
              <p:nvPr/>
            </p:nvSpPr>
            <p:spPr>
              <a:xfrm flipH="1" rot="14860459">
                <a:off x="22999" y="22999"/>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098" name="Ellipse 120"/>
              <p:cNvSpPr/>
              <p:nvPr/>
            </p:nvSpPr>
            <p:spPr>
              <a:xfrm flipH="1" rot="14860459">
                <a:off x="82712" y="191015"/>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099" name="Ellipse 121"/>
              <p:cNvSpPr/>
              <p:nvPr/>
            </p:nvSpPr>
            <p:spPr>
              <a:xfrm flipH="1" rot="14860459">
                <a:off x="259751" y="172373"/>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04" name="Gruppe 114"/>
            <p:cNvGrpSpPr/>
            <p:nvPr/>
          </p:nvGrpSpPr>
          <p:grpSpPr>
            <a:xfrm>
              <a:off x="157220" y="-1"/>
              <a:ext cx="352887" cy="449681"/>
              <a:chOff x="0" y="0"/>
              <a:chExt cx="352885" cy="449679"/>
            </a:xfrm>
          </p:grpSpPr>
          <p:sp>
            <p:nvSpPr>
              <p:cNvPr id="1101" name="Rett linje 116"/>
              <p:cNvSpPr/>
              <p:nvPr/>
            </p:nvSpPr>
            <p:spPr>
              <a:xfrm flipH="1">
                <a:off x="0" y="158813"/>
                <a:ext cx="193103" cy="14267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02" name="Rett linje 117"/>
              <p:cNvSpPr/>
              <p:nvPr/>
            </p:nvSpPr>
            <p:spPr>
              <a:xfrm flipH="1">
                <a:off x="43287" y="0"/>
                <a:ext cx="309599" cy="44968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03" name="Rett linje 118"/>
              <p:cNvSpPr/>
              <p:nvPr/>
            </p:nvSpPr>
            <p:spPr>
              <a:xfrm flipH="1">
                <a:off x="196059" y="-1"/>
                <a:ext cx="156827" cy="41284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114" name="Gruppe 122"/>
          <p:cNvGrpSpPr/>
          <p:nvPr/>
        </p:nvGrpSpPr>
        <p:grpSpPr>
          <a:xfrm>
            <a:off x="5394474" y="6586157"/>
            <a:ext cx="468542" cy="649677"/>
            <a:chOff x="0" y="0"/>
            <a:chExt cx="468541" cy="649675"/>
          </a:xfrm>
        </p:grpSpPr>
        <p:grpSp>
          <p:nvGrpSpPr>
            <p:cNvPr id="1109" name="Gruppe 123"/>
            <p:cNvGrpSpPr/>
            <p:nvPr/>
          </p:nvGrpSpPr>
          <p:grpSpPr>
            <a:xfrm>
              <a:off x="0" y="286803"/>
              <a:ext cx="468542" cy="362873"/>
              <a:chOff x="0" y="0"/>
              <a:chExt cx="468541" cy="362872"/>
            </a:xfrm>
          </p:grpSpPr>
          <p:sp>
            <p:nvSpPr>
              <p:cNvPr id="1106" name="Ellipse 131"/>
              <p:cNvSpPr/>
              <p:nvPr/>
            </p:nvSpPr>
            <p:spPr>
              <a:xfrm flipH="1" rot="14230814">
                <a:off x="28842" y="2884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07" name="Ellipse 132"/>
              <p:cNvSpPr/>
              <p:nvPr/>
            </p:nvSpPr>
            <p:spPr>
              <a:xfrm flipH="1" rot="14230814">
                <a:off x="118158" y="18317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08" name="Ellipse 136"/>
              <p:cNvSpPr/>
              <p:nvPr/>
            </p:nvSpPr>
            <p:spPr>
              <a:xfrm flipH="1" rot="14230814">
                <a:off x="288841" y="132597"/>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13" name="Gruppe 124"/>
            <p:cNvGrpSpPr/>
            <p:nvPr/>
          </p:nvGrpSpPr>
          <p:grpSpPr>
            <a:xfrm>
              <a:off x="153733" y="-1"/>
              <a:ext cx="258320" cy="476881"/>
              <a:chOff x="0" y="0"/>
              <a:chExt cx="258318" cy="476879"/>
            </a:xfrm>
          </p:grpSpPr>
          <p:sp>
            <p:nvSpPr>
              <p:cNvPr id="1110" name="Rett linje 125"/>
              <p:cNvSpPr/>
              <p:nvPr/>
            </p:nvSpPr>
            <p:spPr>
              <a:xfrm flipH="1">
                <a:off x="70582" y="224995"/>
                <a:ext cx="93738" cy="25188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11" name="Rett linje 127"/>
              <p:cNvSpPr/>
              <p:nvPr/>
            </p:nvSpPr>
            <p:spPr>
              <a:xfrm flipH="1">
                <a:off x="192547" y="-1"/>
                <a:ext cx="65772" cy="42387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12" name="Rett linje 129"/>
              <p:cNvSpPr/>
              <p:nvPr/>
            </p:nvSpPr>
            <p:spPr>
              <a:xfrm flipH="1">
                <a:off x="-1" y="0"/>
                <a:ext cx="258320" cy="34520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123" name="Gruppe 137"/>
          <p:cNvGrpSpPr/>
          <p:nvPr/>
        </p:nvGrpSpPr>
        <p:grpSpPr>
          <a:xfrm>
            <a:off x="5843793" y="6602662"/>
            <a:ext cx="490854" cy="721029"/>
            <a:chOff x="0" y="0"/>
            <a:chExt cx="490852" cy="721027"/>
          </a:xfrm>
        </p:grpSpPr>
        <p:grpSp>
          <p:nvGrpSpPr>
            <p:cNvPr id="1118" name="Gruppe 138"/>
            <p:cNvGrpSpPr/>
            <p:nvPr/>
          </p:nvGrpSpPr>
          <p:grpSpPr>
            <a:xfrm>
              <a:off x="0" y="380738"/>
              <a:ext cx="490853" cy="340290"/>
              <a:chOff x="0" y="0"/>
              <a:chExt cx="490852" cy="340289"/>
            </a:xfrm>
          </p:grpSpPr>
          <p:sp>
            <p:nvSpPr>
              <p:cNvPr id="1115" name="Ellipse 143"/>
              <p:cNvSpPr/>
              <p:nvPr/>
            </p:nvSpPr>
            <p:spPr>
              <a:xfrm flipH="1" rot="13362561">
                <a:off x="31158" y="31158"/>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16" name="Ellipse 144"/>
              <p:cNvSpPr/>
              <p:nvPr/>
            </p:nvSpPr>
            <p:spPr>
              <a:xfrm flipH="1" rot="13362561">
                <a:off x="156206" y="15827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17" name="Ellipse 145"/>
              <p:cNvSpPr/>
              <p:nvPr/>
            </p:nvSpPr>
            <p:spPr>
              <a:xfrm flipH="1" rot="13362561">
                <a:off x="308835" y="66651"/>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22" name="Gruppe 139"/>
            <p:cNvGrpSpPr/>
            <p:nvPr/>
          </p:nvGrpSpPr>
          <p:grpSpPr>
            <a:xfrm>
              <a:off x="139421" y="-1"/>
              <a:ext cx="206277" cy="544128"/>
              <a:chOff x="0" y="0"/>
              <a:chExt cx="206276" cy="544126"/>
            </a:xfrm>
          </p:grpSpPr>
          <p:sp>
            <p:nvSpPr>
              <p:cNvPr id="1119" name="Rett linje 140"/>
              <p:cNvSpPr/>
              <p:nvPr/>
            </p:nvSpPr>
            <p:spPr>
              <a:xfrm flipH="1">
                <a:off x="101959" y="1"/>
                <a:ext cx="80484" cy="54412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20" name="Rett linje 141"/>
              <p:cNvSpPr/>
              <p:nvPr/>
            </p:nvSpPr>
            <p:spPr>
              <a:xfrm>
                <a:off x="182442" y="-1"/>
                <a:ext cx="23835" cy="46164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21" name="Rett linje 142"/>
              <p:cNvSpPr/>
              <p:nvPr/>
            </p:nvSpPr>
            <p:spPr>
              <a:xfrm flipH="1">
                <a:off x="-1" y="0"/>
                <a:ext cx="182444" cy="43492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126" name="Gruppe 146"/>
          <p:cNvGrpSpPr/>
          <p:nvPr/>
        </p:nvGrpSpPr>
        <p:grpSpPr>
          <a:xfrm>
            <a:off x="5319447" y="6069874"/>
            <a:ext cx="686868" cy="542527"/>
            <a:chOff x="0" y="0"/>
            <a:chExt cx="686867" cy="542525"/>
          </a:xfrm>
        </p:grpSpPr>
        <p:sp>
          <p:nvSpPr>
            <p:cNvPr id="1124" name="Rett linje 147"/>
            <p:cNvSpPr/>
            <p:nvPr/>
          </p:nvSpPr>
          <p:spPr>
            <a:xfrm flipH="1">
              <a:off x="46314" y="-1"/>
              <a:ext cx="640554" cy="42974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25" name="Ellipse 148"/>
            <p:cNvSpPr/>
            <p:nvPr/>
          </p:nvSpPr>
          <p:spPr>
            <a:xfrm flipH="1" rot="14860459">
              <a:off x="37176" y="261505"/>
              <a:ext cx="243844"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29" name="Gruppe 149"/>
          <p:cNvGrpSpPr/>
          <p:nvPr/>
        </p:nvGrpSpPr>
        <p:grpSpPr>
          <a:xfrm>
            <a:off x="5600428" y="6082032"/>
            <a:ext cx="400839" cy="775723"/>
            <a:chOff x="0" y="0"/>
            <a:chExt cx="400837" cy="775722"/>
          </a:xfrm>
        </p:grpSpPr>
        <p:sp>
          <p:nvSpPr>
            <p:cNvPr id="1127" name="Rett linje 150"/>
            <p:cNvSpPr/>
            <p:nvPr/>
          </p:nvSpPr>
          <p:spPr>
            <a:xfrm flipH="1">
              <a:off x="206097" y="0"/>
              <a:ext cx="194741" cy="50412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28" name="Ellipse 151"/>
            <p:cNvSpPr/>
            <p:nvPr/>
          </p:nvSpPr>
          <p:spPr>
            <a:xfrm flipH="1" rot="14860459">
              <a:off x="37175" y="494700"/>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32" name="Gruppe 152"/>
          <p:cNvGrpSpPr/>
          <p:nvPr/>
        </p:nvGrpSpPr>
        <p:grpSpPr>
          <a:xfrm>
            <a:off x="5959559" y="6082032"/>
            <a:ext cx="318198" cy="792228"/>
            <a:chOff x="0" y="0"/>
            <a:chExt cx="318196" cy="792227"/>
          </a:xfrm>
        </p:grpSpPr>
        <p:sp>
          <p:nvSpPr>
            <p:cNvPr id="1130" name="Rett linje 153"/>
            <p:cNvSpPr/>
            <p:nvPr/>
          </p:nvSpPr>
          <p:spPr>
            <a:xfrm>
              <a:off x="41706" y="0"/>
              <a:ext cx="163708" cy="74591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31" name="Ellipse 154"/>
            <p:cNvSpPr/>
            <p:nvPr/>
          </p:nvSpPr>
          <p:spPr>
            <a:xfrm flipH="1" rot="14860459">
              <a:off x="37175" y="511205"/>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35" name="Gruppe 155"/>
          <p:cNvGrpSpPr/>
          <p:nvPr/>
        </p:nvGrpSpPr>
        <p:grpSpPr>
          <a:xfrm>
            <a:off x="5741759" y="5238507"/>
            <a:ext cx="614586" cy="1083211"/>
            <a:chOff x="0" y="0"/>
            <a:chExt cx="614585" cy="1083210"/>
          </a:xfrm>
        </p:grpSpPr>
        <p:sp>
          <p:nvSpPr>
            <p:cNvPr id="1133" name="Rett linje 156"/>
            <p:cNvSpPr/>
            <p:nvPr/>
          </p:nvSpPr>
          <p:spPr>
            <a:xfrm flipH="1">
              <a:off x="253364" y="0"/>
              <a:ext cx="361222" cy="840980"/>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34" name="Ellipse 157"/>
            <p:cNvSpPr/>
            <p:nvPr/>
          </p:nvSpPr>
          <p:spPr>
            <a:xfrm flipH="1" rot="12152585">
              <a:off x="60026" y="632096"/>
              <a:ext cx="391089" cy="391089"/>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44" name="Gruppe 201"/>
          <p:cNvGrpSpPr/>
          <p:nvPr/>
        </p:nvGrpSpPr>
        <p:grpSpPr>
          <a:xfrm>
            <a:off x="4431317" y="3411349"/>
            <a:ext cx="604515" cy="510108"/>
            <a:chOff x="0" y="0"/>
            <a:chExt cx="604514" cy="510106"/>
          </a:xfrm>
        </p:grpSpPr>
        <p:grpSp>
          <p:nvGrpSpPr>
            <p:cNvPr id="1139" name="Gruppe 232"/>
            <p:cNvGrpSpPr/>
            <p:nvPr/>
          </p:nvGrpSpPr>
          <p:grpSpPr>
            <a:xfrm>
              <a:off x="-1" y="-1"/>
              <a:ext cx="364874" cy="433610"/>
              <a:chOff x="0" y="0"/>
              <a:chExt cx="364872" cy="433608"/>
            </a:xfrm>
          </p:grpSpPr>
          <p:sp>
            <p:nvSpPr>
              <p:cNvPr id="1136" name="Ellipse 237"/>
              <p:cNvSpPr/>
              <p:nvPr/>
            </p:nvSpPr>
            <p:spPr>
              <a:xfrm flipH="1" rot="20260459">
                <a:off x="191015" y="22999"/>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37" name="Ellipse 238"/>
              <p:cNvSpPr/>
              <p:nvPr/>
            </p:nvSpPr>
            <p:spPr>
              <a:xfrm flipH="1" rot="20260459">
                <a:off x="22999" y="8271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38" name="Ellipse 239"/>
              <p:cNvSpPr/>
              <p:nvPr/>
            </p:nvSpPr>
            <p:spPr>
              <a:xfrm flipH="1" rot="20260459">
                <a:off x="41640" y="259751"/>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43" name="Gruppe 233"/>
            <p:cNvGrpSpPr/>
            <p:nvPr/>
          </p:nvGrpSpPr>
          <p:grpSpPr>
            <a:xfrm>
              <a:off x="154834" y="157220"/>
              <a:ext cx="449681" cy="352887"/>
              <a:chOff x="0" y="0"/>
              <a:chExt cx="449679" cy="352885"/>
            </a:xfrm>
          </p:grpSpPr>
          <p:sp>
            <p:nvSpPr>
              <p:cNvPr id="1140" name="Rett linje 234"/>
              <p:cNvSpPr/>
              <p:nvPr/>
            </p:nvSpPr>
            <p:spPr>
              <a:xfrm flipH="1" flipV="1">
                <a:off x="148194" y="0"/>
                <a:ext cx="142673" cy="19310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41" name="Rett linje 235"/>
              <p:cNvSpPr/>
              <p:nvPr/>
            </p:nvSpPr>
            <p:spPr>
              <a:xfrm flipH="1" flipV="1">
                <a:off x="-1" y="43287"/>
                <a:ext cx="449681" cy="30959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42" name="Rett linje 236"/>
              <p:cNvSpPr/>
              <p:nvPr/>
            </p:nvSpPr>
            <p:spPr>
              <a:xfrm flipH="1" flipV="1">
                <a:off x="36837" y="196059"/>
                <a:ext cx="412843" cy="15682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153" name="Gruppe 202"/>
          <p:cNvGrpSpPr/>
          <p:nvPr/>
        </p:nvGrpSpPr>
        <p:grpSpPr>
          <a:xfrm>
            <a:off x="4140803" y="3790387"/>
            <a:ext cx="649677" cy="468542"/>
            <a:chOff x="0" y="0"/>
            <a:chExt cx="649675" cy="468541"/>
          </a:xfrm>
        </p:grpSpPr>
        <p:grpSp>
          <p:nvGrpSpPr>
            <p:cNvPr id="1148" name="Gruppe 224"/>
            <p:cNvGrpSpPr/>
            <p:nvPr/>
          </p:nvGrpSpPr>
          <p:grpSpPr>
            <a:xfrm>
              <a:off x="0" y="0"/>
              <a:ext cx="362873" cy="468542"/>
              <a:chOff x="0" y="0"/>
              <a:chExt cx="362872" cy="468541"/>
            </a:xfrm>
          </p:grpSpPr>
          <p:sp>
            <p:nvSpPr>
              <p:cNvPr id="1145" name="Ellipse 229"/>
              <p:cNvSpPr/>
              <p:nvPr/>
            </p:nvSpPr>
            <p:spPr>
              <a:xfrm flipH="1" rot="19630814">
                <a:off x="183172" y="2884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46" name="Ellipse 230"/>
              <p:cNvSpPr/>
              <p:nvPr/>
            </p:nvSpPr>
            <p:spPr>
              <a:xfrm flipH="1" rot="19630814">
                <a:off x="28842" y="118158"/>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47" name="Ellipse 231"/>
              <p:cNvSpPr/>
              <p:nvPr/>
            </p:nvSpPr>
            <p:spPr>
              <a:xfrm flipH="1" rot="19630814">
                <a:off x="79417" y="288841"/>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52" name="Gruppe 225"/>
            <p:cNvGrpSpPr/>
            <p:nvPr/>
          </p:nvGrpSpPr>
          <p:grpSpPr>
            <a:xfrm>
              <a:off x="172796" y="153733"/>
              <a:ext cx="476880" cy="258320"/>
              <a:chOff x="0" y="0"/>
              <a:chExt cx="476879" cy="258318"/>
            </a:xfrm>
          </p:grpSpPr>
          <p:sp>
            <p:nvSpPr>
              <p:cNvPr id="1149" name="Rett linje 226"/>
              <p:cNvSpPr/>
              <p:nvPr/>
            </p:nvSpPr>
            <p:spPr>
              <a:xfrm flipH="1" flipV="1">
                <a:off x="0" y="70582"/>
                <a:ext cx="251884" cy="9373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50" name="Rett linje 227"/>
              <p:cNvSpPr/>
              <p:nvPr/>
            </p:nvSpPr>
            <p:spPr>
              <a:xfrm flipH="1" flipV="1">
                <a:off x="53008" y="192547"/>
                <a:ext cx="423872" cy="6577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51" name="Rett linje 228"/>
              <p:cNvSpPr/>
              <p:nvPr/>
            </p:nvSpPr>
            <p:spPr>
              <a:xfrm flipH="1" flipV="1">
                <a:off x="131674" y="-1"/>
                <a:ext cx="345206" cy="25832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162" name="Gruppe 203"/>
          <p:cNvGrpSpPr/>
          <p:nvPr/>
        </p:nvGrpSpPr>
        <p:grpSpPr>
          <a:xfrm>
            <a:off x="4052947" y="4239705"/>
            <a:ext cx="721029" cy="490854"/>
            <a:chOff x="0" y="0"/>
            <a:chExt cx="721027" cy="490852"/>
          </a:xfrm>
        </p:grpSpPr>
        <p:grpSp>
          <p:nvGrpSpPr>
            <p:cNvPr id="1157" name="Gruppe 216"/>
            <p:cNvGrpSpPr/>
            <p:nvPr/>
          </p:nvGrpSpPr>
          <p:grpSpPr>
            <a:xfrm>
              <a:off x="0" y="0"/>
              <a:ext cx="340290" cy="490853"/>
              <a:chOff x="0" y="0"/>
              <a:chExt cx="340289" cy="490852"/>
            </a:xfrm>
          </p:grpSpPr>
          <p:sp>
            <p:nvSpPr>
              <p:cNvPr id="1154" name="Ellipse 221"/>
              <p:cNvSpPr/>
              <p:nvPr/>
            </p:nvSpPr>
            <p:spPr>
              <a:xfrm flipH="1" rot="18762561">
                <a:off x="158272" y="31158"/>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55" name="Ellipse 222"/>
              <p:cNvSpPr/>
              <p:nvPr/>
            </p:nvSpPr>
            <p:spPr>
              <a:xfrm flipH="1" rot="18762561">
                <a:off x="31158" y="156206"/>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56" name="Ellipse 223"/>
              <p:cNvSpPr/>
              <p:nvPr/>
            </p:nvSpPr>
            <p:spPr>
              <a:xfrm flipH="1" rot="18762561">
                <a:off x="122780" y="308835"/>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61" name="Gruppe 217"/>
            <p:cNvGrpSpPr/>
            <p:nvPr/>
          </p:nvGrpSpPr>
          <p:grpSpPr>
            <a:xfrm>
              <a:off x="176901" y="139421"/>
              <a:ext cx="544127" cy="206277"/>
              <a:chOff x="0" y="0"/>
              <a:chExt cx="544126" cy="206276"/>
            </a:xfrm>
          </p:grpSpPr>
          <p:sp>
            <p:nvSpPr>
              <p:cNvPr id="1158" name="Rett linje 218"/>
              <p:cNvSpPr/>
              <p:nvPr/>
            </p:nvSpPr>
            <p:spPr>
              <a:xfrm flipH="1" flipV="1">
                <a:off x="-1" y="101959"/>
                <a:ext cx="544126" cy="8048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59" name="Rett linje 219"/>
              <p:cNvSpPr/>
              <p:nvPr/>
            </p:nvSpPr>
            <p:spPr>
              <a:xfrm flipH="1">
                <a:off x="82483" y="182442"/>
                <a:ext cx="461644" cy="2383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60" name="Rett linje 220"/>
              <p:cNvSpPr/>
              <p:nvPr/>
            </p:nvSpPr>
            <p:spPr>
              <a:xfrm flipH="1" flipV="1">
                <a:off x="109198" y="-1"/>
                <a:ext cx="434929" cy="18244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165" name="Gruppe 204"/>
          <p:cNvGrpSpPr/>
          <p:nvPr/>
        </p:nvGrpSpPr>
        <p:grpSpPr>
          <a:xfrm>
            <a:off x="4764237" y="3715360"/>
            <a:ext cx="542527" cy="686869"/>
            <a:chOff x="0" y="0"/>
            <a:chExt cx="542525" cy="686867"/>
          </a:xfrm>
        </p:grpSpPr>
        <p:sp>
          <p:nvSpPr>
            <p:cNvPr id="1163" name="Rett linje 214"/>
            <p:cNvSpPr/>
            <p:nvPr/>
          </p:nvSpPr>
          <p:spPr>
            <a:xfrm flipH="1" flipV="1">
              <a:off x="112781" y="46314"/>
              <a:ext cx="429745" cy="64055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64" name="Ellipse 215"/>
            <p:cNvSpPr/>
            <p:nvPr/>
          </p:nvSpPr>
          <p:spPr>
            <a:xfrm flipH="1" rot="20260459">
              <a:off x="37175" y="37175"/>
              <a:ext cx="243844" cy="243846"/>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68" name="Gruppe 205"/>
          <p:cNvGrpSpPr/>
          <p:nvPr/>
        </p:nvGrpSpPr>
        <p:grpSpPr>
          <a:xfrm>
            <a:off x="4518883" y="3996342"/>
            <a:ext cx="775723" cy="400838"/>
            <a:chOff x="0" y="0"/>
            <a:chExt cx="775722" cy="400837"/>
          </a:xfrm>
        </p:grpSpPr>
        <p:sp>
          <p:nvSpPr>
            <p:cNvPr id="1166" name="Rett linje 212"/>
            <p:cNvSpPr/>
            <p:nvPr/>
          </p:nvSpPr>
          <p:spPr>
            <a:xfrm flipH="1" flipV="1">
              <a:off x="271596" y="206097"/>
              <a:ext cx="504127" cy="19474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67" name="Ellipse 213"/>
            <p:cNvSpPr/>
            <p:nvPr/>
          </p:nvSpPr>
          <p:spPr>
            <a:xfrm flipH="1" rot="20260459">
              <a:off x="37175" y="37175"/>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71" name="Gruppe 206"/>
          <p:cNvGrpSpPr/>
          <p:nvPr/>
        </p:nvGrpSpPr>
        <p:grpSpPr>
          <a:xfrm>
            <a:off x="4502377" y="4355472"/>
            <a:ext cx="792228" cy="318198"/>
            <a:chOff x="0" y="0"/>
            <a:chExt cx="792227" cy="318196"/>
          </a:xfrm>
        </p:grpSpPr>
        <p:sp>
          <p:nvSpPr>
            <p:cNvPr id="1169" name="Rett linje 210"/>
            <p:cNvSpPr/>
            <p:nvPr/>
          </p:nvSpPr>
          <p:spPr>
            <a:xfrm flipH="1">
              <a:off x="46315" y="41706"/>
              <a:ext cx="745913" cy="16370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70" name="Ellipse 211"/>
            <p:cNvSpPr/>
            <p:nvPr/>
          </p:nvSpPr>
          <p:spPr>
            <a:xfrm flipH="1" rot="20260459">
              <a:off x="37175" y="37175"/>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74" name="Gruppe 207"/>
          <p:cNvGrpSpPr/>
          <p:nvPr/>
        </p:nvGrpSpPr>
        <p:grpSpPr>
          <a:xfrm>
            <a:off x="5054921" y="4137671"/>
            <a:ext cx="1076439" cy="607811"/>
            <a:chOff x="0" y="0"/>
            <a:chExt cx="1076438" cy="607810"/>
          </a:xfrm>
        </p:grpSpPr>
        <p:sp>
          <p:nvSpPr>
            <p:cNvPr id="1172" name="Rett linje 208"/>
            <p:cNvSpPr/>
            <p:nvPr/>
          </p:nvSpPr>
          <p:spPr>
            <a:xfrm flipH="1" flipV="1">
              <a:off x="235458" y="246591"/>
              <a:ext cx="840981" cy="361220"/>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73" name="Ellipse 209"/>
            <p:cNvSpPr/>
            <p:nvPr/>
          </p:nvSpPr>
          <p:spPr>
            <a:xfrm flipH="1" rot="17552585">
              <a:off x="60026" y="60026"/>
              <a:ext cx="391089" cy="391089"/>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83" name="Gruppe 242"/>
          <p:cNvGrpSpPr/>
          <p:nvPr/>
        </p:nvGrpSpPr>
        <p:grpSpPr>
          <a:xfrm>
            <a:off x="8231321" y="5107322"/>
            <a:ext cx="705185" cy="470172"/>
            <a:chOff x="0" y="0"/>
            <a:chExt cx="705184" cy="470170"/>
          </a:xfrm>
        </p:grpSpPr>
        <p:grpSp>
          <p:nvGrpSpPr>
            <p:cNvPr id="1178" name="Gruppe 273"/>
            <p:cNvGrpSpPr/>
            <p:nvPr/>
          </p:nvGrpSpPr>
          <p:grpSpPr>
            <a:xfrm>
              <a:off x="369418" y="-1"/>
              <a:ext cx="335767" cy="470172"/>
              <a:chOff x="0" y="0"/>
              <a:chExt cx="335766" cy="470170"/>
            </a:xfrm>
          </p:grpSpPr>
          <p:sp>
            <p:nvSpPr>
              <p:cNvPr id="1175" name="Ellipse 278"/>
              <p:cNvSpPr/>
              <p:nvPr/>
            </p:nvSpPr>
            <p:spPr>
              <a:xfrm rot="4044712">
                <a:off x="85382" y="2318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76" name="Ellipse 279"/>
              <p:cNvSpPr/>
              <p:nvPr/>
            </p:nvSpPr>
            <p:spPr>
              <a:xfrm rot="4044712">
                <a:off x="161721" y="184330"/>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77" name="Ellipse 280"/>
              <p:cNvSpPr/>
              <p:nvPr/>
            </p:nvSpPr>
            <p:spPr>
              <a:xfrm rot="4044712">
                <a:off x="23186" y="29612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82" name="Gruppe 274"/>
            <p:cNvGrpSpPr/>
            <p:nvPr/>
          </p:nvGrpSpPr>
          <p:grpSpPr>
            <a:xfrm>
              <a:off x="0" y="114216"/>
              <a:ext cx="536741" cy="217288"/>
              <a:chOff x="0" y="0"/>
              <a:chExt cx="536740" cy="217286"/>
            </a:xfrm>
          </p:grpSpPr>
          <p:sp>
            <p:nvSpPr>
              <p:cNvPr id="1179" name="Rett linje 275"/>
              <p:cNvSpPr/>
              <p:nvPr/>
            </p:nvSpPr>
            <p:spPr>
              <a:xfrm flipV="1">
                <a:off x="225282" y="0"/>
                <a:ext cx="237482" cy="3530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80" name="Rett linje 276"/>
              <p:cNvSpPr/>
              <p:nvPr/>
            </p:nvSpPr>
            <p:spPr>
              <a:xfrm>
                <a:off x="0" y="35650"/>
                <a:ext cx="536741" cy="9986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81" name="Rett linje 277"/>
              <p:cNvSpPr/>
              <p:nvPr/>
            </p:nvSpPr>
            <p:spPr>
              <a:xfrm>
                <a:off x="0" y="35649"/>
                <a:ext cx="402544" cy="18163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192" name="Gruppe 243"/>
          <p:cNvGrpSpPr/>
          <p:nvPr/>
        </p:nvGrpSpPr>
        <p:grpSpPr>
          <a:xfrm>
            <a:off x="8205568" y="5599407"/>
            <a:ext cx="629347" cy="436164"/>
            <a:chOff x="0" y="0"/>
            <a:chExt cx="629346" cy="436163"/>
          </a:xfrm>
        </p:grpSpPr>
        <p:grpSp>
          <p:nvGrpSpPr>
            <p:cNvPr id="1187" name="Gruppe 265"/>
            <p:cNvGrpSpPr/>
            <p:nvPr/>
          </p:nvGrpSpPr>
          <p:grpSpPr>
            <a:xfrm>
              <a:off x="293649" y="0"/>
              <a:ext cx="335698" cy="436164"/>
              <a:chOff x="0" y="0"/>
              <a:chExt cx="335696" cy="436163"/>
            </a:xfrm>
          </p:grpSpPr>
          <p:sp>
            <p:nvSpPr>
              <p:cNvPr id="1184" name="Ellipse 270"/>
              <p:cNvSpPr/>
              <p:nvPr/>
            </p:nvSpPr>
            <p:spPr>
              <a:xfrm rot="4674357">
                <a:off x="124997" y="14129"/>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85" name="Ellipse 271"/>
              <p:cNvSpPr/>
              <p:nvPr/>
            </p:nvSpPr>
            <p:spPr>
              <a:xfrm rot="4674357">
                <a:off x="170709" y="186482"/>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86" name="Ellipse 272"/>
              <p:cNvSpPr/>
              <p:nvPr/>
            </p:nvSpPr>
            <p:spPr>
              <a:xfrm rot="4674357">
                <a:off x="14129" y="271175"/>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191" name="Gruppe 266"/>
            <p:cNvGrpSpPr/>
            <p:nvPr/>
          </p:nvGrpSpPr>
          <p:grpSpPr>
            <a:xfrm>
              <a:off x="-1" y="29917"/>
              <a:ext cx="469647" cy="253736"/>
              <a:chOff x="0" y="0"/>
              <a:chExt cx="469645" cy="253735"/>
            </a:xfrm>
          </p:grpSpPr>
          <p:sp>
            <p:nvSpPr>
              <p:cNvPr id="1188" name="Rett linje 267"/>
              <p:cNvSpPr/>
              <p:nvPr/>
            </p:nvSpPr>
            <p:spPr>
              <a:xfrm>
                <a:off x="225424" y="92967"/>
                <a:ext cx="244222" cy="11219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89" name="Rett linje 268"/>
              <p:cNvSpPr/>
              <p:nvPr/>
            </p:nvSpPr>
            <p:spPr>
              <a:xfrm>
                <a:off x="0" y="-1"/>
                <a:ext cx="345848" cy="25373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90" name="Rett linje 269"/>
              <p:cNvSpPr/>
              <p:nvPr/>
            </p:nvSpPr>
            <p:spPr>
              <a:xfrm>
                <a:off x="0" y="-1"/>
                <a:ext cx="426663" cy="6208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201" name="Gruppe 244"/>
          <p:cNvGrpSpPr/>
          <p:nvPr/>
        </p:nvGrpSpPr>
        <p:grpSpPr>
          <a:xfrm>
            <a:off x="7962895" y="5894575"/>
            <a:ext cx="576212" cy="492795"/>
            <a:chOff x="0" y="0"/>
            <a:chExt cx="576210" cy="492793"/>
          </a:xfrm>
        </p:grpSpPr>
        <p:grpSp>
          <p:nvGrpSpPr>
            <p:cNvPr id="1196" name="Gruppe 257"/>
            <p:cNvGrpSpPr/>
            <p:nvPr/>
          </p:nvGrpSpPr>
          <p:grpSpPr>
            <a:xfrm>
              <a:off x="246449" y="114622"/>
              <a:ext cx="329762" cy="378172"/>
              <a:chOff x="0" y="0"/>
              <a:chExt cx="329760" cy="378171"/>
            </a:xfrm>
          </p:grpSpPr>
          <p:sp>
            <p:nvSpPr>
              <p:cNvPr id="1193" name="Ellipse 262"/>
              <p:cNvSpPr/>
              <p:nvPr/>
            </p:nvSpPr>
            <p:spPr>
              <a:xfrm rot="5542610">
                <a:off x="174646" y="3063"/>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94" name="Ellipse 263"/>
              <p:cNvSpPr/>
              <p:nvPr/>
            </p:nvSpPr>
            <p:spPr>
              <a:xfrm rot="5542610">
                <a:off x="175839" y="181371"/>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195" name="Ellipse 264"/>
              <p:cNvSpPr/>
              <p:nvPr/>
            </p:nvSpPr>
            <p:spPr>
              <a:xfrm rot="5542610">
                <a:off x="3063" y="224250"/>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00" name="Gruppe 258"/>
            <p:cNvGrpSpPr/>
            <p:nvPr/>
          </p:nvGrpSpPr>
          <p:grpSpPr>
            <a:xfrm>
              <a:off x="-1" y="-1"/>
              <a:ext cx="441174" cy="343750"/>
              <a:chOff x="0" y="0"/>
              <a:chExt cx="441172" cy="343748"/>
            </a:xfrm>
          </p:grpSpPr>
          <p:sp>
            <p:nvSpPr>
              <p:cNvPr id="1197" name="Rett linje 259"/>
              <p:cNvSpPr/>
              <p:nvPr/>
            </p:nvSpPr>
            <p:spPr>
              <a:xfrm>
                <a:off x="1" y="0"/>
                <a:ext cx="441172" cy="32850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98" name="Rett linje 260"/>
              <p:cNvSpPr/>
              <p:nvPr/>
            </p:nvSpPr>
            <p:spPr>
              <a:xfrm>
                <a:off x="0" y="-1"/>
                <a:ext cx="309061" cy="34375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199" name="Rett linje 261"/>
              <p:cNvSpPr/>
              <p:nvPr/>
            </p:nvSpPr>
            <p:spPr>
              <a:xfrm>
                <a:off x="-1" y="0"/>
                <a:ext cx="436279" cy="17919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204" name="Gruppe 245"/>
          <p:cNvGrpSpPr/>
          <p:nvPr/>
        </p:nvGrpSpPr>
        <p:grpSpPr>
          <a:xfrm>
            <a:off x="7699565" y="5144273"/>
            <a:ext cx="803869" cy="318801"/>
            <a:chOff x="0" y="0"/>
            <a:chExt cx="803867" cy="318799"/>
          </a:xfrm>
        </p:grpSpPr>
        <p:sp>
          <p:nvSpPr>
            <p:cNvPr id="1202" name="Rett linje 255"/>
            <p:cNvSpPr/>
            <p:nvPr/>
          </p:nvSpPr>
          <p:spPr>
            <a:xfrm flipV="1">
              <a:off x="-1" y="112569"/>
              <a:ext cx="757039" cy="14792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03" name="Ellipse 256"/>
            <p:cNvSpPr/>
            <p:nvPr/>
          </p:nvSpPr>
          <p:spPr>
            <a:xfrm rot="4044712">
              <a:off x="522545" y="37477"/>
              <a:ext cx="243844" cy="243846"/>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07" name="Gruppe 246"/>
          <p:cNvGrpSpPr/>
          <p:nvPr/>
        </p:nvGrpSpPr>
        <p:grpSpPr>
          <a:xfrm>
            <a:off x="7711723" y="5409814"/>
            <a:ext cx="765957" cy="425398"/>
            <a:chOff x="0" y="0"/>
            <a:chExt cx="765956" cy="425397"/>
          </a:xfrm>
        </p:grpSpPr>
        <p:sp>
          <p:nvSpPr>
            <p:cNvPr id="1205" name="Rett linje 253"/>
            <p:cNvSpPr/>
            <p:nvPr/>
          </p:nvSpPr>
          <p:spPr>
            <a:xfrm>
              <a:off x="0" y="-1"/>
              <a:ext cx="493844" cy="21951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06" name="Ellipse 254"/>
            <p:cNvSpPr/>
            <p:nvPr/>
          </p:nvSpPr>
          <p:spPr>
            <a:xfrm rot="4044712">
              <a:off x="484632" y="144073"/>
              <a:ext cx="243846" cy="243846"/>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10" name="Gruppe 247"/>
          <p:cNvGrpSpPr/>
          <p:nvPr/>
        </p:nvGrpSpPr>
        <p:grpSpPr>
          <a:xfrm>
            <a:off x="7711724" y="5409815"/>
            <a:ext cx="523285" cy="690648"/>
            <a:chOff x="0" y="0"/>
            <a:chExt cx="523283" cy="690647"/>
          </a:xfrm>
        </p:grpSpPr>
        <p:sp>
          <p:nvSpPr>
            <p:cNvPr id="1208" name="Rett linje 251"/>
            <p:cNvSpPr/>
            <p:nvPr/>
          </p:nvSpPr>
          <p:spPr>
            <a:xfrm>
              <a:off x="0" y="-1"/>
              <a:ext cx="410714" cy="64381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09" name="Ellipse 252"/>
            <p:cNvSpPr/>
            <p:nvPr/>
          </p:nvSpPr>
          <p:spPr>
            <a:xfrm rot="4044712">
              <a:off x="241959" y="409323"/>
              <a:ext cx="243847" cy="243846"/>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13" name="Gruppe 248"/>
          <p:cNvGrpSpPr/>
          <p:nvPr/>
        </p:nvGrpSpPr>
        <p:grpSpPr>
          <a:xfrm>
            <a:off x="6864704" y="5063153"/>
            <a:ext cx="1094162" cy="588202"/>
            <a:chOff x="0" y="0"/>
            <a:chExt cx="1094161" cy="588200"/>
          </a:xfrm>
        </p:grpSpPr>
        <p:sp>
          <p:nvSpPr>
            <p:cNvPr id="1211" name="Rett linje 249"/>
            <p:cNvSpPr/>
            <p:nvPr/>
          </p:nvSpPr>
          <p:spPr>
            <a:xfrm>
              <a:off x="-1" y="0"/>
              <a:ext cx="849573" cy="340519"/>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12" name="Ellipse 250"/>
            <p:cNvSpPr/>
            <p:nvPr/>
          </p:nvSpPr>
          <p:spPr>
            <a:xfrm rot="6752585">
              <a:off x="643046" y="137086"/>
              <a:ext cx="391090" cy="391089"/>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22" name="Gruppe 283"/>
          <p:cNvGrpSpPr/>
          <p:nvPr/>
        </p:nvGrpSpPr>
        <p:grpSpPr>
          <a:xfrm>
            <a:off x="7994074" y="3434788"/>
            <a:ext cx="605106" cy="509660"/>
            <a:chOff x="0" y="0"/>
            <a:chExt cx="605104" cy="509659"/>
          </a:xfrm>
        </p:grpSpPr>
        <p:grpSp>
          <p:nvGrpSpPr>
            <p:cNvPr id="1217" name="Gruppe 314"/>
            <p:cNvGrpSpPr/>
            <p:nvPr/>
          </p:nvGrpSpPr>
          <p:grpSpPr>
            <a:xfrm>
              <a:off x="240199" y="0"/>
              <a:ext cx="364906" cy="433957"/>
              <a:chOff x="0" y="0"/>
              <a:chExt cx="364905" cy="433956"/>
            </a:xfrm>
          </p:grpSpPr>
          <p:sp>
            <p:nvSpPr>
              <p:cNvPr id="1214" name="Ellipse 319"/>
              <p:cNvSpPr/>
              <p:nvPr/>
            </p:nvSpPr>
            <p:spPr>
              <a:xfrm rot="1344712">
                <a:off x="23060" y="23060"/>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15" name="Ellipse 320"/>
              <p:cNvSpPr/>
              <p:nvPr/>
            </p:nvSpPr>
            <p:spPr>
              <a:xfrm rot="1344712">
                <a:off x="190986" y="83027"/>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16" name="Ellipse 321"/>
              <p:cNvSpPr/>
              <p:nvPr/>
            </p:nvSpPr>
            <p:spPr>
              <a:xfrm rot="1344712">
                <a:off x="172078" y="260037"/>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21" name="Gruppe 315"/>
            <p:cNvGrpSpPr/>
            <p:nvPr/>
          </p:nvGrpSpPr>
          <p:grpSpPr>
            <a:xfrm>
              <a:off x="-1" y="157227"/>
              <a:ext cx="450146" cy="352433"/>
              <a:chOff x="0" y="0"/>
              <a:chExt cx="450144" cy="352431"/>
            </a:xfrm>
          </p:grpSpPr>
          <p:sp>
            <p:nvSpPr>
              <p:cNvPr id="1218" name="Rett linje 316"/>
              <p:cNvSpPr/>
              <p:nvPr/>
            </p:nvSpPr>
            <p:spPr>
              <a:xfrm flipV="1">
                <a:off x="159053" y="0"/>
                <a:ext cx="142963" cy="19288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19" name="Rett linje 317"/>
              <p:cNvSpPr/>
              <p:nvPr/>
            </p:nvSpPr>
            <p:spPr>
              <a:xfrm flipV="1">
                <a:off x="0" y="43510"/>
                <a:ext cx="450145" cy="30892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20" name="Rett linje 318"/>
              <p:cNvSpPr/>
              <p:nvPr/>
            </p:nvSpPr>
            <p:spPr>
              <a:xfrm flipV="1">
                <a:off x="0" y="196227"/>
                <a:ext cx="413078" cy="15620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231" name="Gruppe 284"/>
          <p:cNvGrpSpPr/>
          <p:nvPr/>
        </p:nvGrpSpPr>
        <p:grpSpPr>
          <a:xfrm>
            <a:off x="8239004" y="3814300"/>
            <a:ext cx="650038" cy="468765"/>
            <a:chOff x="0" y="0"/>
            <a:chExt cx="650037" cy="468764"/>
          </a:xfrm>
        </p:grpSpPr>
        <p:grpSp>
          <p:nvGrpSpPr>
            <p:cNvPr id="1226" name="Gruppe 306"/>
            <p:cNvGrpSpPr/>
            <p:nvPr/>
          </p:nvGrpSpPr>
          <p:grpSpPr>
            <a:xfrm>
              <a:off x="287231" y="-1"/>
              <a:ext cx="362807" cy="468766"/>
              <a:chOff x="0" y="0"/>
              <a:chExt cx="362805" cy="468764"/>
            </a:xfrm>
          </p:grpSpPr>
          <p:sp>
            <p:nvSpPr>
              <p:cNvPr id="1223" name="Ellipse 311"/>
              <p:cNvSpPr/>
              <p:nvPr/>
            </p:nvSpPr>
            <p:spPr>
              <a:xfrm rot="1974357">
                <a:off x="28876" y="2887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24" name="Ellipse 312"/>
              <p:cNvSpPr/>
              <p:nvPr/>
            </p:nvSpPr>
            <p:spPr>
              <a:xfrm rot="1974357">
                <a:off x="183071" y="118424"/>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25" name="Ellipse 313"/>
              <p:cNvSpPr/>
              <p:nvPr/>
            </p:nvSpPr>
            <p:spPr>
              <a:xfrm rot="1974357">
                <a:off x="132239" y="289030"/>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30" name="Gruppe 307"/>
            <p:cNvGrpSpPr/>
            <p:nvPr/>
          </p:nvGrpSpPr>
          <p:grpSpPr>
            <a:xfrm>
              <a:off x="-1" y="153698"/>
              <a:ext cx="477162" cy="257800"/>
              <a:chOff x="0" y="0"/>
              <a:chExt cx="477160" cy="257799"/>
            </a:xfrm>
          </p:grpSpPr>
          <p:sp>
            <p:nvSpPr>
              <p:cNvPr id="1227" name="Rett linje 308"/>
              <p:cNvSpPr/>
              <p:nvPr/>
            </p:nvSpPr>
            <p:spPr>
              <a:xfrm flipV="1">
                <a:off x="225136" y="70780"/>
                <a:ext cx="252025" cy="9335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28" name="Rett linje 309"/>
              <p:cNvSpPr/>
              <p:nvPr/>
            </p:nvSpPr>
            <p:spPr>
              <a:xfrm flipV="1">
                <a:off x="0" y="192665"/>
                <a:ext cx="423969" cy="6513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29" name="Rett linje 310"/>
              <p:cNvSpPr/>
              <p:nvPr/>
            </p:nvSpPr>
            <p:spPr>
              <a:xfrm flipV="1">
                <a:off x="0" y="0"/>
                <a:ext cx="345593" cy="25780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240" name="Gruppe 285"/>
          <p:cNvGrpSpPr/>
          <p:nvPr/>
        </p:nvGrpSpPr>
        <p:grpSpPr>
          <a:xfrm>
            <a:off x="8254968" y="4263828"/>
            <a:ext cx="721157" cy="490893"/>
            <a:chOff x="0" y="0"/>
            <a:chExt cx="721156" cy="490892"/>
          </a:xfrm>
        </p:grpSpPr>
        <p:grpSp>
          <p:nvGrpSpPr>
            <p:cNvPr id="1235" name="Gruppe 298"/>
            <p:cNvGrpSpPr/>
            <p:nvPr/>
          </p:nvGrpSpPr>
          <p:grpSpPr>
            <a:xfrm>
              <a:off x="381068" y="-1"/>
              <a:ext cx="340089" cy="490894"/>
              <a:chOff x="0" y="0"/>
              <a:chExt cx="340088" cy="490892"/>
            </a:xfrm>
          </p:grpSpPr>
          <p:sp>
            <p:nvSpPr>
              <p:cNvPr id="1232" name="Ellipse 303"/>
              <p:cNvSpPr/>
              <p:nvPr/>
            </p:nvSpPr>
            <p:spPr>
              <a:xfrm rot="2842610">
                <a:off x="31151" y="31151"/>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33" name="Ellipse 304"/>
              <p:cNvSpPr/>
              <p:nvPr/>
            </p:nvSpPr>
            <p:spPr>
              <a:xfrm rot="2842610">
                <a:off x="158078" y="156391"/>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34" name="Ellipse 305"/>
              <p:cNvSpPr/>
              <p:nvPr/>
            </p:nvSpPr>
            <p:spPr>
              <a:xfrm rot="2842610">
                <a:off x="66226" y="308882"/>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39" name="Gruppe 299"/>
            <p:cNvGrpSpPr/>
            <p:nvPr/>
          </p:nvGrpSpPr>
          <p:grpSpPr>
            <a:xfrm>
              <a:off x="-1" y="139336"/>
              <a:ext cx="544248" cy="206317"/>
              <a:chOff x="0" y="0"/>
              <a:chExt cx="544246" cy="206316"/>
            </a:xfrm>
          </p:grpSpPr>
          <p:sp>
            <p:nvSpPr>
              <p:cNvPr id="1236" name="Rett linje 300"/>
              <p:cNvSpPr/>
              <p:nvPr/>
            </p:nvSpPr>
            <p:spPr>
              <a:xfrm flipV="1">
                <a:off x="1" y="102123"/>
                <a:ext cx="544246" cy="7966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37" name="Rett linje 301"/>
              <p:cNvSpPr/>
              <p:nvPr/>
            </p:nvSpPr>
            <p:spPr>
              <a:xfrm>
                <a:off x="0" y="181788"/>
                <a:ext cx="461606" cy="245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38" name="Rett linje 302"/>
              <p:cNvSpPr/>
              <p:nvPr/>
            </p:nvSpPr>
            <p:spPr>
              <a:xfrm flipV="1">
                <a:off x="0" y="0"/>
                <a:ext cx="435202" cy="18178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243" name="Gruppe 286"/>
          <p:cNvGrpSpPr/>
          <p:nvPr/>
        </p:nvGrpSpPr>
        <p:grpSpPr>
          <a:xfrm>
            <a:off x="7722420" y="3738418"/>
            <a:ext cx="543420" cy="686391"/>
            <a:chOff x="0" y="0"/>
            <a:chExt cx="543419" cy="686389"/>
          </a:xfrm>
        </p:grpSpPr>
        <p:sp>
          <p:nvSpPr>
            <p:cNvPr id="1241" name="Rett linje 296"/>
            <p:cNvSpPr/>
            <p:nvPr/>
          </p:nvSpPr>
          <p:spPr>
            <a:xfrm flipV="1">
              <a:off x="-1" y="46484"/>
              <a:ext cx="430709" cy="63990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42" name="Ellipse 297"/>
            <p:cNvSpPr/>
            <p:nvPr/>
          </p:nvSpPr>
          <p:spPr>
            <a:xfrm rot="1344712">
              <a:off x="262300" y="37274"/>
              <a:ext cx="243844"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46" name="Gruppe 287"/>
          <p:cNvGrpSpPr/>
          <p:nvPr/>
        </p:nvGrpSpPr>
        <p:grpSpPr>
          <a:xfrm>
            <a:off x="7734585" y="4019770"/>
            <a:ext cx="776186" cy="400010"/>
            <a:chOff x="0" y="0"/>
            <a:chExt cx="776184" cy="400009"/>
          </a:xfrm>
        </p:grpSpPr>
        <p:sp>
          <p:nvSpPr>
            <p:cNvPr id="1244" name="Rett linje 294"/>
            <p:cNvSpPr/>
            <p:nvPr/>
          </p:nvSpPr>
          <p:spPr>
            <a:xfrm flipV="1">
              <a:off x="-1" y="206027"/>
              <a:ext cx="504419" cy="19398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45" name="Ellipse 295"/>
            <p:cNvSpPr/>
            <p:nvPr/>
          </p:nvSpPr>
          <p:spPr>
            <a:xfrm rot="1344712">
              <a:off x="495063" y="37275"/>
              <a:ext cx="243847"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49" name="Gruppe 288"/>
          <p:cNvGrpSpPr/>
          <p:nvPr/>
        </p:nvGrpSpPr>
        <p:grpSpPr>
          <a:xfrm>
            <a:off x="7734586" y="4378925"/>
            <a:ext cx="792151" cy="318397"/>
            <a:chOff x="0" y="0"/>
            <a:chExt cx="792149" cy="318396"/>
          </a:xfrm>
        </p:grpSpPr>
        <p:sp>
          <p:nvSpPr>
            <p:cNvPr id="1247" name="Rett linje 292"/>
            <p:cNvSpPr/>
            <p:nvPr/>
          </p:nvSpPr>
          <p:spPr>
            <a:xfrm>
              <a:off x="-1" y="40854"/>
              <a:ext cx="745666" cy="1648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48" name="Ellipse 293"/>
            <p:cNvSpPr/>
            <p:nvPr/>
          </p:nvSpPr>
          <p:spPr>
            <a:xfrm rot="1344712">
              <a:off x="511028" y="37275"/>
              <a:ext cx="243847"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52" name="Gruppe 289"/>
          <p:cNvGrpSpPr/>
          <p:nvPr/>
        </p:nvGrpSpPr>
        <p:grpSpPr>
          <a:xfrm>
            <a:off x="6890525" y="4160406"/>
            <a:ext cx="1083593" cy="613182"/>
            <a:chOff x="0" y="0"/>
            <a:chExt cx="1083591" cy="613180"/>
          </a:xfrm>
        </p:grpSpPr>
        <p:sp>
          <p:nvSpPr>
            <p:cNvPr id="1250" name="Rett linje 290"/>
            <p:cNvSpPr/>
            <p:nvPr/>
          </p:nvSpPr>
          <p:spPr>
            <a:xfrm flipV="1">
              <a:off x="0" y="253224"/>
              <a:ext cx="841524" cy="359957"/>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51" name="Ellipse 291"/>
            <p:cNvSpPr/>
            <p:nvPr/>
          </p:nvSpPr>
          <p:spPr>
            <a:xfrm rot="4052585">
              <a:off x="632636" y="59866"/>
              <a:ext cx="391089" cy="391090"/>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61" name="Gruppe 324"/>
          <p:cNvGrpSpPr/>
          <p:nvPr/>
        </p:nvGrpSpPr>
        <p:grpSpPr>
          <a:xfrm>
            <a:off x="4428441" y="5852048"/>
            <a:ext cx="605106" cy="509660"/>
            <a:chOff x="0" y="0"/>
            <a:chExt cx="605104" cy="509659"/>
          </a:xfrm>
        </p:grpSpPr>
        <p:grpSp>
          <p:nvGrpSpPr>
            <p:cNvPr id="1256" name="Gruppe 355"/>
            <p:cNvGrpSpPr/>
            <p:nvPr/>
          </p:nvGrpSpPr>
          <p:grpSpPr>
            <a:xfrm>
              <a:off x="0" y="75702"/>
              <a:ext cx="364906" cy="433958"/>
              <a:chOff x="0" y="0"/>
              <a:chExt cx="364905" cy="433956"/>
            </a:xfrm>
          </p:grpSpPr>
          <p:sp>
            <p:nvSpPr>
              <p:cNvPr id="1253" name="Ellipse 360"/>
              <p:cNvSpPr/>
              <p:nvPr/>
            </p:nvSpPr>
            <p:spPr>
              <a:xfrm rot="12144712">
                <a:off x="190986" y="260037"/>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54" name="Ellipse 361"/>
              <p:cNvSpPr/>
              <p:nvPr/>
            </p:nvSpPr>
            <p:spPr>
              <a:xfrm rot="12144712">
                <a:off x="23060" y="200071"/>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55" name="Ellipse 362"/>
              <p:cNvSpPr/>
              <p:nvPr/>
            </p:nvSpPr>
            <p:spPr>
              <a:xfrm rot="12144712">
                <a:off x="41968" y="23060"/>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60" name="Gruppe 356"/>
            <p:cNvGrpSpPr/>
            <p:nvPr/>
          </p:nvGrpSpPr>
          <p:grpSpPr>
            <a:xfrm>
              <a:off x="154960" y="-1"/>
              <a:ext cx="450145" cy="352433"/>
              <a:chOff x="0" y="0"/>
              <a:chExt cx="450144" cy="352431"/>
            </a:xfrm>
          </p:grpSpPr>
          <p:sp>
            <p:nvSpPr>
              <p:cNvPr id="1257" name="Rett linje 357"/>
              <p:cNvSpPr/>
              <p:nvPr/>
            </p:nvSpPr>
            <p:spPr>
              <a:xfrm flipH="1">
                <a:off x="148129" y="159544"/>
                <a:ext cx="142963" cy="19288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58" name="Rett linje 358"/>
              <p:cNvSpPr/>
              <p:nvPr/>
            </p:nvSpPr>
            <p:spPr>
              <a:xfrm flipH="1">
                <a:off x="-1" y="0"/>
                <a:ext cx="450146" cy="30892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59" name="Rett linje 359"/>
              <p:cNvSpPr/>
              <p:nvPr/>
            </p:nvSpPr>
            <p:spPr>
              <a:xfrm flipH="1">
                <a:off x="37067" y="-1"/>
                <a:ext cx="413078" cy="15620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270" name="Gruppe 325"/>
          <p:cNvGrpSpPr/>
          <p:nvPr/>
        </p:nvGrpSpPr>
        <p:grpSpPr>
          <a:xfrm>
            <a:off x="4138579" y="5513430"/>
            <a:ext cx="650039" cy="468766"/>
            <a:chOff x="0" y="0"/>
            <a:chExt cx="650037" cy="468764"/>
          </a:xfrm>
        </p:grpSpPr>
        <p:grpSp>
          <p:nvGrpSpPr>
            <p:cNvPr id="1265" name="Gruppe 347"/>
            <p:cNvGrpSpPr/>
            <p:nvPr/>
          </p:nvGrpSpPr>
          <p:grpSpPr>
            <a:xfrm>
              <a:off x="0" y="0"/>
              <a:ext cx="362806" cy="468765"/>
              <a:chOff x="0" y="0"/>
              <a:chExt cx="362805" cy="468764"/>
            </a:xfrm>
          </p:grpSpPr>
          <p:sp>
            <p:nvSpPr>
              <p:cNvPr id="1262" name="Ellipse 352"/>
              <p:cNvSpPr/>
              <p:nvPr/>
            </p:nvSpPr>
            <p:spPr>
              <a:xfrm rot="12774357">
                <a:off x="183071" y="289030"/>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63" name="Ellipse 353"/>
              <p:cNvSpPr/>
              <p:nvPr/>
            </p:nvSpPr>
            <p:spPr>
              <a:xfrm rot="12774357">
                <a:off x="28876" y="19948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64" name="Ellipse 354"/>
              <p:cNvSpPr/>
              <p:nvPr/>
            </p:nvSpPr>
            <p:spPr>
              <a:xfrm rot="12774357">
                <a:off x="79707" y="28876"/>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69" name="Gruppe 348"/>
            <p:cNvGrpSpPr/>
            <p:nvPr/>
          </p:nvGrpSpPr>
          <p:grpSpPr>
            <a:xfrm>
              <a:off x="172876" y="57267"/>
              <a:ext cx="477162" cy="257800"/>
              <a:chOff x="0" y="0"/>
              <a:chExt cx="477160" cy="257799"/>
            </a:xfrm>
          </p:grpSpPr>
          <p:sp>
            <p:nvSpPr>
              <p:cNvPr id="1266" name="Rett linje 349"/>
              <p:cNvSpPr/>
              <p:nvPr/>
            </p:nvSpPr>
            <p:spPr>
              <a:xfrm flipH="1">
                <a:off x="0" y="93661"/>
                <a:ext cx="252025" cy="9335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67" name="Rett linje 350"/>
              <p:cNvSpPr/>
              <p:nvPr/>
            </p:nvSpPr>
            <p:spPr>
              <a:xfrm flipH="1">
                <a:off x="53191" y="-1"/>
                <a:ext cx="423970" cy="6513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68" name="Rett linje 351"/>
              <p:cNvSpPr/>
              <p:nvPr/>
            </p:nvSpPr>
            <p:spPr>
              <a:xfrm flipH="1">
                <a:off x="131568" y="-1"/>
                <a:ext cx="345593" cy="25780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279" name="Gruppe 326"/>
          <p:cNvGrpSpPr/>
          <p:nvPr/>
        </p:nvGrpSpPr>
        <p:grpSpPr>
          <a:xfrm>
            <a:off x="4051496" y="5041775"/>
            <a:ext cx="721157" cy="490893"/>
            <a:chOff x="0" y="0"/>
            <a:chExt cx="721156" cy="490892"/>
          </a:xfrm>
        </p:grpSpPr>
        <p:grpSp>
          <p:nvGrpSpPr>
            <p:cNvPr id="1274" name="Gruppe 339"/>
            <p:cNvGrpSpPr/>
            <p:nvPr/>
          </p:nvGrpSpPr>
          <p:grpSpPr>
            <a:xfrm>
              <a:off x="-1" y="-1"/>
              <a:ext cx="340090" cy="490894"/>
              <a:chOff x="0" y="0"/>
              <a:chExt cx="340088" cy="490892"/>
            </a:xfrm>
          </p:grpSpPr>
          <p:sp>
            <p:nvSpPr>
              <p:cNvPr id="1271" name="Ellipse 344"/>
              <p:cNvSpPr/>
              <p:nvPr/>
            </p:nvSpPr>
            <p:spPr>
              <a:xfrm rot="13642610">
                <a:off x="158078" y="308882"/>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72" name="Ellipse 345"/>
              <p:cNvSpPr/>
              <p:nvPr/>
            </p:nvSpPr>
            <p:spPr>
              <a:xfrm rot="13642610">
                <a:off x="31151" y="183643"/>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73" name="Ellipse 346"/>
              <p:cNvSpPr/>
              <p:nvPr/>
            </p:nvSpPr>
            <p:spPr>
              <a:xfrm rot="13642610">
                <a:off x="123003" y="31151"/>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78" name="Gruppe 340"/>
            <p:cNvGrpSpPr/>
            <p:nvPr/>
          </p:nvGrpSpPr>
          <p:grpSpPr>
            <a:xfrm>
              <a:off x="176909" y="145239"/>
              <a:ext cx="544248" cy="206317"/>
              <a:chOff x="0" y="0"/>
              <a:chExt cx="544246" cy="206316"/>
            </a:xfrm>
          </p:grpSpPr>
          <p:sp>
            <p:nvSpPr>
              <p:cNvPr id="1275" name="Rett linje 341"/>
              <p:cNvSpPr/>
              <p:nvPr/>
            </p:nvSpPr>
            <p:spPr>
              <a:xfrm flipH="1">
                <a:off x="-1" y="24528"/>
                <a:ext cx="544247" cy="7966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76" name="Rett linje 342"/>
              <p:cNvSpPr/>
              <p:nvPr/>
            </p:nvSpPr>
            <p:spPr>
              <a:xfrm flipH="1" flipV="1">
                <a:off x="82640" y="-1"/>
                <a:ext cx="461607" cy="245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77" name="Rett linje 343"/>
              <p:cNvSpPr/>
              <p:nvPr/>
            </p:nvSpPr>
            <p:spPr>
              <a:xfrm flipH="1">
                <a:off x="109044" y="24527"/>
                <a:ext cx="435203" cy="18179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282" name="Gruppe 327"/>
          <p:cNvGrpSpPr/>
          <p:nvPr/>
        </p:nvGrpSpPr>
        <p:grpSpPr>
          <a:xfrm>
            <a:off x="4761781" y="5371686"/>
            <a:ext cx="543420" cy="686391"/>
            <a:chOff x="0" y="0"/>
            <a:chExt cx="543419" cy="686389"/>
          </a:xfrm>
        </p:grpSpPr>
        <p:sp>
          <p:nvSpPr>
            <p:cNvPr id="1280" name="Rett linje 337"/>
            <p:cNvSpPr/>
            <p:nvPr/>
          </p:nvSpPr>
          <p:spPr>
            <a:xfrm flipH="1">
              <a:off x="112712" y="0"/>
              <a:ext cx="430708" cy="63990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81" name="Ellipse 338"/>
            <p:cNvSpPr/>
            <p:nvPr/>
          </p:nvSpPr>
          <p:spPr>
            <a:xfrm rot="12144712">
              <a:off x="37275" y="405269"/>
              <a:ext cx="243844"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85" name="Gruppe 328"/>
          <p:cNvGrpSpPr/>
          <p:nvPr/>
        </p:nvGrpSpPr>
        <p:grpSpPr>
          <a:xfrm>
            <a:off x="4516851" y="5376716"/>
            <a:ext cx="776185" cy="400010"/>
            <a:chOff x="0" y="0"/>
            <a:chExt cx="776184" cy="400009"/>
          </a:xfrm>
        </p:grpSpPr>
        <p:sp>
          <p:nvSpPr>
            <p:cNvPr id="1283" name="Rett linje 335"/>
            <p:cNvSpPr/>
            <p:nvPr/>
          </p:nvSpPr>
          <p:spPr>
            <a:xfrm flipH="1">
              <a:off x="271766" y="0"/>
              <a:ext cx="504419" cy="19398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84" name="Ellipse 336"/>
            <p:cNvSpPr/>
            <p:nvPr/>
          </p:nvSpPr>
          <p:spPr>
            <a:xfrm rot="12144712">
              <a:off x="37275" y="118888"/>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88" name="Gruppe 329"/>
          <p:cNvGrpSpPr/>
          <p:nvPr/>
        </p:nvGrpSpPr>
        <p:grpSpPr>
          <a:xfrm>
            <a:off x="4500884" y="5099174"/>
            <a:ext cx="792151" cy="318397"/>
            <a:chOff x="0" y="0"/>
            <a:chExt cx="792149" cy="318396"/>
          </a:xfrm>
        </p:grpSpPr>
        <p:sp>
          <p:nvSpPr>
            <p:cNvPr id="1286" name="Rett linje 333"/>
            <p:cNvSpPr/>
            <p:nvPr/>
          </p:nvSpPr>
          <p:spPr>
            <a:xfrm flipH="1" flipV="1">
              <a:off x="46485" y="112713"/>
              <a:ext cx="745665" cy="1648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87" name="Ellipse 334"/>
            <p:cNvSpPr/>
            <p:nvPr/>
          </p:nvSpPr>
          <p:spPr>
            <a:xfrm rot="12144712">
              <a:off x="37275" y="37275"/>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91" name="Gruppe 330"/>
          <p:cNvGrpSpPr/>
          <p:nvPr/>
        </p:nvGrpSpPr>
        <p:grpSpPr>
          <a:xfrm>
            <a:off x="5053503" y="5022908"/>
            <a:ext cx="1083593" cy="613181"/>
            <a:chOff x="0" y="0"/>
            <a:chExt cx="1083591" cy="613180"/>
          </a:xfrm>
        </p:grpSpPr>
        <p:sp>
          <p:nvSpPr>
            <p:cNvPr id="1289" name="Rett linje 331"/>
            <p:cNvSpPr/>
            <p:nvPr/>
          </p:nvSpPr>
          <p:spPr>
            <a:xfrm flipH="1">
              <a:off x="242068" y="-1"/>
              <a:ext cx="841524" cy="359957"/>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90" name="Ellipse 332"/>
            <p:cNvSpPr/>
            <p:nvPr/>
          </p:nvSpPr>
          <p:spPr>
            <a:xfrm rot="14852585">
              <a:off x="59866" y="162225"/>
              <a:ext cx="391090" cy="391089"/>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00" name="Gruppe 365"/>
          <p:cNvGrpSpPr/>
          <p:nvPr/>
        </p:nvGrpSpPr>
        <p:grpSpPr>
          <a:xfrm>
            <a:off x="5823096" y="2436437"/>
            <a:ext cx="470387" cy="705411"/>
            <a:chOff x="0" y="0"/>
            <a:chExt cx="470385" cy="705410"/>
          </a:xfrm>
        </p:grpSpPr>
        <p:grpSp>
          <p:nvGrpSpPr>
            <p:cNvPr id="1295" name="Gruppe 396"/>
            <p:cNvGrpSpPr/>
            <p:nvPr/>
          </p:nvGrpSpPr>
          <p:grpSpPr>
            <a:xfrm>
              <a:off x="0" y="0"/>
              <a:ext cx="470386" cy="335720"/>
              <a:chOff x="0" y="0"/>
              <a:chExt cx="470385" cy="335719"/>
            </a:xfrm>
          </p:grpSpPr>
          <p:sp>
            <p:nvSpPr>
              <p:cNvPr id="1292" name="Ellipse 401"/>
              <p:cNvSpPr/>
              <p:nvPr/>
            </p:nvSpPr>
            <p:spPr>
              <a:xfrm flipH="1" rot="1360459">
                <a:off x="296280" y="99828"/>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93" name="Ellipse 402"/>
              <p:cNvSpPr/>
              <p:nvPr/>
            </p:nvSpPr>
            <p:spPr>
              <a:xfrm flipH="1" rot="1360459">
                <a:off x="135251" y="23247"/>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294" name="Ellipse 403"/>
              <p:cNvSpPr/>
              <p:nvPr/>
            </p:nvSpPr>
            <p:spPr>
              <a:xfrm flipH="1" rot="1360459">
                <a:off x="23247" y="161614"/>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299" name="Gruppe 397"/>
            <p:cNvGrpSpPr/>
            <p:nvPr/>
          </p:nvGrpSpPr>
          <p:grpSpPr>
            <a:xfrm>
              <a:off x="138629" y="168519"/>
              <a:ext cx="217378" cy="536892"/>
              <a:chOff x="0" y="0"/>
              <a:chExt cx="217376" cy="536890"/>
            </a:xfrm>
          </p:grpSpPr>
          <p:sp>
            <p:nvSpPr>
              <p:cNvPr id="1296" name="Rett linje 398"/>
              <p:cNvSpPr/>
              <p:nvPr/>
            </p:nvSpPr>
            <p:spPr>
              <a:xfrm flipV="1">
                <a:off x="181716" y="74180"/>
                <a:ext cx="35661" cy="2374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97" name="Rett linje 399"/>
              <p:cNvSpPr/>
              <p:nvPr/>
            </p:nvSpPr>
            <p:spPr>
              <a:xfrm flipH="1" flipV="1">
                <a:off x="81977" y="-1"/>
                <a:ext cx="99054" cy="53689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298" name="Rett linje 400"/>
              <p:cNvSpPr/>
              <p:nvPr/>
            </p:nvSpPr>
            <p:spPr>
              <a:xfrm flipH="1" flipV="1">
                <a:off x="0" y="134074"/>
                <a:ext cx="181031" cy="40281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309" name="Gruppe 366"/>
          <p:cNvGrpSpPr/>
          <p:nvPr/>
        </p:nvGrpSpPr>
        <p:grpSpPr>
          <a:xfrm>
            <a:off x="5364827" y="2537258"/>
            <a:ext cx="436505" cy="629783"/>
            <a:chOff x="0" y="0"/>
            <a:chExt cx="436503" cy="629782"/>
          </a:xfrm>
        </p:grpSpPr>
        <p:grpSp>
          <p:nvGrpSpPr>
            <p:cNvPr id="1304" name="Gruppe 388"/>
            <p:cNvGrpSpPr/>
            <p:nvPr/>
          </p:nvGrpSpPr>
          <p:grpSpPr>
            <a:xfrm>
              <a:off x="0" y="0"/>
              <a:ext cx="436504" cy="335744"/>
              <a:chOff x="0" y="0"/>
              <a:chExt cx="436503" cy="335743"/>
            </a:xfrm>
          </p:grpSpPr>
          <p:sp>
            <p:nvSpPr>
              <p:cNvPr id="1301" name="Ellipse 393"/>
              <p:cNvSpPr/>
              <p:nvPr/>
            </p:nvSpPr>
            <p:spPr>
              <a:xfrm flipH="1" rot="730814">
                <a:off x="271429" y="60187"/>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302" name="Ellipse 394"/>
              <p:cNvSpPr/>
              <p:nvPr/>
            </p:nvSpPr>
            <p:spPr>
              <a:xfrm flipH="1" rot="730814">
                <a:off x="99145" y="14216"/>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303" name="Ellipse 395"/>
              <p:cNvSpPr/>
              <p:nvPr/>
            </p:nvSpPr>
            <p:spPr>
              <a:xfrm flipH="1" rot="730814">
                <a:off x="14216" y="170669"/>
                <a:ext cx="150859" cy="150858"/>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08" name="Gruppe 389"/>
            <p:cNvGrpSpPr/>
            <p:nvPr/>
          </p:nvGrpSpPr>
          <p:grpSpPr>
            <a:xfrm>
              <a:off x="152541" y="159828"/>
              <a:ext cx="253215" cy="469955"/>
              <a:chOff x="0" y="0"/>
              <a:chExt cx="253214" cy="469953"/>
            </a:xfrm>
          </p:grpSpPr>
          <p:sp>
            <p:nvSpPr>
              <p:cNvPr id="1305" name="Rett linje 390"/>
              <p:cNvSpPr/>
              <p:nvPr/>
            </p:nvSpPr>
            <p:spPr>
              <a:xfrm flipH="1" flipV="1">
                <a:off x="48759" y="-1"/>
                <a:ext cx="111828" cy="24439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06" name="Rett linje 391"/>
              <p:cNvSpPr/>
              <p:nvPr/>
            </p:nvSpPr>
            <p:spPr>
              <a:xfrm flipH="1" flipV="1">
                <a:off x="0" y="123724"/>
                <a:ext cx="253215" cy="3462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07" name="Rett linje 392"/>
              <p:cNvSpPr/>
              <p:nvPr/>
            </p:nvSpPr>
            <p:spPr>
              <a:xfrm flipH="1" flipV="1">
                <a:off x="191777" y="43198"/>
                <a:ext cx="61438" cy="42675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318" name="Gruppe 367"/>
          <p:cNvGrpSpPr/>
          <p:nvPr/>
        </p:nvGrpSpPr>
        <p:grpSpPr>
          <a:xfrm>
            <a:off x="5012771" y="2832654"/>
            <a:ext cx="492197" cy="576661"/>
            <a:chOff x="0" y="0"/>
            <a:chExt cx="492195" cy="576660"/>
          </a:xfrm>
        </p:grpSpPr>
        <p:grpSp>
          <p:nvGrpSpPr>
            <p:cNvPr id="1313" name="Gruppe 380"/>
            <p:cNvGrpSpPr/>
            <p:nvPr/>
          </p:nvGrpSpPr>
          <p:grpSpPr>
            <a:xfrm>
              <a:off x="0" y="0"/>
              <a:ext cx="378212" cy="329479"/>
              <a:chOff x="0" y="0"/>
              <a:chExt cx="378211" cy="329478"/>
            </a:xfrm>
          </p:grpSpPr>
          <p:sp>
            <p:nvSpPr>
              <p:cNvPr id="1310" name="Ellipse 386"/>
              <p:cNvSpPr/>
              <p:nvPr/>
            </p:nvSpPr>
            <p:spPr>
              <a:xfrm flipH="1" rot="21462561">
                <a:off x="46093" y="2954"/>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311" name="Ellipse 387"/>
              <p:cNvSpPr/>
              <p:nvPr/>
            </p:nvSpPr>
            <p:spPr>
              <a:xfrm flipH="1" rot="21462561">
                <a:off x="2954" y="175666"/>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312" name="Ellipse 385"/>
              <p:cNvSpPr/>
              <p:nvPr/>
            </p:nvSpPr>
            <p:spPr>
              <a:xfrm flipH="1" rot="21462561">
                <a:off x="224399" y="4415"/>
                <a:ext cx="150859"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17" name="Gruppe 381"/>
            <p:cNvGrpSpPr/>
            <p:nvPr/>
          </p:nvGrpSpPr>
          <p:grpSpPr>
            <a:xfrm>
              <a:off x="148912" y="134994"/>
              <a:ext cx="343284" cy="441667"/>
              <a:chOff x="0" y="0"/>
              <a:chExt cx="343283" cy="441665"/>
            </a:xfrm>
          </p:grpSpPr>
          <p:sp>
            <p:nvSpPr>
              <p:cNvPr id="1314" name="Rett linje 382"/>
              <p:cNvSpPr/>
              <p:nvPr/>
            </p:nvSpPr>
            <p:spPr>
              <a:xfrm flipH="1" flipV="1">
                <a:off x="15438" y="0"/>
                <a:ext cx="327845" cy="44166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15" name="Rett linje 383"/>
              <p:cNvSpPr/>
              <p:nvPr/>
            </p:nvSpPr>
            <p:spPr>
              <a:xfrm flipH="1" flipV="1">
                <a:off x="-1" y="132088"/>
                <a:ext cx="343285" cy="30957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16" name="Rett linje 384"/>
              <p:cNvSpPr/>
              <p:nvPr/>
            </p:nvSpPr>
            <p:spPr>
              <a:xfrm flipH="1" flipV="1">
                <a:off x="164749" y="5118"/>
                <a:ext cx="178535" cy="43654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321" name="Gruppe 368"/>
          <p:cNvGrpSpPr/>
          <p:nvPr/>
        </p:nvGrpSpPr>
        <p:grpSpPr>
          <a:xfrm>
            <a:off x="5936943" y="2869566"/>
            <a:ext cx="318998" cy="803815"/>
            <a:chOff x="0" y="0"/>
            <a:chExt cx="318997" cy="803813"/>
          </a:xfrm>
        </p:grpSpPr>
        <p:sp>
          <p:nvSpPr>
            <p:cNvPr id="1319" name="Rett linje 378"/>
            <p:cNvSpPr/>
            <p:nvPr/>
          </p:nvSpPr>
          <p:spPr>
            <a:xfrm flipV="1">
              <a:off x="57434" y="46999"/>
              <a:ext cx="149065" cy="75681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20" name="Ellipse 379"/>
            <p:cNvSpPr/>
            <p:nvPr/>
          </p:nvSpPr>
          <p:spPr>
            <a:xfrm flipH="1" rot="1360459">
              <a:off x="37577" y="37576"/>
              <a:ext cx="243843"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24" name="Gruppe 369"/>
          <p:cNvGrpSpPr/>
          <p:nvPr/>
        </p:nvGrpSpPr>
        <p:grpSpPr>
          <a:xfrm>
            <a:off x="5564767" y="2894759"/>
            <a:ext cx="424584" cy="766455"/>
            <a:chOff x="0" y="0"/>
            <a:chExt cx="424583" cy="766454"/>
          </a:xfrm>
        </p:grpSpPr>
        <p:sp>
          <p:nvSpPr>
            <p:cNvPr id="1322" name="Rett linje 376"/>
            <p:cNvSpPr/>
            <p:nvPr/>
          </p:nvSpPr>
          <p:spPr>
            <a:xfrm flipH="1" flipV="1">
              <a:off x="205814" y="272281"/>
              <a:ext cx="218770" cy="49417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23" name="Ellipse 377"/>
            <p:cNvSpPr/>
            <p:nvPr/>
          </p:nvSpPr>
          <p:spPr>
            <a:xfrm flipH="1" rot="1360459">
              <a:off x="37577" y="37577"/>
              <a:ext cx="243846" cy="243846"/>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27" name="Gruppe 370"/>
          <p:cNvGrpSpPr/>
          <p:nvPr/>
        </p:nvGrpSpPr>
        <p:grpSpPr>
          <a:xfrm>
            <a:off x="5299152" y="3137032"/>
            <a:ext cx="690199" cy="524182"/>
            <a:chOff x="0" y="0"/>
            <a:chExt cx="690198" cy="524180"/>
          </a:xfrm>
        </p:grpSpPr>
        <p:sp>
          <p:nvSpPr>
            <p:cNvPr id="1325" name="Rett linje 374"/>
            <p:cNvSpPr/>
            <p:nvPr/>
          </p:nvSpPr>
          <p:spPr>
            <a:xfrm flipH="1" flipV="1">
              <a:off x="47000" y="112499"/>
              <a:ext cx="643199" cy="41168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26" name="Ellipse 375"/>
            <p:cNvSpPr/>
            <p:nvPr/>
          </p:nvSpPr>
          <p:spPr>
            <a:xfrm flipH="1" rot="1360459">
              <a:off x="37577" y="37577"/>
              <a:ext cx="243846" cy="243846"/>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30" name="Gruppe 371"/>
          <p:cNvGrpSpPr/>
          <p:nvPr/>
        </p:nvGrpSpPr>
        <p:grpSpPr>
          <a:xfrm>
            <a:off x="5747957" y="3414252"/>
            <a:ext cx="586781" cy="1094503"/>
            <a:chOff x="0" y="0"/>
            <a:chExt cx="586779" cy="1094501"/>
          </a:xfrm>
        </p:grpSpPr>
        <p:sp>
          <p:nvSpPr>
            <p:cNvPr id="1328" name="Rett linje 372"/>
            <p:cNvSpPr/>
            <p:nvPr/>
          </p:nvSpPr>
          <p:spPr>
            <a:xfrm flipH="1" flipV="1">
              <a:off x="247540" y="244419"/>
              <a:ext cx="339240" cy="850083"/>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29" name="Ellipse 373"/>
            <p:cNvSpPr/>
            <p:nvPr/>
          </p:nvSpPr>
          <p:spPr>
            <a:xfrm flipH="1" rot="20252585">
              <a:off x="59866" y="59866"/>
              <a:ext cx="391090" cy="391090"/>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ctr">
              <a:noAutofit/>
            </a:bodyPr>
            <a:lstStyle/>
            <a:p>
              <a:pPr defTabSz="866986">
                <a:defRPr sz="3400">
                  <a:solidFill>
                    <a:srgbClr val="000000"/>
                  </a:solidFill>
                  <a:latin typeface="Calibri"/>
                  <a:ea typeface="Calibri"/>
                  <a:cs typeface="Calibri"/>
                  <a:sym typeface="Calibri"/>
                </a:defRPr>
              </a:pPr>
            </a:p>
          </p:txBody>
        </p:sp>
      </p:grpSp>
      <p:grpSp>
        <p:nvGrpSpPr>
          <p:cNvPr id="1339" name="Gruppe 406"/>
          <p:cNvGrpSpPr/>
          <p:nvPr/>
        </p:nvGrpSpPr>
        <p:grpSpPr>
          <a:xfrm>
            <a:off x="6707213" y="6605382"/>
            <a:ext cx="470387" cy="705411"/>
            <a:chOff x="0" y="0"/>
            <a:chExt cx="470385" cy="705409"/>
          </a:xfrm>
        </p:grpSpPr>
        <p:grpSp>
          <p:nvGrpSpPr>
            <p:cNvPr id="1334" name="Gruppe 437"/>
            <p:cNvGrpSpPr/>
            <p:nvPr/>
          </p:nvGrpSpPr>
          <p:grpSpPr>
            <a:xfrm>
              <a:off x="0" y="369690"/>
              <a:ext cx="470386" cy="335720"/>
              <a:chOff x="0" y="0"/>
              <a:chExt cx="470385" cy="335719"/>
            </a:xfrm>
          </p:grpSpPr>
          <p:sp>
            <p:nvSpPr>
              <p:cNvPr id="1331" name="Ellipse 442"/>
              <p:cNvSpPr/>
              <p:nvPr/>
            </p:nvSpPr>
            <p:spPr>
              <a:xfrm flipH="1" rot="12160459">
                <a:off x="23247" y="85033"/>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332" name="Ellipse 443"/>
              <p:cNvSpPr/>
              <p:nvPr/>
            </p:nvSpPr>
            <p:spPr>
              <a:xfrm flipH="1" rot="12160459">
                <a:off x="184276" y="161614"/>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333" name="Ellipse 444"/>
              <p:cNvSpPr/>
              <p:nvPr/>
            </p:nvSpPr>
            <p:spPr>
              <a:xfrm flipH="1" rot="12160459">
                <a:off x="296280" y="23247"/>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38" name="Gruppe 438"/>
            <p:cNvGrpSpPr/>
            <p:nvPr/>
          </p:nvGrpSpPr>
          <p:grpSpPr>
            <a:xfrm>
              <a:off x="114379" y="0"/>
              <a:ext cx="217378" cy="536891"/>
              <a:chOff x="0" y="0"/>
              <a:chExt cx="217376" cy="536890"/>
            </a:xfrm>
          </p:grpSpPr>
          <p:sp>
            <p:nvSpPr>
              <p:cNvPr id="1335" name="Rett linje 439"/>
              <p:cNvSpPr/>
              <p:nvPr/>
            </p:nvSpPr>
            <p:spPr>
              <a:xfrm flipH="1">
                <a:off x="-1" y="225281"/>
                <a:ext cx="35662" cy="2374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36" name="Rett linje 440"/>
              <p:cNvSpPr/>
              <p:nvPr/>
            </p:nvSpPr>
            <p:spPr>
              <a:xfrm>
                <a:off x="36346" y="0"/>
                <a:ext cx="99053" cy="53689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37" name="Rett linje 441"/>
              <p:cNvSpPr/>
              <p:nvPr/>
            </p:nvSpPr>
            <p:spPr>
              <a:xfrm>
                <a:off x="36345" y="0"/>
                <a:ext cx="181032" cy="40281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348" name="Gruppe 407"/>
          <p:cNvGrpSpPr/>
          <p:nvPr/>
        </p:nvGrpSpPr>
        <p:grpSpPr>
          <a:xfrm>
            <a:off x="7199364" y="6580189"/>
            <a:ext cx="436505" cy="629783"/>
            <a:chOff x="0" y="0"/>
            <a:chExt cx="436503" cy="629782"/>
          </a:xfrm>
        </p:grpSpPr>
        <p:grpSp>
          <p:nvGrpSpPr>
            <p:cNvPr id="1343" name="Gruppe 429"/>
            <p:cNvGrpSpPr/>
            <p:nvPr/>
          </p:nvGrpSpPr>
          <p:grpSpPr>
            <a:xfrm>
              <a:off x="0" y="294038"/>
              <a:ext cx="436504" cy="335745"/>
              <a:chOff x="0" y="0"/>
              <a:chExt cx="436503" cy="335743"/>
            </a:xfrm>
          </p:grpSpPr>
          <p:sp>
            <p:nvSpPr>
              <p:cNvPr id="1340" name="Ellipse 434"/>
              <p:cNvSpPr/>
              <p:nvPr/>
            </p:nvSpPr>
            <p:spPr>
              <a:xfrm flipH="1" rot="11530814">
                <a:off x="14216" y="124697"/>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341" name="Ellipse 435"/>
              <p:cNvSpPr/>
              <p:nvPr/>
            </p:nvSpPr>
            <p:spPr>
              <a:xfrm flipH="1" rot="11530814">
                <a:off x="186500" y="170669"/>
                <a:ext cx="150859" cy="150858"/>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342" name="Ellipse 436"/>
              <p:cNvSpPr/>
              <p:nvPr/>
            </p:nvSpPr>
            <p:spPr>
              <a:xfrm flipH="1" rot="11530814">
                <a:off x="271429" y="1421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47" name="Gruppe 430"/>
            <p:cNvGrpSpPr/>
            <p:nvPr/>
          </p:nvGrpSpPr>
          <p:grpSpPr>
            <a:xfrm>
              <a:off x="30748" y="-1"/>
              <a:ext cx="253215" cy="469955"/>
              <a:chOff x="0" y="0"/>
              <a:chExt cx="253214" cy="469953"/>
            </a:xfrm>
          </p:grpSpPr>
          <p:sp>
            <p:nvSpPr>
              <p:cNvPr id="1344" name="Rett linje 431"/>
              <p:cNvSpPr/>
              <p:nvPr/>
            </p:nvSpPr>
            <p:spPr>
              <a:xfrm>
                <a:off x="92628" y="225563"/>
                <a:ext cx="111827" cy="24439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45" name="Rett linje 432"/>
              <p:cNvSpPr/>
              <p:nvPr/>
            </p:nvSpPr>
            <p:spPr>
              <a:xfrm>
                <a:off x="-1" y="0"/>
                <a:ext cx="253216" cy="3462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46" name="Rett linje 433"/>
              <p:cNvSpPr/>
              <p:nvPr/>
            </p:nvSpPr>
            <p:spPr>
              <a:xfrm>
                <a:off x="-1" y="-1"/>
                <a:ext cx="61439" cy="42675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357" name="Gruppe 408"/>
          <p:cNvGrpSpPr/>
          <p:nvPr/>
        </p:nvGrpSpPr>
        <p:grpSpPr>
          <a:xfrm>
            <a:off x="7495727" y="6337915"/>
            <a:ext cx="492197" cy="576661"/>
            <a:chOff x="0" y="0"/>
            <a:chExt cx="492195" cy="576660"/>
          </a:xfrm>
        </p:grpSpPr>
        <p:grpSp>
          <p:nvGrpSpPr>
            <p:cNvPr id="1352" name="Gruppe 421"/>
            <p:cNvGrpSpPr/>
            <p:nvPr/>
          </p:nvGrpSpPr>
          <p:grpSpPr>
            <a:xfrm>
              <a:off x="113984" y="247181"/>
              <a:ext cx="378212" cy="329480"/>
              <a:chOff x="0" y="0"/>
              <a:chExt cx="378211" cy="329478"/>
            </a:xfrm>
          </p:grpSpPr>
          <p:sp>
            <p:nvSpPr>
              <p:cNvPr id="1349" name="Ellipse 426"/>
              <p:cNvSpPr/>
              <p:nvPr/>
            </p:nvSpPr>
            <p:spPr>
              <a:xfrm flipH="1" rot="10662561">
                <a:off x="2954" y="174205"/>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350" name="Ellipse 427"/>
              <p:cNvSpPr/>
              <p:nvPr/>
            </p:nvSpPr>
            <p:spPr>
              <a:xfrm flipH="1" rot="10662561">
                <a:off x="181260" y="175666"/>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sp>
            <p:nvSpPr>
              <p:cNvPr id="1351" name="Ellipse 428"/>
              <p:cNvSpPr/>
              <p:nvPr/>
            </p:nvSpPr>
            <p:spPr>
              <a:xfrm flipH="1" rot="10662561">
                <a:off x="224399" y="2954"/>
                <a:ext cx="150859" cy="150859"/>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56" name="Gruppe 422"/>
            <p:cNvGrpSpPr/>
            <p:nvPr/>
          </p:nvGrpSpPr>
          <p:grpSpPr>
            <a:xfrm>
              <a:off x="-1" y="-1"/>
              <a:ext cx="343285" cy="441667"/>
              <a:chOff x="0" y="0"/>
              <a:chExt cx="343283" cy="441665"/>
            </a:xfrm>
          </p:grpSpPr>
          <p:sp>
            <p:nvSpPr>
              <p:cNvPr id="1353" name="Rett linje 423"/>
              <p:cNvSpPr/>
              <p:nvPr/>
            </p:nvSpPr>
            <p:spPr>
              <a:xfrm>
                <a:off x="0" y="1"/>
                <a:ext cx="327845" cy="44166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54" name="Rett linje 424"/>
              <p:cNvSpPr/>
              <p:nvPr/>
            </p:nvSpPr>
            <p:spPr>
              <a:xfrm>
                <a:off x="-1" y="-1"/>
                <a:ext cx="343285" cy="30957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55" name="Rett linje 425"/>
              <p:cNvSpPr/>
              <p:nvPr/>
            </p:nvSpPr>
            <p:spPr>
              <a:xfrm>
                <a:off x="0" y="0"/>
                <a:ext cx="178534" cy="43654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grpSp>
      </p:grpSp>
      <p:grpSp>
        <p:nvGrpSpPr>
          <p:cNvPr id="1360" name="Gruppe 409"/>
          <p:cNvGrpSpPr/>
          <p:nvPr/>
        </p:nvGrpSpPr>
        <p:grpSpPr>
          <a:xfrm>
            <a:off x="6744754" y="6073849"/>
            <a:ext cx="318999" cy="803815"/>
            <a:chOff x="0" y="0"/>
            <a:chExt cx="318997" cy="803813"/>
          </a:xfrm>
        </p:grpSpPr>
        <p:sp>
          <p:nvSpPr>
            <p:cNvPr id="1358" name="Rett linje 419"/>
            <p:cNvSpPr/>
            <p:nvPr/>
          </p:nvSpPr>
          <p:spPr>
            <a:xfrm flipH="1">
              <a:off x="112498" y="0"/>
              <a:ext cx="149065" cy="75681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59" name="Ellipse 420"/>
            <p:cNvSpPr/>
            <p:nvPr/>
          </p:nvSpPr>
          <p:spPr>
            <a:xfrm flipH="1" rot="12160459">
              <a:off x="37577" y="522391"/>
              <a:ext cx="243843"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63" name="Gruppe 410"/>
          <p:cNvGrpSpPr/>
          <p:nvPr/>
        </p:nvGrpSpPr>
        <p:grpSpPr>
          <a:xfrm>
            <a:off x="7011344" y="6086015"/>
            <a:ext cx="424585" cy="766455"/>
            <a:chOff x="0" y="0"/>
            <a:chExt cx="424583" cy="766454"/>
          </a:xfrm>
        </p:grpSpPr>
        <p:sp>
          <p:nvSpPr>
            <p:cNvPr id="1361" name="Rett linje 417"/>
            <p:cNvSpPr/>
            <p:nvPr/>
          </p:nvSpPr>
          <p:spPr>
            <a:xfrm>
              <a:off x="-1" y="0"/>
              <a:ext cx="218770" cy="49417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62" name="Ellipse 418"/>
            <p:cNvSpPr/>
            <p:nvPr/>
          </p:nvSpPr>
          <p:spPr>
            <a:xfrm flipH="1" rot="12160459">
              <a:off x="143160" y="485031"/>
              <a:ext cx="243847"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66" name="Gruppe 411"/>
          <p:cNvGrpSpPr/>
          <p:nvPr/>
        </p:nvGrpSpPr>
        <p:grpSpPr>
          <a:xfrm>
            <a:off x="7011344" y="6086016"/>
            <a:ext cx="690199" cy="524182"/>
            <a:chOff x="0" y="0"/>
            <a:chExt cx="690198" cy="524181"/>
          </a:xfrm>
        </p:grpSpPr>
        <p:sp>
          <p:nvSpPr>
            <p:cNvPr id="1364" name="Rett linje 415"/>
            <p:cNvSpPr/>
            <p:nvPr/>
          </p:nvSpPr>
          <p:spPr>
            <a:xfrm>
              <a:off x="0" y="-1"/>
              <a:ext cx="643198" cy="41168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65" name="Ellipse 416"/>
            <p:cNvSpPr/>
            <p:nvPr/>
          </p:nvSpPr>
          <p:spPr>
            <a:xfrm flipH="1" rot="12160459">
              <a:off x="408775" y="242758"/>
              <a:ext cx="243847" cy="243846"/>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69" name="Gruppe 412"/>
          <p:cNvGrpSpPr/>
          <p:nvPr/>
        </p:nvGrpSpPr>
        <p:grpSpPr>
          <a:xfrm>
            <a:off x="6665959" y="5238475"/>
            <a:ext cx="586780" cy="1094503"/>
            <a:chOff x="0" y="0"/>
            <a:chExt cx="586779" cy="1094502"/>
          </a:xfrm>
        </p:grpSpPr>
        <p:sp>
          <p:nvSpPr>
            <p:cNvPr id="1367" name="Rett linje 413"/>
            <p:cNvSpPr/>
            <p:nvPr/>
          </p:nvSpPr>
          <p:spPr>
            <a:xfrm>
              <a:off x="0" y="-1"/>
              <a:ext cx="339240" cy="850085"/>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t">
              <a:noAutofit/>
            </a:bodyPr>
            <a:lstStyle/>
            <a:p>
              <a:pPr algn="l" defTabSz="866986">
                <a:defRPr sz="3400">
                  <a:solidFill>
                    <a:srgbClr val="000000"/>
                  </a:solidFill>
                  <a:latin typeface="Calibri"/>
                  <a:ea typeface="Calibri"/>
                  <a:cs typeface="Calibri"/>
                  <a:sym typeface="Calibri"/>
                </a:defRPr>
              </a:pPr>
            </a:p>
          </p:txBody>
        </p:sp>
        <p:sp>
          <p:nvSpPr>
            <p:cNvPr id="1368" name="Ellipse 414"/>
            <p:cNvSpPr/>
            <p:nvPr/>
          </p:nvSpPr>
          <p:spPr>
            <a:xfrm flipH="1" rot="9452585">
              <a:off x="135823" y="643546"/>
              <a:ext cx="391090" cy="391090"/>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65023" tIns="65023" rIns="65023" bIns="65023" numCol="1" anchor="ctr">
              <a:noAutofit/>
            </a:bodyPr>
            <a:lstStyle/>
            <a:p>
              <a:pPr defTabSz="866986">
                <a:defRPr sz="3400">
                  <a:solidFill>
                    <a:srgbClr val="FFFFFF"/>
                  </a:solidFill>
                  <a:latin typeface="Calibri"/>
                  <a:ea typeface="Calibri"/>
                  <a:cs typeface="Calibri"/>
                  <a:sym typeface="Calibri"/>
                </a:defRPr>
              </a:pPr>
            </a:p>
          </p:txBody>
        </p:sp>
      </p:grpSp>
      <p:grpSp>
        <p:nvGrpSpPr>
          <p:cNvPr id="1372" name="Ellipse 3"/>
          <p:cNvGrpSpPr/>
          <p:nvPr/>
        </p:nvGrpSpPr>
        <p:grpSpPr>
          <a:xfrm>
            <a:off x="6107818" y="4463605"/>
            <a:ext cx="801022" cy="801022"/>
            <a:chOff x="0" y="0"/>
            <a:chExt cx="801021" cy="801021"/>
          </a:xfrm>
        </p:grpSpPr>
        <p:sp>
          <p:nvSpPr>
            <p:cNvPr id="1370" name="Circle"/>
            <p:cNvSpPr/>
            <p:nvPr/>
          </p:nvSpPr>
          <p:spPr>
            <a:xfrm>
              <a:off x="0" y="0"/>
              <a:ext cx="801022" cy="801022"/>
            </a:xfrm>
            <a:prstGeom prst="ellipse">
              <a:avLst/>
            </a:prstGeom>
            <a:gradFill flip="none" rotWithShape="1">
              <a:gsLst>
                <a:gs pos="0">
                  <a:srgbClr val="C8B2E9"/>
                </a:gs>
                <a:gs pos="35000">
                  <a:srgbClr val="D8C9EE"/>
                </a:gs>
                <a:gs pos="100000">
                  <a:srgbClr val="F0EAF9"/>
                </a:gs>
              </a:gsLst>
              <a:lin ang="16200000" scaled="0"/>
            </a:gradFill>
            <a:ln w="12700" cap="flat">
              <a:solidFill>
                <a:srgbClr val="7D60A0"/>
              </a:solidFill>
              <a:prstDash val="solid"/>
              <a:round/>
            </a:ln>
            <a:effectLst>
              <a:outerShdw sx="100000" sy="100000" kx="0" ky="0" algn="b" rotWithShape="0" blurRad="50800" dist="25400" dir="5400000">
                <a:srgbClr val="000000">
                  <a:alpha val="38000"/>
                </a:srgbClr>
              </a:outerShdw>
            </a:effectLst>
          </p:spPr>
          <p:txBody>
            <a:bodyPr wrap="square" lIns="65023" tIns="65023" rIns="65023" bIns="65023" numCol="1" anchor="ctr">
              <a:noAutofit/>
            </a:bodyPr>
            <a:lstStyle/>
            <a:p>
              <a:pPr defTabSz="866986">
                <a:defRPr sz="3400">
                  <a:solidFill>
                    <a:srgbClr val="000000"/>
                  </a:solidFill>
                  <a:latin typeface="Calibri"/>
                  <a:ea typeface="Calibri"/>
                  <a:cs typeface="Calibri"/>
                  <a:sym typeface="Calibri"/>
                </a:defRPr>
              </a:pPr>
            </a:p>
          </p:txBody>
        </p:sp>
        <p:sp>
          <p:nvSpPr>
            <p:cNvPr id="1371" name="You"/>
            <p:cNvSpPr txBox="1"/>
            <p:nvPr/>
          </p:nvSpPr>
          <p:spPr>
            <a:xfrm>
              <a:off x="117306" y="183085"/>
              <a:ext cx="566408" cy="4348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lvl1pPr defTabSz="866986">
                <a:defRPr sz="2000">
                  <a:solidFill>
                    <a:srgbClr val="000000"/>
                  </a:solidFill>
                  <a:latin typeface="Calibri"/>
                  <a:ea typeface="Calibri"/>
                  <a:cs typeface="Calibri"/>
                  <a:sym typeface="Calibri"/>
                </a:defRPr>
              </a:lvl1pPr>
            </a:lstStyle>
            <a:p>
              <a:pPr/>
              <a:r>
                <a:t>You</a:t>
              </a:r>
            </a:p>
          </p:txBody>
        </p:sp>
      </p:grpSp>
      <p:sp>
        <p:nvSpPr>
          <p:cNvPr id="1373" name="Tittel 13"/>
          <p:cNvSpPr txBox="1"/>
          <p:nvPr>
            <p:ph type="title"/>
          </p:nvPr>
        </p:nvSpPr>
        <p:spPr>
          <a:xfrm>
            <a:off x="407536" y="1162804"/>
            <a:ext cx="5975124" cy="1242472"/>
          </a:xfrm>
          <a:prstGeom prst="rect">
            <a:avLst/>
          </a:prstGeom>
        </p:spPr>
        <p:txBody>
          <a:bodyPr/>
          <a:lstStyle>
            <a:lvl1pPr defTabSz="1161762">
              <a:defRPr sz="4556"/>
            </a:lvl1pPr>
          </a:lstStyle>
          <a:p>
            <a:pPr/>
            <a:r>
              <a:t>創建你自己的銷售渠道</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1096"/>
                                        </p:tgtEl>
                                        <p:attrNameLst>
                                          <p:attrName>style.visibility</p:attrName>
                                        </p:attrNameLst>
                                      </p:cBhvr>
                                      <p:to>
                                        <p:strVal val="visible"/>
                                      </p:to>
                                    </p:set>
                                    <p:animEffect filter="wipe(down)" transition="in">
                                      <p:cBhvr>
                                        <p:cTn id="7" dur="500"/>
                                        <p:tgtEl>
                                          <p:spTgt spid="10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1090"/>
                                        </p:tgtEl>
                                        <p:attrNameLst>
                                          <p:attrName>style.visibility</p:attrName>
                                        </p:attrNameLst>
                                      </p:cBhvr>
                                      <p:to>
                                        <p:strVal val="visible"/>
                                      </p:to>
                                    </p:set>
                                    <p:animEffect filter="wipe(down)" transition="in">
                                      <p:cBhvr>
                                        <p:cTn id="12" dur="500"/>
                                        <p:tgtEl>
                                          <p:spTgt spid="109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4" presetID="22" grpId="3" fill="hold">
                                  <p:stCondLst>
                                    <p:cond delay="0"/>
                                  </p:stCondLst>
                                  <p:iterate type="el" backwards="0">
                                    <p:tmAbs val="0"/>
                                  </p:iterate>
                                  <p:childTnLst>
                                    <p:set>
                                      <p:cBhvr>
                                        <p:cTn id="16" fill="hold"/>
                                        <p:tgtEl>
                                          <p:spTgt spid="1093"/>
                                        </p:tgtEl>
                                        <p:attrNameLst>
                                          <p:attrName>style.visibility</p:attrName>
                                        </p:attrNameLst>
                                      </p:cBhvr>
                                      <p:to>
                                        <p:strVal val="visible"/>
                                      </p:to>
                                    </p:set>
                                    <p:animEffect filter="wipe(down)" transition="in">
                                      <p:cBhvr>
                                        <p:cTn id="17" dur="500"/>
                                        <p:tgtEl>
                                          <p:spTgt spid="1093"/>
                                        </p:tgtEl>
                                      </p:cBhvr>
                                    </p:animEffect>
                                  </p:childTnLst>
                                </p:cTn>
                              </p:par>
                            </p:childTnLst>
                          </p:cTn>
                        </p:par>
                        <p:par>
                          <p:cTn id="18" fill="hold">
                            <p:stCondLst>
                              <p:cond delay="500"/>
                            </p:stCondLst>
                            <p:childTnLst>
                              <p:par>
                                <p:cTn id="19" presetClass="entr" nodeType="afterEffect" presetSubtype="2" presetID="22" grpId="4" fill="hold">
                                  <p:stCondLst>
                                    <p:cond delay="0"/>
                                  </p:stCondLst>
                                  <p:iterate type="el" backwards="0">
                                    <p:tmAbs val="0"/>
                                  </p:iterate>
                                  <p:childTnLst>
                                    <p:set>
                                      <p:cBhvr>
                                        <p:cTn id="20" fill="hold"/>
                                        <p:tgtEl>
                                          <p:spTgt spid="1174"/>
                                        </p:tgtEl>
                                        <p:attrNameLst>
                                          <p:attrName>style.visibility</p:attrName>
                                        </p:attrNameLst>
                                      </p:cBhvr>
                                      <p:to>
                                        <p:strVal val="visible"/>
                                      </p:to>
                                    </p:set>
                                    <p:animEffect filter="wipe(right)" transition="in">
                                      <p:cBhvr>
                                        <p:cTn id="21" dur="250"/>
                                        <p:tgtEl>
                                          <p:spTgt spid="1174"/>
                                        </p:tgtEl>
                                      </p:cBhvr>
                                    </p:animEffect>
                                  </p:childTnLst>
                                </p:cTn>
                              </p:par>
                            </p:childTnLst>
                          </p:cTn>
                        </p:par>
                        <p:par>
                          <p:cTn id="22" fill="hold">
                            <p:stCondLst>
                              <p:cond delay="750"/>
                            </p:stCondLst>
                            <p:childTnLst>
                              <p:par>
                                <p:cTn id="23" presetClass="entr" nodeType="afterEffect" presetSubtype="2" presetID="22" grpId="5" fill="hold">
                                  <p:stCondLst>
                                    <p:cond delay="0"/>
                                  </p:stCondLst>
                                  <p:iterate type="el" backwards="0">
                                    <p:tmAbs val="0"/>
                                  </p:iterate>
                                  <p:childTnLst>
                                    <p:set>
                                      <p:cBhvr>
                                        <p:cTn id="24" fill="hold"/>
                                        <p:tgtEl>
                                          <p:spTgt spid="1171"/>
                                        </p:tgtEl>
                                        <p:attrNameLst>
                                          <p:attrName>style.visibility</p:attrName>
                                        </p:attrNameLst>
                                      </p:cBhvr>
                                      <p:to>
                                        <p:strVal val="visible"/>
                                      </p:to>
                                    </p:set>
                                    <p:animEffect filter="wipe(right)" transition="in">
                                      <p:cBhvr>
                                        <p:cTn id="25" dur="250"/>
                                        <p:tgtEl>
                                          <p:spTgt spid="1171"/>
                                        </p:tgtEl>
                                      </p:cBhvr>
                                    </p:animEffect>
                                  </p:childTnLst>
                                </p:cTn>
                              </p:par>
                            </p:childTnLst>
                          </p:cTn>
                        </p:par>
                        <p:par>
                          <p:cTn id="26" fill="hold">
                            <p:stCondLst>
                              <p:cond delay="1000"/>
                            </p:stCondLst>
                            <p:childTnLst>
                              <p:par>
                                <p:cTn id="27" presetClass="entr" nodeType="afterEffect" presetSubtype="4" presetID="22" grpId="6" fill="hold">
                                  <p:stCondLst>
                                    <p:cond delay="0"/>
                                  </p:stCondLst>
                                  <p:iterate type="el" backwards="0">
                                    <p:tmAbs val="0"/>
                                  </p:iterate>
                                  <p:childTnLst>
                                    <p:set>
                                      <p:cBhvr>
                                        <p:cTn id="28" fill="hold"/>
                                        <p:tgtEl>
                                          <p:spTgt spid="1084"/>
                                        </p:tgtEl>
                                        <p:attrNameLst>
                                          <p:attrName>style.visibility</p:attrName>
                                        </p:attrNameLst>
                                      </p:cBhvr>
                                      <p:to>
                                        <p:strVal val="visible"/>
                                      </p:to>
                                    </p:set>
                                    <p:animEffect filter="wipe(down)" transition="in">
                                      <p:cBhvr>
                                        <p:cTn id="29" dur="250"/>
                                        <p:tgtEl>
                                          <p:spTgt spid="1084"/>
                                        </p:tgtEl>
                                      </p:cBhvr>
                                    </p:animEffect>
                                  </p:childTnLst>
                                </p:cTn>
                              </p:par>
                            </p:childTnLst>
                          </p:cTn>
                        </p:par>
                        <p:par>
                          <p:cTn id="30" fill="hold">
                            <p:stCondLst>
                              <p:cond delay="1250"/>
                            </p:stCondLst>
                            <p:childTnLst>
                              <p:par>
                                <p:cTn id="31" presetClass="entr" nodeType="afterEffect" presetSubtype="4" presetID="22" grpId="7" fill="hold">
                                  <p:stCondLst>
                                    <p:cond delay="0"/>
                                  </p:stCondLst>
                                  <p:iterate type="el" backwards="0">
                                    <p:tmAbs val="0"/>
                                  </p:iterate>
                                  <p:childTnLst>
                                    <p:set>
                                      <p:cBhvr>
                                        <p:cTn id="32" fill="hold"/>
                                        <p:tgtEl>
                                          <p:spTgt spid="1087"/>
                                        </p:tgtEl>
                                        <p:attrNameLst>
                                          <p:attrName>style.visibility</p:attrName>
                                        </p:attrNameLst>
                                      </p:cBhvr>
                                      <p:to>
                                        <p:strVal val="visible"/>
                                      </p:to>
                                    </p:set>
                                    <p:animEffect filter="wipe(down)" transition="in">
                                      <p:cBhvr>
                                        <p:cTn id="33" dur="250"/>
                                        <p:tgtEl>
                                          <p:spTgt spid="1087"/>
                                        </p:tgtEl>
                                      </p:cBhvr>
                                    </p:animEffect>
                                  </p:childTnLst>
                                </p:cTn>
                              </p:par>
                            </p:childTnLst>
                          </p:cTn>
                        </p:par>
                        <p:par>
                          <p:cTn id="34" fill="hold">
                            <p:stCondLst>
                              <p:cond delay="1500"/>
                            </p:stCondLst>
                            <p:childTnLst>
                              <p:par>
                                <p:cTn id="35" presetClass="entr" nodeType="afterEffect" presetSubtype="1" presetID="22" grpId="8" fill="hold">
                                  <p:stCondLst>
                                    <p:cond delay="0"/>
                                  </p:stCondLst>
                                  <p:iterate type="el" backwards="0">
                                    <p:tmAbs val="0"/>
                                  </p:iterate>
                                  <p:childTnLst>
                                    <p:set>
                                      <p:cBhvr>
                                        <p:cTn id="36" fill="hold"/>
                                        <p:tgtEl>
                                          <p:spTgt spid="1135"/>
                                        </p:tgtEl>
                                        <p:attrNameLst>
                                          <p:attrName>style.visibility</p:attrName>
                                        </p:attrNameLst>
                                      </p:cBhvr>
                                      <p:to>
                                        <p:strVal val="visible"/>
                                      </p:to>
                                    </p:set>
                                    <p:animEffect filter="wipe(up)" transition="in">
                                      <p:cBhvr>
                                        <p:cTn id="37" dur="250"/>
                                        <p:tgtEl>
                                          <p:spTgt spid="1135"/>
                                        </p:tgtEl>
                                      </p:cBhvr>
                                    </p:animEffect>
                                  </p:childTnLst>
                                </p:cTn>
                              </p:par>
                            </p:childTnLst>
                          </p:cTn>
                        </p:par>
                        <p:par>
                          <p:cTn id="38" fill="hold">
                            <p:stCondLst>
                              <p:cond delay="1750"/>
                            </p:stCondLst>
                            <p:childTnLst>
                              <p:par>
                                <p:cTn id="39" presetClass="entr" nodeType="afterEffect" presetSubtype="1" presetID="22" grpId="9" fill="hold">
                                  <p:stCondLst>
                                    <p:cond delay="0"/>
                                  </p:stCondLst>
                                  <p:iterate type="el" backwards="0">
                                    <p:tmAbs val="0"/>
                                  </p:iterate>
                                  <p:childTnLst>
                                    <p:set>
                                      <p:cBhvr>
                                        <p:cTn id="40" fill="hold"/>
                                        <p:tgtEl>
                                          <p:spTgt spid="1126"/>
                                        </p:tgtEl>
                                        <p:attrNameLst>
                                          <p:attrName>style.visibility</p:attrName>
                                        </p:attrNameLst>
                                      </p:cBhvr>
                                      <p:to>
                                        <p:strVal val="visible"/>
                                      </p:to>
                                    </p:set>
                                    <p:animEffect filter="wipe(up)" transition="in">
                                      <p:cBhvr>
                                        <p:cTn id="41" dur="250"/>
                                        <p:tgtEl>
                                          <p:spTgt spid="1126"/>
                                        </p:tgtEl>
                                      </p:cBhvr>
                                    </p:animEffect>
                                  </p:childTnLst>
                                </p:cTn>
                              </p:par>
                            </p:childTnLst>
                          </p:cTn>
                        </p:par>
                        <p:par>
                          <p:cTn id="42" fill="hold">
                            <p:stCondLst>
                              <p:cond delay="2000"/>
                            </p:stCondLst>
                            <p:childTnLst>
                              <p:par>
                                <p:cTn id="43" presetClass="entr" nodeType="afterEffect" presetSubtype="1" presetID="22" grpId="10" fill="hold">
                                  <p:stCondLst>
                                    <p:cond delay="0"/>
                                  </p:stCondLst>
                                  <p:iterate type="el" backwards="0">
                                    <p:tmAbs val="0"/>
                                  </p:iterate>
                                  <p:childTnLst>
                                    <p:set>
                                      <p:cBhvr>
                                        <p:cTn id="44" fill="hold"/>
                                        <p:tgtEl>
                                          <p:spTgt spid="1105"/>
                                        </p:tgtEl>
                                        <p:attrNameLst>
                                          <p:attrName>style.visibility</p:attrName>
                                        </p:attrNameLst>
                                      </p:cBhvr>
                                      <p:to>
                                        <p:strVal val="visible"/>
                                      </p:to>
                                    </p:set>
                                    <p:animEffect filter="wipe(up)" transition="in">
                                      <p:cBhvr>
                                        <p:cTn id="45" dur="250"/>
                                        <p:tgtEl>
                                          <p:spTgt spid="1105"/>
                                        </p:tgtEl>
                                      </p:cBhvr>
                                    </p:animEffect>
                                  </p:childTnLst>
                                </p:cTn>
                              </p:par>
                            </p:childTnLst>
                          </p:cTn>
                        </p:par>
                        <p:par>
                          <p:cTn id="46" fill="hold">
                            <p:stCondLst>
                              <p:cond delay="2250"/>
                            </p:stCondLst>
                            <p:childTnLst>
                              <p:par>
                                <p:cTn id="47" presetClass="entr" nodeType="afterEffect" presetSubtype="4" presetID="22" grpId="11" fill="hold">
                                  <p:stCondLst>
                                    <p:cond delay="0"/>
                                  </p:stCondLst>
                                  <p:iterate type="el" backwards="0">
                                    <p:tmAbs val="0"/>
                                  </p:iterate>
                                  <p:childTnLst>
                                    <p:set>
                                      <p:cBhvr>
                                        <p:cTn id="48" fill="hold"/>
                                        <p:tgtEl>
                                          <p:spTgt spid="1075"/>
                                        </p:tgtEl>
                                        <p:attrNameLst>
                                          <p:attrName>style.visibility</p:attrName>
                                        </p:attrNameLst>
                                      </p:cBhvr>
                                      <p:to>
                                        <p:strVal val="visible"/>
                                      </p:to>
                                    </p:set>
                                    <p:animEffect filter="wipe(down)" transition="in">
                                      <p:cBhvr>
                                        <p:cTn id="49" dur="250"/>
                                        <p:tgtEl>
                                          <p:spTgt spid="1075"/>
                                        </p:tgtEl>
                                      </p:cBhvr>
                                    </p:animEffect>
                                  </p:childTnLst>
                                </p:cTn>
                              </p:par>
                            </p:childTnLst>
                          </p:cTn>
                        </p:par>
                        <p:par>
                          <p:cTn id="50" fill="hold">
                            <p:stCondLst>
                              <p:cond delay="2500"/>
                            </p:stCondLst>
                            <p:childTnLst>
                              <p:par>
                                <p:cTn id="51" presetClass="entr" nodeType="afterEffect" presetSubtype="2" presetID="22" grpId="12" fill="hold">
                                  <p:stCondLst>
                                    <p:cond delay="0"/>
                                  </p:stCondLst>
                                  <p:iterate type="el" backwards="0">
                                    <p:tmAbs val="0"/>
                                  </p:iterate>
                                  <p:childTnLst>
                                    <p:set>
                                      <p:cBhvr>
                                        <p:cTn id="52" fill="hold"/>
                                        <p:tgtEl>
                                          <p:spTgt spid="1162"/>
                                        </p:tgtEl>
                                        <p:attrNameLst>
                                          <p:attrName>style.visibility</p:attrName>
                                        </p:attrNameLst>
                                      </p:cBhvr>
                                      <p:to>
                                        <p:strVal val="visible"/>
                                      </p:to>
                                    </p:set>
                                    <p:animEffect filter="wipe(right)" transition="in">
                                      <p:cBhvr>
                                        <p:cTn id="53" dur="250"/>
                                        <p:tgtEl>
                                          <p:spTgt spid="1162"/>
                                        </p:tgtEl>
                                      </p:cBhvr>
                                    </p:animEffect>
                                  </p:childTnLst>
                                </p:cTn>
                              </p:par>
                            </p:childTnLst>
                          </p:cTn>
                        </p:par>
                        <p:par>
                          <p:cTn id="54" fill="hold">
                            <p:stCondLst>
                              <p:cond delay="2750"/>
                            </p:stCondLst>
                            <p:childTnLst>
                              <p:par>
                                <p:cTn id="55" presetClass="entr" nodeType="afterEffect" presetSubtype="1" presetID="22" grpId="13" fill="hold">
                                  <p:stCondLst>
                                    <p:cond delay="0"/>
                                  </p:stCondLst>
                                  <p:iterate type="el" backwards="0">
                                    <p:tmAbs val="0"/>
                                  </p:iterate>
                                  <p:childTnLst>
                                    <p:set>
                                      <p:cBhvr>
                                        <p:cTn id="56" fill="hold"/>
                                        <p:tgtEl>
                                          <p:spTgt spid="1129"/>
                                        </p:tgtEl>
                                        <p:attrNameLst>
                                          <p:attrName>style.visibility</p:attrName>
                                        </p:attrNameLst>
                                      </p:cBhvr>
                                      <p:to>
                                        <p:strVal val="visible"/>
                                      </p:to>
                                    </p:set>
                                    <p:animEffect filter="wipe(up)" transition="in">
                                      <p:cBhvr>
                                        <p:cTn id="57" dur="250"/>
                                        <p:tgtEl>
                                          <p:spTgt spid="1129"/>
                                        </p:tgtEl>
                                      </p:cBhvr>
                                    </p:animEffect>
                                  </p:childTnLst>
                                </p:cTn>
                              </p:par>
                            </p:childTnLst>
                          </p:cTn>
                        </p:par>
                        <p:par>
                          <p:cTn id="58" fill="hold">
                            <p:stCondLst>
                              <p:cond delay="3000"/>
                            </p:stCondLst>
                            <p:childTnLst>
                              <p:par>
                                <p:cTn id="59" presetClass="entr" nodeType="afterEffect" presetSubtype="1" presetID="22" grpId="14" fill="hold">
                                  <p:stCondLst>
                                    <p:cond delay="0"/>
                                  </p:stCondLst>
                                  <p:iterate type="el" backwards="0">
                                    <p:tmAbs val="0"/>
                                  </p:iterate>
                                  <p:childTnLst>
                                    <p:set>
                                      <p:cBhvr>
                                        <p:cTn id="60" fill="hold"/>
                                        <p:tgtEl>
                                          <p:spTgt spid="1114"/>
                                        </p:tgtEl>
                                        <p:attrNameLst>
                                          <p:attrName>style.visibility</p:attrName>
                                        </p:attrNameLst>
                                      </p:cBhvr>
                                      <p:to>
                                        <p:strVal val="visible"/>
                                      </p:to>
                                    </p:set>
                                    <p:animEffect filter="wipe(up)" transition="in">
                                      <p:cBhvr>
                                        <p:cTn id="61" dur="250"/>
                                        <p:tgtEl>
                                          <p:spTgt spid="1114"/>
                                        </p:tgtEl>
                                      </p:cBhvr>
                                    </p:animEffect>
                                  </p:childTnLst>
                                </p:cTn>
                              </p:par>
                            </p:childTnLst>
                          </p:cTn>
                        </p:par>
                        <p:par>
                          <p:cTn id="62" fill="hold">
                            <p:stCondLst>
                              <p:cond delay="3250"/>
                            </p:stCondLst>
                            <p:childTnLst>
                              <p:par>
                                <p:cTn id="63" presetClass="entr" nodeType="afterEffect" presetSubtype="8" presetID="22" grpId="15" fill="hold">
                                  <p:stCondLst>
                                    <p:cond delay="0"/>
                                  </p:stCondLst>
                                  <p:iterate type="el" backwards="0">
                                    <p:tmAbs val="0"/>
                                  </p:iterate>
                                  <p:childTnLst>
                                    <p:set>
                                      <p:cBhvr>
                                        <p:cTn id="64" fill="hold"/>
                                        <p:tgtEl>
                                          <p:spTgt spid="1213"/>
                                        </p:tgtEl>
                                        <p:attrNameLst>
                                          <p:attrName>style.visibility</p:attrName>
                                        </p:attrNameLst>
                                      </p:cBhvr>
                                      <p:to>
                                        <p:strVal val="visible"/>
                                      </p:to>
                                    </p:set>
                                    <p:animEffect filter="wipe(left)" transition="in">
                                      <p:cBhvr>
                                        <p:cTn id="65" dur="250"/>
                                        <p:tgtEl>
                                          <p:spTgt spid="1213"/>
                                        </p:tgtEl>
                                      </p:cBhvr>
                                    </p:animEffect>
                                  </p:childTnLst>
                                </p:cTn>
                              </p:par>
                            </p:childTnLst>
                          </p:cTn>
                        </p:par>
                        <p:par>
                          <p:cTn id="66" fill="hold">
                            <p:stCondLst>
                              <p:cond delay="3500"/>
                            </p:stCondLst>
                            <p:childTnLst>
                              <p:par>
                                <p:cTn id="67" presetClass="entr" nodeType="afterEffect" presetSubtype="8" presetID="22" grpId="16" fill="hold">
                                  <p:stCondLst>
                                    <p:cond delay="0"/>
                                  </p:stCondLst>
                                  <p:iterate type="el" backwards="0">
                                    <p:tmAbs val="0"/>
                                  </p:iterate>
                                  <p:childTnLst>
                                    <p:set>
                                      <p:cBhvr>
                                        <p:cTn id="68" fill="hold"/>
                                        <p:tgtEl>
                                          <p:spTgt spid="1207"/>
                                        </p:tgtEl>
                                        <p:attrNameLst>
                                          <p:attrName>style.visibility</p:attrName>
                                        </p:attrNameLst>
                                      </p:cBhvr>
                                      <p:to>
                                        <p:strVal val="visible"/>
                                      </p:to>
                                    </p:set>
                                    <p:animEffect filter="wipe(left)" transition="in">
                                      <p:cBhvr>
                                        <p:cTn id="69" dur="250"/>
                                        <p:tgtEl>
                                          <p:spTgt spid="1207"/>
                                        </p:tgtEl>
                                      </p:cBhvr>
                                    </p:animEffect>
                                  </p:childTnLst>
                                </p:cTn>
                              </p:par>
                            </p:childTnLst>
                          </p:cTn>
                        </p:par>
                        <p:par>
                          <p:cTn id="70" fill="hold">
                            <p:stCondLst>
                              <p:cond delay="3750"/>
                            </p:stCondLst>
                            <p:childTnLst>
                              <p:par>
                                <p:cTn id="71" presetClass="entr" nodeType="afterEffect" presetSubtype="2" presetID="22" grpId="17" fill="hold">
                                  <p:stCondLst>
                                    <p:cond delay="0"/>
                                  </p:stCondLst>
                                  <p:iterate type="el" backwards="0">
                                    <p:tmAbs val="0"/>
                                  </p:iterate>
                                  <p:childTnLst>
                                    <p:set>
                                      <p:cBhvr>
                                        <p:cTn id="72" fill="hold"/>
                                        <p:tgtEl>
                                          <p:spTgt spid="1165"/>
                                        </p:tgtEl>
                                        <p:attrNameLst>
                                          <p:attrName>style.visibility</p:attrName>
                                        </p:attrNameLst>
                                      </p:cBhvr>
                                      <p:to>
                                        <p:strVal val="visible"/>
                                      </p:to>
                                    </p:set>
                                    <p:animEffect filter="wipe(right)" transition="in">
                                      <p:cBhvr>
                                        <p:cTn id="73" dur="250"/>
                                        <p:tgtEl>
                                          <p:spTgt spid="1165"/>
                                        </p:tgtEl>
                                      </p:cBhvr>
                                    </p:animEffect>
                                  </p:childTnLst>
                                </p:cTn>
                              </p:par>
                            </p:childTnLst>
                          </p:cTn>
                        </p:par>
                        <p:par>
                          <p:cTn id="74" fill="hold">
                            <p:stCondLst>
                              <p:cond delay="4000"/>
                            </p:stCondLst>
                            <p:childTnLst>
                              <p:par>
                                <p:cTn id="75" presetClass="entr" nodeType="afterEffect" presetSubtype="2" presetID="22" grpId="18" fill="hold">
                                  <p:stCondLst>
                                    <p:cond delay="0"/>
                                  </p:stCondLst>
                                  <p:iterate type="el" backwards="0">
                                    <p:tmAbs val="0"/>
                                  </p:iterate>
                                  <p:childTnLst>
                                    <p:set>
                                      <p:cBhvr>
                                        <p:cTn id="76" fill="hold"/>
                                        <p:tgtEl>
                                          <p:spTgt spid="1144"/>
                                        </p:tgtEl>
                                        <p:attrNameLst>
                                          <p:attrName>style.visibility</p:attrName>
                                        </p:attrNameLst>
                                      </p:cBhvr>
                                      <p:to>
                                        <p:strVal val="visible"/>
                                      </p:to>
                                    </p:set>
                                    <p:animEffect filter="wipe(right)" transition="in">
                                      <p:cBhvr>
                                        <p:cTn id="77" dur="250"/>
                                        <p:tgtEl>
                                          <p:spTgt spid="1144"/>
                                        </p:tgtEl>
                                      </p:cBhvr>
                                    </p:animEffect>
                                  </p:childTnLst>
                                </p:cTn>
                              </p:par>
                            </p:childTnLst>
                          </p:cTn>
                        </p:par>
                        <p:par>
                          <p:cTn id="78" fill="hold">
                            <p:stCondLst>
                              <p:cond delay="4250"/>
                            </p:stCondLst>
                            <p:childTnLst>
                              <p:par>
                                <p:cTn id="79" presetClass="entr" nodeType="afterEffect" presetSubtype="4" presetID="22" grpId="19" fill="hold">
                                  <p:stCondLst>
                                    <p:cond delay="0"/>
                                  </p:stCondLst>
                                  <p:iterate type="el" backwards="0">
                                    <p:tmAbs val="0"/>
                                  </p:iterate>
                                  <p:childTnLst>
                                    <p:set>
                                      <p:cBhvr>
                                        <p:cTn id="80" fill="hold"/>
                                        <p:tgtEl>
                                          <p:spTgt spid="1066"/>
                                        </p:tgtEl>
                                        <p:attrNameLst>
                                          <p:attrName>style.visibility</p:attrName>
                                        </p:attrNameLst>
                                      </p:cBhvr>
                                      <p:to>
                                        <p:strVal val="visible"/>
                                      </p:to>
                                    </p:set>
                                    <p:animEffect filter="wipe(down)" transition="in">
                                      <p:cBhvr>
                                        <p:cTn id="81" dur="250"/>
                                        <p:tgtEl>
                                          <p:spTgt spid="1066"/>
                                        </p:tgtEl>
                                      </p:cBhvr>
                                    </p:animEffect>
                                  </p:childTnLst>
                                </p:cTn>
                              </p:par>
                            </p:childTnLst>
                          </p:cTn>
                        </p:par>
                        <p:par>
                          <p:cTn id="82" fill="hold">
                            <p:stCondLst>
                              <p:cond delay="4500"/>
                            </p:stCondLst>
                            <p:childTnLst>
                              <p:par>
                                <p:cTn id="83" presetClass="entr" nodeType="afterEffect" presetSubtype="2" presetID="22" grpId="20" fill="hold">
                                  <p:stCondLst>
                                    <p:cond delay="0"/>
                                  </p:stCondLst>
                                  <p:iterate type="el" backwards="0">
                                    <p:tmAbs val="0"/>
                                  </p:iterate>
                                  <p:childTnLst>
                                    <p:set>
                                      <p:cBhvr>
                                        <p:cTn id="84" fill="hold"/>
                                        <p:tgtEl>
                                          <p:spTgt spid="1291"/>
                                        </p:tgtEl>
                                        <p:attrNameLst>
                                          <p:attrName>style.visibility</p:attrName>
                                        </p:attrNameLst>
                                      </p:cBhvr>
                                      <p:to>
                                        <p:strVal val="visible"/>
                                      </p:to>
                                    </p:set>
                                    <p:animEffect filter="wipe(right)" transition="in">
                                      <p:cBhvr>
                                        <p:cTn id="85" dur="250"/>
                                        <p:tgtEl>
                                          <p:spTgt spid="1291"/>
                                        </p:tgtEl>
                                      </p:cBhvr>
                                    </p:animEffect>
                                  </p:childTnLst>
                                </p:cTn>
                              </p:par>
                            </p:childTnLst>
                          </p:cTn>
                        </p:par>
                        <p:par>
                          <p:cTn id="86" fill="hold">
                            <p:stCondLst>
                              <p:cond delay="4750"/>
                            </p:stCondLst>
                            <p:childTnLst>
                              <p:par>
                                <p:cTn id="87" presetClass="entr" nodeType="afterEffect" presetSubtype="8" presetID="22" grpId="21" fill="hold">
                                  <p:stCondLst>
                                    <p:cond delay="0"/>
                                  </p:stCondLst>
                                  <p:iterate type="el" backwards="0">
                                    <p:tmAbs val="0"/>
                                  </p:iterate>
                                  <p:childTnLst>
                                    <p:set>
                                      <p:cBhvr>
                                        <p:cTn id="88" fill="hold"/>
                                        <p:tgtEl>
                                          <p:spTgt spid="1252"/>
                                        </p:tgtEl>
                                        <p:attrNameLst>
                                          <p:attrName>style.visibility</p:attrName>
                                        </p:attrNameLst>
                                      </p:cBhvr>
                                      <p:to>
                                        <p:strVal val="visible"/>
                                      </p:to>
                                    </p:set>
                                    <p:animEffect filter="wipe(left)" transition="in">
                                      <p:cBhvr>
                                        <p:cTn id="89" dur="250"/>
                                        <p:tgtEl>
                                          <p:spTgt spid="1252"/>
                                        </p:tgtEl>
                                      </p:cBhvr>
                                    </p:animEffect>
                                  </p:childTnLst>
                                </p:cTn>
                              </p:par>
                            </p:childTnLst>
                          </p:cTn>
                        </p:par>
                        <p:par>
                          <p:cTn id="90" fill="hold">
                            <p:stCondLst>
                              <p:cond delay="5000"/>
                            </p:stCondLst>
                            <p:childTnLst>
                              <p:par>
                                <p:cTn id="91" presetClass="entr" nodeType="afterEffect" presetSubtype="2" presetID="22" grpId="22" fill="hold">
                                  <p:stCondLst>
                                    <p:cond delay="0"/>
                                  </p:stCondLst>
                                  <p:iterate type="el" backwards="0">
                                    <p:tmAbs val="0"/>
                                  </p:iterate>
                                  <p:childTnLst>
                                    <p:set>
                                      <p:cBhvr>
                                        <p:cTn id="92" fill="hold"/>
                                        <p:tgtEl>
                                          <p:spTgt spid="1285"/>
                                        </p:tgtEl>
                                        <p:attrNameLst>
                                          <p:attrName>style.visibility</p:attrName>
                                        </p:attrNameLst>
                                      </p:cBhvr>
                                      <p:to>
                                        <p:strVal val="visible"/>
                                      </p:to>
                                    </p:set>
                                    <p:animEffect filter="wipe(right)" transition="in">
                                      <p:cBhvr>
                                        <p:cTn id="93" dur="250"/>
                                        <p:tgtEl>
                                          <p:spTgt spid="1285"/>
                                        </p:tgtEl>
                                      </p:cBhvr>
                                    </p:animEffect>
                                  </p:childTnLst>
                                </p:cTn>
                              </p:par>
                            </p:childTnLst>
                          </p:cTn>
                        </p:par>
                        <p:par>
                          <p:cTn id="94" fill="hold">
                            <p:stCondLst>
                              <p:cond delay="5250"/>
                            </p:stCondLst>
                            <p:childTnLst>
                              <p:par>
                                <p:cTn id="95" presetClass="entr" nodeType="afterEffect" presetSubtype="2" presetID="22" grpId="23" fill="hold">
                                  <p:stCondLst>
                                    <p:cond delay="0"/>
                                  </p:stCondLst>
                                  <p:iterate type="el" backwards="0">
                                    <p:tmAbs val="0"/>
                                  </p:iterate>
                                  <p:childTnLst>
                                    <p:set>
                                      <p:cBhvr>
                                        <p:cTn id="96" fill="hold"/>
                                        <p:tgtEl>
                                          <p:spTgt spid="1282"/>
                                        </p:tgtEl>
                                        <p:attrNameLst>
                                          <p:attrName>style.visibility</p:attrName>
                                        </p:attrNameLst>
                                      </p:cBhvr>
                                      <p:to>
                                        <p:strVal val="visible"/>
                                      </p:to>
                                    </p:set>
                                    <p:animEffect filter="wipe(right)" transition="in">
                                      <p:cBhvr>
                                        <p:cTn id="97" dur="250"/>
                                        <p:tgtEl>
                                          <p:spTgt spid="1282"/>
                                        </p:tgtEl>
                                      </p:cBhvr>
                                    </p:animEffect>
                                  </p:childTnLst>
                                </p:cTn>
                              </p:par>
                            </p:childTnLst>
                          </p:cTn>
                        </p:par>
                        <p:par>
                          <p:cTn id="98" fill="hold">
                            <p:stCondLst>
                              <p:cond delay="5500"/>
                            </p:stCondLst>
                            <p:childTnLst>
                              <p:par>
                                <p:cTn id="99" presetClass="entr" nodeType="afterEffect" presetSubtype="2" presetID="22" grpId="24" fill="hold">
                                  <p:stCondLst>
                                    <p:cond delay="0"/>
                                  </p:stCondLst>
                                  <p:iterate type="el" backwards="0">
                                    <p:tmAbs val="0"/>
                                  </p:iterate>
                                  <p:childTnLst>
                                    <p:set>
                                      <p:cBhvr>
                                        <p:cTn id="100" fill="hold"/>
                                        <p:tgtEl>
                                          <p:spTgt spid="1261"/>
                                        </p:tgtEl>
                                        <p:attrNameLst>
                                          <p:attrName>style.visibility</p:attrName>
                                        </p:attrNameLst>
                                      </p:cBhvr>
                                      <p:to>
                                        <p:strVal val="visible"/>
                                      </p:to>
                                    </p:set>
                                    <p:animEffect filter="wipe(right)" transition="in">
                                      <p:cBhvr>
                                        <p:cTn id="101" dur="250"/>
                                        <p:tgtEl>
                                          <p:spTgt spid="1261"/>
                                        </p:tgtEl>
                                      </p:cBhvr>
                                    </p:animEffect>
                                  </p:childTnLst>
                                </p:cTn>
                              </p:par>
                            </p:childTnLst>
                          </p:cTn>
                        </p:par>
                        <p:par>
                          <p:cTn id="102" fill="hold">
                            <p:stCondLst>
                              <p:cond delay="5750"/>
                            </p:stCondLst>
                            <p:childTnLst>
                              <p:par>
                                <p:cTn id="103" presetClass="entr" nodeType="afterEffect" presetSubtype="1" presetID="22" grpId="25" fill="hold">
                                  <p:stCondLst>
                                    <p:cond delay="0"/>
                                  </p:stCondLst>
                                  <p:iterate type="el" backwards="0">
                                    <p:tmAbs val="0"/>
                                  </p:iterate>
                                  <p:childTnLst>
                                    <p:set>
                                      <p:cBhvr>
                                        <p:cTn id="104" fill="hold"/>
                                        <p:tgtEl>
                                          <p:spTgt spid="1132"/>
                                        </p:tgtEl>
                                        <p:attrNameLst>
                                          <p:attrName>style.visibility</p:attrName>
                                        </p:attrNameLst>
                                      </p:cBhvr>
                                      <p:to>
                                        <p:strVal val="visible"/>
                                      </p:to>
                                    </p:set>
                                    <p:animEffect filter="wipe(up)" transition="in">
                                      <p:cBhvr>
                                        <p:cTn id="105" dur="250"/>
                                        <p:tgtEl>
                                          <p:spTgt spid="1132"/>
                                        </p:tgtEl>
                                      </p:cBhvr>
                                    </p:animEffect>
                                  </p:childTnLst>
                                </p:cTn>
                              </p:par>
                            </p:childTnLst>
                          </p:cTn>
                        </p:par>
                        <p:par>
                          <p:cTn id="106" fill="hold">
                            <p:stCondLst>
                              <p:cond delay="6000"/>
                            </p:stCondLst>
                            <p:childTnLst>
                              <p:par>
                                <p:cTn id="107" presetClass="entr" nodeType="afterEffect" presetSubtype="8" presetID="22" grpId="26" fill="hold">
                                  <p:stCondLst>
                                    <p:cond delay="0"/>
                                  </p:stCondLst>
                                  <p:iterate type="el" backwards="0">
                                    <p:tmAbs val="0"/>
                                  </p:iterate>
                                  <p:childTnLst>
                                    <p:set>
                                      <p:cBhvr>
                                        <p:cTn id="108" fill="hold"/>
                                        <p:tgtEl>
                                          <p:spTgt spid="1204"/>
                                        </p:tgtEl>
                                        <p:attrNameLst>
                                          <p:attrName>style.visibility</p:attrName>
                                        </p:attrNameLst>
                                      </p:cBhvr>
                                      <p:to>
                                        <p:strVal val="visible"/>
                                      </p:to>
                                    </p:set>
                                    <p:animEffect filter="wipe(left)" transition="in">
                                      <p:cBhvr>
                                        <p:cTn id="109" dur="250"/>
                                        <p:tgtEl>
                                          <p:spTgt spid="1204"/>
                                        </p:tgtEl>
                                      </p:cBhvr>
                                    </p:animEffect>
                                  </p:childTnLst>
                                </p:cTn>
                              </p:par>
                            </p:childTnLst>
                          </p:cTn>
                        </p:par>
                        <p:par>
                          <p:cTn id="110" fill="hold">
                            <p:stCondLst>
                              <p:cond delay="6250"/>
                            </p:stCondLst>
                            <p:childTnLst>
                              <p:par>
                                <p:cTn id="111" presetClass="entr" nodeType="afterEffect" presetSubtype="8" presetID="22" grpId="27" fill="hold">
                                  <p:stCondLst>
                                    <p:cond delay="0"/>
                                  </p:stCondLst>
                                  <p:iterate type="el" backwards="0">
                                    <p:tmAbs val="0"/>
                                  </p:iterate>
                                  <p:childTnLst>
                                    <p:set>
                                      <p:cBhvr>
                                        <p:cTn id="112" fill="hold"/>
                                        <p:tgtEl>
                                          <p:spTgt spid="1183"/>
                                        </p:tgtEl>
                                        <p:attrNameLst>
                                          <p:attrName>style.visibility</p:attrName>
                                        </p:attrNameLst>
                                      </p:cBhvr>
                                      <p:to>
                                        <p:strVal val="visible"/>
                                      </p:to>
                                    </p:set>
                                    <p:animEffect filter="wipe(left)" transition="in">
                                      <p:cBhvr>
                                        <p:cTn id="113" dur="250"/>
                                        <p:tgtEl>
                                          <p:spTgt spid="1183"/>
                                        </p:tgtEl>
                                      </p:cBhvr>
                                    </p:animEffect>
                                  </p:childTnLst>
                                </p:cTn>
                              </p:par>
                            </p:childTnLst>
                          </p:cTn>
                        </p:par>
                        <p:par>
                          <p:cTn id="114" fill="hold">
                            <p:stCondLst>
                              <p:cond delay="6500"/>
                            </p:stCondLst>
                            <p:childTnLst>
                              <p:par>
                                <p:cTn id="115" presetClass="entr" nodeType="afterEffect" presetSubtype="1" presetID="22" grpId="28" fill="hold">
                                  <p:stCondLst>
                                    <p:cond delay="0"/>
                                  </p:stCondLst>
                                  <p:iterate type="el" backwards="0">
                                    <p:tmAbs val="0"/>
                                  </p:iterate>
                                  <p:childTnLst>
                                    <p:set>
                                      <p:cBhvr>
                                        <p:cTn id="116" fill="hold"/>
                                        <p:tgtEl>
                                          <p:spTgt spid="1369"/>
                                        </p:tgtEl>
                                        <p:attrNameLst>
                                          <p:attrName>style.visibility</p:attrName>
                                        </p:attrNameLst>
                                      </p:cBhvr>
                                      <p:to>
                                        <p:strVal val="visible"/>
                                      </p:to>
                                    </p:set>
                                    <p:animEffect filter="wipe(up)" transition="in">
                                      <p:cBhvr>
                                        <p:cTn id="117" dur="250"/>
                                        <p:tgtEl>
                                          <p:spTgt spid="1369"/>
                                        </p:tgtEl>
                                      </p:cBhvr>
                                    </p:animEffect>
                                  </p:childTnLst>
                                </p:cTn>
                              </p:par>
                            </p:childTnLst>
                          </p:cTn>
                        </p:par>
                        <p:par>
                          <p:cTn id="118" fill="hold">
                            <p:stCondLst>
                              <p:cond delay="6750"/>
                            </p:stCondLst>
                            <p:childTnLst>
                              <p:par>
                                <p:cTn id="119" presetClass="entr" nodeType="afterEffect" presetSubtype="4" presetID="22" grpId="29" fill="hold">
                                  <p:stCondLst>
                                    <p:cond delay="0"/>
                                  </p:stCondLst>
                                  <p:iterate type="el" backwards="0">
                                    <p:tmAbs val="0"/>
                                  </p:iterate>
                                  <p:childTnLst>
                                    <p:set>
                                      <p:cBhvr>
                                        <p:cTn id="120" fill="hold"/>
                                        <p:tgtEl>
                                          <p:spTgt spid="1330"/>
                                        </p:tgtEl>
                                        <p:attrNameLst>
                                          <p:attrName>style.visibility</p:attrName>
                                        </p:attrNameLst>
                                      </p:cBhvr>
                                      <p:to>
                                        <p:strVal val="visible"/>
                                      </p:to>
                                    </p:set>
                                    <p:animEffect filter="wipe(down)" transition="in">
                                      <p:cBhvr>
                                        <p:cTn id="121" dur="250"/>
                                        <p:tgtEl>
                                          <p:spTgt spid="1330"/>
                                        </p:tgtEl>
                                      </p:cBhvr>
                                    </p:animEffect>
                                  </p:childTnLst>
                                </p:cTn>
                              </p:par>
                            </p:childTnLst>
                          </p:cTn>
                        </p:par>
                        <p:par>
                          <p:cTn id="122" fill="hold">
                            <p:stCondLst>
                              <p:cond delay="7000"/>
                            </p:stCondLst>
                            <p:childTnLst>
                              <p:par>
                                <p:cTn id="123" presetClass="entr" nodeType="afterEffect" presetSubtype="2" presetID="22" grpId="30" fill="hold">
                                  <p:stCondLst>
                                    <p:cond delay="0"/>
                                  </p:stCondLst>
                                  <p:iterate type="el" backwards="0">
                                    <p:tmAbs val="0"/>
                                  </p:iterate>
                                  <p:childTnLst>
                                    <p:set>
                                      <p:cBhvr>
                                        <p:cTn id="124" fill="hold"/>
                                        <p:tgtEl>
                                          <p:spTgt spid="1288"/>
                                        </p:tgtEl>
                                        <p:attrNameLst>
                                          <p:attrName>style.visibility</p:attrName>
                                        </p:attrNameLst>
                                      </p:cBhvr>
                                      <p:to>
                                        <p:strVal val="visible"/>
                                      </p:to>
                                    </p:set>
                                    <p:animEffect filter="wipe(right)" transition="in">
                                      <p:cBhvr>
                                        <p:cTn id="125" dur="250"/>
                                        <p:tgtEl>
                                          <p:spTgt spid="1288"/>
                                        </p:tgtEl>
                                      </p:cBhvr>
                                    </p:animEffect>
                                  </p:childTnLst>
                                </p:cTn>
                              </p:par>
                            </p:childTnLst>
                          </p:cTn>
                        </p:par>
                        <p:par>
                          <p:cTn id="126" fill="hold">
                            <p:stCondLst>
                              <p:cond delay="7250"/>
                            </p:stCondLst>
                            <p:childTnLst>
                              <p:par>
                                <p:cTn id="127" presetClass="entr" nodeType="afterEffect" presetSubtype="2" presetID="22" grpId="31" fill="hold">
                                  <p:stCondLst>
                                    <p:cond delay="0"/>
                                  </p:stCondLst>
                                  <p:iterate type="el" backwards="0">
                                    <p:tmAbs val="0"/>
                                  </p:iterate>
                                  <p:childTnLst>
                                    <p:set>
                                      <p:cBhvr>
                                        <p:cTn id="128" fill="hold"/>
                                        <p:tgtEl>
                                          <p:spTgt spid="1168"/>
                                        </p:tgtEl>
                                        <p:attrNameLst>
                                          <p:attrName>style.visibility</p:attrName>
                                        </p:attrNameLst>
                                      </p:cBhvr>
                                      <p:to>
                                        <p:strVal val="visible"/>
                                      </p:to>
                                    </p:set>
                                    <p:animEffect filter="wipe(right)" transition="in">
                                      <p:cBhvr>
                                        <p:cTn id="129" dur="250"/>
                                        <p:tgtEl>
                                          <p:spTgt spid="1168"/>
                                        </p:tgtEl>
                                      </p:cBhvr>
                                    </p:animEffect>
                                  </p:childTnLst>
                                </p:cTn>
                              </p:par>
                            </p:childTnLst>
                          </p:cTn>
                        </p:par>
                        <p:par>
                          <p:cTn id="130" fill="hold">
                            <p:stCondLst>
                              <p:cond delay="7500"/>
                            </p:stCondLst>
                            <p:childTnLst>
                              <p:par>
                                <p:cTn id="131" presetClass="entr" nodeType="afterEffect" presetSubtype="4" presetID="22" grpId="32" fill="hold">
                                  <p:stCondLst>
                                    <p:cond delay="0"/>
                                  </p:stCondLst>
                                  <p:iterate type="el" backwards="0">
                                    <p:tmAbs val="0"/>
                                  </p:iterate>
                                  <p:childTnLst>
                                    <p:set>
                                      <p:cBhvr>
                                        <p:cTn id="132" fill="hold"/>
                                        <p:tgtEl>
                                          <p:spTgt spid="1327"/>
                                        </p:tgtEl>
                                        <p:attrNameLst>
                                          <p:attrName>style.visibility</p:attrName>
                                        </p:attrNameLst>
                                      </p:cBhvr>
                                      <p:to>
                                        <p:strVal val="visible"/>
                                      </p:to>
                                    </p:set>
                                    <p:animEffect filter="wipe(down)" transition="in">
                                      <p:cBhvr>
                                        <p:cTn id="133" dur="250"/>
                                        <p:tgtEl>
                                          <p:spTgt spid="1327"/>
                                        </p:tgtEl>
                                      </p:cBhvr>
                                    </p:animEffect>
                                  </p:childTnLst>
                                </p:cTn>
                              </p:par>
                            </p:childTnLst>
                          </p:cTn>
                        </p:par>
                        <p:par>
                          <p:cTn id="134" fill="hold">
                            <p:stCondLst>
                              <p:cond delay="7750"/>
                            </p:stCondLst>
                            <p:childTnLst>
                              <p:par>
                                <p:cTn id="135" presetClass="entr" nodeType="afterEffect" presetSubtype="4" presetID="22" grpId="33" fill="hold">
                                  <p:stCondLst>
                                    <p:cond delay="0"/>
                                  </p:stCondLst>
                                  <p:iterate type="el" backwards="0">
                                    <p:tmAbs val="0"/>
                                  </p:iterate>
                                  <p:childTnLst>
                                    <p:set>
                                      <p:cBhvr>
                                        <p:cTn id="136" fill="hold"/>
                                        <p:tgtEl>
                                          <p:spTgt spid="1324"/>
                                        </p:tgtEl>
                                        <p:attrNameLst>
                                          <p:attrName>style.visibility</p:attrName>
                                        </p:attrNameLst>
                                      </p:cBhvr>
                                      <p:to>
                                        <p:strVal val="visible"/>
                                      </p:to>
                                    </p:set>
                                    <p:animEffect filter="wipe(down)" transition="in">
                                      <p:cBhvr>
                                        <p:cTn id="137" dur="250"/>
                                        <p:tgtEl>
                                          <p:spTgt spid="1324"/>
                                        </p:tgtEl>
                                      </p:cBhvr>
                                    </p:animEffect>
                                  </p:childTnLst>
                                </p:cTn>
                              </p:par>
                            </p:childTnLst>
                          </p:cTn>
                        </p:par>
                        <p:par>
                          <p:cTn id="138" fill="hold">
                            <p:stCondLst>
                              <p:cond delay="8000"/>
                            </p:stCondLst>
                            <p:childTnLst>
                              <p:par>
                                <p:cTn id="139" presetClass="entr" nodeType="afterEffect" presetSubtype="4" presetID="22" grpId="34" fill="hold">
                                  <p:stCondLst>
                                    <p:cond delay="0"/>
                                  </p:stCondLst>
                                  <p:iterate type="el" backwards="0">
                                    <p:tmAbs val="0"/>
                                  </p:iterate>
                                  <p:childTnLst>
                                    <p:set>
                                      <p:cBhvr>
                                        <p:cTn id="140" fill="hold"/>
                                        <p:tgtEl>
                                          <p:spTgt spid="1321"/>
                                        </p:tgtEl>
                                        <p:attrNameLst>
                                          <p:attrName>style.visibility</p:attrName>
                                        </p:attrNameLst>
                                      </p:cBhvr>
                                      <p:to>
                                        <p:strVal val="visible"/>
                                      </p:to>
                                    </p:set>
                                    <p:animEffect filter="wipe(down)" transition="in">
                                      <p:cBhvr>
                                        <p:cTn id="141" dur="250"/>
                                        <p:tgtEl>
                                          <p:spTgt spid="1321"/>
                                        </p:tgtEl>
                                      </p:cBhvr>
                                    </p:animEffect>
                                  </p:childTnLst>
                                </p:cTn>
                              </p:par>
                            </p:childTnLst>
                          </p:cTn>
                        </p:par>
                        <p:par>
                          <p:cTn id="142" fill="hold">
                            <p:stCondLst>
                              <p:cond delay="8250"/>
                            </p:stCondLst>
                            <p:childTnLst>
                              <p:par>
                                <p:cTn id="143" presetClass="entr" nodeType="afterEffect" presetSubtype="8" presetID="22" grpId="35" fill="hold">
                                  <p:stCondLst>
                                    <p:cond delay="0"/>
                                  </p:stCondLst>
                                  <p:iterate type="el" backwards="0">
                                    <p:tmAbs val="0"/>
                                  </p:iterate>
                                  <p:childTnLst>
                                    <p:set>
                                      <p:cBhvr>
                                        <p:cTn id="144" fill="hold"/>
                                        <p:tgtEl>
                                          <p:spTgt spid="1249"/>
                                        </p:tgtEl>
                                        <p:attrNameLst>
                                          <p:attrName>style.visibility</p:attrName>
                                        </p:attrNameLst>
                                      </p:cBhvr>
                                      <p:to>
                                        <p:strVal val="visible"/>
                                      </p:to>
                                    </p:set>
                                    <p:animEffect filter="wipe(left)" transition="in">
                                      <p:cBhvr>
                                        <p:cTn id="145" dur="250"/>
                                        <p:tgtEl>
                                          <p:spTgt spid="1249"/>
                                        </p:tgtEl>
                                      </p:cBhvr>
                                    </p:animEffect>
                                  </p:childTnLst>
                                </p:cTn>
                              </p:par>
                            </p:childTnLst>
                          </p:cTn>
                        </p:par>
                        <p:par>
                          <p:cTn id="146" fill="hold">
                            <p:stCondLst>
                              <p:cond delay="8500"/>
                            </p:stCondLst>
                            <p:childTnLst>
                              <p:par>
                                <p:cTn id="147" presetClass="entr" nodeType="afterEffect" presetSubtype="8" presetID="22" grpId="36" fill="hold">
                                  <p:stCondLst>
                                    <p:cond delay="0"/>
                                  </p:stCondLst>
                                  <p:iterate type="el" backwards="0">
                                    <p:tmAbs val="0"/>
                                  </p:iterate>
                                  <p:childTnLst>
                                    <p:set>
                                      <p:cBhvr>
                                        <p:cTn id="148" fill="hold"/>
                                        <p:tgtEl>
                                          <p:spTgt spid="1246"/>
                                        </p:tgtEl>
                                        <p:attrNameLst>
                                          <p:attrName>style.visibility</p:attrName>
                                        </p:attrNameLst>
                                      </p:cBhvr>
                                      <p:to>
                                        <p:strVal val="visible"/>
                                      </p:to>
                                    </p:set>
                                    <p:animEffect filter="wipe(left)" transition="in">
                                      <p:cBhvr>
                                        <p:cTn id="149" dur="250"/>
                                        <p:tgtEl>
                                          <p:spTgt spid="1246"/>
                                        </p:tgtEl>
                                      </p:cBhvr>
                                    </p:animEffect>
                                  </p:childTnLst>
                                </p:cTn>
                              </p:par>
                            </p:childTnLst>
                          </p:cTn>
                        </p:par>
                        <p:par>
                          <p:cTn id="150" fill="hold">
                            <p:stCondLst>
                              <p:cond delay="8750"/>
                            </p:stCondLst>
                            <p:childTnLst>
                              <p:par>
                                <p:cTn id="151" presetClass="entr" nodeType="afterEffect" presetSubtype="8" presetID="22" grpId="37" fill="hold">
                                  <p:stCondLst>
                                    <p:cond delay="0"/>
                                  </p:stCondLst>
                                  <p:iterate type="el" backwards="0">
                                    <p:tmAbs val="0"/>
                                  </p:iterate>
                                  <p:childTnLst>
                                    <p:set>
                                      <p:cBhvr>
                                        <p:cTn id="152" fill="hold"/>
                                        <p:tgtEl>
                                          <p:spTgt spid="1243"/>
                                        </p:tgtEl>
                                        <p:attrNameLst>
                                          <p:attrName>style.visibility</p:attrName>
                                        </p:attrNameLst>
                                      </p:cBhvr>
                                      <p:to>
                                        <p:strVal val="visible"/>
                                      </p:to>
                                    </p:set>
                                    <p:animEffect filter="wipe(left)" transition="in">
                                      <p:cBhvr>
                                        <p:cTn id="153" dur="250"/>
                                        <p:tgtEl>
                                          <p:spTgt spid="1243"/>
                                        </p:tgtEl>
                                      </p:cBhvr>
                                    </p:animEffect>
                                  </p:childTnLst>
                                </p:cTn>
                              </p:par>
                            </p:childTnLst>
                          </p:cTn>
                        </p:par>
                        <p:par>
                          <p:cTn id="154" fill="hold">
                            <p:stCondLst>
                              <p:cond delay="9000"/>
                            </p:stCondLst>
                            <p:childTnLst>
                              <p:par>
                                <p:cTn id="155" presetClass="entr" nodeType="afterEffect" presetSubtype="8" presetID="22" grpId="38" fill="hold">
                                  <p:stCondLst>
                                    <p:cond delay="0"/>
                                  </p:stCondLst>
                                  <p:iterate type="el" backwards="0">
                                    <p:tmAbs val="0"/>
                                  </p:iterate>
                                  <p:childTnLst>
                                    <p:set>
                                      <p:cBhvr>
                                        <p:cTn id="156" fill="hold"/>
                                        <p:tgtEl>
                                          <p:spTgt spid="1210"/>
                                        </p:tgtEl>
                                        <p:attrNameLst>
                                          <p:attrName>style.visibility</p:attrName>
                                        </p:attrNameLst>
                                      </p:cBhvr>
                                      <p:to>
                                        <p:strVal val="visible"/>
                                      </p:to>
                                    </p:set>
                                    <p:animEffect filter="wipe(left)" transition="in">
                                      <p:cBhvr>
                                        <p:cTn id="157" dur="250"/>
                                        <p:tgtEl>
                                          <p:spTgt spid="1210"/>
                                        </p:tgtEl>
                                      </p:cBhvr>
                                    </p:animEffect>
                                  </p:childTnLst>
                                </p:cTn>
                              </p:par>
                            </p:childTnLst>
                          </p:cTn>
                        </p:par>
                        <p:par>
                          <p:cTn id="158" fill="hold">
                            <p:stCondLst>
                              <p:cond delay="9250"/>
                            </p:stCondLst>
                            <p:childTnLst>
                              <p:par>
                                <p:cTn id="159" presetClass="entr" nodeType="afterEffect" presetSubtype="1" presetID="22" grpId="39" fill="hold">
                                  <p:stCondLst>
                                    <p:cond delay="0"/>
                                  </p:stCondLst>
                                  <p:iterate type="el" backwards="0">
                                    <p:tmAbs val="0"/>
                                  </p:iterate>
                                  <p:childTnLst>
                                    <p:set>
                                      <p:cBhvr>
                                        <p:cTn id="160" fill="hold"/>
                                        <p:tgtEl>
                                          <p:spTgt spid="1363"/>
                                        </p:tgtEl>
                                        <p:attrNameLst>
                                          <p:attrName>style.visibility</p:attrName>
                                        </p:attrNameLst>
                                      </p:cBhvr>
                                      <p:to>
                                        <p:strVal val="visible"/>
                                      </p:to>
                                    </p:set>
                                    <p:animEffect filter="wipe(up)" transition="in">
                                      <p:cBhvr>
                                        <p:cTn id="161" dur="250"/>
                                        <p:tgtEl>
                                          <p:spTgt spid="1363"/>
                                        </p:tgtEl>
                                      </p:cBhvr>
                                    </p:animEffect>
                                  </p:childTnLst>
                                </p:cTn>
                              </p:par>
                            </p:childTnLst>
                          </p:cTn>
                        </p:par>
                        <p:par>
                          <p:cTn id="162" fill="hold">
                            <p:stCondLst>
                              <p:cond delay="9500"/>
                            </p:stCondLst>
                            <p:childTnLst>
                              <p:par>
                                <p:cTn id="163" presetClass="entr" nodeType="afterEffect" presetSubtype="1" presetID="22" grpId="40" fill="hold">
                                  <p:stCondLst>
                                    <p:cond delay="0"/>
                                  </p:stCondLst>
                                  <p:iterate type="el" backwards="0">
                                    <p:tmAbs val="0"/>
                                  </p:iterate>
                                  <p:childTnLst>
                                    <p:set>
                                      <p:cBhvr>
                                        <p:cTn id="164" fill="hold"/>
                                        <p:tgtEl>
                                          <p:spTgt spid="1366"/>
                                        </p:tgtEl>
                                        <p:attrNameLst>
                                          <p:attrName>style.visibility</p:attrName>
                                        </p:attrNameLst>
                                      </p:cBhvr>
                                      <p:to>
                                        <p:strVal val="visible"/>
                                      </p:to>
                                    </p:set>
                                    <p:animEffect filter="wipe(up)" transition="in">
                                      <p:cBhvr>
                                        <p:cTn id="165" dur="250"/>
                                        <p:tgtEl>
                                          <p:spTgt spid="1366"/>
                                        </p:tgtEl>
                                      </p:cBhvr>
                                    </p:animEffect>
                                  </p:childTnLst>
                                </p:cTn>
                              </p:par>
                            </p:childTnLst>
                          </p:cTn>
                        </p:par>
                        <p:par>
                          <p:cTn id="166" fill="hold">
                            <p:stCondLst>
                              <p:cond delay="9750"/>
                            </p:stCondLst>
                            <p:childTnLst>
                              <p:par>
                                <p:cTn id="167" presetClass="entr" nodeType="afterEffect" presetSubtype="1" presetID="22" grpId="41" fill="hold">
                                  <p:stCondLst>
                                    <p:cond delay="0"/>
                                  </p:stCondLst>
                                  <p:iterate type="el" backwards="0">
                                    <p:tmAbs val="0"/>
                                  </p:iterate>
                                  <p:childTnLst>
                                    <p:set>
                                      <p:cBhvr>
                                        <p:cTn id="168" fill="hold"/>
                                        <p:tgtEl>
                                          <p:spTgt spid="1360"/>
                                        </p:tgtEl>
                                        <p:attrNameLst>
                                          <p:attrName>style.visibility</p:attrName>
                                        </p:attrNameLst>
                                      </p:cBhvr>
                                      <p:to>
                                        <p:strVal val="visible"/>
                                      </p:to>
                                    </p:set>
                                    <p:animEffect filter="wipe(up)" transition="in">
                                      <p:cBhvr>
                                        <p:cTn id="169" dur="250"/>
                                        <p:tgtEl>
                                          <p:spTgt spid="1360"/>
                                        </p:tgtEl>
                                      </p:cBhvr>
                                    </p:animEffect>
                                  </p:childTnLst>
                                </p:cTn>
                              </p:par>
                            </p:childTnLst>
                          </p:cTn>
                        </p:par>
                        <p:par>
                          <p:cTn id="170" fill="hold">
                            <p:stCondLst>
                              <p:cond delay="10000"/>
                            </p:stCondLst>
                            <p:childTnLst>
                              <p:par>
                                <p:cTn id="171" presetClass="entr" nodeType="afterEffect" presetSubtype="4" presetID="22" grpId="42" fill="hold">
                                  <p:stCondLst>
                                    <p:cond delay="0"/>
                                  </p:stCondLst>
                                  <p:iterate type="el" backwards="0">
                                    <p:tmAbs val="0"/>
                                  </p:iterate>
                                  <p:childTnLst>
                                    <p:set>
                                      <p:cBhvr>
                                        <p:cTn id="172" fill="hold"/>
                                        <p:tgtEl>
                                          <p:spTgt spid="1318"/>
                                        </p:tgtEl>
                                        <p:attrNameLst>
                                          <p:attrName>style.visibility</p:attrName>
                                        </p:attrNameLst>
                                      </p:cBhvr>
                                      <p:to>
                                        <p:strVal val="visible"/>
                                      </p:to>
                                    </p:set>
                                    <p:animEffect filter="wipe(down)" transition="in">
                                      <p:cBhvr>
                                        <p:cTn id="173" dur="250"/>
                                        <p:tgtEl>
                                          <p:spTgt spid="1318"/>
                                        </p:tgtEl>
                                      </p:cBhvr>
                                    </p:animEffect>
                                  </p:childTnLst>
                                </p:cTn>
                              </p:par>
                            </p:childTnLst>
                          </p:cTn>
                        </p:par>
                        <p:par>
                          <p:cTn id="174" fill="hold">
                            <p:stCondLst>
                              <p:cond delay="10250"/>
                            </p:stCondLst>
                            <p:childTnLst>
                              <p:par>
                                <p:cTn id="175" presetClass="entr" nodeType="afterEffect" presetSubtype="4" presetID="22" grpId="43" fill="hold">
                                  <p:stCondLst>
                                    <p:cond delay="0"/>
                                  </p:stCondLst>
                                  <p:iterate type="el" backwards="0">
                                    <p:tmAbs val="0"/>
                                  </p:iterate>
                                  <p:childTnLst>
                                    <p:set>
                                      <p:cBhvr>
                                        <p:cTn id="176" fill="hold"/>
                                        <p:tgtEl>
                                          <p:spTgt spid="1309"/>
                                        </p:tgtEl>
                                        <p:attrNameLst>
                                          <p:attrName>style.visibility</p:attrName>
                                        </p:attrNameLst>
                                      </p:cBhvr>
                                      <p:to>
                                        <p:strVal val="visible"/>
                                      </p:to>
                                    </p:set>
                                    <p:animEffect filter="wipe(down)" transition="in">
                                      <p:cBhvr>
                                        <p:cTn id="177" dur="250"/>
                                        <p:tgtEl>
                                          <p:spTgt spid="1309"/>
                                        </p:tgtEl>
                                      </p:cBhvr>
                                    </p:animEffect>
                                  </p:childTnLst>
                                </p:cTn>
                              </p:par>
                            </p:childTnLst>
                          </p:cTn>
                        </p:par>
                        <p:par>
                          <p:cTn id="178" fill="hold">
                            <p:stCondLst>
                              <p:cond delay="10500"/>
                            </p:stCondLst>
                            <p:childTnLst>
                              <p:par>
                                <p:cTn id="179" presetClass="entr" nodeType="afterEffect" presetSubtype="4" presetID="22" grpId="44" fill="hold">
                                  <p:stCondLst>
                                    <p:cond delay="0"/>
                                  </p:stCondLst>
                                  <p:iterate type="el" backwards="0">
                                    <p:tmAbs val="0"/>
                                  </p:iterate>
                                  <p:childTnLst>
                                    <p:set>
                                      <p:cBhvr>
                                        <p:cTn id="180" fill="hold"/>
                                        <p:tgtEl>
                                          <p:spTgt spid="1300"/>
                                        </p:tgtEl>
                                        <p:attrNameLst>
                                          <p:attrName>style.visibility</p:attrName>
                                        </p:attrNameLst>
                                      </p:cBhvr>
                                      <p:to>
                                        <p:strVal val="visible"/>
                                      </p:to>
                                    </p:set>
                                    <p:animEffect filter="wipe(down)" transition="in">
                                      <p:cBhvr>
                                        <p:cTn id="181" dur="250"/>
                                        <p:tgtEl>
                                          <p:spTgt spid="1300"/>
                                        </p:tgtEl>
                                      </p:cBhvr>
                                    </p:animEffect>
                                  </p:childTnLst>
                                </p:cTn>
                              </p:par>
                            </p:childTnLst>
                          </p:cTn>
                        </p:par>
                        <p:par>
                          <p:cTn id="182" fill="hold">
                            <p:stCondLst>
                              <p:cond delay="10750"/>
                            </p:stCondLst>
                            <p:childTnLst>
                              <p:par>
                                <p:cTn id="183" presetClass="entr" nodeType="afterEffect" presetSubtype="8" presetID="22" grpId="45" fill="hold">
                                  <p:stCondLst>
                                    <p:cond delay="0"/>
                                  </p:stCondLst>
                                  <p:iterate type="el" backwards="0">
                                    <p:tmAbs val="0"/>
                                  </p:iterate>
                                  <p:childTnLst>
                                    <p:set>
                                      <p:cBhvr>
                                        <p:cTn id="184" fill="hold"/>
                                        <p:tgtEl>
                                          <p:spTgt spid="1240"/>
                                        </p:tgtEl>
                                        <p:attrNameLst>
                                          <p:attrName>style.visibility</p:attrName>
                                        </p:attrNameLst>
                                      </p:cBhvr>
                                      <p:to>
                                        <p:strVal val="visible"/>
                                      </p:to>
                                    </p:set>
                                    <p:animEffect filter="wipe(left)" transition="in">
                                      <p:cBhvr>
                                        <p:cTn id="185" dur="250"/>
                                        <p:tgtEl>
                                          <p:spTgt spid="1240"/>
                                        </p:tgtEl>
                                      </p:cBhvr>
                                    </p:animEffect>
                                  </p:childTnLst>
                                </p:cTn>
                              </p:par>
                            </p:childTnLst>
                          </p:cTn>
                        </p:par>
                        <p:par>
                          <p:cTn id="186" fill="hold">
                            <p:stCondLst>
                              <p:cond delay="11000"/>
                            </p:stCondLst>
                            <p:childTnLst>
                              <p:par>
                                <p:cTn id="187" presetClass="entr" nodeType="afterEffect" presetSubtype="8" presetID="22" grpId="46" fill="hold">
                                  <p:stCondLst>
                                    <p:cond delay="0"/>
                                  </p:stCondLst>
                                  <p:iterate type="el" backwards="0">
                                    <p:tmAbs val="0"/>
                                  </p:iterate>
                                  <p:childTnLst>
                                    <p:set>
                                      <p:cBhvr>
                                        <p:cTn id="188" fill="hold"/>
                                        <p:tgtEl>
                                          <p:spTgt spid="1231"/>
                                        </p:tgtEl>
                                        <p:attrNameLst>
                                          <p:attrName>style.visibility</p:attrName>
                                        </p:attrNameLst>
                                      </p:cBhvr>
                                      <p:to>
                                        <p:strVal val="visible"/>
                                      </p:to>
                                    </p:set>
                                    <p:animEffect filter="wipe(left)" transition="in">
                                      <p:cBhvr>
                                        <p:cTn id="189" dur="250"/>
                                        <p:tgtEl>
                                          <p:spTgt spid="1231"/>
                                        </p:tgtEl>
                                      </p:cBhvr>
                                    </p:animEffect>
                                  </p:childTnLst>
                                </p:cTn>
                              </p:par>
                            </p:childTnLst>
                          </p:cTn>
                        </p:par>
                        <p:par>
                          <p:cTn id="190" fill="hold">
                            <p:stCondLst>
                              <p:cond delay="11250"/>
                            </p:stCondLst>
                            <p:childTnLst>
                              <p:par>
                                <p:cTn id="191" presetClass="entr" nodeType="afterEffect" presetSubtype="8" presetID="22" grpId="47" fill="hold">
                                  <p:stCondLst>
                                    <p:cond delay="0"/>
                                  </p:stCondLst>
                                  <p:iterate type="el" backwards="0">
                                    <p:tmAbs val="0"/>
                                  </p:iterate>
                                  <p:childTnLst>
                                    <p:set>
                                      <p:cBhvr>
                                        <p:cTn id="192" fill="hold"/>
                                        <p:tgtEl>
                                          <p:spTgt spid="1222"/>
                                        </p:tgtEl>
                                        <p:attrNameLst>
                                          <p:attrName>style.visibility</p:attrName>
                                        </p:attrNameLst>
                                      </p:cBhvr>
                                      <p:to>
                                        <p:strVal val="visible"/>
                                      </p:to>
                                    </p:set>
                                    <p:animEffect filter="wipe(left)" transition="in">
                                      <p:cBhvr>
                                        <p:cTn id="193" dur="250"/>
                                        <p:tgtEl>
                                          <p:spTgt spid="1222"/>
                                        </p:tgtEl>
                                      </p:cBhvr>
                                    </p:animEffect>
                                  </p:childTnLst>
                                </p:cTn>
                              </p:par>
                            </p:childTnLst>
                          </p:cTn>
                        </p:par>
                        <p:par>
                          <p:cTn id="194" fill="hold">
                            <p:stCondLst>
                              <p:cond delay="11500"/>
                            </p:stCondLst>
                            <p:childTnLst>
                              <p:par>
                                <p:cTn id="195" presetClass="entr" nodeType="afterEffect" presetSubtype="8" presetID="22" grpId="48" fill="hold">
                                  <p:stCondLst>
                                    <p:cond delay="0"/>
                                  </p:stCondLst>
                                  <p:iterate type="el" backwards="0">
                                    <p:tmAbs val="0"/>
                                  </p:iterate>
                                  <p:childTnLst>
                                    <p:set>
                                      <p:cBhvr>
                                        <p:cTn id="196" fill="hold"/>
                                        <p:tgtEl>
                                          <p:spTgt spid="1192"/>
                                        </p:tgtEl>
                                        <p:attrNameLst>
                                          <p:attrName>style.visibility</p:attrName>
                                        </p:attrNameLst>
                                      </p:cBhvr>
                                      <p:to>
                                        <p:strVal val="visible"/>
                                      </p:to>
                                    </p:set>
                                    <p:animEffect filter="wipe(left)" transition="in">
                                      <p:cBhvr>
                                        <p:cTn id="197" dur="250"/>
                                        <p:tgtEl>
                                          <p:spTgt spid="1192"/>
                                        </p:tgtEl>
                                      </p:cBhvr>
                                    </p:animEffect>
                                  </p:childTnLst>
                                </p:cTn>
                              </p:par>
                            </p:childTnLst>
                          </p:cTn>
                        </p:par>
                        <p:par>
                          <p:cTn id="198" fill="hold">
                            <p:stCondLst>
                              <p:cond delay="11750"/>
                            </p:stCondLst>
                            <p:childTnLst>
                              <p:par>
                                <p:cTn id="199" presetClass="entr" nodeType="afterEffect" presetSubtype="8" presetID="22" grpId="49" fill="hold">
                                  <p:stCondLst>
                                    <p:cond delay="0"/>
                                  </p:stCondLst>
                                  <p:iterate type="el" backwards="0">
                                    <p:tmAbs val="0"/>
                                  </p:iterate>
                                  <p:childTnLst>
                                    <p:set>
                                      <p:cBhvr>
                                        <p:cTn id="200" fill="hold"/>
                                        <p:tgtEl>
                                          <p:spTgt spid="1201"/>
                                        </p:tgtEl>
                                        <p:attrNameLst>
                                          <p:attrName>style.visibility</p:attrName>
                                        </p:attrNameLst>
                                      </p:cBhvr>
                                      <p:to>
                                        <p:strVal val="visible"/>
                                      </p:to>
                                    </p:set>
                                    <p:animEffect filter="wipe(left)" transition="in">
                                      <p:cBhvr>
                                        <p:cTn id="201" dur="250"/>
                                        <p:tgtEl>
                                          <p:spTgt spid="1201"/>
                                        </p:tgtEl>
                                      </p:cBhvr>
                                    </p:animEffect>
                                  </p:childTnLst>
                                </p:cTn>
                              </p:par>
                            </p:childTnLst>
                          </p:cTn>
                        </p:par>
                        <p:par>
                          <p:cTn id="202" fill="hold">
                            <p:stCondLst>
                              <p:cond delay="12000"/>
                            </p:stCondLst>
                            <p:childTnLst>
                              <p:par>
                                <p:cTn id="203" presetClass="entr" nodeType="afterEffect" presetSubtype="1" presetID="22" grpId="50" fill="hold">
                                  <p:stCondLst>
                                    <p:cond delay="0"/>
                                  </p:stCondLst>
                                  <p:iterate type="el" backwards="0">
                                    <p:tmAbs val="0"/>
                                  </p:iterate>
                                  <p:childTnLst>
                                    <p:set>
                                      <p:cBhvr>
                                        <p:cTn id="204" fill="hold"/>
                                        <p:tgtEl>
                                          <p:spTgt spid="1339"/>
                                        </p:tgtEl>
                                        <p:attrNameLst>
                                          <p:attrName>style.visibility</p:attrName>
                                        </p:attrNameLst>
                                      </p:cBhvr>
                                      <p:to>
                                        <p:strVal val="visible"/>
                                      </p:to>
                                    </p:set>
                                    <p:animEffect filter="wipe(up)" transition="in">
                                      <p:cBhvr>
                                        <p:cTn id="205" dur="250"/>
                                        <p:tgtEl>
                                          <p:spTgt spid="1339"/>
                                        </p:tgtEl>
                                      </p:cBhvr>
                                    </p:animEffect>
                                  </p:childTnLst>
                                </p:cTn>
                              </p:par>
                            </p:childTnLst>
                          </p:cTn>
                        </p:par>
                        <p:par>
                          <p:cTn id="206" fill="hold">
                            <p:stCondLst>
                              <p:cond delay="12250"/>
                            </p:stCondLst>
                            <p:childTnLst>
                              <p:par>
                                <p:cTn id="207" presetClass="entr" nodeType="afterEffect" presetSubtype="1" presetID="22" grpId="51" fill="hold">
                                  <p:stCondLst>
                                    <p:cond delay="0"/>
                                  </p:stCondLst>
                                  <p:iterate type="el" backwards="0">
                                    <p:tmAbs val="0"/>
                                  </p:iterate>
                                  <p:childTnLst>
                                    <p:set>
                                      <p:cBhvr>
                                        <p:cTn id="208" fill="hold"/>
                                        <p:tgtEl>
                                          <p:spTgt spid="1348"/>
                                        </p:tgtEl>
                                        <p:attrNameLst>
                                          <p:attrName>style.visibility</p:attrName>
                                        </p:attrNameLst>
                                      </p:cBhvr>
                                      <p:to>
                                        <p:strVal val="visible"/>
                                      </p:to>
                                    </p:set>
                                    <p:animEffect filter="wipe(up)" transition="in">
                                      <p:cBhvr>
                                        <p:cTn id="209" dur="49"/>
                                        <p:tgtEl>
                                          <p:spTgt spid="1348"/>
                                        </p:tgtEl>
                                      </p:cBhvr>
                                    </p:animEffect>
                                  </p:childTnLst>
                                </p:cTn>
                              </p:par>
                            </p:childTnLst>
                          </p:cTn>
                        </p:par>
                        <p:par>
                          <p:cTn id="210" fill="hold">
                            <p:stCondLst>
                              <p:cond delay="12299"/>
                            </p:stCondLst>
                            <p:childTnLst>
                              <p:par>
                                <p:cTn id="211" presetClass="entr" nodeType="afterEffect" presetSubtype="1" presetID="22" grpId="52" fill="hold">
                                  <p:stCondLst>
                                    <p:cond delay="0"/>
                                  </p:stCondLst>
                                  <p:iterate type="el" backwards="0">
                                    <p:tmAbs val="0"/>
                                  </p:iterate>
                                  <p:childTnLst>
                                    <p:set>
                                      <p:cBhvr>
                                        <p:cTn id="212" fill="hold"/>
                                        <p:tgtEl>
                                          <p:spTgt spid="1357"/>
                                        </p:tgtEl>
                                        <p:attrNameLst>
                                          <p:attrName>style.visibility</p:attrName>
                                        </p:attrNameLst>
                                      </p:cBhvr>
                                      <p:to>
                                        <p:strVal val="visible"/>
                                      </p:to>
                                    </p:set>
                                    <p:animEffect filter="wipe(up)" transition="in">
                                      <p:cBhvr>
                                        <p:cTn id="213" dur="49"/>
                                        <p:tgtEl>
                                          <p:spTgt spid="1357"/>
                                        </p:tgtEl>
                                      </p:cBhvr>
                                    </p:animEffect>
                                  </p:childTnLst>
                                </p:cTn>
                              </p:par>
                            </p:childTnLst>
                          </p:cTn>
                        </p:par>
                        <p:par>
                          <p:cTn id="214" fill="hold">
                            <p:stCondLst>
                              <p:cond delay="12348"/>
                            </p:stCondLst>
                            <p:childTnLst>
                              <p:par>
                                <p:cTn id="215" presetClass="entr" nodeType="afterEffect" presetSubtype="1" presetID="22" grpId="53" fill="hold">
                                  <p:stCondLst>
                                    <p:cond delay="0"/>
                                  </p:stCondLst>
                                  <p:iterate type="el" backwards="0">
                                    <p:tmAbs val="0"/>
                                  </p:iterate>
                                  <p:childTnLst>
                                    <p:set>
                                      <p:cBhvr>
                                        <p:cTn id="216" fill="hold"/>
                                        <p:tgtEl>
                                          <p:spTgt spid="1123"/>
                                        </p:tgtEl>
                                        <p:attrNameLst>
                                          <p:attrName>style.visibility</p:attrName>
                                        </p:attrNameLst>
                                      </p:cBhvr>
                                      <p:to>
                                        <p:strVal val="visible"/>
                                      </p:to>
                                    </p:set>
                                    <p:animEffect filter="wipe(up)" transition="in">
                                      <p:cBhvr>
                                        <p:cTn id="217" dur="49"/>
                                        <p:tgtEl>
                                          <p:spTgt spid="1123"/>
                                        </p:tgtEl>
                                      </p:cBhvr>
                                    </p:animEffect>
                                  </p:childTnLst>
                                </p:cTn>
                              </p:par>
                            </p:childTnLst>
                          </p:cTn>
                        </p:par>
                        <p:par>
                          <p:cTn id="218" fill="hold">
                            <p:stCondLst>
                              <p:cond delay="12397"/>
                            </p:stCondLst>
                            <p:childTnLst>
                              <p:par>
                                <p:cTn id="219" presetClass="entr" nodeType="afterEffect" presetSubtype="2" presetID="22" grpId="54" fill="hold">
                                  <p:stCondLst>
                                    <p:cond delay="0"/>
                                  </p:stCondLst>
                                  <p:iterate type="el" backwards="0">
                                    <p:tmAbs val="0"/>
                                  </p:iterate>
                                  <p:childTnLst>
                                    <p:set>
                                      <p:cBhvr>
                                        <p:cTn id="220" fill="hold"/>
                                        <p:tgtEl>
                                          <p:spTgt spid="1279"/>
                                        </p:tgtEl>
                                        <p:attrNameLst>
                                          <p:attrName>style.visibility</p:attrName>
                                        </p:attrNameLst>
                                      </p:cBhvr>
                                      <p:to>
                                        <p:strVal val="visible"/>
                                      </p:to>
                                    </p:set>
                                    <p:animEffect filter="wipe(right)" transition="in">
                                      <p:cBhvr>
                                        <p:cTn id="221" dur="49"/>
                                        <p:tgtEl>
                                          <p:spTgt spid="1279"/>
                                        </p:tgtEl>
                                      </p:cBhvr>
                                    </p:animEffect>
                                  </p:childTnLst>
                                </p:cTn>
                              </p:par>
                            </p:childTnLst>
                          </p:cTn>
                        </p:par>
                        <p:par>
                          <p:cTn id="222" fill="hold">
                            <p:stCondLst>
                              <p:cond delay="12446"/>
                            </p:stCondLst>
                            <p:childTnLst>
                              <p:par>
                                <p:cTn id="223" presetClass="entr" nodeType="afterEffect" presetSubtype="2" presetID="22" grpId="55" fill="hold">
                                  <p:stCondLst>
                                    <p:cond delay="0"/>
                                  </p:stCondLst>
                                  <p:iterate type="el" backwards="0">
                                    <p:tmAbs val="0"/>
                                  </p:iterate>
                                  <p:childTnLst>
                                    <p:set>
                                      <p:cBhvr>
                                        <p:cTn id="224" fill="hold"/>
                                        <p:tgtEl>
                                          <p:spTgt spid="1270"/>
                                        </p:tgtEl>
                                        <p:attrNameLst>
                                          <p:attrName>style.visibility</p:attrName>
                                        </p:attrNameLst>
                                      </p:cBhvr>
                                      <p:to>
                                        <p:strVal val="visible"/>
                                      </p:to>
                                    </p:set>
                                    <p:animEffect filter="wipe(right)" transition="in">
                                      <p:cBhvr>
                                        <p:cTn id="225" dur="49"/>
                                        <p:tgtEl>
                                          <p:spTgt spid="1270"/>
                                        </p:tgtEl>
                                      </p:cBhvr>
                                    </p:animEffect>
                                  </p:childTnLst>
                                </p:cTn>
                              </p:par>
                            </p:childTnLst>
                          </p:cTn>
                        </p:par>
                        <p:par>
                          <p:cTn id="226" fill="hold">
                            <p:stCondLst>
                              <p:cond delay="12495"/>
                            </p:stCondLst>
                            <p:childTnLst>
                              <p:par>
                                <p:cTn id="227" presetClass="entr" nodeType="afterEffect" presetSubtype="2" presetID="22" grpId="56" fill="hold">
                                  <p:stCondLst>
                                    <p:cond delay="0"/>
                                  </p:stCondLst>
                                  <p:iterate type="el" backwards="0">
                                    <p:tmAbs val="0"/>
                                  </p:iterate>
                                  <p:childTnLst>
                                    <p:set>
                                      <p:cBhvr>
                                        <p:cTn id="228" fill="hold"/>
                                        <p:tgtEl>
                                          <p:spTgt spid="1153"/>
                                        </p:tgtEl>
                                        <p:attrNameLst>
                                          <p:attrName>style.visibility</p:attrName>
                                        </p:attrNameLst>
                                      </p:cBhvr>
                                      <p:to>
                                        <p:strVal val="visible"/>
                                      </p:to>
                                    </p:set>
                                    <p:animEffect filter="wipe(right)" transition="in">
                                      <p:cBhvr>
                                        <p:cTn id="229" dur="49"/>
                                        <p:tgtEl>
                                          <p:spTgt spid="1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68" grpId="31"/>
      <p:bldP build="whole" bldLvl="1" animBg="1" rev="0" advAuto="0" spid="1309" grpId="43"/>
      <p:bldP build="whole" bldLvl="1" animBg="1" rev="0" advAuto="0" spid="1300" grpId="44"/>
      <p:bldP build="whole" bldLvl="1" animBg="1" rev="0" advAuto="0" spid="1096" grpId="1"/>
      <p:bldP build="whole" bldLvl="1" animBg="1" rev="0" advAuto="0" spid="1135" grpId="8"/>
      <p:bldP build="whole" bldLvl="1" animBg="1" rev="0" advAuto="0" spid="1123" grpId="53"/>
      <p:bldP build="whole" bldLvl="1" animBg="1" rev="0" advAuto="0" spid="1348" grpId="51"/>
      <p:bldP build="whole" bldLvl="1" animBg="1" rev="0" advAuto="0" spid="1369" grpId="28"/>
      <p:bldP build="whole" bldLvl="1" animBg="1" rev="0" advAuto="0" spid="1321" grpId="34"/>
      <p:bldP build="whole" bldLvl="1" animBg="1" rev="0" advAuto="0" spid="1279" grpId="54"/>
      <p:bldP build="whole" bldLvl="1" animBg="1" rev="0" advAuto="0" spid="1129" grpId="13"/>
      <p:bldP build="whole" bldLvl="1" animBg="1" rev="0" advAuto="0" spid="1324" grpId="33"/>
      <p:bldP build="whole" bldLvl="1" animBg="1" rev="0" advAuto="0" spid="1252" grpId="21"/>
      <p:bldP build="whole" bldLvl="1" animBg="1" rev="0" advAuto="0" spid="1165" grpId="17"/>
      <p:bldP build="whole" bldLvl="1" animBg="1" rev="0" advAuto="0" spid="1066" grpId="19"/>
      <p:bldP build="whole" bldLvl="1" animBg="1" rev="0" advAuto="0" spid="1192" grpId="48"/>
      <p:bldP build="whole" bldLvl="1" animBg="1" rev="0" advAuto="0" spid="1231" grpId="46"/>
      <p:bldP build="whole" bldLvl="1" animBg="1" rev="0" advAuto="0" spid="1153" grpId="56"/>
      <p:bldP build="whole" bldLvl="1" animBg="1" rev="0" advAuto="0" spid="1366" grpId="40"/>
      <p:bldP build="whole" bldLvl="1" animBg="1" rev="0" advAuto="0" spid="1090" grpId="2"/>
      <p:bldP build="whole" bldLvl="1" animBg="1" rev="0" advAuto="0" spid="1249" grpId="35"/>
      <p:bldP build="whole" bldLvl="1" animBg="1" rev="0" advAuto="0" spid="1360" grpId="41"/>
      <p:bldP build="whole" bldLvl="1" animBg="1" rev="0" advAuto="0" spid="1174" grpId="4"/>
      <p:bldP build="whole" bldLvl="1" animBg="1" rev="0" advAuto="0" spid="1144" grpId="18"/>
      <p:bldP build="whole" bldLvl="1" animBg="1" rev="0" advAuto="0" spid="1084" grpId="6"/>
      <p:bldP build="whole" bldLvl="1" animBg="1" rev="0" advAuto="0" spid="1114" grpId="14"/>
      <p:bldP build="whole" bldLvl="1" animBg="1" rev="0" advAuto="0" spid="1285" grpId="22"/>
      <p:bldP build="whole" bldLvl="1" animBg="1" rev="0" advAuto="0" spid="1240" grpId="45"/>
      <p:bldP build="whole" bldLvl="1" animBg="1" rev="0" advAuto="0" spid="1171" grpId="5"/>
      <p:bldP build="whole" bldLvl="1" animBg="1" rev="0" advAuto="0" spid="1105" grpId="10"/>
      <p:bldP build="whole" bldLvl="1" animBg="1" rev="0" advAuto="0" spid="1213" grpId="15"/>
      <p:bldP build="whole" bldLvl="1" animBg="1" rev="0" advAuto="0" spid="1261" grpId="24"/>
      <p:bldP build="whole" bldLvl="1" animBg="1" rev="0" advAuto="0" spid="1201" grpId="49"/>
      <p:bldP build="whole" bldLvl="1" animBg="1" rev="0" advAuto="0" spid="1075" grpId="11"/>
      <p:bldP build="whole" bldLvl="1" animBg="1" rev="0" advAuto="0" spid="1282" grpId="23"/>
      <p:bldP build="whole" bldLvl="1" animBg="1" rev="0" advAuto="0" spid="1093" grpId="3"/>
      <p:bldP build="whole" bldLvl="1" animBg="1" rev="0" advAuto="0" spid="1357" grpId="52"/>
      <p:bldP build="whole" bldLvl="1" animBg="1" rev="0" advAuto="0" spid="1270" grpId="55"/>
      <p:bldP build="whole" bldLvl="1" animBg="1" rev="0" advAuto="0" spid="1243" grpId="37"/>
      <p:bldP build="whole" bldLvl="1" animBg="1" rev="0" advAuto="0" spid="1183" grpId="27"/>
      <p:bldP build="whole" bldLvl="1" animBg="1" rev="0" advAuto="0" spid="1132" grpId="25"/>
      <p:bldP build="whole" bldLvl="1" animBg="1" rev="0" advAuto="0" spid="1363" grpId="39"/>
      <p:bldP build="whole" bldLvl="1" animBg="1" rev="0" advAuto="0" spid="1162" grpId="12"/>
      <p:bldP build="whole" bldLvl="1" animBg="1" rev="0" advAuto="0" spid="1339" grpId="50"/>
      <p:bldP build="whole" bldLvl="1" animBg="1" rev="0" advAuto="0" spid="1207" grpId="16"/>
      <p:bldP build="whole" bldLvl="1" animBg="1" rev="0" advAuto="0" spid="1246" grpId="36"/>
      <p:bldP build="whole" bldLvl="1" animBg="1" rev="0" advAuto="0" spid="1210" grpId="38"/>
      <p:bldP build="whole" bldLvl="1" animBg="1" rev="0" advAuto="0" spid="1087" grpId="7"/>
      <p:bldP build="whole" bldLvl="1" animBg="1" rev="0" advAuto="0" spid="1126" grpId="9"/>
      <p:bldP build="whole" bldLvl="1" animBg="1" rev="0" advAuto="0" spid="1318" grpId="42"/>
      <p:bldP build="whole" bldLvl="1" animBg="1" rev="0" advAuto="0" spid="1291" grpId="20"/>
      <p:bldP build="whole" bldLvl="1" animBg="1" rev="0" advAuto="0" spid="1330" grpId="29"/>
      <p:bldP build="whole" bldLvl="1" animBg="1" rev="0" advAuto="0" spid="1222" grpId="47"/>
      <p:bldP build="whole" bldLvl="1" animBg="1" rev="0" advAuto="0" spid="1327" grpId="32"/>
      <p:bldP build="whole" bldLvl="1" animBg="1" rev="0" advAuto="0" spid="1204" grpId="26"/>
      <p:bldP build="whole" bldLvl="1" animBg="1" rev="0" advAuto="0" spid="1288" grpId="30"/>
    </p:bldLst>
  </p:timing>
</p:sld>
</file>

<file path=ppt/slides/slide4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377" name="Title"/>
          <p:cNvSpPr txBox="1"/>
          <p:nvPr>
            <p:ph type="title"/>
          </p:nvPr>
        </p:nvSpPr>
        <p:spPr>
          <a:prstGeom prst="rect">
            <a:avLst/>
          </a:prstGeom>
        </p:spPr>
        <p:txBody>
          <a:bodyPr/>
          <a:lstStyle/>
          <a:p>
            <a:pPr defTabSz="1057723">
              <a:defRPr sz="4100"/>
            </a:pPr>
          </a:p>
        </p:txBody>
      </p:sp>
      <p:pic>
        <p:nvPicPr>
          <p:cNvPr id="1378" name="Picture 2" descr="Picture 2"/>
          <p:cNvPicPr>
            <a:picLocks noChangeAspect="1"/>
          </p:cNvPicPr>
          <p:nvPr/>
        </p:nvPicPr>
        <p:blipFill>
          <a:blip r:embed="rId3">
            <a:extLst/>
          </a:blip>
          <a:stretch>
            <a:fillRect/>
          </a:stretch>
        </p:blipFill>
        <p:spPr>
          <a:xfrm>
            <a:off x="1" y="1558878"/>
            <a:ext cx="12804479" cy="6322835"/>
          </a:xfrm>
          <a:prstGeom prst="rect">
            <a:avLst/>
          </a:prstGeom>
          <a:ln w="12700">
            <a:miter lim="400000"/>
          </a:ln>
        </p:spPr>
      </p:pic>
      <p:grpSp>
        <p:nvGrpSpPr>
          <p:cNvPr id="1381" name="Gruppe 13"/>
          <p:cNvGrpSpPr/>
          <p:nvPr/>
        </p:nvGrpSpPr>
        <p:grpSpPr>
          <a:xfrm>
            <a:off x="300856" y="1248314"/>
            <a:ext cx="6172431" cy="6308302"/>
            <a:chOff x="0" y="0"/>
            <a:chExt cx="6172430" cy="6308300"/>
          </a:xfrm>
        </p:grpSpPr>
        <p:sp>
          <p:nvSpPr>
            <p:cNvPr id="1379" name="Frihåndsform: figur 6"/>
            <p:cNvSpPr/>
            <p:nvPr/>
          </p:nvSpPr>
          <p:spPr>
            <a:xfrm>
              <a:off x="2309808" y="-1"/>
              <a:ext cx="3862623" cy="6308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91" y="10933"/>
                  </a:moveTo>
                  <a:cubicBezTo>
                    <a:pt x="21455" y="7289"/>
                    <a:pt x="21419" y="3644"/>
                    <a:pt x="21383" y="0"/>
                  </a:cubicBezTo>
                  <a:lnTo>
                    <a:pt x="18398" y="66"/>
                  </a:lnTo>
                  <a:lnTo>
                    <a:pt x="6295" y="2891"/>
                  </a:lnTo>
                  <a:lnTo>
                    <a:pt x="0" y="12262"/>
                  </a:lnTo>
                  <a:lnTo>
                    <a:pt x="6187" y="21600"/>
                  </a:lnTo>
                  <a:lnTo>
                    <a:pt x="21600" y="12262"/>
                  </a:lnTo>
                  <a:lnTo>
                    <a:pt x="21491" y="10933"/>
                  </a:lnTo>
                  <a:close/>
                </a:path>
              </a:pathLst>
            </a:custGeom>
            <a:gradFill flip="none" rotWithShape="1">
              <a:gsLst>
                <a:gs pos="0">
                  <a:srgbClr val="FF953E"/>
                </a:gs>
                <a:gs pos="100000">
                  <a:srgbClr val="FFD1BB"/>
                </a:gs>
              </a:gsLst>
              <a:lin ang="16200000" scaled="0"/>
            </a:gradFill>
            <a:ln w="12700" cap="flat">
              <a:solidFill>
                <a:srgbClr val="F6924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380" name="TekstSylinder 11"/>
            <p:cNvSpPr txBox="1"/>
            <p:nvPr/>
          </p:nvSpPr>
          <p:spPr>
            <a:xfrm>
              <a:off x="0" y="3252546"/>
              <a:ext cx="2440689" cy="1095247"/>
            </a:xfrm>
            <a:prstGeom prst="rect">
              <a:avLst/>
            </a:prstGeom>
            <a:solidFill>
              <a:srgbClr val="FFFFFF"/>
            </a:solidFill>
            <a:ln w="25400" cap="flat">
              <a:solidFill>
                <a:srgbClr val="F79646"/>
              </a:solidFill>
              <a:prstDash val="solid"/>
              <a:round/>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r" defTabSz="866986">
                <a:defRPr sz="2600">
                  <a:solidFill>
                    <a:srgbClr val="000000"/>
                  </a:solidFill>
                  <a:latin typeface="Calibri"/>
                  <a:ea typeface="Calibri"/>
                  <a:cs typeface="Calibri"/>
                  <a:sym typeface="Calibri"/>
                </a:defRPr>
              </a:lvl1pPr>
            </a:lstStyle>
            <a:p>
              <a:pPr/>
              <a:r>
                <a:t>你的美洲銷售渠道</a:t>
              </a:r>
            </a:p>
          </p:txBody>
        </p:sp>
      </p:grpSp>
      <p:grpSp>
        <p:nvGrpSpPr>
          <p:cNvPr id="1384" name="Gruppe 14"/>
          <p:cNvGrpSpPr/>
          <p:nvPr/>
        </p:nvGrpSpPr>
        <p:grpSpPr>
          <a:xfrm>
            <a:off x="6511150" y="1247694"/>
            <a:ext cx="5313617" cy="3649112"/>
            <a:chOff x="0" y="0"/>
            <a:chExt cx="5313616" cy="3649110"/>
          </a:xfrm>
        </p:grpSpPr>
        <p:sp>
          <p:nvSpPr>
            <p:cNvPr id="1382" name="Frihåndsform: figur 7"/>
            <p:cNvSpPr/>
            <p:nvPr/>
          </p:nvSpPr>
          <p:spPr>
            <a:xfrm>
              <a:off x="-1" y="-1"/>
              <a:ext cx="3862623" cy="36491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 y="19015"/>
                  </a:moveTo>
                  <a:lnTo>
                    <a:pt x="109" y="19819"/>
                  </a:lnTo>
                  <a:lnTo>
                    <a:pt x="434" y="0"/>
                  </a:lnTo>
                  <a:lnTo>
                    <a:pt x="2876" y="115"/>
                  </a:lnTo>
                  <a:lnTo>
                    <a:pt x="15196" y="5572"/>
                  </a:lnTo>
                  <a:lnTo>
                    <a:pt x="21600" y="21485"/>
                  </a:lnTo>
                  <a:lnTo>
                    <a:pt x="0" y="21600"/>
                  </a:lnTo>
                  <a:lnTo>
                    <a:pt x="109" y="19015"/>
                  </a:lnTo>
                  <a:close/>
                </a:path>
              </a:pathLst>
            </a:custGeom>
            <a:gradFill flip="none" rotWithShape="1">
              <a:gsLst>
                <a:gs pos="0">
                  <a:srgbClr val="D1403C"/>
                </a:gs>
                <a:gs pos="100000">
                  <a:srgbClr val="FFA5A3"/>
                </a:gs>
              </a:gsLst>
              <a:lin ang="16200000" scaled="0"/>
            </a:gradFill>
            <a:ln w="12700" cap="flat">
              <a:solidFill>
                <a:srgbClr val="BE4B48"/>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383" name="TekstSylinder 445"/>
            <p:cNvSpPr txBox="1"/>
            <p:nvPr/>
          </p:nvSpPr>
          <p:spPr>
            <a:xfrm>
              <a:off x="2808294" y="520170"/>
              <a:ext cx="2505322" cy="1095247"/>
            </a:xfrm>
            <a:prstGeom prst="rect">
              <a:avLst/>
            </a:prstGeom>
            <a:solidFill>
              <a:srgbClr val="FFFFFF"/>
            </a:solidFill>
            <a:ln w="25400" cap="flat">
              <a:solidFill>
                <a:srgbClr val="C0504D"/>
              </a:solidFill>
              <a:prstDash val="solid"/>
              <a:round/>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866986">
                <a:defRPr sz="2600">
                  <a:solidFill>
                    <a:srgbClr val="000000"/>
                  </a:solidFill>
                  <a:latin typeface="Calibri"/>
                  <a:ea typeface="Calibri"/>
                  <a:cs typeface="Calibri"/>
                  <a:sym typeface="Calibri"/>
                </a:defRPr>
              </a:lvl1pPr>
            </a:lstStyle>
            <a:p>
              <a:pPr/>
              <a:r>
                <a:t>你的歐洲銷售渠道</a:t>
              </a:r>
            </a:p>
          </p:txBody>
        </p:sp>
      </p:grpSp>
      <p:grpSp>
        <p:nvGrpSpPr>
          <p:cNvPr id="1387" name="Gruppe 15"/>
          <p:cNvGrpSpPr/>
          <p:nvPr/>
        </p:nvGrpSpPr>
        <p:grpSpPr>
          <a:xfrm>
            <a:off x="3882025" y="4955653"/>
            <a:ext cx="8447843" cy="3552060"/>
            <a:chOff x="0" y="0"/>
            <a:chExt cx="8447841" cy="3552059"/>
          </a:xfrm>
        </p:grpSpPr>
        <p:sp>
          <p:nvSpPr>
            <p:cNvPr id="1385" name="Frihåndsform: figur 8"/>
            <p:cNvSpPr/>
            <p:nvPr/>
          </p:nvSpPr>
          <p:spPr>
            <a:xfrm>
              <a:off x="-1" y="0"/>
              <a:ext cx="6492700" cy="3552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05" y="236"/>
                  </a:moveTo>
                  <a:lnTo>
                    <a:pt x="21600" y="295"/>
                  </a:lnTo>
                  <a:lnTo>
                    <a:pt x="17822" y="16052"/>
                  </a:lnTo>
                  <a:lnTo>
                    <a:pt x="10461" y="21600"/>
                  </a:lnTo>
                  <a:lnTo>
                    <a:pt x="6425" y="21600"/>
                  </a:lnTo>
                  <a:lnTo>
                    <a:pt x="0" y="16466"/>
                  </a:lnTo>
                  <a:lnTo>
                    <a:pt x="8653" y="0"/>
                  </a:lnTo>
                  <a:lnTo>
                    <a:pt x="9105" y="236"/>
                  </a:lnTo>
                  <a:close/>
                </a:path>
              </a:pathLst>
            </a:custGeom>
            <a:gradFill flip="none" rotWithShape="1">
              <a:gsLst>
                <a:gs pos="0">
                  <a:srgbClr val="39B7D8"/>
                </a:gs>
                <a:gs pos="100000">
                  <a:srgbClr val="A5E6FF"/>
                </a:gs>
              </a:gsLst>
              <a:lin ang="16200000" scaled="0"/>
            </a:gradFill>
            <a:ln w="12700" cap="flat">
              <a:solidFill>
                <a:srgbClr val="46AAC4"/>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386" name="TekstSylinder 446"/>
            <p:cNvSpPr txBox="1"/>
            <p:nvPr/>
          </p:nvSpPr>
          <p:spPr>
            <a:xfrm>
              <a:off x="5115660" y="2317837"/>
              <a:ext cx="3332182" cy="1095247"/>
            </a:xfrm>
            <a:prstGeom prst="rect">
              <a:avLst/>
            </a:prstGeom>
            <a:solidFill>
              <a:srgbClr val="FFFFFF"/>
            </a:solidFill>
            <a:ln w="25400" cap="flat">
              <a:solidFill>
                <a:srgbClr val="0071AC"/>
              </a:solidFill>
              <a:prstDash val="solid"/>
              <a:round/>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866986">
                <a:defRPr sz="2600">
                  <a:solidFill>
                    <a:srgbClr val="000000"/>
                  </a:solidFill>
                  <a:latin typeface="Calibri"/>
                  <a:ea typeface="Calibri"/>
                  <a:cs typeface="Calibri"/>
                  <a:sym typeface="Calibri"/>
                </a:defRPr>
              </a:lvl1pPr>
            </a:lstStyle>
            <a:p>
              <a:pPr/>
              <a:r>
                <a:t>你的亞洲和澳洲銷售渠道</a:t>
              </a:r>
            </a:p>
          </p:txBody>
        </p:sp>
      </p:grpSp>
      <p:sp>
        <p:nvSpPr>
          <p:cNvPr id="1388" name="Likebent trekant 19"/>
          <p:cNvSpPr/>
          <p:nvPr/>
        </p:nvSpPr>
        <p:spPr>
          <a:xfrm rot="12152585">
            <a:off x="6069615" y="1641096"/>
            <a:ext cx="2327670" cy="2969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397" name="Gruppe 21"/>
          <p:cNvGrpSpPr/>
          <p:nvPr/>
        </p:nvGrpSpPr>
        <p:grpSpPr>
          <a:xfrm>
            <a:off x="6717085" y="2429058"/>
            <a:ext cx="470176" cy="705188"/>
            <a:chOff x="0" y="0"/>
            <a:chExt cx="470174" cy="705187"/>
          </a:xfrm>
        </p:grpSpPr>
        <p:grpSp>
          <p:nvGrpSpPr>
            <p:cNvPr id="1392" name="Gruppe 70"/>
            <p:cNvGrpSpPr/>
            <p:nvPr/>
          </p:nvGrpSpPr>
          <p:grpSpPr>
            <a:xfrm>
              <a:off x="-1" y="-1"/>
              <a:ext cx="470176" cy="335770"/>
              <a:chOff x="0" y="0"/>
              <a:chExt cx="470174" cy="335769"/>
            </a:xfrm>
          </p:grpSpPr>
          <p:sp>
            <p:nvSpPr>
              <p:cNvPr id="1389" name="Ellipse 67"/>
              <p:cNvSpPr/>
              <p:nvPr/>
            </p:nvSpPr>
            <p:spPr>
              <a:xfrm rot="20244710">
                <a:off x="23186" y="99525"/>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390" name="Ellipse 68"/>
              <p:cNvSpPr/>
              <p:nvPr/>
            </p:nvSpPr>
            <p:spPr>
              <a:xfrm rot="20244710">
                <a:off x="184330" y="2318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391" name="Ellipse 69"/>
              <p:cNvSpPr/>
              <p:nvPr/>
            </p:nvSpPr>
            <p:spPr>
              <a:xfrm rot="20244710">
                <a:off x="296127" y="16172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396" name="Gruppe 1"/>
            <p:cNvGrpSpPr/>
            <p:nvPr/>
          </p:nvGrpSpPr>
          <p:grpSpPr>
            <a:xfrm>
              <a:off x="114215" y="168443"/>
              <a:ext cx="217291" cy="536745"/>
              <a:chOff x="0" y="0"/>
              <a:chExt cx="217290" cy="536743"/>
            </a:xfrm>
          </p:grpSpPr>
          <p:sp>
            <p:nvSpPr>
              <p:cNvPr id="1393" name="Rett linje 108"/>
              <p:cNvSpPr/>
              <p:nvPr/>
            </p:nvSpPr>
            <p:spPr>
              <a:xfrm flipH="1" flipV="1">
                <a:off x="-1" y="73976"/>
                <a:ext cx="35306" cy="23748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394" name="Rett linje 110"/>
              <p:cNvSpPr/>
              <p:nvPr/>
            </p:nvSpPr>
            <p:spPr>
              <a:xfrm flipV="1">
                <a:off x="35650" y="-1"/>
                <a:ext cx="99863" cy="53674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395" name="Rett linje 115"/>
              <p:cNvSpPr/>
              <p:nvPr/>
            </p:nvSpPr>
            <p:spPr>
              <a:xfrm flipV="1">
                <a:off x="35650" y="134197"/>
                <a:ext cx="181640" cy="40254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406" name="Gruppe 25"/>
          <p:cNvGrpSpPr/>
          <p:nvPr/>
        </p:nvGrpSpPr>
        <p:grpSpPr>
          <a:xfrm>
            <a:off x="7209168" y="2530649"/>
            <a:ext cx="436168" cy="629352"/>
            <a:chOff x="0" y="0"/>
            <a:chExt cx="436166" cy="629350"/>
          </a:xfrm>
        </p:grpSpPr>
        <p:grpSp>
          <p:nvGrpSpPr>
            <p:cNvPr id="1401" name="Gruppe 83"/>
            <p:cNvGrpSpPr/>
            <p:nvPr/>
          </p:nvGrpSpPr>
          <p:grpSpPr>
            <a:xfrm>
              <a:off x="-1" y="-1"/>
              <a:ext cx="436167" cy="335701"/>
              <a:chOff x="0" y="0"/>
              <a:chExt cx="436166" cy="335700"/>
            </a:xfrm>
          </p:grpSpPr>
          <p:sp>
            <p:nvSpPr>
              <p:cNvPr id="1398" name="Ellipse 84"/>
              <p:cNvSpPr/>
              <p:nvPr/>
            </p:nvSpPr>
            <p:spPr>
              <a:xfrm rot="20874357">
                <a:off x="14129" y="5984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399" name="Ellipse 85"/>
              <p:cNvSpPr/>
              <p:nvPr/>
            </p:nvSpPr>
            <p:spPr>
              <a:xfrm rot="20874357">
                <a:off x="186482" y="14129"/>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00" name="Ellipse 86"/>
              <p:cNvSpPr/>
              <p:nvPr/>
            </p:nvSpPr>
            <p:spPr>
              <a:xfrm rot="20874357">
                <a:off x="271176" y="170710"/>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05" name="Gruppe 10"/>
            <p:cNvGrpSpPr/>
            <p:nvPr/>
          </p:nvGrpSpPr>
          <p:grpSpPr>
            <a:xfrm>
              <a:off x="29916" y="159701"/>
              <a:ext cx="253739" cy="469650"/>
              <a:chOff x="-1" y="0"/>
              <a:chExt cx="253738" cy="469648"/>
            </a:xfrm>
          </p:grpSpPr>
          <p:sp>
            <p:nvSpPr>
              <p:cNvPr id="1402" name="Rett linje 126"/>
              <p:cNvSpPr/>
              <p:nvPr/>
            </p:nvSpPr>
            <p:spPr>
              <a:xfrm flipV="1">
                <a:off x="92967" y="0"/>
                <a:ext cx="112196" cy="24422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03" name="Rett linje 128"/>
              <p:cNvSpPr/>
              <p:nvPr/>
            </p:nvSpPr>
            <p:spPr>
              <a:xfrm flipV="1">
                <a:off x="-2" y="123799"/>
                <a:ext cx="253740" cy="34585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04" name="Rett linje 130"/>
              <p:cNvSpPr/>
              <p:nvPr/>
            </p:nvSpPr>
            <p:spPr>
              <a:xfrm flipV="1">
                <a:off x="0" y="42983"/>
                <a:ext cx="62080" cy="42666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415" name="Gruppe 26"/>
          <p:cNvGrpSpPr/>
          <p:nvPr/>
        </p:nvGrpSpPr>
        <p:grpSpPr>
          <a:xfrm>
            <a:off x="7504336" y="2826458"/>
            <a:ext cx="492799" cy="576216"/>
            <a:chOff x="-2" y="0"/>
            <a:chExt cx="492798" cy="576214"/>
          </a:xfrm>
        </p:grpSpPr>
        <p:grpSp>
          <p:nvGrpSpPr>
            <p:cNvPr id="1410" name="Gruppe 79"/>
            <p:cNvGrpSpPr/>
            <p:nvPr/>
          </p:nvGrpSpPr>
          <p:grpSpPr>
            <a:xfrm>
              <a:off x="114621" y="-1"/>
              <a:ext cx="378176" cy="329765"/>
              <a:chOff x="0" y="0"/>
              <a:chExt cx="378174" cy="329763"/>
            </a:xfrm>
          </p:grpSpPr>
          <p:sp>
            <p:nvSpPr>
              <p:cNvPr id="1407" name="Ellipse 80"/>
              <p:cNvSpPr/>
              <p:nvPr/>
            </p:nvSpPr>
            <p:spPr>
              <a:xfrm rot="142610">
                <a:off x="3063" y="425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08" name="Ellipse 81"/>
              <p:cNvSpPr/>
              <p:nvPr/>
            </p:nvSpPr>
            <p:spPr>
              <a:xfrm rot="142610">
                <a:off x="181371" y="3063"/>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09" name="Ellipse 82"/>
              <p:cNvSpPr/>
              <p:nvPr/>
            </p:nvSpPr>
            <p:spPr>
              <a:xfrm rot="142610">
                <a:off x="224251" y="175840"/>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14" name="Gruppe 12"/>
            <p:cNvGrpSpPr/>
            <p:nvPr/>
          </p:nvGrpSpPr>
          <p:grpSpPr>
            <a:xfrm>
              <a:off x="-3" y="135038"/>
              <a:ext cx="343753" cy="441177"/>
              <a:chOff x="-1" y="0"/>
              <a:chExt cx="343752" cy="441176"/>
            </a:xfrm>
          </p:grpSpPr>
          <p:sp>
            <p:nvSpPr>
              <p:cNvPr id="1411" name="Rett linje 133"/>
              <p:cNvSpPr/>
              <p:nvPr/>
            </p:nvSpPr>
            <p:spPr>
              <a:xfrm flipV="1">
                <a:off x="-1" y="-1"/>
                <a:ext cx="328513" cy="44117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12" name="Rett linje 134"/>
              <p:cNvSpPr/>
              <p:nvPr/>
            </p:nvSpPr>
            <p:spPr>
              <a:xfrm flipV="1">
                <a:off x="-2" y="132112"/>
                <a:ext cx="343754" cy="30906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13" name="Rett linje 135"/>
              <p:cNvSpPr/>
              <p:nvPr/>
            </p:nvSpPr>
            <p:spPr>
              <a:xfrm flipV="1">
                <a:off x="-1" y="4894"/>
                <a:ext cx="179193" cy="43628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418" name="Gruppe 32"/>
          <p:cNvGrpSpPr/>
          <p:nvPr/>
        </p:nvGrpSpPr>
        <p:grpSpPr>
          <a:xfrm>
            <a:off x="6754035" y="2862130"/>
            <a:ext cx="318804" cy="803873"/>
            <a:chOff x="0" y="-1"/>
            <a:chExt cx="318803" cy="803871"/>
          </a:xfrm>
        </p:grpSpPr>
        <p:sp>
          <p:nvSpPr>
            <p:cNvPr id="1416" name="Rett linje 89"/>
            <p:cNvSpPr/>
            <p:nvPr/>
          </p:nvSpPr>
          <p:spPr>
            <a:xfrm flipH="1" flipV="1">
              <a:off x="112570" y="46830"/>
              <a:ext cx="147927" cy="75704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17" name="Ellipse 102"/>
            <p:cNvSpPr/>
            <p:nvPr/>
          </p:nvSpPr>
          <p:spPr>
            <a:xfrm rot="20244710">
              <a:off x="37478" y="37476"/>
              <a:ext cx="243847"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21" name="Gruppe 50"/>
          <p:cNvGrpSpPr/>
          <p:nvPr/>
        </p:nvGrpSpPr>
        <p:grpSpPr>
          <a:xfrm>
            <a:off x="7019575" y="2887883"/>
            <a:ext cx="425401" cy="765959"/>
            <a:chOff x="0" y="0"/>
            <a:chExt cx="425399" cy="765958"/>
          </a:xfrm>
        </p:grpSpPr>
        <p:sp>
          <p:nvSpPr>
            <p:cNvPr id="1419" name="Rett linje 92"/>
            <p:cNvSpPr/>
            <p:nvPr/>
          </p:nvSpPr>
          <p:spPr>
            <a:xfrm flipV="1">
              <a:off x="-1" y="272112"/>
              <a:ext cx="219513" cy="49384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20" name="Ellipse 103"/>
            <p:cNvSpPr/>
            <p:nvPr/>
          </p:nvSpPr>
          <p:spPr>
            <a:xfrm rot="20244710">
              <a:off x="144073" y="37478"/>
              <a:ext cx="243847"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24" name="Gruppe 71"/>
          <p:cNvGrpSpPr/>
          <p:nvPr/>
        </p:nvGrpSpPr>
        <p:grpSpPr>
          <a:xfrm>
            <a:off x="7019576" y="3130556"/>
            <a:ext cx="690650" cy="523287"/>
            <a:chOff x="0" y="0"/>
            <a:chExt cx="690649" cy="523285"/>
          </a:xfrm>
        </p:grpSpPr>
        <p:sp>
          <p:nvSpPr>
            <p:cNvPr id="1422" name="Rett linje 97"/>
            <p:cNvSpPr/>
            <p:nvPr/>
          </p:nvSpPr>
          <p:spPr>
            <a:xfrm flipV="1">
              <a:off x="-1" y="112570"/>
              <a:ext cx="643819" cy="41071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23" name="Ellipse 104"/>
            <p:cNvSpPr/>
            <p:nvPr/>
          </p:nvSpPr>
          <p:spPr>
            <a:xfrm rot="20244710">
              <a:off x="409324" y="37478"/>
              <a:ext cx="243847"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27" name="Gruppe 16"/>
          <p:cNvGrpSpPr/>
          <p:nvPr/>
        </p:nvGrpSpPr>
        <p:grpSpPr>
          <a:xfrm>
            <a:off x="6672916" y="3406697"/>
            <a:ext cx="588205" cy="1094166"/>
            <a:chOff x="0" y="0"/>
            <a:chExt cx="588203" cy="1094165"/>
          </a:xfrm>
        </p:grpSpPr>
        <p:sp>
          <p:nvSpPr>
            <p:cNvPr id="1425" name="Rett linje 88"/>
            <p:cNvSpPr/>
            <p:nvPr/>
          </p:nvSpPr>
          <p:spPr>
            <a:xfrm flipV="1">
              <a:off x="-1" y="436174"/>
              <a:ext cx="257667" cy="657992"/>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26" name="Ellipse 4"/>
            <p:cNvSpPr/>
            <p:nvPr/>
          </p:nvSpPr>
          <p:spPr>
            <a:xfrm rot="1352585">
              <a:off x="137087" y="60026"/>
              <a:ext cx="391091" cy="391091"/>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1428" name="Likebent trekant 111"/>
          <p:cNvSpPr/>
          <p:nvPr/>
        </p:nvSpPr>
        <p:spPr>
          <a:xfrm flipH="1" rot="1352585">
            <a:off x="4614562" y="5121440"/>
            <a:ext cx="2327669" cy="2969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437" name="Gruppe 112"/>
          <p:cNvGrpSpPr/>
          <p:nvPr/>
        </p:nvGrpSpPr>
        <p:grpSpPr>
          <a:xfrm>
            <a:off x="5015435" y="6340805"/>
            <a:ext cx="510112" cy="604520"/>
            <a:chOff x="-1" y="-2"/>
            <a:chExt cx="510111" cy="604519"/>
          </a:xfrm>
        </p:grpSpPr>
        <p:grpSp>
          <p:nvGrpSpPr>
            <p:cNvPr id="1432" name="Gruppe 113"/>
            <p:cNvGrpSpPr/>
            <p:nvPr/>
          </p:nvGrpSpPr>
          <p:grpSpPr>
            <a:xfrm>
              <a:off x="-2" y="239642"/>
              <a:ext cx="433614" cy="364876"/>
              <a:chOff x="0" y="0"/>
              <a:chExt cx="433612" cy="364875"/>
            </a:xfrm>
          </p:grpSpPr>
          <p:sp>
            <p:nvSpPr>
              <p:cNvPr id="1429" name="Ellipse 119"/>
              <p:cNvSpPr/>
              <p:nvPr/>
            </p:nvSpPr>
            <p:spPr>
              <a:xfrm flipH="1" rot="14860459">
                <a:off x="22999" y="22999"/>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30" name="Ellipse 120"/>
              <p:cNvSpPr/>
              <p:nvPr/>
            </p:nvSpPr>
            <p:spPr>
              <a:xfrm flipH="1" rot="14860459">
                <a:off x="82712" y="191015"/>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31" name="Ellipse 121"/>
              <p:cNvSpPr/>
              <p:nvPr/>
            </p:nvSpPr>
            <p:spPr>
              <a:xfrm flipH="1" rot="14860459">
                <a:off x="259753" y="172373"/>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36" name="Gruppe 114"/>
            <p:cNvGrpSpPr/>
            <p:nvPr/>
          </p:nvGrpSpPr>
          <p:grpSpPr>
            <a:xfrm>
              <a:off x="157221" y="-3"/>
              <a:ext cx="352890" cy="449685"/>
              <a:chOff x="0" y="0"/>
              <a:chExt cx="352888" cy="449683"/>
            </a:xfrm>
          </p:grpSpPr>
          <p:sp>
            <p:nvSpPr>
              <p:cNvPr id="1433" name="Rett linje 116"/>
              <p:cNvSpPr/>
              <p:nvPr/>
            </p:nvSpPr>
            <p:spPr>
              <a:xfrm flipH="1">
                <a:off x="0" y="158813"/>
                <a:ext cx="193105" cy="14267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34" name="Rett linje 117"/>
              <p:cNvSpPr/>
              <p:nvPr/>
            </p:nvSpPr>
            <p:spPr>
              <a:xfrm flipH="1">
                <a:off x="43287" y="0"/>
                <a:ext cx="309603" cy="44968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35" name="Rett linje 118"/>
              <p:cNvSpPr/>
              <p:nvPr/>
            </p:nvSpPr>
            <p:spPr>
              <a:xfrm flipH="1">
                <a:off x="196061" y="-1"/>
                <a:ext cx="156829" cy="41284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446" name="Gruppe 122"/>
          <p:cNvGrpSpPr/>
          <p:nvPr/>
        </p:nvGrpSpPr>
        <p:grpSpPr>
          <a:xfrm>
            <a:off x="5394473" y="6586154"/>
            <a:ext cx="468546" cy="649683"/>
            <a:chOff x="0" y="-1"/>
            <a:chExt cx="468545" cy="649681"/>
          </a:xfrm>
        </p:grpSpPr>
        <p:grpSp>
          <p:nvGrpSpPr>
            <p:cNvPr id="1441" name="Gruppe 123"/>
            <p:cNvGrpSpPr/>
            <p:nvPr/>
          </p:nvGrpSpPr>
          <p:grpSpPr>
            <a:xfrm>
              <a:off x="-1" y="286803"/>
              <a:ext cx="468546" cy="362877"/>
              <a:chOff x="0" y="0"/>
              <a:chExt cx="468545" cy="362876"/>
            </a:xfrm>
          </p:grpSpPr>
          <p:sp>
            <p:nvSpPr>
              <p:cNvPr id="1438" name="Ellipse 131"/>
              <p:cNvSpPr/>
              <p:nvPr/>
            </p:nvSpPr>
            <p:spPr>
              <a:xfrm flipH="1" rot="14230814">
                <a:off x="28842" y="2884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39" name="Ellipse 132"/>
              <p:cNvSpPr/>
              <p:nvPr/>
            </p:nvSpPr>
            <p:spPr>
              <a:xfrm flipH="1" rot="14230814">
                <a:off x="118158" y="18317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40" name="Ellipse 136"/>
              <p:cNvSpPr/>
              <p:nvPr/>
            </p:nvSpPr>
            <p:spPr>
              <a:xfrm flipH="1" rot="14230814">
                <a:off x="288842" y="132597"/>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45" name="Gruppe 124"/>
            <p:cNvGrpSpPr/>
            <p:nvPr/>
          </p:nvGrpSpPr>
          <p:grpSpPr>
            <a:xfrm>
              <a:off x="153732" y="-2"/>
              <a:ext cx="258323" cy="476884"/>
              <a:chOff x="0" y="0"/>
              <a:chExt cx="258322" cy="476883"/>
            </a:xfrm>
          </p:grpSpPr>
          <p:sp>
            <p:nvSpPr>
              <p:cNvPr id="1442" name="Rett linje 125"/>
              <p:cNvSpPr/>
              <p:nvPr/>
            </p:nvSpPr>
            <p:spPr>
              <a:xfrm flipH="1">
                <a:off x="70583" y="224996"/>
                <a:ext cx="93739" cy="25188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43" name="Rett linje 127"/>
              <p:cNvSpPr/>
              <p:nvPr/>
            </p:nvSpPr>
            <p:spPr>
              <a:xfrm flipH="1">
                <a:off x="192549" y="-1"/>
                <a:ext cx="65773" cy="42387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44" name="Rett linje 129"/>
              <p:cNvSpPr/>
              <p:nvPr/>
            </p:nvSpPr>
            <p:spPr>
              <a:xfrm flipH="1">
                <a:off x="-1" y="-1"/>
                <a:ext cx="258323" cy="34520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455" name="Gruppe 137"/>
          <p:cNvGrpSpPr/>
          <p:nvPr/>
        </p:nvGrpSpPr>
        <p:grpSpPr>
          <a:xfrm>
            <a:off x="5843792" y="6602660"/>
            <a:ext cx="490857" cy="721033"/>
            <a:chOff x="0" y="-2"/>
            <a:chExt cx="490856" cy="721032"/>
          </a:xfrm>
        </p:grpSpPr>
        <p:grpSp>
          <p:nvGrpSpPr>
            <p:cNvPr id="1450" name="Gruppe 138"/>
            <p:cNvGrpSpPr/>
            <p:nvPr/>
          </p:nvGrpSpPr>
          <p:grpSpPr>
            <a:xfrm>
              <a:off x="-1" y="380738"/>
              <a:ext cx="490857" cy="340293"/>
              <a:chOff x="0" y="0"/>
              <a:chExt cx="490856" cy="340292"/>
            </a:xfrm>
          </p:grpSpPr>
          <p:sp>
            <p:nvSpPr>
              <p:cNvPr id="1447" name="Ellipse 143"/>
              <p:cNvSpPr/>
              <p:nvPr/>
            </p:nvSpPr>
            <p:spPr>
              <a:xfrm flipH="1" rot="13362561">
                <a:off x="31158" y="31158"/>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48" name="Ellipse 144"/>
              <p:cNvSpPr/>
              <p:nvPr/>
            </p:nvSpPr>
            <p:spPr>
              <a:xfrm flipH="1" rot="13362561">
                <a:off x="156206" y="158272"/>
                <a:ext cx="150862"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49" name="Ellipse 145"/>
              <p:cNvSpPr/>
              <p:nvPr/>
            </p:nvSpPr>
            <p:spPr>
              <a:xfrm flipH="1" rot="13362561">
                <a:off x="308836" y="66651"/>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54" name="Gruppe 139"/>
            <p:cNvGrpSpPr/>
            <p:nvPr/>
          </p:nvGrpSpPr>
          <p:grpSpPr>
            <a:xfrm>
              <a:off x="139421" y="-3"/>
              <a:ext cx="206280" cy="544133"/>
              <a:chOff x="0" y="-1"/>
              <a:chExt cx="206278" cy="544131"/>
            </a:xfrm>
          </p:grpSpPr>
          <p:sp>
            <p:nvSpPr>
              <p:cNvPr id="1451" name="Rett linje 140"/>
              <p:cNvSpPr/>
              <p:nvPr/>
            </p:nvSpPr>
            <p:spPr>
              <a:xfrm flipH="1">
                <a:off x="101960" y="1"/>
                <a:ext cx="80485" cy="5441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52" name="Rett linje 141"/>
              <p:cNvSpPr/>
              <p:nvPr/>
            </p:nvSpPr>
            <p:spPr>
              <a:xfrm>
                <a:off x="182443" y="-2"/>
                <a:ext cx="23836" cy="46164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53" name="Rett linje 142"/>
              <p:cNvSpPr/>
              <p:nvPr/>
            </p:nvSpPr>
            <p:spPr>
              <a:xfrm flipH="1">
                <a:off x="-1" y="0"/>
                <a:ext cx="182446" cy="43493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458" name="Gruppe 146"/>
          <p:cNvGrpSpPr/>
          <p:nvPr/>
        </p:nvGrpSpPr>
        <p:grpSpPr>
          <a:xfrm>
            <a:off x="5319446" y="6069873"/>
            <a:ext cx="686871" cy="542529"/>
            <a:chOff x="0" y="-1"/>
            <a:chExt cx="686869" cy="542528"/>
          </a:xfrm>
        </p:grpSpPr>
        <p:sp>
          <p:nvSpPr>
            <p:cNvPr id="1456" name="Rett linje 147"/>
            <p:cNvSpPr/>
            <p:nvPr/>
          </p:nvSpPr>
          <p:spPr>
            <a:xfrm flipH="1">
              <a:off x="46315" y="-2"/>
              <a:ext cx="640554" cy="42974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57" name="Ellipse 148"/>
            <p:cNvSpPr/>
            <p:nvPr/>
          </p:nvSpPr>
          <p:spPr>
            <a:xfrm flipH="1" rot="14860459">
              <a:off x="37176" y="261505"/>
              <a:ext cx="243845"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61" name="Gruppe 149"/>
          <p:cNvGrpSpPr/>
          <p:nvPr/>
        </p:nvGrpSpPr>
        <p:grpSpPr>
          <a:xfrm>
            <a:off x="5600427" y="6082031"/>
            <a:ext cx="400841" cy="775726"/>
            <a:chOff x="0" y="0"/>
            <a:chExt cx="400840" cy="775724"/>
          </a:xfrm>
        </p:grpSpPr>
        <p:sp>
          <p:nvSpPr>
            <p:cNvPr id="1459" name="Rett linje 150"/>
            <p:cNvSpPr/>
            <p:nvPr/>
          </p:nvSpPr>
          <p:spPr>
            <a:xfrm flipH="1">
              <a:off x="206099" y="-1"/>
              <a:ext cx="194742" cy="50412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60" name="Ellipse 151"/>
            <p:cNvSpPr/>
            <p:nvPr/>
          </p:nvSpPr>
          <p:spPr>
            <a:xfrm flipH="1" rot="14860459">
              <a:off x="37175" y="494700"/>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64" name="Gruppe 152"/>
          <p:cNvGrpSpPr/>
          <p:nvPr/>
        </p:nvGrpSpPr>
        <p:grpSpPr>
          <a:xfrm>
            <a:off x="5959558" y="6082031"/>
            <a:ext cx="318201" cy="792231"/>
            <a:chOff x="0" y="0"/>
            <a:chExt cx="318199" cy="792229"/>
          </a:xfrm>
        </p:grpSpPr>
        <p:sp>
          <p:nvSpPr>
            <p:cNvPr id="1462" name="Rett linje 153"/>
            <p:cNvSpPr/>
            <p:nvPr/>
          </p:nvSpPr>
          <p:spPr>
            <a:xfrm>
              <a:off x="41706" y="0"/>
              <a:ext cx="163710" cy="74591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63" name="Ellipse 154"/>
            <p:cNvSpPr/>
            <p:nvPr/>
          </p:nvSpPr>
          <p:spPr>
            <a:xfrm flipH="1" rot="14860459">
              <a:off x="37175" y="511205"/>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67" name="Gruppe 155"/>
          <p:cNvGrpSpPr/>
          <p:nvPr/>
        </p:nvGrpSpPr>
        <p:grpSpPr>
          <a:xfrm>
            <a:off x="5741758" y="5238506"/>
            <a:ext cx="614588" cy="1083214"/>
            <a:chOff x="0" y="0"/>
            <a:chExt cx="614587" cy="1083212"/>
          </a:xfrm>
        </p:grpSpPr>
        <p:sp>
          <p:nvSpPr>
            <p:cNvPr id="1465" name="Rett linje 156"/>
            <p:cNvSpPr/>
            <p:nvPr/>
          </p:nvSpPr>
          <p:spPr>
            <a:xfrm flipH="1">
              <a:off x="253364" y="0"/>
              <a:ext cx="361223" cy="840980"/>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66" name="Ellipse 157"/>
            <p:cNvSpPr/>
            <p:nvPr/>
          </p:nvSpPr>
          <p:spPr>
            <a:xfrm flipH="1" rot="12152585">
              <a:off x="60026" y="632096"/>
              <a:ext cx="391091" cy="391091"/>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1468" name="Likebent trekant 200"/>
          <p:cNvSpPr/>
          <p:nvPr/>
        </p:nvSpPr>
        <p:spPr>
          <a:xfrm flipH="1" rot="6752585">
            <a:off x="3599791" y="2682737"/>
            <a:ext cx="2327669" cy="2969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477" name="Gruppe 201"/>
          <p:cNvGrpSpPr/>
          <p:nvPr/>
        </p:nvGrpSpPr>
        <p:grpSpPr>
          <a:xfrm>
            <a:off x="4431315" y="3411347"/>
            <a:ext cx="604520" cy="510113"/>
            <a:chOff x="-1" y="-1"/>
            <a:chExt cx="604518" cy="510111"/>
          </a:xfrm>
        </p:grpSpPr>
        <p:grpSp>
          <p:nvGrpSpPr>
            <p:cNvPr id="1472" name="Gruppe 232"/>
            <p:cNvGrpSpPr/>
            <p:nvPr/>
          </p:nvGrpSpPr>
          <p:grpSpPr>
            <a:xfrm>
              <a:off x="-2" y="-2"/>
              <a:ext cx="364877" cy="433614"/>
              <a:chOff x="0" y="0"/>
              <a:chExt cx="364875" cy="433612"/>
            </a:xfrm>
          </p:grpSpPr>
          <p:sp>
            <p:nvSpPr>
              <p:cNvPr id="1469" name="Ellipse 237"/>
              <p:cNvSpPr/>
              <p:nvPr/>
            </p:nvSpPr>
            <p:spPr>
              <a:xfrm flipH="1" rot="20260459">
                <a:off x="191016" y="22999"/>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70" name="Ellipse 238"/>
              <p:cNvSpPr/>
              <p:nvPr/>
            </p:nvSpPr>
            <p:spPr>
              <a:xfrm flipH="1" rot="20260459">
                <a:off x="22999" y="8271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71" name="Ellipse 239"/>
              <p:cNvSpPr/>
              <p:nvPr/>
            </p:nvSpPr>
            <p:spPr>
              <a:xfrm flipH="1" rot="20260459">
                <a:off x="41640" y="259753"/>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76" name="Gruppe 233"/>
            <p:cNvGrpSpPr/>
            <p:nvPr/>
          </p:nvGrpSpPr>
          <p:grpSpPr>
            <a:xfrm>
              <a:off x="154833" y="157221"/>
              <a:ext cx="449685" cy="352890"/>
              <a:chOff x="0" y="0"/>
              <a:chExt cx="449683" cy="352888"/>
            </a:xfrm>
          </p:grpSpPr>
          <p:sp>
            <p:nvSpPr>
              <p:cNvPr id="1473" name="Rett linje 234"/>
              <p:cNvSpPr/>
              <p:nvPr/>
            </p:nvSpPr>
            <p:spPr>
              <a:xfrm flipH="1" flipV="1">
                <a:off x="148195" y="0"/>
                <a:ext cx="142674" cy="19310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74" name="Rett linje 235"/>
              <p:cNvSpPr/>
              <p:nvPr/>
            </p:nvSpPr>
            <p:spPr>
              <a:xfrm flipH="1" flipV="1">
                <a:off x="-1" y="43287"/>
                <a:ext cx="449684" cy="30960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75" name="Rett linje 236"/>
              <p:cNvSpPr/>
              <p:nvPr/>
            </p:nvSpPr>
            <p:spPr>
              <a:xfrm flipH="1" flipV="1">
                <a:off x="36837" y="196061"/>
                <a:ext cx="412846" cy="15682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486" name="Gruppe 202"/>
          <p:cNvGrpSpPr/>
          <p:nvPr/>
        </p:nvGrpSpPr>
        <p:grpSpPr>
          <a:xfrm>
            <a:off x="4140802" y="3790386"/>
            <a:ext cx="649681" cy="468546"/>
            <a:chOff x="0" y="0"/>
            <a:chExt cx="649679" cy="468545"/>
          </a:xfrm>
        </p:grpSpPr>
        <p:grpSp>
          <p:nvGrpSpPr>
            <p:cNvPr id="1481" name="Gruppe 224"/>
            <p:cNvGrpSpPr/>
            <p:nvPr/>
          </p:nvGrpSpPr>
          <p:grpSpPr>
            <a:xfrm>
              <a:off x="-1" y="-1"/>
              <a:ext cx="362877" cy="468546"/>
              <a:chOff x="0" y="0"/>
              <a:chExt cx="362876" cy="468545"/>
            </a:xfrm>
          </p:grpSpPr>
          <p:sp>
            <p:nvSpPr>
              <p:cNvPr id="1478" name="Ellipse 229"/>
              <p:cNvSpPr/>
              <p:nvPr/>
            </p:nvSpPr>
            <p:spPr>
              <a:xfrm flipH="1" rot="19630814">
                <a:off x="183173" y="2884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79" name="Ellipse 230"/>
              <p:cNvSpPr/>
              <p:nvPr/>
            </p:nvSpPr>
            <p:spPr>
              <a:xfrm flipH="1" rot="19630814">
                <a:off x="28842" y="118158"/>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80" name="Ellipse 231"/>
              <p:cNvSpPr/>
              <p:nvPr/>
            </p:nvSpPr>
            <p:spPr>
              <a:xfrm flipH="1" rot="19630814">
                <a:off x="79417" y="28884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85" name="Gruppe 225"/>
            <p:cNvGrpSpPr/>
            <p:nvPr/>
          </p:nvGrpSpPr>
          <p:grpSpPr>
            <a:xfrm>
              <a:off x="172796" y="153732"/>
              <a:ext cx="476884" cy="258323"/>
              <a:chOff x="0" y="0"/>
              <a:chExt cx="476882" cy="258322"/>
            </a:xfrm>
          </p:grpSpPr>
          <p:sp>
            <p:nvSpPr>
              <p:cNvPr id="1482" name="Rett linje 226"/>
              <p:cNvSpPr/>
              <p:nvPr/>
            </p:nvSpPr>
            <p:spPr>
              <a:xfrm flipH="1" flipV="1">
                <a:off x="0" y="70583"/>
                <a:ext cx="251886" cy="9373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83" name="Rett linje 227"/>
              <p:cNvSpPr/>
              <p:nvPr/>
            </p:nvSpPr>
            <p:spPr>
              <a:xfrm flipH="1" flipV="1">
                <a:off x="53008" y="192549"/>
                <a:ext cx="423875" cy="6577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84" name="Rett linje 228"/>
              <p:cNvSpPr/>
              <p:nvPr/>
            </p:nvSpPr>
            <p:spPr>
              <a:xfrm flipH="1" flipV="1">
                <a:off x="131675" y="-1"/>
                <a:ext cx="345208" cy="25832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495" name="Gruppe 203"/>
          <p:cNvGrpSpPr/>
          <p:nvPr/>
        </p:nvGrpSpPr>
        <p:grpSpPr>
          <a:xfrm>
            <a:off x="4052946" y="4239704"/>
            <a:ext cx="721033" cy="490857"/>
            <a:chOff x="0" y="0"/>
            <a:chExt cx="721031" cy="490856"/>
          </a:xfrm>
        </p:grpSpPr>
        <p:grpSp>
          <p:nvGrpSpPr>
            <p:cNvPr id="1490" name="Gruppe 216"/>
            <p:cNvGrpSpPr/>
            <p:nvPr/>
          </p:nvGrpSpPr>
          <p:grpSpPr>
            <a:xfrm>
              <a:off x="-1" y="-1"/>
              <a:ext cx="340293" cy="490857"/>
              <a:chOff x="0" y="0"/>
              <a:chExt cx="340292" cy="490856"/>
            </a:xfrm>
          </p:grpSpPr>
          <p:sp>
            <p:nvSpPr>
              <p:cNvPr id="1487" name="Ellipse 221"/>
              <p:cNvSpPr/>
              <p:nvPr/>
            </p:nvSpPr>
            <p:spPr>
              <a:xfrm flipH="1" rot="18762561">
                <a:off x="158272" y="31158"/>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88" name="Ellipse 222"/>
              <p:cNvSpPr/>
              <p:nvPr/>
            </p:nvSpPr>
            <p:spPr>
              <a:xfrm flipH="1" rot="18762561">
                <a:off x="31158" y="156207"/>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489" name="Ellipse 223"/>
              <p:cNvSpPr/>
              <p:nvPr/>
            </p:nvSpPr>
            <p:spPr>
              <a:xfrm flipH="1" rot="18762561">
                <a:off x="122780" y="308836"/>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494" name="Gruppe 217"/>
            <p:cNvGrpSpPr/>
            <p:nvPr/>
          </p:nvGrpSpPr>
          <p:grpSpPr>
            <a:xfrm>
              <a:off x="176901" y="139421"/>
              <a:ext cx="544131" cy="206280"/>
              <a:chOff x="0" y="0"/>
              <a:chExt cx="544130" cy="206279"/>
            </a:xfrm>
          </p:grpSpPr>
          <p:sp>
            <p:nvSpPr>
              <p:cNvPr id="1491" name="Rett linje 218"/>
              <p:cNvSpPr/>
              <p:nvPr/>
            </p:nvSpPr>
            <p:spPr>
              <a:xfrm flipH="1" flipV="1">
                <a:off x="-1" y="101960"/>
                <a:ext cx="544129" cy="8048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92" name="Rett linje 219"/>
              <p:cNvSpPr/>
              <p:nvPr/>
            </p:nvSpPr>
            <p:spPr>
              <a:xfrm flipH="1">
                <a:off x="82483" y="182443"/>
                <a:ext cx="461647" cy="2383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93" name="Rett linje 220"/>
              <p:cNvSpPr/>
              <p:nvPr/>
            </p:nvSpPr>
            <p:spPr>
              <a:xfrm flipH="1" flipV="1">
                <a:off x="109198" y="-1"/>
                <a:ext cx="434932" cy="18244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498" name="Gruppe 204"/>
          <p:cNvGrpSpPr/>
          <p:nvPr/>
        </p:nvGrpSpPr>
        <p:grpSpPr>
          <a:xfrm>
            <a:off x="4764237" y="3715359"/>
            <a:ext cx="542529" cy="686872"/>
            <a:chOff x="0" y="0"/>
            <a:chExt cx="542527" cy="686870"/>
          </a:xfrm>
        </p:grpSpPr>
        <p:sp>
          <p:nvSpPr>
            <p:cNvPr id="1496" name="Rett linje 214"/>
            <p:cNvSpPr/>
            <p:nvPr/>
          </p:nvSpPr>
          <p:spPr>
            <a:xfrm flipH="1" flipV="1">
              <a:off x="112781" y="46315"/>
              <a:ext cx="429748" cy="64055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497" name="Ellipse 215"/>
            <p:cNvSpPr/>
            <p:nvPr/>
          </p:nvSpPr>
          <p:spPr>
            <a:xfrm flipH="1" rot="20260459">
              <a:off x="37175" y="37174"/>
              <a:ext cx="243845"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01" name="Gruppe 205"/>
          <p:cNvGrpSpPr/>
          <p:nvPr/>
        </p:nvGrpSpPr>
        <p:grpSpPr>
          <a:xfrm>
            <a:off x="4518881" y="3996341"/>
            <a:ext cx="775727" cy="400841"/>
            <a:chOff x="-1" y="0"/>
            <a:chExt cx="775725" cy="400839"/>
          </a:xfrm>
        </p:grpSpPr>
        <p:sp>
          <p:nvSpPr>
            <p:cNvPr id="1499" name="Rett linje 212"/>
            <p:cNvSpPr/>
            <p:nvPr/>
          </p:nvSpPr>
          <p:spPr>
            <a:xfrm flipH="1" flipV="1">
              <a:off x="271597" y="206098"/>
              <a:ext cx="504128" cy="19474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00" name="Ellipse 213"/>
            <p:cNvSpPr/>
            <p:nvPr/>
          </p:nvSpPr>
          <p:spPr>
            <a:xfrm flipH="1" rot="20260459">
              <a:off x="37174" y="37175"/>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04" name="Gruppe 206"/>
          <p:cNvGrpSpPr/>
          <p:nvPr/>
        </p:nvGrpSpPr>
        <p:grpSpPr>
          <a:xfrm>
            <a:off x="4502375" y="4355471"/>
            <a:ext cx="792232" cy="318201"/>
            <a:chOff x="-1" y="0"/>
            <a:chExt cx="792230" cy="318199"/>
          </a:xfrm>
        </p:grpSpPr>
        <p:sp>
          <p:nvSpPr>
            <p:cNvPr id="1502" name="Rett linje 210"/>
            <p:cNvSpPr/>
            <p:nvPr/>
          </p:nvSpPr>
          <p:spPr>
            <a:xfrm flipH="1">
              <a:off x="46315" y="41706"/>
              <a:ext cx="745914" cy="16371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03" name="Ellipse 211"/>
            <p:cNvSpPr/>
            <p:nvPr/>
          </p:nvSpPr>
          <p:spPr>
            <a:xfrm flipH="1" rot="20260459">
              <a:off x="37174" y="37175"/>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07" name="Gruppe 207"/>
          <p:cNvGrpSpPr/>
          <p:nvPr/>
        </p:nvGrpSpPr>
        <p:grpSpPr>
          <a:xfrm>
            <a:off x="5054920" y="4137670"/>
            <a:ext cx="1076441" cy="607814"/>
            <a:chOff x="0" y="0"/>
            <a:chExt cx="1076440" cy="607812"/>
          </a:xfrm>
        </p:grpSpPr>
        <p:sp>
          <p:nvSpPr>
            <p:cNvPr id="1505" name="Rett linje 208"/>
            <p:cNvSpPr/>
            <p:nvPr/>
          </p:nvSpPr>
          <p:spPr>
            <a:xfrm flipH="1" flipV="1">
              <a:off x="235459" y="246592"/>
              <a:ext cx="840982" cy="361221"/>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06" name="Ellipse 209"/>
            <p:cNvSpPr/>
            <p:nvPr/>
          </p:nvSpPr>
          <p:spPr>
            <a:xfrm flipH="1" rot="17552585">
              <a:off x="60025" y="60026"/>
              <a:ext cx="391091" cy="391091"/>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1508" name="Likebent trekant 241"/>
          <p:cNvSpPr/>
          <p:nvPr/>
        </p:nvSpPr>
        <p:spPr>
          <a:xfrm rot="17552585">
            <a:off x="7075833" y="4138886"/>
            <a:ext cx="2327669" cy="2969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517" name="Gruppe 242"/>
          <p:cNvGrpSpPr/>
          <p:nvPr/>
        </p:nvGrpSpPr>
        <p:grpSpPr>
          <a:xfrm>
            <a:off x="8231320" y="5107320"/>
            <a:ext cx="705188" cy="470177"/>
            <a:chOff x="0" y="-1"/>
            <a:chExt cx="705186" cy="470175"/>
          </a:xfrm>
        </p:grpSpPr>
        <p:grpSp>
          <p:nvGrpSpPr>
            <p:cNvPr id="1512" name="Gruppe 273"/>
            <p:cNvGrpSpPr/>
            <p:nvPr/>
          </p:nvGrpSpPr>
          <p:grpSpPr>
            <a:xfrm>
              <a:off x="369417" y="-2"/>
              <a:ext cx="335770" cy="470177"/>
              <a:chOff x="-1" y="0"/>
              <a:chExt cx="335769" cy="470175"/>
            </a:xfrm>
          </p:grpSpPr>
          <p:sp>
            <p:nvSpPr>
              <p:cNvPr id="1509" name="Ellipse 278"/>
              <p:cNvSpPr/>
              <p:nvPr/>
            </p:nvSpPr>
            <p:spPr>
              <a:xfrm rot="4044712">
                <a:off x="85381" y="2318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10" name="Ellipse 279"/>
              <p:cNvSpPr/>
              <p:nvPr/>
            </p:nvSpPr>
            <p:spPr>
              <a:xfrm rot="4044712">
                <a:off x="161721" y="18433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11" name="Ellipse 280"/>
              <p:cNvSpPr/>
              <p:nvPr/>
            </p:nvSpPr>
            <p:spPr>
              <a:xfrm rot="4044712">
                <a:off x="23185" y="296128"/>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16" name="Gruppe 274"/>
            <p:cNvGrpSpPr/>
            <p:nvPr/>
          </p:nvGrpSpPr>
          <p:grpSpPr>
            <a:xfrm>
              <a:off x="0" y="114216"/>
              <a:ext cx="536743" cy="217290"/>
              <a:chOff x="0" y="0"/>
              <a:chExt cx="536742" cy="217289"/>
            </a:xfrm>
          </p:grpSpPr>
          <p:sp>
            <p:nvSpPr>
              <p:cNvPr id="1513" name="Rett linje 275"/>
              <p:cNvSpPr/>
              <p:nvPr/>
            </p:nvSpPr>
            <p:spPr>
              <a:xfrm flipV="1">
                <a:off x="225282" y="0"/>
                <a:ext cx="237483" cy="3530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14" name="Rett linje 276"/>
              <p:cNvSpPr/>
              <p:nvPr/>
            </p:nvSpPr>
            <p:spPr>
              <a:xfrm>
                <a:off x="0" y="35650"/>
                <a:ext cx="536743" cy="9986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15" name="Rett linje 277"/>
              <p:cNvSpPr/>
              <p:nvPr/>
            </p:nvSpPr>
            <p:spPr>
              <a:xfrm>
                <a:off x="0" y="35649"/>
                <a:ext cx="402546" cy="18164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526" name="Gruppe 243"/>
          <p:cNvGrpSpPr/>
          <p:nvPr/>
        </p:nvGrpSpPr>
        <p:grpSpPr>
          <a:xfrm>
            <a:off x="8205567" y="5599406"/>
            <a:ext cx="629351" cy="436167"/>
            <a:chOff x="-1" y="0"/>
            <a:chExt cx="629350" cy="436166"/>
          </a:xfrm>
        </p:grpSpPr>
        <p:grpSp>
          <p:nvGrpSpPr>
            <p:cNvPr id="1521" name="Gruppe 265"/>
            <p:cNvGrpSpPr/>
            <p:nvPr/>
          </p:nvGrpSpPr>
          <p:grpSpPr>
            <a:xfrm>
              <a:off x="293649" y="-1"/>
              <a:ext cx="335701" cy="436167"/>
              <a:chOff x="0" y="0"/>
              <a:chExt cx="335700" cy="436166"/>
            </a:xfrm>
          </p:grpSpPr>
          <p:sp>
            <p:nvSpPr>
              <p:cNvPr id="1518" name="Ellipse 270"/>
              <p:cNvSpPr/>
              <p:nvPr/>
            </p:nvSpPr>
            <p:spPr>
              <a:xfrm rot="4674357">
                <a:off x="124998" y="14129"/>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19" name="Ellipse 271"/>
              <p:cNvSpPr/>
              <p:nvPr/>
            </p:nvSpPr>
            <p:spPr>
              <a:xfrm rot="4674357">
                <a:off x="170710" y="186482"/>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20" name="Ellipse 272"/>
              <p:cNvSpPr/>
              <p:nvPr/>
            </p:nvSpPr>
            <p:spPr>
              <a:xfrm rot="4674357">
                <a:off x="14129" y="27117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25" name="Gruppe 266"/>
            <p:cNvGrpSpPr/>
            <p:nvPr/>
          </p:nvGrpSpPr>
          <p:grpSpPr>
            <a:xfrm>
              <a:off x="-2" y="29916"/>
              <a:ext cx="469650" cy="253739"/>
              <a:chOff x="0" y="0"/>
              <a:chExt cx="469648" cy="253737"/>
            </a:xfrm>
          </p:grpSpPr>
          <p:sp>
            <p:nvSpPr>
              <p:cNvPr id="1522" name="Rett linje 267"/>
              <p:cNvSpPr/>
              <p:nvPr/>
            </p:nvSpPr>
            <p:spPr>
              <a:xfrm>
                <a:off x="225425" y="92967"/>
                <a:ext cx="244224" cy="11219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23" name="Rett linje 268"/>
              <p:cNvSpPr/>
              <p:nvPr/>
            </p:nvSpPr>
            <p:spPr>
              <a:xfrm>
                <a:off x="-1" y="-1"/>
                <a:ext cx="345852" cy="25373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24" name="Rett linje 269"/>
              <p:cNvSpPr/>
              <p:nvPr/>
            </p:nvSpPr>
            <p:spPr>
              <a:xfrm>
                <a:off x="0" y="-1"/>
                <a:ext cx="426666" cy="6208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535" name="Gruppe 244"/>
          <p:cNvGrpSpPr/>
          <p:nvPr/>
        </p:nvGrpSpPr>
        <p:grpSpPr>
          <a:xfrm>
            <a:off x="7962893" y="5894573"/>
            <a:ext cx="576217" cy="492800"/>
            <a:chOff x="-2" y="-2"/>
            <a:chExt cx="576216" cy="492799"/>
          </a:xfrm>
        </p:grpSpPr>
        <p:grpSp>
          <p:nvGrpSpPr>
            <p:cNvPr id="1530" name="Gruppe 257"/>
            <p:cNvGrpSpPr/>
            <p:nvPr/>
          </p:nvGrpSpPr>
          <p:grpSpPr>
            <a:xfrm>
              <a:off x="246450" y="114622"/>
              <a:ext cx="329765" cy="378176"/>
              <a:chOff x="0" y="0"/>
              <a:chExt cx="329764" cy="378175"/>
            </a:xfrm>
          </p:grpSpPr>
          <p:sp>
            <p:nvSpPr>
              <p:cNvPr id="1527" name="Ellipse 262"/>
              <p:cNvSpPr/>
              <p:nvPr/>
            </p:nvSpPr>
            <p:spPr>
              <a:xfrm rot="5542610">
                <a:off x="174648" y="3063"/>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28" name="Ellipse 263"/>
              <p:cNvSpPr/>
              <p:nvPr/>
            </p:nvSpPr>
            <p:spPr>
              <a:xfrm rot="5542610">
                <a:off x="175841" y="181372"/>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29" name="Ellipse 264"/>
              <p:cNvSpPr/>
              <p:nvPr/>
            </p:nvSpPr>
            <p:spPr>
              <a:xfrm rot="5542610">
                <a:off x="3063" y="22425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34" name="Gruppe 258"/>
            <p:cNvGrpSpPr/>
            <p:nvPr/>
          </p:nvGrpSpPr>
          <p:grpSpPr>
            <a:xfrm>
              <a:off x="-3" y="-3"/>
              <a:ext cx="441179" cy="343754"/>
              <a:chOff x="-1" y="-1"/>
              <a:chExt cx="441177" cy="343753"/>
            </a:xfrm>
          </p:grpSpPr>
          <p:sp>
            <p:nvSpPr>
              <p:cNvPr id="1531" name="Rett linje 259"/>
              <p:cNvSpPr/>
              <p:nvPr/>
            </p:nvSpPr>
            <p:spPr>
              <a:xfrm>
                <a:off x="0" y="0"/>
                <a:ext cx="441177" cy="32851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32" name="Rett linje 260"/>
              <p:cNvSpPr/>
              <p:nvPr/>
            </p:nvSpPr>
            <p:spPr>
              <a:xfrm>
                <a:off x="-1" y="-2"/>
                <a:ext cx="309064" cy="34375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33" name="Rett linje 261"/>
              <p:cNvSpPr/>
              <p:nvPr/>
            </p:nvSpPr>
            <p:spPr>
              <a:xfrm>
                <a:off x="-2" y="-1"/>
                <a:ext cx="436283" cy="17919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538" name="Gruppe 245"/>
          <p:cNvGrpSpPr/>
          <p:nvPr/>
        </p:nvGrpSpPr>
        <p:grpSpPr>
          <a:xfrm>
            <a:off x="7699563" y="5144272"/>
            <a:ext cx="803873" cy="318804"/>
            <a:chOff x="-1" y="0"/>
            <a:chExt cx="803871" cy="318802"/>
          </a:xfrm>
        </p:grpSpPr>
        <p:sp>
          <p:nvSpPr>
            <p:cNvPr id="1536" name="Rett linje 255"/>
            <p:cNvSpPr/>
            <p:nvPr/>
          </p:nvSpPr>
          <p:spPr>
            <a:xfrm flipV="1">
              <a:off x="-2" y="112570"/>
              <a:ext cx="757041" cy="14792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37" name="Ellipse 256"/>
            <p:cNvSpPr/>
            <p:nvPr/>
          </p:nvSpPr>
          <p:spPr>
            <a:xfrm rot="4044712">
              <a:off x="522546" y="37478"/>
              <a:ext cx="243847"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41" name="Gruppe 246"/>
          <p:cNvGrpSpPr/>
          <p:nvPr/>
        </p:nvGrpSpPr>
        <p:grpSpPr>
          <a:xfrm>
            <a:off x="7711723" y="5409812"/>
            <a:ext cx="765958" cy="425400"/>
            <a:chOff x="0" y="-1"/>
            <a:chExt cx="765957" cy="425398"/>
          </a:xfrm>
        </p:grpSpPr>
        <p:sp>
          <p:nvSpPr>
            <p:cNvPr id="1539" name="Rett linje 253"/>
            <p:cNvSpPr/>
            <p:nvPr/>
          </p:nvSpPr>
          <p:spPr>
            <a:xfrm>
              <a:off x="-1" y="-2"/>
              <a:ext cx="493845" cy="21951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40" name="Ellipse 254"/>
            <p:cNvSpPr/>
            <p:nvPr/>
          </p:nvSpPr>
          <p:spPr>
            <a:xfrm rot="4044712">
              <a:off x="484632" y="144073"/>
              <a:ext cx="243847"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44" name="Gruppe 247"/>
          <p:cNvGrpSpPr/>
          <p:nvPr/>
        </p:nvGrpSpPr>
        <p:grpSpPr>
          <a:xfrm>
            <a:off x="7711723" y="5409814"/>
            <a:ext cx="523288" cy="690651"/>
            <a:chOff x="0" y="-1"/>
            <a:chExt cx="523286" cy="690650"/>
          </a:xfrm>
        </p:grpSpPr>
        <p:sp>
          <p:nvSpPr>
            <p:cNvPr id="1542" name="Rett linje 251"/>
            <p:cNvSpPr/>
            <p:nvPr/>
          </p:nvSpPr>
          <p:spPr>
            <a:xfrm>
              <a:off x="0" y="-2"/>
              <a:ext cx="410715" cy="64381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43" name="Ellipse 252"/>
            <p:cNvSpPr/>
            <p:nvPr/>
          </p:nvSpPr>
          <p:spPr>
            <a:xfrm rot="4044712">
              <a:off x="241960" y="409323"/>
              <a:ext cx="243849"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47" name="Gruppe 248"/>
          <p:cNvGrpSpPr/>
          <p:nvPr/>
        </p:nvGrpSpPr>
        <p:grpSpPr>
          <a:xfrm>
            <a:off x="6864703" y="5063153"/>
            <a:ext cx="1094165" cy="588205"/>
            <a:chOff x="-1" y="0"/>
            <a:chExt cx="1094164" cy="588204"/>
          </a:xfrm>
        </p:grpSpPr>
        <p:sp>
          <p:nvSpPr>
            <p:cNvPr id="1545" name="Rett linje 249"/>
            <p:cNvSpPr/>
            <p:nvPr/>
          </p:nvSpPr>
          <p:spPr>
            <a:xfrm>
              <a:off x="-2" y="0"/>
              <a:ext cx="849575" cy="340520"/>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46" name="Ellipse 250"/>
            <p:cNvSpPr/>
            <p:nvPr/>
          </p:nvSpPr>
          <p:spPr>
            <a:xfrm rot="6752585">
              <a:off x="643045" y="137086"/>
              <a:ext cx="391093" cy="391091"/>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1548" name="Likebent trekant 282"/>
          <p:cNvSpPr/>
          <p:nvPr/>
        </p:nvSpPr>
        <p:spPr>
          <a:xfrm rot="14852585">
            <a:off x="7095294" y="2712898"/>
            <a:ext cx="2327669" cy="2969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557" name="Gruppe 283"/>
          <p:cNvGrpSpPr/>
          <p:nvPr/>
        </p:nvGrpSpPr>
        <p:grpSpPr>
          <a:xfrm>
            <a:off x="7994073" y="3434786"/>
            <a:ext cx="605110" cy="509665"/>
            <a:chOff x="0" y="-1"/>
            <a:chExt cx="605108" cy="509663"/>
          </a:xfrm>
        </p:grpSpPr>
        <p:grpSp>
          <p:nvGrpSpPr>
            <p:cNvPr id="1552" name="Gruppe 314"/>
            <p:cNvGrpSpPr/>
            <p:nvPr/>
          </p:nvGrpSpPr>
          <p:grpSpPr>
            <a:xfrm>
              <a:off x="240198" y="-2"/>
              <a:ext cx="364911" cy="433962"/>
              <a:chOff x="-1" y="-1"/>
              <a:chExt cx="364909" cy="433960"/>
            </a:xfrm>
          </p:grpSpPr>
          <p:sp>
            <p:nvSpPr>
              <p:cNvPr id="1549" name="Ellipse 319"/>
              <p:cNvSpPr/>
              <p:nvPr/>
            </p:nvSpPr>
            <p:spPr>
              <a:xfrm rot="1344712">
                <a:off x="23060" y="23060"/>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50" name="Ellipse 320"/>
              <p:cNvSpPr/>
              <p:nvPr/>
            </p:nvSpPr>
            <p:spPr>
              <a:xfrm rot="1344712">
                <a:off x="190987" y="83027"/>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51" name="Ellipse 321"/>
              <p:cNvSpPr/>
              <p:nvPr/>
            </p:nvSpPr>
            <p:spPr>
              <a:xfrm rot="1344712">
                <a:off x="172078" y="260038"/>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56" name="Gruppe 315"/>
            <p:cNvGrpSpPr/>
            <p:nvPr/>
          </p:nvGrpSpPr>
          <p:grpSpPr>
            <a:xfrm>
              <a:off x="-1" y="157227"/>
              <a:ext cx="450149" cy="352435"/>
              <a:chOff x="0" y="0"/>
              <a:chExt cx="450148" cy="352434"/>
            </a:xfrm>
          </p:grpSpPr>
          <p:sp>
            <p:nvSpPr>
              <p:cNvPr id="1553" name="Rett linje 316"/>
              <p:cNvSpPr/>
              <p:nvPr/>
            </p:nvSpPr>
            <p:spPr>
              <a:xfrm flipV="1">
                <a:off x="159054" y="0"/>
                <a:ext cx="142965" cy="19289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54" name="Rett linje 317"/>
              <p:cNvSpPr/>
              <p:nvPr/>
            </p:nvSpPr>
            <p:spPr>
              <a:xfrm flipV="1">
                <a:off x="0" y="43510"/>
                <a:ext cx="450149" cy="30892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55" name="Rett linje 318"/>
              <p:cNvSpPr/>
              <p:nvPr/>
            </p:nvSpPr>
            <p:spPr>
              <a:xfrm flipV="1">
                <a:off x="0" y="196228"/>
                <a:ext cx="413082" cy="15620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566" name="Gruppe 284"/>
          <p:cNvGrpSpPr/>
          <p:nvPr/>
        </p:nvGrpSpPr>
        <p:grpSpPr>
          <a:xfrm>
            <a:off x="8239003" y="3814298"/>
            <a:ext cx="650042" cy="468770"/>
            <a:chOff x="-1" y="-1"/>
            <a:chExt cx="650041" cy="468768"/>
          </a:xfrm>
        </p:grpSpPr>
        <p:grpSp>
          <p:nvGrpSpPr>
            <p:cNvPr id="1561" name="Gruppe 306"/>
            <p:cNvGrpSpPr/>
            <p:nvPr/>
          </p:nvGrpSpPr>
          <p:grpSpPr>
            <a:xfrm>
              <a:off x="287231" y="-2"/>
              <a:ext cx="362810" cy="468770"/>
              <a:chOff x="0" y="0"/>
              <a:chExt cx="362809" cy="468768"/>
            </a:xfrm>
          </p:grpSpPr>
          <p:sp>
            <p:nvSpPr>
              <p:cNvPr id="1558" name="Ellipse 311"/>
              <p:cNvSpPr/>
              <p:nvPr/>
            </p:nvSpPr>
            <p:spPr>
              <a:xfrm rot="1974357">
                <a:off x="28876" y="2887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59" name="Ellipse 312"/>
              <p:cNvSpPr/>
              <p:nvPr/>
            </p:nvSpPr>
            <p:spPr>
              <a:xfrm rot="1974357">
                <a:off x="183072" y="118424"/>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60" name="Ellipse 313"/>
              <p:cNvSpPr/>
              <p:nvPr/>
            </p:nvSpPr>
            <p:spPr>
              <a:xfrm rot="1974357">
                <a:off x="132239" y="28903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65" name="Gruppe 307"/>
            <p:cNvGrpSpPr/>
            <p:nvPr/>
          </p:nvGrpSpPr>
          <p:grpSpPr>
            <a:xfrm>
              <a:off x="-2" y="153698"/>
              <a:ext cx="477165" cy="257802"/>
              <a:chOff x="0" y="0"/>
              <a:chExt cx="477163" cy="257801"/>
            </a:xfrm>
          </p:grpSpPr>
          <p:sp>
            <p:nvSpPr>
              <p:cNvPr id="1562" name="Rett linje 308"/>
              <p:cNvSpPr/>
              <p:nvPr/>
            </p:nvSpPr>
            <p:spPr>
              <a:xfrm flipV="1">
                <a:off x="225137" y="70780"/>
                <a:ext cx="252027" cy="9336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63" name="Rett linje 309"/>
              <p:cNvSpPr/>
              <p:nvPr/>
            </p:nvSpPr>
            <p:spPr>
              <a:xfrm flipV="1">
                <a:off x="-1" y="192666"/>
                <a:ext cx="423972" cy="6513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64" name="Rett linje 310"/>
              <p:cNvSpPr/>
              <p:nvPr/>
            </p:nvSpPr>
            <p:spPr>
              <a:xfrm flipV="1">
                <a:off x="-1" y="0"/>
                <a:ext cx="345596" cy="25780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575" name="Gruppe 285"/>
          <p:cNvGrpSpPr/>
          <p:nvPr/>
        </p:nvGrpSpPr>
        <p:grpSpPr>
          <a:xfrm>
            <a:off x="8254967" y="4263826"/>
            <a:ext cx="721161" cy="490898"/>
            <a:chOff x="-1" y="-2"/>
            <a:chExt cx="721160" cy="490897"/>
          </a:xfrm>
        </p:grpSpPr>
        <p:grpSp>
          <p:nvGrpSpPr>
            <p:cNvPr id="1570" name="Gruppe 298"/>
            <p:cNvGrpSpPr/>
            <p:nvPr/>
          </p:nvGrpSpPr>
          <p:grpSpPr>
            <a:xfrm>
              <a:off x="381067" y="-3"/>
              <a:ext cx="340093" cy="490899"/>
              <a:chOff x="-1" y="-1"/>
              <a:chExt cx="340092" cy="490897"/>
            </a:xfrm>
          </p:grpSpPr>
          <p:sp>
            <p:nvSpPr>
              <p:cNvPr id="1567" name="Ellipse 303"/>
              <p:cNvSpPr/>
              <p:nvPr/>
            </p:nvSpPr>
            <p:spPr>
              <a:xfrm rot="2842610">
                <a:off x="31150" y="31151"/>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68" name="Ellipse 304"/>
              <p:cNvSpPr/>
              <p:nvPr/>
            </p:nvSpPr>
            <p:spPr>
              <a:xfrm rot="2842610">
                <a:off x="158078" y="156392"/>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69" name="Ellipse 305"/>
              <p:cNvSpPr/>
              <p:nvPr/>
            </p:nvSpPr>
            <p:spPr>
              <a:xfrm rot="2842610">
                <a:off x="66226" y="308883"/>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74" name="Gruppe 299"/>
            <p:cNvGrpSpPr/>
            <p:nvPr/>
          </p:nvGrpSpPr>
          <p:grpSpPr>
            <a:xfrm>
              <a:off x="-2" y="139336"/>
              <a:ext cx="544250" cy="206319"/>
              <a:chOff x="0" y="0"/>
              <a:chExt cx="544248" cy="206317"/>
            </a:xfrm>
          </p:grpSpPr>
          <p:sp>
            <p:nvSpPr>
              <p:cNvPr id="1571" name="Rett linje 300"/>
              <p:cNvSpPr/>
              <p:nvPr/>
            </p:nvSpPr>
            <p:spPr>
              <a:xfrm flipV="1">
                <a:off x="0" y="102124"/>
                <a:ext cx="544249" cy="7966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72" name="Rett linje 301"/>
              <p:cNvSpPr/>
              <p:nvPr/>
            </p:nvSpPr>
            <p:spPr>
              <a:xfrm>
                <a:off x="-1" y="181789"/>
                <a:ext cx="461610" cy="245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73" name="Rett linje 302"/>
              <p:cNvSpPr/>
              <p:nvPr/>
            </p:nvSpPr>
            <p:spPr>
              <a:xfrm flipV="1">
                <a:off x="-1" y="0"/>
                <a:ext cx="435206" cy="18179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578" name="Gruppe 286"/>
          <p:cNvGrpSpPr/>
          <p:nvPr/>
        </p:nvGrpSpPr>
        <p:grpSpPr>
          <a:xfrm>
            <a:off x="7722419" y="3738417"/>
            <a:ext cx="543422" cy="686393"/>
            <a:chOff x="-1" y="0"/>
            <a:chExt cx="543421" cy="686392"/>
          </a:xfrm>
        </p:grpSpPr>
        <p:sp>
          <p:nvSpPr>
            <p:cNvPr id="1576" name="Rett linje 296"/>
            <p:cNvSpPr/>
            <p:nvPr/>
          </p:nvSpPr>
          <p:spPr>
            <a:xfrm flipV="1">
              <a:off x="-2" y="46484"/>
              <a:ext cx="430711" cy="63990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77" name="Ellipse 297"/>
            <p:cNvSpPr/>
            <p:nvPr/>
          </p:nvSpPr>
          <p:spPr>
            <a:xfrm rot="1344712">
              <a:off x="262300" y="37274"/>
              <a:ext cx="243845"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81" name="Gruppe 287"/>
          <p:cNvGrpSpPr/>
          <p:nvPr/>
        </p:nvGrpSpPr>
        <p:grpSpPr>
          <a:xfrm>
            <a:off x="7734584" y="4019769"/>
            <a:ext cx="776190" cy="400013"/>
            <a:chOff x="-1" y="0"/>
            <a:chExt cx="776188" cy="400011"/>
          </a:xfrm>
        </p:grpSpPr>
        <p:sp>
          <p:nvSpPr>
            <p:cNvPr id="1579" name="Rett linje 294"/>
            <p:cNvSpPr/>
            <p:nvPr/>
          </p:nvSpPr>
          <p:spPr>
            <a:xfrm flipV="1">
              <a:off x="-2" y="206028"/>
              <a:ext cx="504421" cy="19398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80" name="Ellipse 295"/>
            <p:cNvSpPr/>
            <p:nvPr/>
          </p:nvSpPr>
          <p:spPr>
            <a:xfrm rot="1344712">
              <a:off x="495064" y="37275"/>
              <a:ext cx="243849"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84" name="Gruppe 288"/>
          <p:cNvGrpSpPr/>
          <p:nvPr/>
        </p:nvGrpSpPr>
        <p:grpSpPr>
          <a:xfrm>
            <a:off x="7734585" y="4378924"/>
            <a:ext cx="792154" cy="318400"/>
            <a:chOff x="0" y="0"/>
            <a:chExt cx="792153" cy="318399"/>
          </a:xfrm>
        </p:grpSpPr>
        <p:sp>
          <p:nvSpPr>
            <p:cNvPr id="1582" name="Rett linje 292"/>
            <p:cNvSpPr/>
            <p:nvPr/>
          </p:nvSpPr>
          <p:spPr>
            <a:xfrm>
              <a:off x="-1" y="40854"/>
              <a:ext cx="745667" cy="1648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83" name="Ellipse 293"/>
            <p:cNvSpPr/>
            <p:nvPr/>
          </p:nvSpPr>
          <p:spPr>
            <a:xfrm rot="1344712">
              <a:off x="511029" y="37275"/>
              <a:ext cx="243849"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87" name="Gruppe 289"/>
          <p:cNvGrpSpPr/>
          <p:nvPr/>
        </p:nvGrpSpPr>
        <p:grpSpPr>
          <a:xfrm>
            <a:off x="6890525" y="4160405"/>
            <a:ext cx="1083595" cy="613185"/>
            <a:chOff x="0" y="0"/>
            <a:chExt cx="1083594" cy="613183"/>
          </a:xfrm>
        </p:grpSpPr>
        <p:sp>
          <p:nvSpPr>
            <p:cNvPr id="1585" name="Rett linje 290"/>
            <p:cNvSpPr/>
            <p:nvPr/>
          </p:nvSpPr>
          <p:spPr>
            <a:xfrm flipV="1">
              <a:off x="0" y="253224"/>
              <a:ext cx="841526" cy="359959"/>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86" name="Ellipse 291"/>
            <p:cNvSpPr/>
            <p:nvPr/>
          </p:nvSpPr>
          <p:spPr>
            <a:xfrm rot="4052585">
              <a:off x="632637" y="59866"/>
              <a:ext cx="391091" cy="391091"/>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1588" name="Likebent trekant 323"/>
          <p:cNvSpPr/>
          <p:nvPr/>
        </p:nvSpPr>
        <p:spPr>
          <a:xfrm rot="4052585">
            <a:off x="3604659" y="4113996"/>
            <a:ext cx="2327669" cy="2969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597" name="Gruppe 324"/>
          <p:cNvGrpSpPr/>
          <p:nvPr/>
        </p:nvGrpSpPr>
        <p:grpSpPr>
          <a:xfrm>
            <a:off x="4428439" y="5852045"/>
            <a:ext cx="605110" cy="509665"/>
            <a:chOff x="-1" y="-2"/>
            <a:chExt cx="605109" cy="509663"/>
          </a:xfrm>
        </p:grpSpPr>
        <p:grpSp>
          <p:nvGrpSpPr>
            <p:cNvPr id="1592" name="Gruppe 355"/>
            <p:cNvGrpSpPr/>
            <p:nvPr/>
          </p:nvGrpSpPr>
          <p:grpSpPr>
            <a:xfrm>
              <a:off x="-2" y="75701"/>
              <a:ext cx="364911" cy="433961"/>
              <a:chOff x="-1" y="-1"/>
              <a:chExt cx="364909" cy="433960"/>
            </a:xfrm>
          </p:grpSpPr>
          <p:sp>
            <p:nvSpPr>
              <p:cNvPr id="1589" name="Ellipse 360"/>
              <p:cNvSpPr/>
              <p:nvPr/>
            </p:nvSpPr>
            <p:spPr>
              <a:xfrm rot="12144712">
                <a:off x="190987" y="260038"/>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90" name="Ellipse 361"/>
              <p:cNvSpPr/>
              <p:nvPr/>
            </p:nvSpPr>
            <p:spPr>
              <a:xfrm rot="12144712">
                <a:off x="23060" y="200072"/>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91" name="Ellipse 362"/>
              <p:cNvSpPr/>
              <p:nvPr/>
            </p:nvSpPr>
            <p:spPr>
              <a:xfrm rot="12144712">
                <a:off x="41968" y="23060"/>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596" name="Gruppe 356"/>
            <p:cNvGrpSpPr/>
            <p:nvPr/>
          </p:nvGrpSpPr>
          <p:grpSpPr>
            <a:xfrm>
              <a:off x="154959" y="-3"/>
              <a:ext cx="450149" cy="352437"/>
              <a:chOff x="0" y="0"/>
              <a:chExt cx="450148" cy="352435"/>
            </a:xfrm>
          </p:grpSpPr>
          <p:sp>
            <p:nvSpPr>
              <p:cNvPr id="1593" name="Rett linje 357"/>
              <p:cNvSpPr/>
              <p:nvPr/>
            </p:nvSpPr>
            <p:spPr>
              <a:xfrm flipH="1">
                <a:off x="148130" y="159545"/>
                <a:ext cx="142964" cy="19289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94" name="Rett linje 358"/>
              <p:cNvSpPr/>
              <p:nvPr/>
            </p:nvSpPr>
            <p:spPr>
              <a:xfrm flipH="1">
                <a:off x="-1" y="-1"/>
                <a:ext cx="450149" cy="30892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595" name="Rett linje 359"/>
              <p:cNvSpPr/>
              <p:nvPr/>
            </p:nvSpPr>
            <p:spPr>
              <a:xfrm flipH="1">
                <a:off x="37067" y="-1"/>
                <a:ext cx="413081" cy="15620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606" name="Gruppe 325"/>
          <p:cNvGrpSpPr/>
          <p:nvPr/>
        </p:nvGrpSpPr>
        <p:grpSpPr>
          <a:xfrm>
            <a:off x="4138578" y="5513429"/>
            <a:ext cx="650043" cy="468770"/>
            <a:chOff x="0" y="0"/>
            <a:chExt cx="650041" cy="468768"/>
          </a:xfrm>
        </p:grpSpPr>
        <p:grpSp>
          <p:nvGrpSpPr>
            <p:cNvPr id="1601" name="Gruppe 347"/>
            <p:cNvGrpSpPr/>
            <p:nvPr/>
          </p:nvGrpSpPr>
          <p:grpSpPr>
            <a:xfrm>
              <a:off x="-1" y="-1"/>
              <a:ext cx="362810" cy="468770"/>
              <a:chOff x="0" y="0"/>
              <a:chExt cx="362808" cy="468768"/>
            </a:xfrm>
          </p:grpSpPr>
          <p:sp>
            <p:nvSpPr>
              <p:cNvPr id="1598" name="Ellipse 352"/>
              <p:cNvSpPr/>
              <p:nvPr/>
            </p:nvSpPr>
            <p:spPr>
              <a:xfrm rot="12774357">
                <a:off x="183071" y="289031"/>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599" name="Ellipse 353"/>
              <p:cNvSpPr/>
              <p:nvPr/>
            </p:nvSpPr>
            <p:spPr>
              <a:xfrm rot="12774357">
                <a:off x="28876" y="199483"/>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00" name="Ellipse 354"/>
              <p:cNvSpPr/>
              <p:nvPr/>
            </p:nvSpPr>
            <p:spPr>
              <a:xfrm rot="12774357">
                <a:off x="79707" y="28876"/>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05" name="Gruppe 348"/>
            <p:cNvGrpSpPr/>
            <p:nvPr/>
          </p:nvGrpSpPr>
          <p:grpSpPr>
            <a:xfrm>
              <a:off x="172877" y="57266"/>
              <a:ext cx="477164" cy="257804"/>
              <a:chOff x="0" y="-1"/>
              <a:chExt cx="477163" cy="257803"/>
            </a:xfrm>
          </p:grpSpPr>
          <p:sp>
            <p:nvSpPr>
              <p:cNvPr id="1602" name="Rett linje 349"/>
              <p:cNvSpPr/>
              <p:nvPr/>
            </p:nvSpPr>
            <p:spPr>
              <a:xfrm flipH="1">
                <a:off x="0" y="93661"/>
                <a:ext cx="252027" cy="9335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03" name="Rett linje 350"/>
              <p:cNvSpPr/>
              <p:nvPr/>
            </p:nvSpPr>
            <p:spPr>
              <a:xfrm flipH="1">
                <a:off x="53191" y="-2"/>
                <a:ext cx="423974" cy="6513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04" name="Rett linje 351"/>
              <p:cNvSpPr/>
              <p:nvPr/>
            </p:nvSpPr>
            <p:spPr>
              <a:xfrm flipH="1">
                <a:off x="131569" y="-2"/>
                <a:ext cx="345596" cy="25780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615" name="Gruppe 326"/>
          <p:cNvGrpSpPr/>
          <p:nvPr/>
        </p:nvGrpSpPr>
        <p:grpSpPr>
          <a:xfrm>
            <a:off x="4051493" y="5041772"/>
            <a:ext cx="721163" cy="490899"/>
            <a:chOff x="-2" y="-2"/>
            <a:chExt cx="721161" cy="490897"/>
          </a:xfrm>
        </p:grpSpPr>
        <p:grpSp>
          <p:nvGrpSpPr>
            <p:cNvPr id="1610" name="Gruppe 339"/>
            <p:cNvGrpSpPr/>
            <p:nvPr/>
          </p:nvGrpSpPr>
          <p:grpSpPr>
            <a:xfrm>
              <a:off x="-3" y="-3"/>
              <a:ext cx="340094" cy="490899"/>
              <a:chOff x="-1" y="-1"/>
              <a:chExt cx="340092" cy="490897"/>
            </a:xfrm>
          </p:grpSpPr>
          <p:sp>
            <p:nvSpPr>
              <p:cNvPr id="1607" name="Ellipse 344"/>
              <p:cNvSpPr/>
              <p:nvPr/>
            </p:nvSpPr>
            <p:spPr>
              <a:xfrm rot="13642610">
                <a:off x="158079" y="308883"/>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08" name="Ellipse 345"/>
              <p:cNvSpPr/>
              <p:nvPr/>
            </p:nvSpPr>
            <p:spPr>
              <a:xfrm rot="13642610">
                <a:off x="31151" y="183644"/>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09" name="Ellipse 346"/>
              <p:cNvSpPr/>
              <p:nvPr/>
            </p:nvSpPr>
            <p:spPr>
              <a:xfrm rot="13642610">
                <a:off x="123003" y="31151"/>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14" name="Gruppe 340"/>
            <p:cNvGrpSpPr/>
            <p:nvPr/>
          </p:nvGrpSpPr>
          <p:grpSpPr>
            <a:xfrm>
              <a:off x="176909" y="145238"/>
              <a:ext cx="544251" cy="206320"/>
              <a:chOff x="0" y="0"/>
              <a:chExt cx="544250" cy="206319"/>
            </a:xfrm>
          </p:grpSpPr>
          <p:sp>
            <p:nvSpPr>
              <p:cNvPr id="1611" name="Rett linje 341"/>
              <p:cNvSpPr/>
              <p:nvPr/>
            </p:nvSpPr>
            <p:spPr>
              <a:xfrm flipH="1">
                <a:off x="-1" y="24528"/>
                <a:ext cx="544250" cy="7966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12" name="Rett linje 342"/>
              <p:cNvSpPr/>
              <p:nvPr/>
            </p:nvSpPr>
            <p:spPr>
              <a:xfrm flipH="1" flipV="1">
                <a:off x="82640" y="-1"/>
                <a:ext cx="461610" cy="2453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13" name="Rett linje 343"/>
              <p:cNvSpPr/>
              <p:nvPr/>
            </p:nvSpPr>
            <p:spPr>
              <a:xfrm flipH="1">
                <a:off x="109044" y="24527"/>
                <a:ext cx="435206" cy="18179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618" name="Gruppe 327"/>
          <p:cNvGrpSpPr/>
          <p:nvPr/>
        </p:nvGrpSpPr>
        <p:grpSpPr>
          <a:xfrm>
            <a:off x="4761780" y="5371686"/>
            <a:ext cx="543422" cy="686393"/>
            <a:chOff x="0" y="0"/>
            <a:chExt cx="543421" cy="686392"/>
          </a:xfrm>
        </p:grpSpPr>
        <p:sp>
          <p:nvSpPr>
            <p:cNvPr id="1616" name="Rett linje 337"/>
            <p:cNvSpPr/>
            <p:nvPr/>
          </p:nvSpPr>
          <p:spPr>
            <a:xfrm flipH="1">
              <a:off x="112712" y="-1"/>
              <a:ext cx="430709" cy="63990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17" name="Ellipse 338"/>
            <p:cNvSpPr/>
            <p:nvPr/>
          </p:nvSpPr>
          <p:spPr>
            <a:xfrm rot="12144712">
              <a:off x="37275" y="405269"/>
              <a:ext cx="243845"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21" name="Gruppe 328"/>
          <p:cNvGrpSpPr/>
          <p:nvPr/>
        </p:nvGrpSpPr>
        <p:grpSpPr>
          <a:xfrm>
            <a:off x="4516849" y="5376716"/>
            <a:ext cx="776189" cy="400012"/>
            <a:chOff x="-1" y="0"/>
            <a:chExt cx="776187" cy="400011"/>
          </a:xfrm>
        </p:grpSpPr>
        <p:sp>
          <p:nvSpPr>
            <p:cNvPr id="1619" name="Rett linje 335"/>
            <p:cNvSpPr/>
            <p:nvPr/>
          </p:nvSpPr>
          <p:spPr>
            <a:xfrm flipH="1">
              <a:off x="271766" y="0"/>
              <a:ext cx="504421" cy="19398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20" name="Ellipse 336"/>
            <p:cNvSpPr/>
            <p:nvPr/>
          </p:nvSpPr>
          <p:spPr>
            <a:xfrm rot="12144712">
              <a:off x="37274" y="118887"/>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24" name="Gruppe 329"/>
          <p:cNvGrpSpPr/>
          <p:nvPr/>
        </p:nvGrpSpPr>
        <p:grpSpPr>
          <a:xfrm>
            <a:off x="4500883" y="5099173"/>
            <a:ext cx="792154" cy="318400"/>
            <a:chOff x="0" y="0"/>
            <a:chExt cx="792152" cy="318399"/>
          </a:xfrm>
        </p:grpSpPr>
        <p:sp>
          <p:nvSpPr>
            <p:cNvPr id="1622" name="Rett linje 333"/>
            <p:cNvSpPr/>
            <p:nvPr/>
          </p:nvSpPr>
          <p:spPr>
            <a:xfrm flipH="1" flipV="1">
              <a:off x="46486" y="112713"/>
              <a:ext cx="745666" cy="16483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23" name="Ellipse 334"/>
            <p:cNvSpPr/>
            <p:nvPr/>
          </p:nvSpPr>
          <p:spPr>
            <a:xfrm rot="12144712">
              <a:off x="37274" y="37274"/>
              <a:ext cx="243849"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27" name="Gruppe 330"/>
          <p:cNvGrpSpPr/>
          <p:nvPr/>
        </p:nvGrpSpPr>
        <p:grpSpPr>
          <a:xfrm>
            <a:off x="5053502" y="5022907"/>
            <a:ext cx="1083596" cy="613184"/>
            <a:chOff x="0" y="0"/>
            <a:chExt cx="1083594" cy="613183"/>
          </a:xfrm>
        </p:grpSpPr>
        <p:sp>
          <p:nvSpPr>
            <p:cNvPr id="1625" name="Rett linje 331"/>
            <p:cNvSpPr/>
            <p:nvPr/>
          </p:nvSpPr>
          <p:spPr>
            <a:xfrm flipH="1">
              <a:off x="242068" y="-1"/>
              <a:ext cx="841526" cy="359957"/>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26" name="Ellipse 332"/>
            <p:cNvSpPr/>
            <p:nvPr/>
          </p:nvSpPr>
          <p:spPr>
            <a:xfrm rot="14852585">
              <a:off x="59866" y="162225"/>
              <a:ext cx="391091" cy="391091"/>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sp>
        <p:nvSpPr>
          <p:cNvPr id="1628" name="Likebent trekant 364"/>
          <p:cNvSpPr/>
          <p:nvPr/>
        </p:nvSpPr>
        <p:spPr>
          <a:xfrm flipH="1" rot="9452585">
            <a:off x="4612437" y="1648149"/>
            <a:ext cx="2327669" cy="2969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77933C"/>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637" name="Gruppe 365"/>
          <p:cNvGrpSpPr/>
          <p:nvPr/>
        </p:nvGrpSpPr>
        <p:grpSpPr>
          <a:xfrm>
            <a:off x="5823095" y="2436436"/>
            <a:ext cx="470391" cy="705414"/>
            <a:chOff x="0" y="0"/>
            <a:chExt cx="470390" cy="705413"/>
          </a:xfrm>
        </p:grpSpPr>
        <p:grpSp>
          <p:nvGrpSpPr>
            <p:cNvPr id="1632" name="Gruppe 396"/>
            <p:cNvGrpSpPr/>
            <p:nvPr/>
          </p:nvGrpSpPr>
          <p:grpSpPr>
            <a:xfrm>
              <a:off x="-1" y="-1"/>
              <a:ext cx="470391" cy="335724"/>
              <a:chOff x="0" y="0"/>
              <a:chExt cx="470390" cy="335723"/>
            </a:xfrm>
          </p:grpSpPr>
          <p:sp>
            <p:nvSpPr>
              <p:cNvPr id="1629" name="Ellipse 401"/>
              <p:cNvSpPr/>
              <p:nvPr/>
            </p:nvSpPr>
            <p:spPr>
              <a:xfrm flipH="1" rot="1360459">
                <a:off x="296281" y="99828"/>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30" name="Ellipse 402"/>
              <p:cNvSpPr/>
              <p:nvPr/>
            </p:nvSpPr>
            <p:spPr>
              <a:xfrm flipH="1" rot="1360459">
                <a:off x="135251" y="23247"/>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31" name="Ellipse 403"/>
              <p:cNvSpPr/>
              <p:nvPr/>
            </p:nvSpPr>
            <p:spPr>
              <a:xfrm flipH="1" rot="1360459">
                <a:off x="23247" y="161614"/>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36" name="Gruppe 397"/>
            <p:cNvGrpSpPr/>
            <p:nvPr/>
          </p:nvGrpSpPr>
          <p:grpSpPr>
            <a:xfrm>
              <a:off x="138630" y="168519"/>
              <a:ext cx="217380" cy="536895"/>
              <a:chOff x="0" y="0"/>
              <a:chExt cx="217379" cy="536894"/>
            </a:xfrm>
          </p:grpSpPr>
          <p:sp>
            <p:nvSpPr>
              <p:cNvPr id="1633" name="Rett linje 398"/>
              <p:cNvSpPr/>
              <p:nvPr/>
            </p:nvSpPr>
            <p:spPr>
              <a:xfrm flipV="1">
                <a:off x="181718" y="74180"/>
                <a:ext cx="35662" cy="23743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34" name="Rett linje 399"/>
              <p:cNvSpPr/>
              <p:nvPr/>
            </p:nvSpPr>
            <p:spPr>
              <a:xfrm flipH="1" flipV="1">
                <a:off x="81978" y="-1"/>
                <a:ext cx="99056" cy="53689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35" name="Rett linje 400"/>
              <p:cNvSpPr/>
              <p:nvPr/>
            </p:nvSpPr>
            <p:spPr>
              <a:xfrm flipH="1" flipV="1">
                <a:off x="0" y="134074"/>
                <a:ext cx="181034" cy="40282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646" name="Gruppe 366"/>
          <p:cNvGrpSpPr/>
          <p:nvPr/>
        </p:nvGrpSpPr>
        <p:grpSpPr>
          <a:xfrm>
            <a:off x="5364826" y="2537257"/>
            <a:ext cx="436509" cy="629786"/>
            <a:chOff x="0" y="0"/>
            <a:chExt cx="436507" cy="629785"/>
          </a:xfrm>
        </p:grpSpPr>
        <p:grpSp>
          <p:nvGrpSpPr>
            <p:cNvPr id="1641" name="Gruppe 388"/>
            <p:cNvGrpSpPr/>
            <p:nvPr/>
          </p:nvGrpSpPr>
          <p:grpSpPr>
            <a:xfrm>
              <a:off x="-1" y="-1"/>
              <a:ext cx="436509" cy="335746"/>
              <a:chOff x="0" y="0"/>
              <a:chExt cx="436507" cy="335745"/>
            </a:xfrm>
          </p:grpSpPr>
          <p:sp>
            <p:nvSpPr>
              <p:cNvPr id="1638" name="Ellipse 393"/>
              <p:cNvSpPr/>
              <p:nvPr/>
            </p:nvSpPr>
            <p:spPr>
              <a:xfrm flipH="1" rot="730814">
                <a:off x="271430" y="60187"/>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39" name="Ellipse 394"/>
              <p:cNvSpPr/>
              <p:nvPr/>
            </p:nvSpPr>
            <p:spPr>
              <a:xfrm flipH="1" rot="730814">
                <a:off x="99145" y="14216"/>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40" name="Ellipse 395"/>
              <p:cNvSpPr/>
              <p:nvPr/>
            </p:nvSpPr>
            <p:spPr>
              <a:xfrm flipH="1" rot="730814">
                <a:off x="14216" y="170669"/>
                <a:ext cx="150861" cy="150859"/>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45" name="Gruppe 389"/>
            <p:cNvGrpSpPr/>
            <p:nvPr/>
          </p:nvGrpSpPr>
          <p:grpSpPr>
            <a:xfrm>
              <a:off x="152541" y="159827"/>
              <a:ext cx="253218" cy="469959"/>
              <a:chOff x="0" y="0"/>
              <a:chExt cx="253217" cy="469957"/>
            </a:xfrm>
          </p:grpSpPr>
          <p:sp>
            <p:nvSpPr>
              <p:cNvPr id="1642" name="Rett linje 390"/>
              <p:cNvSpPr/>
              <p:nvPr/>
            </p:nvSpPr>
            <p:spPr>
              <a:xfrm flipH="1" flipV="1">
                <a:off x="48760" y="-1"/>
                <a:ext cx="111829" cy="24439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43" name="Rett linje 391"/>
              <p:cNvSpPr/>
              <p:nvPr/>
            </p:nvSpPr>
            <p:spPr>
              <a:xfrm flipH="1" flipV="1">
                <a:off x="0" y="123724"/>
                <a:ext cx="253218" cy="34623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44" name="Rett linje 392"/>
              <p:cNvSpPr/>
              <p:nvPr/>
            </p:nvSpPr>
            <p:spPr>
              <a:xfrm flipH="1" flipV="1">
                <a:off x="191779" y="43198"/>
                <a:ext cx="61439" cy="42675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655" name="Gruppe 367"/>
          <p:cNvGrpSpPr/>
          <p:nvPr/>
        </p:nvGrpSpPr>
        <p:grpSpPr>
          <a:xfrm>
            <a:off x="5012770" y="2832653"/>
            <a:ext cx="492201" cy="576665"/>
            <a:chOff x="0" y="0"/>
            <a:chExt cx="492199" cy="576663"/>
          </a:xfrm>
        </p:grpSpPr>
        <p:grpSp>
          <p:nvGrpSpPr>
            <p:cNvPr id="1650" name="Gruppe 380"/>
            <p:cNvGrpSpPr/>
            <p:nvPr/>
          </p:nvGrpSpPr>
          <p:grpSpPr>
            <a:xfrm>
              <a:off x="-1" y="-1"/>
              <a:ext cx="378217" cy="329483"/>
              <a:chOff x="0" y="0"/>
              <a:chExt cx="378215" cy="329481"/>
            </a:xfrm>
          </p:grpSpPr>
          <p:sp>
            <p:nvSpPr>
              <p:cNvPr id="1647" name="Ellipse 386"/>
              <p:cNvSpPr/>
              <p:nvPr/>
            </p:nvSpPr>
            <p:spPr>
              <a:xfrm flipH="1" rot="21462561">
                <a:off x="46093" y="2954"/>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48" name="Ellipse 387"/>
              <p:cNvSpPr/>
              <p:nvPr/>
            </p:nvSpPr>
            <p:spPr>
              <a:xfrm flipH="1" rot="21462561">
                <a:off x="2954" y="175666"/>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49" name="Ellipse 385"/>
              <p:cNvSpPr/>
              <p:nvPr/>
            </p:nvSpPr>
            <p:spPr>
              <a:xfrm flipH="1" rot="21462561">
                <a:off x="224400" y="4415"/>
                <a:ext cx="150861" cy="150861"/>
              </a:xfrm>
              <a:prstGeom prst="ellipse">
                <a:avLst/>
              </a:prstGeom>
              <a:solidFill>
                <a:srgbClr val="77933C"/>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54" name="Gruppe 381"/>
            <p:cNvGrpSpPr/>
            <p:nvPr/>
          </p:nvGrpSpPr>
          <p:grpSpPr>
            <a:xfrm>
              <a:off x="148912" y="134995"/>
              <a:ext cx="343287" cy="441669"/>
              <a:chOff x="0" y="0"/>
              <a:chExt cx="343286" cy="441667"/>
            </a:xfrm>
          </p:grpSpPr>
          <p:sp>
            <p:nvSpPr>
              <p:cNvPr id="1651" name="Rett linje 382"/>
              <p:cNvSpPr/>
              <p:nvPr/>
            </p:nvSpPr>
            <p:spPr>
              <a:xfrm flipH="1" flipV="1">
                <a:off x="15438" y="0"/>
                <a:ext cx="327848" cy="44166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52" name="Rett linje 383"/>
              <p:cNvSpPr/>
              <p:nvPr/>
            </p:nvSpPr>
            <p:spPr>
              <a:xfrm flipH="1" flipV="1">
                <a:off x="-1" y="132089"/>
                <a:ext cx="343288" cy="309580"/>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53" name="Rett linje 384"/>
              <p:cNvSpPr/>
              <p:nvPr/>
            </p:nvSpPr>
            <p:spPr>
              <a:xfrm flipH="1" flipV="1">
                <a:off x="164750" y="5118"/>
                <a:ext cx="178537" cy="43655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658" name="Gruppe 368"/>
          <p:cNvGrpSpPr/>
          <p:nvPr/>
        </p:nvGrpSpPr>
        <p:grpSpPr>
          <a:xfrm>
            <a:off x="5936942" y="2869565"/>
            <a:ext cx="319000" cy="803817"/>
            <a:chOff x="0" y="0"/>
            <a:chExt cx="318999" cy="803816"/>
          </a:xfrm>
        </p:grpSpPr>
        <p:sp>
          <p:nvSpPr>
            <p:cNvPr id="1656" name="Rett linje 378"/>
            <p:cNvSpPr/>
            <p:nvPr/>
          </p:nvSpPr>
          <p:spPr>
            <a:xfrm flipV="1">
              <a:off x="57434" y="46999"/>
              <a:ext cx="149066" cy="75681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57" name="Ellipse 379"/>
            <p:cNvSpPr/>
            <p:nvPr/>
          </p:nvSpPr>
          <p:spPr>
            <a:xfrm flipH="1" rot="1360459">
              <a:off x="37576" y="37576"/>
              <a:ext cx="243845" cy="243849"/>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61" name="Gruppe 369"/>
          <p:cNvGrpSpPr/>
          <p:nvPr/>
        </p:nvGrpSpPr>
        <p:grpSpPr>
          <a:xfrm>
            <a:off x="5564767" y="2894759"/>
            <a:ext cx="424585" cy="766456"/>
            <a:chOff x="0" y="0"/>
            <a:chExt cx="424584" cy="766455"/>
          </a:xfrm>
        </p:grpSpPr>
        <p:sp>
          <p:nvSpPr>
            <p:cNvPr id="1659" name="Rett linje 376"/>
            <p:cNvSpPr/>
            <p:nvPr/>
          </p:nvSpPr>
          <p:spPr>
            <a:xfrm flipH="1" flipV="1">
              <a:off x="205815" y="272281"/>
              <a:ext cx="218771" cy="49417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60" name="Ellipse 377"/>
            <p:cNvSpPr/>
            <p:nvPr/>
          </p:nvSpPr>
          <p:spPr>
            <a:xfrm flipH="1" rot="1360459">
              <a:off x="37577" y="37577"/>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64" name="Gruppe 370"/>
          <p:cNvGrpSpPr/>
          <p:nvPr/>
        </p:nvGrpSpPr>
        <p:grpSpPr>
          <a:xfrm>
            <a:off x="5299152" y="3137032"/>
            <a:ext cx="690201" cy="524183"/>
            <a:chOff x="0" y="0"/>
            <a:chExt cx="690199" cy="524182"/>
          </a:xfrm>
        </p:grpSpPr>
        <p:sp>
          <p:nvSpPr>
            <p:cNvPr id="1662" name="Rett linje 374"/>
            <p:cNvSpPr/>
            <p:nvPr/>
          </p:nvSpPr>
          <p:spPr>
            <a:xfrm flipH="1" flipV="1">
              <a:off x="47000" y="112499"/>
              <a:ext cx="643201" cy="41168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63" name="Ellipse 375"/>
            <p:cNvSpPr/>
            <p:nvPr/>
          </p:nvSpPr>
          <p:spPr>
            <a:xfrm flipH="1" rot="1360459">
              <a:off x="37577" y="37577"/>
              <a:ext cx="243847" cy="243847"/>
            </a:xfrm>
            <a:prstGeom prst="ellipse">
              <a:avLst/>
            </a:prstGeom>
            <a:solidFill>
              <a:srgbClr val="C3D69B"/>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67" name="Gruppe 371"/>
          <p:cNvGrpSpPr/>
          <p:nvPr/>
        </p:nvGrpSpPr>
        <p:grpSpPr>
          <a:xfrm>
            <a:off x="5747955" y="3414250"/>
            <a:ext cx="586784" cy="1094507"/>
            <a:chOff x="-1" y="-1"/>
            <a:chExt cx="586783" cy="1094505"/>
          </a:xfrm>
        </p:grpSpPr>
        <p:sp>
          <p:nvSpPr>
            <p:cNvPr id="1665" name="Rett linje 372"/>
            <p:cNvSpPr/>
            <p:nvPr/>
          </p:nvSpPr>
          <p:spPr>
            <a:xfrm flipH="1" flipV="1">
              <a:off x="247541" y="244420"/>
              <a:ext cx="339241" cy="850084"/>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66" name="Ellipse 373"/>
            <p:cNvSpPr/>
            <p:nvPr/>
          </p:nvSpPr>
          <p:spPr>
            <a:xfrm flipH="1" rot="20252585">
              <a:off x="59865" y="59866"/>
              <a:ext cx="391093" cy="391091"/>
            </a:xfrm>
            <a:prstGeom prst="ellipse">
              <a:avLst/>
            </a:prstGeom>
            <a:solidFill>
              <a:srgbClr val="EBF1DE"/>
            </a:solid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50800" tIns="50800" rIns="50800" bIns="50800" numCol="1" anchor="ctr">
              <a:noAutofit/>
            </a:bodyPr>
            <a:lstStyle/>
            <a:p>
              <a:pPr defTabSz="866986">
                <a:defRPr sz="3400">
                  <a:solidFill>
                    <a:srgbClr val="000000"/>
                  </a:solidFill>
                  <a:latin typeface="Calibri"/>
                  <a:ea typeface="Calibri"/>
                  <a:cs typeface="Calibri"/>
                  <a:sym typeface="Calibri"/>
                </a:defRPr>
              </a:pPr>
            </a:p>
          </p:txBody>
        </p:sp>
      </p:grpSp>
      <p:sp>
        <p:nvSpPr>
          <p:cNvPr id="1668" name="Likebent trekant 405"/>
          <p:cNvSpPr/>
          <p:nvPr/>
        </p:nvSpPr>
        <p:spPr>
          <a:xfrm flipH="1" rot="20252585">
            <a:off x="6060589" y="5129479"/>
            <a:ext cx="2327669" cy="2969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13" y="0"/>
                </a:lnTo>
                <a:lnTo>
                  <a:pt x="21600" y="21600"/>
                </a:lnTo>
                <a:close/>
              </a:path>
            </a:pathLst>
          </a:custGeom>
          <a:gradFill>
            <a:gsLst>
              <a:gs pos="0">
                <a:srgbClr val="558ED5"/>
              </a:gs>
              <a:gs pos="42000">
                <a:srgbClr val="FFFFFF"/>
              </a:gs>
            </a:gsLst>
            <a:lin ang="16200000"/>
          </a:gradFill>
          <a:ln w="12700">
            <a:solidFill>
              <a:srgbClr val="D9D9D9"/>
            </a:solidFill>
          </a:ln>
        </p:spPr>
        <p:txBody>
          <a:bodyPr lIns="50800" tIns="50800" rIns="50800" bIns="50800" anchor="ctr"/>
          <a:lstStyle/>
          <a:p>
            <a:pPr defTabSz="866986">
              <a:defRPr sz="3400">
                <a:solidFill>
                  <a:srgbClr val="FFFFFF"/>
                </a:solidFill>
                <a:latin typeface="Calibri"/>
                <a:ea typeface="Calibri"/>
                <a:cs typeface="Calibri"/>
                <a:sym typeface="Calibri"/>
              </a:defRPr>
            </a:pPr>
          </a:p>
        </p:txBody>
      </p:sp>
      <p:grpSp>
        <p:nvGrpSpPr>
          <p:cNvPr id="1677" name="Gruppe 406"/>
          <p:cNvGrpSpPr/>
          <p:nvPr/>
        </p:nvGrpSpPr>
        <p:grpSpPr>
          <a:xfrm>
            <a:off x="6707212" y="6605382"/>
            <a:ext cx="470391" cy="705414"/>
            <a:chOff x="0" y="0"/>
            <a:chExt cx="470390" cy="705413"/>
          </a:xfrm>
        </p:grpSpPr>
        <p:grpSp>
          <p:nvGrpSpPr>
            <p:cNvPr id="1672" name="Gruppe 437"/>
            <p:cNvGrpSpPr/>
            <p:nvPr/>
          </p:nvGrpSpPr>
          <p:grpSpPr>
            <a:xfrm>
              <a:off x="-1" y="369690"/>
              <a:ext cx="470391" cy="335724"/>
              <a:chOff x="0" y="0"/>
              <a:chExt cx="470390" cy="335723"/>
            </a:xfrm>
          </p:grpSpPr>
          <p:sp>
            <p:nvSpPr>
              <p:cNvPr id="1669" name="Ellipse 442"/>
              <p:cNvSpPr/>
              <p:nvPr/>
            </p:nvSpPr>
            <p:spPr>
              <a:xfrm flipH="1" rot="12160459">
                <a:off x="23247" y="85033"/>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70" name="Ellipse 443"/>
              <p:cNvSpPr/>
              <p:nvPr/>
            </p:nvSpPr>
            <p:spPr>
              <a:xfrm flipH="1" rot="12160459">
                <a:off x="184277" y="161614"/>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71" name="Ellipse 444"/>
              <p:cNvSpPr/>
              <p:nvPr/>
            </p:nvSpPr>
            <p:spPr>
              <a:xfrm flipH="1" rot="12160459">
                <a:off x="296281" y="23247"/>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76" name="Gruppe 438"/>
            <p:cNvGrpSpPr/>
            <p:nvPr/>
          </p:nvGrpSpPr>
          <p:grpSpPr>
            <a:xfrm>
              <a:off x="114378" y="-1"/>
              <a:ext cx="217381" cy="536895"/>
              <a:chOff x="0" y="0"/>
              <a:chExt cx="217379" cy="536893"/>
            </a:xfrm>
          </p:grpSpPr>
          <p:sp>
            <p:nvSpPr>
              <p:cNvPr id="1673" name="Rett linje 439"/>
              <p:cNvSpPr/>
              <p:nvPr/>
            </p:nvSpPr>
            <p:spPr>
              <a:xfrm flipH="1">
                <a:off x="-1" y="225282"/>
                <a:ext cx="35663" cy="23743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74" name="Rett linje 440"/>
              <p:cNvSpPr/>
              <p:nvPr/>
            </p:nvSpPr>
            <p:spPr>
              <a:xfrm>
                <a:off x="36346" y="-1"/>
                <a:ext cx="99055" cy="536895"/>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75" name="Rett linje 441"/>
              <p:cNvSpPr/>
              <p:nvPr/>
            </p:nvSpPr>
            <p:spPr>
              <a:xfrm>
                <a:off x="36345" y="-1"/>
                <a:ext cx="181035" cy="402818"/>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686" name="Gruppe 407"/>
          <p:cNvGrpSpPr/>
          <p:nvPr/>
        </p:nvGrpSpPr>
        <p:grpSpPr>
          <a:xfrm>
            <a:off x="7199362" y="6580187"/>
            <a:ext cx="436510" cy="629787"/>
            <a:chOff x="0" y="-2"/>
            <a:chExt cx="436508" cy="629786"/>
          </a:xfrm>
        </p:grpSpPr>
        <p:grpSp>
          <p:nvGrpSpPr>
            <p:cNvPr id="1681" name="Gruppe 429"/>
            <p:cNvGrpSpPr/>
            <p:nvPr/>
          </p:nvGrpSpPr>
          <p:grpSpPr>
            <a:xfrm>
              <a:off x="-1" y="294037"/>
              <a:ext cx="436509" cy="335748"/>
              <a:chOff x="0" y="0"/>
              <a:chExt cx="436508" cy="335746"/>
            </a:xfrm>
          </p:grpSpPr>
          <p:sp>
            <p:nvSpPr>
              <p:cNvPr id="1678" name="Ellipse 434"/>
              <p:cNvSpPr/>
              <p:nvPr/>
            </p:nvSpPr>
            <p:spPr>
              <a:xfrm flipH="1" rot="11530814">
                <a:off x="14216" y="124698"/>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79" name="Ellipse 435"/>
              <p:cNvSpPr/>
              <p:nvPr/>
            </p:nvSpPr>
            <p:spPr>
              <a:xfrm flipH="1" rot="11530814">
                <a:off x="186501" y="170669"/>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80" name="Ellipse 436"/>
              <p:cNvSpPr/>
              <p:nvPr/>
            </p:nvSpPr>
            <p:spPr>
              <a:xfrm flipH="1" rot="11530814">
                <a:off x="271430" y="1421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85" name="Gruppe 430"/>
            <p:cNvGrpSpPr/>
            <p:nvPr/>
          </p:nvGrpSpPr>
          <p:grpSpPr>
            <a:xfrm>
              <a:off x="30747" y="-3"/>
              <a:ext cx="253219" cy="469959"/>
              <a:chOff x="-1" y="-1"/>
              <a:chExt cx="253218" cy="469957"/>
            </a:xfrm>
          </p:grpSpPr>
          <p:sp>
            <p:nvSpPr>
              <p:cNvPr id="1682" name="Rett linje 431"/>
              <p:cNvSpPr/>
              <p:nvPr/>
            </p:nvSpPr>
            <p:spPr>
              <a:xfrm>
                <a:off x="92628" y="225564"/>
                <a:ext cx="111828" cy="24439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83" name="Rett linje 432"/>
              <p:cNvSpPr/>
              <p:nvPr/>
            </p:nvSpPr>
            <p:spPr>
              <a:xfrm>
                <a:off x="-2" y="0"/>
                <a:ext cx="253219" cy="346232"/>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84" name="Rett linje 433"/>
              <p:cNvSpPr/>
              <p:nvPr/>
            </p:nvSpPr>
            <p:spPr>
              <a:xfrm>
                <a:off x="-1" y="-2"/>
                <a:ext cx="61440" cy="42676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695" name="Gruppe 408"/>
          <p:cNvGrpSpPr/>
          <p:nvPr/>
        </p:nvGrpSpPr>
        <p:grpSpPr>
          <a:xfrm>
            <a:off x="7495724" y="6337913"/>
            <a:ext cx="492203" cy="576666"/>
            <a:chOff x="-2" y="-1"/>
            <a:chExt cx="492201" cy="576665"/>
          </a:xfrm>
        </p:grpSpPr>
        <p:grpSp>
          <p:nvGrpSpPr>
            <p:cNvPr id="1690" name="Gruppe 421"/>
            <p:cNvGrpSpPr/>
            <p:nvPr/>
          </p:nvGrpSpPr>
          <p:grpSpPr>
            <a:xfrm>
              <a:off x="113983" y="247181"/>
              <a:ext cx="378217" cy="329483"/>
              <a:chOff x="0" y="0"/>
              <a:chExt cx="378215" cy="329482"/>
            </a:xfrm>
          </p:grpSpPr>
          <p:sp>
            <p:nvSpPr>
              <p:cNvPr id="1687" name="Ellipse 426"/>
              <p:cNvSpPr/>
              <p:nvPr/>
            </p:nvSpPr>
            <p:spPr>
              <a:xfrm flipH="1" rot="10662561">
                <a:off x="2954" y="174206"/>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88" name="Ellipse 427"/>
              <p:cNvSpPr/>
              <p:nvPr/>
            </p:nvSpPr>
            <p:spPr>
              <a:xfrm flipH="1" rot="10662561">
                <a:off x="181261" y="175667"/>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sp>
            <p:nvSpPr>
              <p:cNvPr id="1689" name="Ellipse 428"/>
              <p:cNvSpPr/>
              <p:nvPr/>
            </p:nvSpPr>
            <p:spPr>
              <a:xfrm flipH="1" rot="10662561">
                <a:off x="224400" y="2954"/>
                <a:ext cx="150861" cy="150861"/>
              </a:xfrm>
              <a:prstGeom prst="ellipse">
                <a:avLst/>
              </a:prstGeom>
              <a:solidFill>
                <a:srgbClr val="8EB4E3"/>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694" name="Gruppe 422"/>
            <p:cNvGrpSpPr/>
            <p:nvPr/>
          </p:nvGrpSpPr>
          <p:grpSpPr>
            <a:xfrm>
              <a:off x="-3" y="-2"/>
              <a:ext cx="343289" cy="441669"/>
              <a:chOff x="-1" y="0"/>
              <a:chExt cx="343288" cy="441668"/>
            </a:xfrm>
          </p:grpSpPr>
          <p:sp>
            <p:nvSpPr>
              <p:cNvPr id="1691" name="Rett linje 423"/>
              <p:cNvSpPr/>
              <p:nvPr/>
            </p:nvSpPr>
            <p:spPr>
              <a:xfrm>
                <a:off x="-1" y="1"/>
                <a:ext cx="327850" cy="441667"/>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92" name="Rett linje 424"/>
              <p:cNvSpPr/>
              <p:nvPr/>
            </p:nvSpPr>
            <p:spPr>
              <a:xfrm>
                <a:off x="-2" y="-1"/>
                <a:ext cx="343290" cy="309581"/>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93" name="Rett linje 425"/>
              <p:cNvSpPr/>
              <p:nvPr/>
            </p:nvSpPr>
            <p:spPr>
              <a:xfrm>
                <a:off x="-1" y="0"/>
                <a:ext cx="178536" cy="436549"/>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grpSp>
      </p:grpSp>
      <p:grpSp>
        <p:nvGrpSpPr>
          <p:cNvPr id="1698" name="Gruppe 409"/>
          <p:cNvGrpSpPr/>
          <p:nvPr/>
        </p:nvGrpSpPr>
        <p:grpSpPr>
          <a:xfrm>
            <a:off x="6744753" y="6073848"/>
            <a:ext cx="319001" cy="803818"/>
            <a:chOff x="0" y="0"/>
            <a:chExt cx="318999" cy="803816"/>
          </a:xfrm>
        </p:grpSpPr>
        <p:sp>
          <p:nvSpPr>
            <p:cNvPr id="1696" name="Rett linje 419"/>
            <p:cNvSpPr/>
            <p:nvPr/>
          </p:nvSpPr>
          <p:spPr>
            <a:xfrm flipH="1">
              <a:off x="112499" y="-1"/>
              <a:ext cx="149066" cy="756816"/>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697" name="Ellipse 420"/>
            <p:cNvSpPr/>
            <p:nvPr/>
          </p:nvSpPr>
          <p:spPr>
            <a:xfrm flipH="1" rot="12160459">
              <a:off x="37577" y="522391"/>
              <a:ext cx="243845"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701" name="Gruppe 410"/>
          <p:cNvGrpSpPr/>
          <p:nvPr/>
        </p:nvGrpSpPr>
        <p:grpSpPr>
          <a:xfrm>
            <a:off x="7011343" y="6086014"/>
            <a:ext cx="424588" cy="766458"/>
            <a:chOff x="0" y="0"/>
            <a:chExt cx="424587" cy="766456"/>
          </a:xfrm>
        </p:grpSpPr>
        <p:sp>
          <p:nvSpPr>
            <p:cNvPr id="1699" name="Rett linje 417"/>
            <p:cNvSpPr/>
            <p:nvPr/>
          </p:nvSpPr>
          <p:spPr>
            <a:xfrm>
              <a:off x="-1" y="0"/>
              <a:ext cx="218772" cy="494174"/>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700" name="Ellipse 418"/>
            <p:cNvSpPr/>
            <p:nvPr/>
          </p:nvSpPr>
          <p:spPr>
            <a:xfrm flipH="1" rot="12160459">
              <a:off x="143160" y="485030"/>
              <a:ext cx="243849" cy="243849"/>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704" name="Gruppe 411"/>
          <p:cNvGrpSpPr/>
          <p:nvPr/>
        </p:nvGrpSpPr>
        <p:grpSpPr>
          <a:xfrm>
            <a:off x="7011344" y="6086015"/>
            <a:ext cx="690201" cy="524184"/>
            <a:chOff x="0" y="0"/>
            <a:chExt cx="690200" cy="524183"/>
          </a:xfrm>
        </p:grpSpPr>
        <p:sp>
          <p:nvSpPr>
            <p:cNvPr id="1702" name="Rett linje 415"/>
            <p:cNvSpPr/>
            <p:nvPr/>
          </p:nvSpPr>
          <p:spPr>
            <a:xfrm>
              <a:off x="-1" y="-1"/>
              <a:ext cx="643200" cy="411683"/>
            </a:xfrm>
            <a:prstGeom prst="line">
              <a:avLst/>
            </a:prstGeom>
            <a:noFill/>
            <a:ln w="3175"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703" name="Ellipse 416"/>
            <p:cNvSpPr/>
            <p:nvPr/>
          </p:nvSpPr>
          <p:spPr>
            <a:xfrm flipH="1" rot="12160459">
              <a:off x="408775" y="242759"/>
              <a:ext cx="243849" cy="243847"/>
            </a:xfrm>
            <a:prstGeom prst="ellipse">
              <a:avLst/>
            </a:prstGeom>
            <a:solidFill>
              <a:srgbClr val="C6D9F1"/>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707" name="Gruppe 412"/>
          <p:cNvGrpSpPr/>
          <p:nvPr/>
        </p:nvGrpSpPr>
        <p:grpSpPr>
          <a:xfrm>
            <a:off x="6665959" y="5238473"/>
            <a:ext cx="586781" cy="1094507"/>
            <a:chOff x="0" y="-1"/>
            <a:chExt cx="586780" cy="1094505"/>
          </a:xfrm>
        </p:grpSpPr>
        <p:sp>
          <p:nvSpPr>
            <p:cNvPr id="1705" name="Rett linje 413"/>
            <p:cNvSpPr/>
            <p:nvPr/>
          </p:nvSpPr>
          <p:spPr>
            <a:xfrm>
              <a:off x="0" y="-2"/>
              <a:ext cx="339240" cy="850087"/>
            </a:xfrm>
            <a:prstGeom prst="line">
              <a:avLst/>
            </a:prstGeom>
            <a:noFill/>
            <a:ln w="12700" cap="flat">
              <a:solidFill>
                <a:srgbClr val="000000"/>
              </a:solidFill>
              <a:prstDash val="solid"/>
              <a:round/>
            </a:ln>
            <a:effectLst>
              <a:outerShdw sx="100000" sy="100000" kx="0" ky="0" algn="b" rotWithShape="0" blurRad="50800" dist="25400" dir="5400000">
                <a:srgbClr val="000000">
                  <a:alpha val="38000"/>
                </a:srgbClr>
              </a:outerShdw>
            </a:effectLst>
          </p:spPr>
          <p:txBody>
            <a:bodyPr wrap="square" lIns="45718" tIns="45718" rIns="45718" bIns="45718" numCol="1" anchor="t">
              <a:noAutofit/>
            </a:bodyPr>
            <a:lstStyle/>
            <a:p>
              <a:pPr/>
            </a:p>
          </p:txBody>
        </p:sp>
        <p:sp>
          <p:nvSpPr>
            <p:cNvPr id="1706" name="Ellipse 414"/>
            <p:cNvSpPr/>
            <p:nvPr/>
          </p:nvSpPr>
          <p:spPr>
            <a:xfrm flipH="1" rot="9452585">
              <a:off x="135823" y="643547"/>
              <a:ext cx="391091" cy="391091"/>
            </a:xfrm>
            <a:prstGeom prst="ellipse">
              <a:avLst/>
            </a:prstGeom>
            <a:solidFill>
              <a:srgbClr val="BBE8FF"/>
            </a:solidFill>
            <a:ln w="3175"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defRPr sz="3400">
                  <a:solidFill>
                    <a:srgbClr val="FFFFFF"/>
                  </a:solidFill>
                  <a:latin typeface="Calibri"/>
                  <a:ea typeface="Calibri"/>
                  <a:cs typeface="Calibri"/>
                  <a:sym typeface="Calibri"/>
                </a:defRPr>
              </a:pPr>
            </a:p>
          </p:txBody>
        </p:sp>
      </p:grpSp>
      <p:grpSp>
        <p:nvGrpSpPr>
          <p:cNvPr id="1710" name="Ellipse 3"/>
          <p:cNvGrpSpPr/>
          <p:nvPr/>
        </p:nvGrpSpPr>
        <p:grpSpPr>
          <a:xfrm>
            <a:off x="6107817" y="4463605"/>
            <a:ext cx="801023" cy="801023"/>
            <a:chOff x="0" y="0"/>
            <a:chExt cx="801021" cy="801021"/>
          </a:xfrm>
        </p:grpSpPr>
        <p:sp>
          <p:nvSpPr>
            <p:cNvPr id="1708" name="Circle"/>
            <p:cNvSpPr/>
            <p:nvPr/>
          </p:nvSpPr>
          <p:spPr>
            <a:xfrm>
              <a:off x="0" y="0"/>
              <a:ext cx="801023" cy="801023"/>
            </a:xfrm>
            <a:prstGeom prst="ellipse">
              <a:avLst/>
            </a:prstGeom>
            <a:gradFill flip="none" rotWithShape="1">
              <a:gsLst>
                <a:gs pos="0">
                  <a:srgbClr val="C8B2E9"/>
                </a:gs>
                <a:gs pos="35000">
                  <a:srgbClr val="D8C9EE"/>
                </a:gs>
                <a:gs pos="100000">
                  <a:srgbClr val="F0EAF9"/>
                </a:gs>
              </a:gsLst>
              <a:lin ang="16200000" scaled="0"/>
            </a:gradFill>
            <a:ln w="12700" cap="flat">
              <a:solidFill>
                <a:srgbClr val="7D60A0"/>
              </a:solidFill>
              <a:prstDash val="solid"/>
              <a:round/>
            </a:ln>
            <a:effectLst>
              <a:outerShdw sx="100000" sy="100000" kx="0" ky="0" algn="b" rotWithShape="0" blurRad="50800" dist="25400" dir="5400000">
                <a:srgbClr val="000000">
                  <a:alpha val="38000"/>
                </a:srgbClr>
              </a:outerShdw>
            </a:effectLst>
          </p:spPr>
          <p:txBody>
            <a:bodyPr wrap="square" lIns="50800" tIns="50800" rIns="50800" bIns="50800" numCol="1" anchor="ctr">
              <a:noAutofit/>
            </a:bodyPr>
            <a:lstStyle/>
            <a:p>
              <a:pPr defTabSz="866986">
                <a:defRPr sz="3400">
                  <a:solidFill>
                    <a:srgbClr val="000000"/>
                  </a:solidFill>
                  <a:latin typeface="Calibri"/>
                  <a:ea typeface="Calibri"/>
                  <a:cs typeface="Calibri"/>
                  <a:sym typeface="Calibri"/>
                </a:defRPr>
              </a:pPr>
            </a:p>
          </p:txBody>
        </p:sp>
        <p:sp>
          <p:nvSpPr>
            <p:cNvPr id="1709" name="You"/>
            <p:cNvSpPr txBox="1"/>
            <p:nvPr/>
          </p:nvSpPr>
          <p:spPr>
            <a:xfrm>
              <a:off x="117306" y="157686"/>
              <a:ext cx="566409" cy="4856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866986">
                <a:defRPr sz="2000">
                  <a:solidFill>
                    <a:srgbClr val="000000"/>
                  </a:solidFill>
                  <a:latin typeface="Calibri"/>
                  <a:ea typeface="Calibri"/>
                  <a:cs typeface="Calibri"/>
                  <a:sym typeface="Calibri"/>
                </a:defRPr>
              </a:lvl1pPr>
            </a:lstStyle>
            <a:p>
              <a:pPr/>
              <a:r>
                <a:t>你</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1378"/>
                                        </p:tgtEl>
                                        <p:attrNameLst>
                                          <p:attrName>style.visibility</p:attrName>
                                        </p:attrNameLst>
                                      </p:cBhvr>
                                      <p:to>
                                        <p:strVal val="visible"/>
                                      </p:to>
                                    </p:set>
                                    <p:animEffect filter="dissolve" transition="in">
                                      <p:cBhvr>
                                        <p:cTn id="7" dur="2500"/>
                                        <p:tgtEl>
                                          <p:spTgt spid="137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1381"/>
                                        </p:tgtEl>
                                        <p:attrNameLst>
                                          <p:attrName>style.visibility</p:attrName>
                                        </p:attrNameLst>
                                      </p:cBhvr>
                                      <p:to>
                                        <p:strVal val="visible"/>
                                      </p:to>
                                    </p:set>
                                    <p:animEffect filter="wipe(right)" transition="in">
                                      <p:cBhvr>
                                        <p:cTn id="12" dur="500"/>
                                        <p:tgtEl>
                                          <p:spTgt spid="138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1384"/>
                                        </p:tgtEl>
                                        <p:attrNameLst>
                                          <p:attrName>style.visibility</p:attrName>
                                        </p:attrNameLst>
                                      </p:cBhvr>
                                      <p:to>
                                        <p:strVal val="visible"/>
                                      </p:to>
                                    </p:set>
                                    <p:animEffect filter="wipe(left)" transition="in">
                                      <p:cBhvr>
                                        <p:cTn id="17" dur="500"/>
                                        <p:tgtEl>
                                          <p:spTgt spid="138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1387"/>
                                        </p:tgtEl>
                                        <p:attrNameLst>
                                          <p:attrName>style.visibility</p:attrName>
                                        </p:attrNameLst>
                                      </p:cBhvr>
                                      <p:to>
                                        <p:strVal val="visible"/>
                                      </p:to>
                                    </p:set>
                                    <p:animEffect filter="wipe(left)" transition="in">
                                      <p:cBhvr>
                                        <p:cTn id="22" dur="500"/>
                                        <p:tgtEl>
                                          <p:spTgt spid="1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7" grpId="4"/>
      <p:bldP build="whole" bldLvl="1" animBg="1" rev="0" advAuto="0" spid="1381" grpId="2"/>
      <p:bldP build="whole" bldLvl="1" animBg="1" rev="0" advAuto="0" spid="1378" grpId="1"/>
      <p:bldP build="whole" bldLvl="1" animBg="1" rev="0" advAuto="0" spid="1384" grpId="3"/>
    </p:bldLst>
  </p:timing>
</p:sld>
</file>

<file path=ppt/slides/slide4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714" name="world hads globe.jpg" descr="world hads globe.jpg"/>
          <p:cNvPicPr>
            <a:picLocks noChangeAspect="1"/>
          </p:cNvPicPr>
          <p:nvPr/>
        </p:nvPicPr>
        <p:blipFill>
          <a:blip r:embed="rId3">
            <a:extLst/>
          </a:blip>
          <a:stretch>
            <a:fillRect/>
          </a:stretch>
        </p:blipFill>
        <p:spPr>
          <a:xfrm>
            <a:off x="2725737" y="1228724"/>
            <a:ext cx="7553327" cy="7296151"/>
          </a:xfrm>
          <a:prstGeom prst="rect">
            <a:avLst/>
          </a:prstGeom>
          <a:ln w="12700">
            <a:miter lim="400000"/>
          </a:ln>
        </p:spPr>
      </p:pic>
      <p:sp>
        <p:nvSpPr>
          <p:cNvPr id="1715" name="ASEA 將一步一步的改變世界"/>
          <p:cNvSpPr txBox="1"/>
          <p:nvPr/>
        </p:nvSpPr>
        <p:spPr>
          <a:xfrm>
            <a:off x="3829384" y="2984499"/>
            <a:ext cx="5095914" cy="1994398"/>
          </a:xfrm>
          <a:prstGeom prst="rect">
            <a:avLst/>
          </a:prstGeom>
          <a:ln w="12700">
            <a:miter lim="400000"/>
          </a:ln>
          <a:effectLst>
            <a:outerShdw sx="100000" sy="100000" kx="0" ky="0" algn="b" rotWithShape="0" blurRad="50800" dist="38100" dir="5520000">
              <a:srgbClr val="FFFFFF">
                <a:alpha val="60000"/>
              </a:srgbClr>
            </a:outerShdw>
          </a:effectLst>
          <a:extLst>
            <a:ext uri="{C572A759-6A51-4108-AA02-DFA0A04FC94B}">
              <ma14:wrappingTextBoxFlag xmlns:ma14="http://schemas.microsoft.com/office/mac/drawingml/2011/main" val="1"/>
            </a:ext>
          </a:extLst>
        </p:spPr>
        <p:txBody>
          <a:bodyPr lIns="38100" tIns="38100" rIns="38100" bIns="38100" anchor="ctr">
            <a:normAutofit fontScale="100000" lnSpcReduction="0"/>
          </a:bodyPr>
          <a:lstStyle>
            <a:lvl1pPr defTabSz="490727">
              <a:defRPr b="1" sz="5376">
                <a:solidFill>
                  <a:srgbClr val="011993"/>
                </a:solidFill>
                <a:latin typeface="+mj-lt"/>
                <a:ea typeface="+mj-ea"/>
                <a:cs typeface="+mj-cs"/>
                <a:sym typeface="Helvetica"/>
              </a:defRPr>
            </a:lvl1pPr>
          </a:lstStyle>
          <a:p>
            <a:pPr/>
            <a:r>
              <a:t>ASEA 將一步一步的改變世界</a:t>
            </a:r>
          </a:p>
        </p:txBody>
      </p:sp>
    </p:spTree>
  </p:cSld>
  <p:clrMapOvr>
    <a:masterClrMapping/>
  </p:clrMapOvr>
  <mc:AlternateContent xmlns:mc="http://schemas.openxmlformats.org/markup-compatibility/2006">
    <mc:Choice xmlns:p14="http://schemas.microsoft.com/office/powerpoint/2010/main" Requires="p14">
      <p:transition spd="slow" advClick="1" p14:dur="12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715"/>
                                        </p:tgtEl>
                                        <p:attrNameLst>
                                          <p:attrName>style.visibility</p:attrName>
                                        </p:attrNameLst>
                                      </p:cBhvr>
                                      <p:to>
                                        <p:strVal val="visible"/>
                                      </p:to>
                                    </p:set>
                                    <p:animEffect filter="dissolve" transition="in">
                                      <p:cBhvr>
                                        <p:cTn id="7" dur="750"/>
                                        <p:tgtEl>
                                          <p:spTgt spid="17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5"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ASEA Founders turned down offer from Pharmaceutical Company"/>
          <p:cNvSpPr txBox="1"/>
          <p:nvPr>
            <p:ph type="title"/>
          </p:nvPr>
        </p:nvSpPr>
        <p:spPr>
          <a:xfrm>
            <a:off x="650238" y="403049"/>
            <a:ext cx="11704324" cy="1772756"/>
          </a:xfrm>
          <a:prstGeom prst="rect">
            <a:avLst/>
          </a:prstGeom>
        </p:spPr>
        <p:txBody>
          <a:bodyPr/>
          <a:lstStyle/>
          <a:p>
            <a:pPr defTabSz="823637">
              <a:lnSpc>
                <a:spcPct val="90000"/>
              </a:lnSpc>
              <a:defRPr spc="400" sz="4800"/>
            </a:pPr>
            <a:r>
              <a:t>ASEA </a:t>
            </a:r>
            <a:r>
              <a:t>創始人拒絕了醫藥公司的邀請</a:t>
            </a:r>
          </a:p>
        </p:txBody>
      </p:sp>
      <p:grpSp>
        <p:nvGrpSpPr>
          <p:cNvPr id="402" name="Group"/>
          <p:cNvGrpSpPr/>
          <p:nvPr/>
        </p:nvGrpSpPr>
        <p:grpSpPr>
          <a:xfrm>
            <a:off x="2670056" y="2884831"/>
            <a:ext cx="3265379" cy="5021211"/>
            <a:chOff x="0" y="0"/>
            <a:chExt cx="3265377" cy="5021209"/>
          </a:xfrm>
        </p:grpSpPr>
        <p:sp>
          <p:nvSpPr>
            <p:cNvPr id="398" name="Verdis Norton"/>
            <p:cNvSpPr txBox="1"/>
            <p:nvPr/>
          </p:nvSpPr>
          <p:spPr>
            <a:xfrm>
              <a:off x="0" y="4497463"/>
              <a:ext cx="3265378" cy="5237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2600">
                  <a:solidFill>
                    <a:srgbClr val="002E72"/>
                  </a:solidFill>
                  <a:latin typeface="+mj-lt"/>
                  <a:ea typeface="+mj-ea"/>
                  <a:cs typeface="+mj-cs"/>
                  <a:sym typeface="Helvetica"/>
                </a:defRPr>
              </a:lvl1pPr>
            </a:lstStyle>
            <a:p>
              <a:pPr/>
              <a:r>
                <a:t>Verdis Norton</a:t>
              </a:r>
            </a:p>
          </p:txBody>
        </p:sp>
        <p:grpSp>
          <p:nvGrpSpPr>
            <p:cNvPr id="401" name="17.8x10@72dpi.jpg"/>
            <p:cNvGrpSpPr/>
            <p:nvPr/>
          </p:nvGrpSpPr>
          <p:grpSpPr>
            <a:xfrm>
              <a:off x="84348" y="0"/>
              <a:ext cx="3126200" cy="4368302"/>
              <a:chOff x="0" y="0"/>
              <a:chExt cx="3126198" cy="4368301"/>
            </a:xfrm>
          </p:grpSpPr>
          <p:pic>
            <p:nvPicPr>
              <p:cNvPr id="399" name="17.8x10@72dpi.jpg" descr="17.8x10@72dpi.jpg"/>
              <p:cNvPicPr>
                <a:picLocks noChangeAspect="1"/>
              </p:cNvPicPr>
              <p:nvPr/>
            </p:nvPicPr>
            <p:blipFill>
              <a:blip r:embed="rId3">
                <a:extLst/>
              </a:blip>
              <a:srcRect l="9455" t="3530" r="8442" b="3859"/>
              <a:stretch>
                <a:fillRect/>
              </a:stretch>
            </p:blipFill>
            <p:spPr>
              <a:xfrm>
                <a:off x="50800" y="50800"/>
                <a:ext cx="3024600" cy="4266702"/>
              </a:xfrm>
              <a:prstGeom prst="rect">
                <a:avLst/>
              </a:prstGeom>
              <a:ln w="12700" cap="flat">
                <a:noFill/>
                <a:miter lim="400000"/>
              </a:ln>
              <a:effectLst/>
            </p:spPr>
          </p:pic>
          <p:pic>
            <p:nvPicPr>
              <p:cNvPr id="400" name="17.8x10@72dpi.jpg" descr="17.8x10@72dpi.jpg"/>
              <p:cNvPicPr>
                <a:picLocks noChangeAspect="1"/>
              </p:cNvPicPr>
              <p:nvPr/>
            </p:nvPicPr>
            <p:blipFill>
              <a:blip r:embed="rId4">
                <a:extLst/>
              </a:blip>
              <a:stretch>
                <a:fillRect/>
              </a:stretch>
            </p:blipFill>
            <p:spPr>
              <a:xfrm>
                <a:off x="0" y="0"/>
                <a:ext cx="3126199" cy="4368302"/>
              </a:xfrm>
              <a:prstGeom prst="rect">
                <a:avLst/>
              </a:prstGeom>
              <a:ln w="12700" cap="flat">
                <a:noFill/>
                <a:miter lim="400000"/>
              </a:ln>
              <a:effectLst/>
            </p:spPr>
          </p:pic>
        </p:grpSp>
      </p:grpSp>
      <p:grpSp>
        <p:nvGrpSpPr>
          <p:cNvPr id="407" name="Group"/>
          <p:cNvGrpSpPr/>
          <p:nvPr/>
        </p:nvGrpSpPr>
        <p:grpSpPr>
          <a:xfrm>
            <a:off x="7297775" y="2884831"/>
            <a:ext cx="3132081" cy="5021211"/>
            <a:chOff x="0" y="0"/>
            <a:chExt cx="3132080" cy="5021209"/>
          </a:xfrm>
        </p:grpSpPr>
        <p:sp>
          <p:nvSpPr>
            <p:cNvPr id="403" name="Tyler Norton"/>
            <p:cNvSpPr txBox="1"/>
            <p:nvPr/>
          </p:nvSpPr>
          <p:spPr>
            <a:xfrm>
              <a:off x="11040" y="4497463"/>
              <a:ext cx="3095004" cy="5237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866986">
                <a:defRPr b="1" sz="2600">
                  <a:solidFill>
                    <a:srgbClr val="002E72"/>
                  </a:solidFill>
                  <a:latin typeface="+mj-lt"/>
                  <a:ea typeface="+mj-ea"/>
                  <a:cs typeface="+mj-cs"/>
                  <a:sym typeface="Helvetica"/>
                </a:defRPr>
              </a:lvl1pPr>
            </a:lstStyle>
            <a:p>
              <a:pPr/>
              <a:r>
                <a:t>Tyler Norton</a:t>
              </a:r>
            </a:p>
          </p:txBody>
        </p:sp>
        <p:grpSp>
          <p:nvGrpSpPr>
            <p:cNvPr id="406" name="image101.jpeg"/>
            <p:cNvGrpSpPr/>
            <p:nvPr/>
          </p:nvGrpSpPr>
          <p:grpSpPr>
            <a:xfrm>
              <a:off x="0" y="0"/>
              <a:ext cx="3132081" cy="4349101"/>
              <a:chOff x="-1" y="0"/>
              <a:chExt cx="3132080" cy="4349100"/>
            </a:xfrm>
          </p:grpSpPr>
          <p:pic>
            <p:nvPicPr>
              <p:cNvPr id="404" name="image101.jpeg" descr="image101.jpeg"/>
              <p:cNvPicPr>
                <a:picLocks noChangeAspect="1"/>
              </p:cNvPicPr>
              <p:nvPr/>
            </p:nvPicPr>
            <p:blipFill>
              <a:blip r:embed="rId5">
                <a:extLst/>
              </a:blip>
              <a:srcRect l="0" t="719" r="4817" b="0"/>
              <a:stretch>
                <a:fillRect/>
              </a:stretch>
            </p:blipFill>
            <p:spPr>
              <a:xfrm>
                <a:off x="50800" y="50800"/>
                <a:ext cx="3030479" cy="4247500"/>
              </a:xfrm>
              <a:prstGeom prst="rect">
                <a:avLst/>
              </a:prstGeom>
              <a:ln w="12700" cap="flat">
                <a:noFill/>
                <a:miter lim="400000"/>
              </a:ln>
              <a:effectLst/>
            </p:spPr>
          </p:pic>
          <p:pic>
            <p:nvPicPr>
              <p:cNvPr id="405" name="image101.jpeg" descr="image101.jpeg"/>
              <p:cNvPicPr>
                <a:picLocks noChangeAspect="1"/>
              </p:cNvPicPr>
              <p:nvPr/>
            </p:nvPicPr>
            <p:blipFill>
              <a:blip r:embed="rId6">
                <a:extLst/>
              </a:blip>
              <a:stretch>
                <a:fillRect/>
              </a:stretch>
            </p:blipFill>
            <p:spPr>
              <a:xfrm>
                <a:off x="-2" y="-1"/>
                <a:ext cx="3132082" cy="4349101"/>
              </a:xfrm>
              <a:prstGeom prst="rect">
                <a:avLst/>
              </a:prstGeom>
              <a:ln w="12700" cap="flat">
                <a:noFill/>
                <a:miter lim="400000"/>
              </a:ln>
              <a:effectLst/>
            </p:spPr>
          </p:pic>
        </p:gr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19" name="iStock4121485XS_globe.jpg" descr="iStock4121485XS_globe.jpg"/>
          <p:cNvPicPr>
            <a:picLocks noChangeAspect="1"/>
          </p:cNvPicPr>
          <p:nvPr/>
        </p:nvPicPr>
        <p:blipFill>
          <a:blip r:embed="rId3">
            <a:alphaModFix amt="54000"/>
            <a:extLst/>
          </a:blip>
          <a:stretch>
            <a:fillRect/>
          </a:stretch>
        </p:blipFill>
        <p:spPr>
          <a:xfrm>
            <a:off x="7165033" y="1356363"/>
            <a:ext cx="5383576" cy="7172487"/>
          </a:xfrm>
          <a:prstGeom prst="rect">
            <a:avLst/>
          </a:prstGeom>
          <a:ln w="12700">
            <a:miter lim="400000"/>
          </a:ln>
        </p:spPr>
      </p:pic>
      <p:sp>
        <p:nvSpPr>
          <p:cNvPr id="1720" name="你可以與ASEA一同改變你的生活"/>
          <p:cNvSpPr txBox="1"/>
          <p:nvPr>
            <p:ph type="title"/>
          </p:nvPr>
        </p:nvSpPr>
        <p:spPr>
          <a:xfrm>
            <a:off x="1667742" y="2955613"/>
            <a:ext cx="4412805" cy="2845574"/>
          </a:xfrm>
          <a:prstGeom prst="rect">
            <a:avLst/>
          </a:prstGeom>
        </p:spPr>
        <p:txBody>
          <a:bodyPr/>
          <a:lstStyle>
            <a:lvl1pPr defTabSz="823636">
              <a:defRPr spc="475" sz="5130">
                <a:solidFill>
                  <a:srgbClr val="002E72"/>
                </a:solidFill>
              </a:defRPr>
            </a:lvl1pPr>
          </a:lstStyle>
          <a:p>
            <a:pPr/>
            <a:r>
              <a:t>你可以與ASEA一同改變你的生活 </a:t>
            </a:r>
          </a:p>
        </p:txBody>
      </p:sp>
    </p:spTree>
  </p:cSld>
  <p:clrMapOvr>
    <a:masterClrMapping/>
  </p:clrMapOvr>
  <mc:AlternateContent xmlns:mc="http://schemas.openxmlformats.org/markup-compatibility/2006">
    <mc:Choice xmlns:p14="http://schemas.microsoft.com/office/powerpoint/2010/main" Requires="p14">
      <p:transition spd="slow" advClick="1" p14:dur="15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1719"/>
                                        </p:tgtEl>
                                        <p:attrNameLst>
                                          <p:attrName>style.visibility</p:attrName>
                                        </p:attrNameLst>
                                      </p:cBhvr>
                                      <p:to>
                                        <p:strVal val="visible"/>
                                      </p:to>
                                    </p:set>
                                    <p:anim calcmode="lin" valueType="num">
                                      <p:cBhvr>
                                        <p:cTn id="7" dur="1500" fill="hold"/>
                                        <p:tgtEl>
                                          <p:spTgt spid="1719"/>
                                        </p:tgtEl>
                                        <p:attrNameLst>
                                          <p:attrName>ppt_w</p:attrName>
                                        </p:attrNameLst>
                                      </p:cBhvr>
                                      <p:tavLst>
                                        <p:tav tm="0">
                                          <p:val>
                                            <p:fltVal val="0"/>
                                          </p:val>
                                        </p:tav>
                                        <p:tav tm="100000">
                                          <p:val>
                                            <p:strVal val="#ppt_w"/>
                                          </p:val>
                                        </p:tav>
                                      </p:tavLst>
                                    </p:anim>
                                    <p:anim calcmode="lin" valueType="num">
                                      <p:cBhvr>
                                        <p:cTn id="8" dur="1500" fill="hold"/>
                                        <p:tgtEl>
                                          <p:spTgt spid="17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9"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1" name="image18.jpeg" descr="image18.jpeg"/>
          <p:cNvPicPr>
            <a:picLocks noChangeAspect="1"/>
          </p:cNvPicPr>
          <p:nvPr/>
        </p:nvPicPr>
        <p:blipFill>
          <a:blip r:embed="rId3">
            <a:extLst/>
          </a:blip>
          <a:stretch>
            <a:fillRect/>
          </a:stretch>
        </p:blipFill>
        <p:spPr>
          <a:xfrm>
            <a:off x="368300" y="2362200"/>
            <a:ext cx="4100613" cy="5310295"/>
          </a:xfrm>
          <a:prstGeom prst="rect">
            <a:avLst/>
          </a:prstGeom>
          <a:ln w="12700">
            <a:miter lim="400000"/>
          </a:ln>
        </p:spPr>
      </p:pic>
      <p:pic>
        <p:nvPicPr>
          <p:cNvPr id="412" name="image19.jpeg" descr="image19.jpeg"/>
          <p:cNvPicPr>
            <a:picLocks noChangeAspect="1"/>
          </p:cNvPicPr>
          <p:nvPr/>
        </p:nvPicPr>
        <p:blipFill>
          <a:blip r:embed="rId4">
            <a:extLst/>
          </a:blip>
          <a:stretch>
            <a:fillRect/>
          </a:stretch>
        </p:blipFill>
        <p:spPr>
          <a:xfrm>
            <a:off x="2836141" y="2945094"/>
            <a:ext cx="3352471" cy="4999807"/>
          </a:xfrm>
          <a:prstGeom prst="rect">
            <a:avLst/>
          </a:prstGeom>
          <a:ln w="12700">
            <a:miter lim="400000"/>
          </a:ln>
          <a:effectLst>
            <a:outerShdw sx="100000" sy="100000" kx="0" ky="0" algn="b" rotWithShape="0" blurRad="292100" dist="139700" dir="2700000">
              <a:srgbClr val="424242">
                <a:alpha val="64999"/>
              </a:srgbClr>
            </a:outerShdw>
          </a:effectLst>
        </p:spPr>
      </p:pic>
      <p:pic>
        <p:nvPicPr>
          <p:cNvPr id="413" name="image20.jpeg" descr="image20.jpeg"/>
          <p:cNvPicPr>
            <a:picLocks noChangeAspect="1"/>
          </p:cNvPicPr>
          <p:nvPr/>
        </p:nvPicPr>
        <p:blipFill>
          <a:blip r:embed="rId5">
            <a:extLst/>
          </a:blip>
          <a:stretch>
            <a:fillRect/>
          </a:stretch>
        </p:blipFill>
        <p:spPr>
          <a:xfrm>
            <a:off x="5448430" y="3650753"/>
            <a:ext cx="3599054" cy="5308602"/>
          </a:xfrm>
          <a:prstGeom prst="rect">
            <a:avLst/>
          </a:prstGeom>
          <a:ln w="12700">
            <a:miter lim="400000"/>
          </a:ln>
          <a:effectLst>
            <a:outerShdw sx="100000" sy="100000" kx="0" ky="0" algn="b" rotWithShape="0" blurRad="292100" dist="139700" dir="2700000">
              <a:srgbClr val="424242">
                <a:alpha val="64999"/>
              </a:srgbClr>
            </a:outerShdw>
          </a:effectLst>
        </p:spPr>
      </p:pic>
      <p:pic>
        <p:nvPicPr>
          <p:cNvPr id="414" name="image21.jpeg" descr="image21.jpeg"/>
          <p:cNvPicPr>
            <a:picLocks noChangeAspect="1"/>
          </p:cNvPicPr>
          <p:nvPr/>
        </p:nvPicPr>
        <p:blipFill>
          <a:blip r:embed="rId6">
            <a:extLst/>
          </a:blip>
          <a:stretch>
            <a:fillRect/>
          </a:stretch>
        </p:blipFill>
        <p:spPr>
          <a:xfrm>
            <a:off x="8509000" y="4140200"/>
            <a:ext cx="4118189" cy="5333052"/>
          </a:xfrm>
          <a:prstGeom prst="rect">
            <a:avLst/>
          </a:prstGeom>
          <a:ln w="12700">
            <a:miter lim="400000"/>
          </a:ln>
          <a:effectLst>
            <a:outerShdw sx="100000" sy="100000" kx="0" ky="0" algn="b" rotWithShape="0" blurRad="292100" dist="139700" dir="2700000">
              <a:srgbClr val="424242">
                <a:alpha val="64999"/>
              </a:srgbClr>
            </a:outerShdw>
          </a:effectLst>
        </p:spPr>
      </p:pic>
      <p:grpSp>
        <p:nvGrpSpPr>
          <p:cNvPr id="417" name="Group"/>
          <p:cNvGrpSpPr/>
          <p:nvPr/>
        </p:nvGrpSpPr>
        <p:grpSpPr>
          <a:xfrm>
            <a:off x="1638655" y="6003695"/>
            <a:ext cx="10287002" cy="3581402"/>
            <a:chOff x="0" y="0"/>
            <a:chExt cx="10287000" cy="3581401"/>
          </a:xfrm>
        </p:grpSpPr>
        <p:pic>
          <p:nvPicPr>
            <p:cNvPr id="415" name="image22.png" descr="image22.png"/>
            <p:cNvPicPr>
              <a:picLocks noChangeAspect="1"/>
            </p:cNvPicPr>
            <p:nvPr/>
          </p:nvPicPr>
          <p:blipFill>
            <a:blip r:embed="rId7">
              <a:extLst/>
            </a:blip>
            <a:stretch>
              <a:fillRect/>
            </a:stretch>
          </p:blipFill>
          <p:spPr>
            <a:xfrm>
              <a:off x="0" y="267800"/>
              <a:ext cx="10287001" cy="3289303"/>
            </a:xfrm>
            <a:prstGeom prst="rect">
              <a:avLst/>
            </a:prstGeom>
            <a:ln w="12700" cap="flat">
              <a:noFill/>
              <a:miter lim="400000"/>
            </a:ln>
            <a:effectLst>
              <a:outerShdw sx="100000" sy="100000" kx="0" ky="0" algn="b" rotWithShape="0" blurRad="127000" dist="76200" dir="5520000">
                <a:srgbClr val="000000">
                  <a:alpha val="60000"/>
                </a:srgbClr>
              </a:outerShdw>
            </a:effectLst>
          </p:spPr>
        </p:pic>
        <p:pic>
          <p:nvPicPr>
            <p:cNvPr id="416" name="image23.png" descr="image23.png"/>
            <p:cNvPicPr>
              <a:picLocks noChangeAspect="1"/>
            </p:cNvPicPr>
            <p:nvPr/>
          </p:nvPicPr>
          <p:blipFill>
            <a:blip r:embed="rId8">
              <a:extLst/>
            </a:blip>
            <a:stretch>
              <a:fillRect/>
            </a:stretch>
          </p:blipFill>
          <p:spPr>
            <a:xfrm>
              <a:off x="2540202" y="0"/>
              <a:ext cx="5422902" cy="3581402"/>
            </a:xfrm>
            <a:prstGeom prst="rect">
              <a:avLst/>
            </a:prstGeom>
            <a:ln w="12700" cap="flat">
              <a:noFill/>
              <a:miter lim="400000"/>
            </a:ln>
            <a:effectLst>
              <a:outerShdw sx="100000" sy="100000" kx="0" ky="0" algn="b" rotWithShape="0" blurRad="127000" dist="76200" dir="5520000">
                <a:srgbClr val="000000">
                  <a:alpha val="60000"/>
                </a:srgbClr>
              </a:outerShdw>
            </a:effectLst>
          </p:spPr>
        </p:pic>
      </p:grpSp>
      <p:sp>
        <p:nvSpPr>
          <p:cNvPr id="418" name="超過10，000篇研究氧化還原信號的報導發表在  科學及醫學暢銷期刊"/>
          <p:cNvSpPr/>
          <p:nvPr/>
        </p:nvSpPr>
        <p:spPr>
          <a:xfrm>
            <a:off x="531952" y="7583809"/>
            <a:ext cx="6727782" cy="2235201"/>
          </a:xfrm>
          <a:prstGeom prst="rect">
            <a:avLst/>
          </a:prstGeom>
          <a:solidFill>
            <a:srgbClr val="D0E1F4"/>
          </a:solidFill>
          <a:ln w="25400">
            <a:solidFill>
              <a:srgbClr val="4575A3"/>
            </a:solidFill>
          </a:ln>
          <a:effectLst>
            <a:outerShdw sx="100000" sy="100000" kx="0" ky="0" algn="b" rotWithShape="0" blurRad="127000" dist="76200" dir="5520000">
              <a:srgbClr val="000000">
                <a:alpha val="60000"/>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defRPr b="1" sz="4000">
                <a:solidFill>
                  <a:schemeClr val="accent5"/>
                </a:solidFill>
                <a:uFill>
                  <a:solidFill>
                    <a:srgbClr val="000000"/>
                  </a:solidFill>
                </a:uFill>
                <a:latin typeface="+mj-lt"/>
                <a:ea typeface="+mj-ea"/>
                <a:cs typeface="+mj-cs"/>
                <a:sym typeface="Helvetica"/>
              </a:defRPr>
            </a:lvl1pPr>
          </a:lstStyle>
          <a:p>
            <a:pPr/>
            <a:r>
              <a:t>超過10，000篇研究氧化還原信號的報導發表在  科學及醫學暢銷期刊</a:t>
            </a:r>
          </a:p>
        </p:txBody>
      </p:sp>
      <p:sp>
        <p:nvSpPr>
          <p:cNvPr id="419" name="氧化還原生化學： 一門全球成長最快速的科學！"/>
          <p:cNvSpPr txBox="1"/>
          <p:nvPr>
            <p:ph type="title"/>
          </p:nvPr>
        </p:nvSpPr>
        <p:spPr>
          <a:xfrm>
            <a:off x="1274094" y="17846"/>
            <a:ext cx="10456614" cy="2247731"/>
          </a:xfrm>
          <a:prstGeom prst="rect">
            <a:avLst/>
          </a:prstGeom>
        </p:spPr>
        <p:txBody>
          <a:bodyPr/>
          <a:lstStyle/>
          <a:p>
            <a:pPr>
              <a:lnSpc>
                <a:spcPct val="90000"/>
              </a:lnSpc>
              <a:defRPr b="1" spc="400" sz="4400">
                <a:latin typeface="+mj-lt"/>
                <a:ea typeface="+mj-ea"/>
                <a:cs typeface="+mj-cs"/>
                <a:sym typeface="Helvetica"/>
              </a:defRPr>
            </a:pPr>
            <a:r>
              <a:t> 氧化還原生化學：</a:t>
            </a:r>
            <a:br/>
            <a:r>
              <a:t>一門全球成長最快速的科學！</a:t>
            </a:r>
          </a:p>
        </p:txBody>
      </p:sp>
      <p:sp>
        <p:nvSpPr>
          <p:cNvPr id="420" name="世面上有超過1200本氧化還原生化學的書籍"/>
          <p:cNvSpPr/>
          <p:nvPr/>
        </p:nvSpPr>
        <p:spPr>
          <a:xfrm>
            <a:off x="7513249" y="4597576"/>
            <a:ext cx="4708814" cy="1371601"/>
          </a:xfrm>
          <a:prstGeom prst="rect">
            <a:avLst/>
          </a:prstGeom>
          <a:solidFill>
            <a:srgbClr val="D0E1F4"/>
          </a:solidFill>
          <a:ln w="25400">
            <a:solidFill>
              <a:srgbClr val="4575A3"/>
            </a:solidFill>
          </a:ln>
          <a:effectLst>
            <a:outerShdw sx="100000" sy="100000" kx="0" ky="0" algn="b" rotWithShape="0" blurRad="292100" dist="139700" dir="2700000">
              <a:srgbClr val="424242">
                <a:alpha val="64999"/>
              </a:srgbClr>
            </a:outerShdw>
          </a:effectLst>
          <a:extLst>
            <a:ext uri="{C572A759-6A51-4108-AA02-DFA0A04FC94B}">
              <ma14:wrappingTextBoxFlag xmlns:ma14="http://schemas.microsoft.com/office/mac/drawingml/2011/main" val="1"/>
            </a:ext>
          </a:extLst>
        </p:spPr>
        <p:txBody>
          <a:bodyPr lIns="38100" tIns="38100" rIns="38100" bIns="38100">
            <a:spAutoFit/>
          </a:bodyPr>
          <a:lstStyle>
            <a:lvl1pPr defTabSz="1295400">
              <a:defRPr sz="3600">
                <a:solidFill>
                  <a:schemeClr val="accent5"/>
                </a:solidFill>
                <a:latin typeface="+mj-lt"/>
                <a:ea typeface="+mj-ea"/>
                <a:cs typeface="+mj-cs"/>
                <a:sym typeface="Helvetica"/>
              </a:defRPr>
            </a:lvl1pPr>
          </a:lstStyle>
          <a:p>
            <a:pPr/>
            <a:r>
              <a:t> 世面上有超過1200本氧化還原生化學的書籍</a:t>
            </a:r>
          </a:p>
        </p:txBody>
      </p:sp>
    </p:spTree>
  </p:cSld>
  <p:clrMapOvr>
    <a:masterClrMapping/>
  </p:clrMapOvr>
  <mc:AlternateContent xmlns:mc="http://schemas.openxmlformats.org/markup-compatibility/2006">
    <mc:Choice xmlns:p14="http://schemas.microsoft.com/office/powerpoint/2010/main" Requires="p14">
      <p:transition spd="slow" advClick="1" p14:dur="1200">
        <p:fade thruBlk="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1"/>
                                        </p:tgtEl>
                                        <p:attrNameLst>
                                          <p:attrName>style.visibility</p:attrName>
                                        </p:attrNameLst>
                                      </p:cBhvr>
                                      <p:to>
                                        <p:strVal val="visible"/>
                                      </p:to>
                                    </p:set>
                                    <p:animEffect filter="wipe(left)" transition="in">
                                      <p:cBhvr>
                                        <p:cTn id="7" dur="500"/>
                                        <p:tgtEl>
                                          <p:spTgt spid="411"/>
                                        </p:tgtEl>
                                      </p:cBhvr>
                                    </p:animEffect>
                                  </p:childTnLst>
                                </p:cTn>
                              </p:par>
                            </p:childTnLst>
                          </p:cTn>
                        </p:par>
                        <p:par>
                          <p:cTn id="8" fill="hold">
                            <p:stCondLst>
                              <p:cond delay="500"/>
                            </p:stCondLst>
                            <p:childTnLst>
                              <p:par>
                                <p:cTn id="9" presetClass="entr" nodeType="afterEffect" presetSubtype="8" presetID="22" grpId="2" fill="hold">
                                  <p:stCondLst>
                                    <p:cond delay="0"/>
                                  </p:stCondLst>
                                  <p:iterate type="el" backwards="0">
                                    <p:tmAbs val="0"/>
                                  </p:iterate>
                                  <p:childTnLst>
                                    <p:set>
                                      <p:cBhvr>
                                        <p:cTn id="10" fill="hold"/>
                                        <p:tgtEl>
                                          <p:spTgt spid="412"/>
                                        </p:tgtEl>
                                        <p:attrNameLst>
                                          <p:attrName>style.visibility</p:attrName>
                                        </p:attrNameLst>
                                      </p:cBhvr>
                                      <p:to>
                                        <p:strVal val="visible"/>
                                      </p:to>
                                    </p:set>
                                    <p:animEffect filter="wipe(left)" transition="in">
                                      <p:cBhvr>
                                        <p:cTn id="11" dur="499"/>
                                        <p:tgtEl>
                                          <p:spTgt spid="412"/>
                                        </p:tgtEl>
                                      </p:cBhvr>
                                    </p:animEffect>
                                  </p:childTnLst>
                                </p:cTn>
                              </p:par>
                            </p:childTnLst>
                          </p:cTn>
                        </p:par>
                        <p:par>
                          <p:cTn id="12" fill="hold">
                            <p:stCondLst>
                              <p:cond delay="999"/>
                            </p:stCondLst>
                            <p:childTnLst>
                              <p:par>
                                <p:cTn id="13" presetClass="entr" nodeType="afterEffect" presetSubtype="8" presetID="22" grpId="3" fill="hold">
                                  <p:stCondLst>
                                    <p:cond delay="0"/>
                                  </p:stCondLst>
                                  <p:iterate type="el" backwards="0">
                                    <p:tmAbs val="0"/>
                                  </p:iterate>
                                  <p:childTnLst>
                                    <p:set>
                                      <p:cBhvr>
                                        <p:cTn id="14" fill="hold"/>
                                        <p:tgtEl>
                                          <p:spTgt spid="413"/>
                                        </p:tgtEl>
                                        <p:attrNameLst>
                                          <p:attrName>style.visibility</p:attrName>
                                        </p:attrNameLst>
                                      </p:cBhvr>
                                      <p:to>
                                        <p:strVal val="visible"/>
                                      </p:to>
                                    </p:set>
                                    <p:animEffect filter="wipe(left)" transition="in">
                                      <p:cBhvr>
                                        <p:cTn id="15" dur="500"/>
                                        <p:tgtEl>
                                          <p:spTgt spid="413"/>
                                        </p:tgtEl>
                                      </p:cBhvr>
                                    </p:animEffect>
                                  </p:childTnLst>
                                </p:cTn>
                              </p:par>
                            </p:childTnLst>
                          </p:cTn>
                        </p:par>
                        <p:par>
                          <p:cTn id="16" fill="hold">
                            <p:stCondLst>
                              <p:cond delay="1499"/>
                            </p:stCondLst>
                            <p:childTnLst>
                              <p:par>
                                <p:cTn id="17" presetClass="entr" nodeType="afterEffect" presetSubtype="8" presetID="22" grpId="4" fill="hold">
                                  <p:stCondLst>
                                    <p:cond delay="0"/>
                                  </p:stCondLst>
                                  <p:iterate type="el" backwards="0">
                                    <p:tmAbs val="0"/>
                                  </p:iterate>
                                  <p:childTnLst>
                                    <p:set>
                                      <p:cBhvr>
                                        <p:cTn id="18" fill="hold"/>
                                        <p:tgtEl>
                                          <p:spTgt spid="414"/>
                                        </p:tgtEl>
                                        <p:attrNameLst>
                                          <p:attrName>style.visibility</p:attrName>
                                        </p:attrNameLst>
                                      </p:cBhvr>
                                      <p:to>
                                        <p:strVal val="visible"/>
                                      </p:to>
                                    </p:set>
                                    <p:animEffect filter="wipe(left)" transition="in">
                                      <p:cBhvr>
                                        <p:cTn id="19" dur="500"/>
                                        <p:tgtEl>
                                          <p:spTgt spid="414"/>
                                        </p:tgtEl>
                                      </p:cBhvr>
                                    </p:animEffect>
                                  </p:childTnLst>
                                </p:cTn>
                              </p:par>
                            </p:childTnLst>
                          </p:cTn>
                        </p:par>
                        <p:par>
                          <p:cTn id="20" fill="hold">
                            <p:stCondLst>
                              <p:cond delay="1999"/>
                            </p:stCondLst>
                            <p:childTnLst>
                              <p:par>
                                <p:cTn id="21" presetClass="entr" nodeType="afterEffect" presetID="9" grpId="5" fill="hold">
                                  <p:stCondLst>
                                    <p:cond delay="0"/>
                                  </p:stCondLst>
                                  <p:iterate type="el" backwards="0">
                                    <p:tmAbs val="0"/>
                                  </p:iterate>
                                  <p:childTnLst>
                                    <p:set>
                                      <p:cBhvr>
                                        <p:cTn id="22" fill="hold"/>
                                        <p:tgtEl>
                                          <p:spTgt spid="418"/>
                                        </p:tgtEl>
                                        <p:attrNameLst>
                                          <p:attrName>style.visibility</p:attrName>
                                        </p:attrNameLst>
                                      </p:cBhvr>
                                      <p:to>
                                        <p:strVal val="visible"/>
                                      </p:to>
                                    </p:set>
                                    <p:animEffect filter="dissolve" transition="in">
                                      <p:cBhvr>
                                        <p:cTn id="23" dur="500"/>
                                        <p:tgtEl>
                                          <p:spTgt spid="418"/>
                                        </p:tgtEl>
                                      </p:cBhvr>
                                    </p:animEffect>
                                  </p:childTnLst>
                                </p:cTn>
                              </p:par>
                            </p:childTnLst>
                          </p:cTn>
                        </p:par>
                      </p:childTnLst>
                    </p:cTn>
                  </p:par>
                  <p:par>
                    <p:cTn id="24" fill="hold">
                      <p:stCondLst>
                        <p:cond delay="indefinite"/>
                      </p:stCondLst>
                      <p:childTnLst>
                        <p:par>
                          <p:cTn id="25" fill="hold">
                            <p:stCondLst>
                              <p:cond delay="0"/>
                            </p:stCondLst>
                            <p:childTnLst>
                              <p:par>
                                <p:cTn id="26" presetClass="path" nodeType="clickEffect" presetSubtype="0" presetID="-1" grpId="6" accel="50000" decel="50000" fill="hold">
                                  <p:stCondLst>
                                    <p:cond delay="0"/>
                                  </p:stCondLst>
                                  <p:childTnLst>
                                    <p:animMotion path="M 0.000000 0.000000 L 0.000000 -0.358312" origin="layout" pathEditMode="relative">
                                      <p:cBhvr>
                                        <p:cTn id="27" dur="1000" fill="hold"/>
                                        <p:tgtEl>
                                          <p:spTgt spid="418"/>
                                        </p:tgtEl>
                                        <p:attrNameLst>
                                          <p:attrName>ppt_x</p:attrName>
                                          <p:attrName>ppt_y</p:attrName>
                                        </p:attrNameLst>
                                      </p:cBhvr>
                                    </p:animMotion>
                                  </p:childTnLst>
                                </p:cTn>
                              </p:par>
                            </p:childTnLst>
                          </p:cTn>
                        </p:par>
                        <p:par>
                          <p:cTn id="28" fill="hold">
                            <p:stCondLst>
                              <p:cond delay="0"/>
                            </p:stCondLst>
                            <p:childTnLst>
                              <p:par>
                                <p:cTn id="29" presetClass="emph" nodeType="withEffect" presetID="9" grpId="7" fill="hold">
                                  <p:stCondLst>
                                    <p:cond delay="0"/>
                                  </p:stCondLst>
                                  <p:childTnLst>
                                    <p:set>
                                      <p:cBhvr>
                                        <p:cTn id="30" dur="indefinite" fill="hold"/>
                                        <p:tgtEl>
                                          <p:spTgt spid="411"/>
                                        </p:tgtEl>
                                        <p:attrNameLst>
                                          <p:attrName>style.opacity</p:attrName>
                                        </p:attrNameLst>
                                      </p:cBhvr>
                                      <p:to>
                                        <p:strVal val="0.50"/>
                                      </p:to>
                                    </p:set>
                                    <p:animEffect filter="image" prLst="opacity: 0.50; ">
                                      <p:cBhvr>
                                        <p:cTn id="31" dur="indefinite" fill="hold"/>
                                        <p:tgtEl>
                                          <p:spTgt spid="411"/>
                                        </p:tgtEl>
                                      </p:cBhvr>
                                    </p:animEffect>
                                  </p:childTnLst>
                                </p:cTn>
                              </p:par>
                            </p:childTnLst>
                          </p:cTn>
                        </p:par>
                        <p:par>
                          <p:cTn id="32" fill="hold">
                            <p:stCondLst>
                              <p:cond delay="0"/>
                            </p:stCondLst>
                            <p:childTnLst>
                              <p:par>
                                <p:cTn id="33" presetClass="emph" nodeType="withEffect" presetID="9" grpId="8" fill="hold">
                                  <p:stCondLst>
                                    <p:cond delay="0"/>
                                  </p:stCondLst>
                                  <p:childTnLst>
                                    <p:set>
                                      <p:cBhvr>
                                        <p:cTn id="34" dur="indefinite" fill="hold"/>
                                        <p:tgtEl>
                                          <p:spTgt spid="412"/>
                                        </p:tgtEl>
                                        <p:attrNameLst>
                                          <p:attrName>style.opacity</p:attrName>
                                        </p:attrNameLst>
                                      </p:cBhvr>
                                      <p:to>
                                        <p:strVal val="0.50"/>
                                      </p:to>
                                    </p:set>
                                    <p:animEffect filter="image" prLst="opacity: 0.50; ">
                                      <p:cBhvr>
                                        <p:cTn id="35" dur="indefinite" fill="hold"/>
                                        <p:tgtEl>
                                          <p:spTgt spid="412"/>
                                        </p:tgtEl>
                                      </p:cBhvr>
                                    </p:animEffect>
                                  </p:childTnLst>
                                </p:cTn>
                              </p:par>
                            </p:childTnLst>
                          </p:cTn>
                        </p:par>
                        <p:par>
                          <p:cTn id="36" fill="hold">
                            <p:stCondLst>
                              <p:cond delay="0"/>
                            </p:stCondLst>
                            <p:childTnLst>
                              <p:par>
                                <p:cTn id="37" presetClass="emph" nodeType="withEffect" presetID="9" grpId="9" fill="hold">
                                  <p:stCondLst>
                                    <p:cond delay="0"/>
                                  </p:stCondLst>
                                  <p:childTnLst>
                                    <p:set>
                                      <p:cBhvr>
                                        <p:cTn id="38" dur="indefinite" fill="hold"/>
                                        <p:tgtEl>
                                          <p:spTgt spid="413"/>
                                        </p:tgtEl>
                                        <p:attrNameLst>
                                          <p:attrName>style.opacity</p:attrName>
                                        </p:attrNameLst>
                                      </p:cBhvr>
                                      <p:to>
                                        <p:strVal val="0.50"/>
                                      </p:to>
                                    </p:set>
                                    <p:animEffect filter="image" prLst="opacity: 0.50; ">
                                      <p:cBhvr>
                                        <p:cTn id="39" dur="indefinite" fill="hold"/>
                                        <p:tgtEl>
                                          <p:spTgt spid="413"/>
                                        </p:tgtEl>
                                      </p:cBhvr>
                                    </p:animEffect>
                                  </p:childTnLst>
                                </p:cTn>
                              </p:par>
                            </p:childTnLst>
                          </p:cTn>
                        </p:par>
                        <p:par>
                          <p:cTn id="40" fill="hold">
                            <p:stCondLst>
                              <p:cond delay="0"/>
                            </p:stCondLst>
                            <p:childTnLst>
                              <p:par>
                                <p:cTn id="41" presetClass="emph" nodeType="withEffect" presetID="9" grpId="10" fill="hold">
                                  <p:stCondLst>
                                    <p:cond delay="0"/>
                                  </p:stCondLst>
                                  <p:childTnLst>
                                    <p:set>
                                      <p:cBhvr>
                                        <p:cTn id="42" dur="indefinite" fill="hold"/>
                                        <p:tgtEl>
                                          <p:spTgt spid="414"/>
                                        </p:tgtEl>
                                        <p:attrNameLst>
                                          <p:attrName>style.opacity</p:attrName>
                                        </p:attrNameLst>
                                      </p:cBhvr>
                                      <p:to>
                                        <p:strVal val="0.50"/>
                                      </p:to>
                                    </p:set>
                                    <p:animEffect filter="image" prLst="opacity: 0.50; ">
                                      <p:cBhvr>
                                        <p:cTn id="43" dur="indefinite" fill="hold"/>
                                        <p:tgtEl>
                                          <p:spTgt spid="414"/>
                                        </p:tgtEl>
                                      </p:cBhvr>
                                    </p:animEffect>
                                  </p:childTnLst>
                                </p:cTn>
                              </p:par>
                            </p:childTnLst>
                          </p:cTn>
                        </p:par>
                        <p:par>
                          <p:cTn id="44" fill="hold">
                            <p:stCondLst>
                              <p:cond delay="800"/>
                            </p:stCondLst>
                            <p:childTnLst>
                              <p:par>
                                <p:cTn id="45" presetClass="entr" nodeType="afterEffect" presetID="9" grpId="11" fill="hold">
                                  <p:stCondLst>
                                    <p:cond delay="0"/>
                                  </p:stCondLst>
                                  <p:iterate type="el" backwards="0">
                                    <p:tmAbs val="0"/>
                                  </p:iterate>
                                  <p:childTnLst>
                                    <p:set>
                                      <p:cBhvr>
                                        <p:cTn id="46" fill="hold"/>
                                        <p:tgtEl>
                                          <p:spTgt spid="417"/>
                                        </p:tgtEl>
                                        <p:attrNameLst>
                                          <p:attrName>style.visibility</p:attrName>
                                        </p:attrNameLst>
                                      </p:cBhvr>
                                      <p:to>
                                        <p:strVal val="visible"/>
                                      </p:to>
                                    </p:set>
                                    <p:animEffect filter="dissolve" transition="in">
                                      <p:cBhvr>
                                        <p:cTn id="47" dur="1000"/>
                                        <p:tgtEl>
                                          <p:spTgt spid="417"/>
                                        </p:tgtEl>
                                      </p:cBhvr>
                                    </p:animEffect>
                                  </p:childTnLst>
                                </p:cTn>
                              </p:par>
                            </p:childTnLst>
                          </p:cTn>
                        </p:par>
                        <p:par>
                          <p:cTn id="48" fill="hold">
                            <p:stCondLst>
                              <p:cond delay="1800"/>
                            </p:stCondLst>
                            <p:childTnLst>
                              <p:par>
                                <p:cTn id="49" presetClass="entr" nodeType="afterEffect" presetID="9" grpId="12" fill="hold">
                                  <p:stCondLst>
                                    <p:cond delay="0"/>
                                  </p:stCondLst>
                                  <p:iterate type="el" backwards="0">
                                    <p:tmAbs val="0"/>
                                  </p:iterate>
                                  <p:childTnLst>
                                    <p:set>
                                      <p:cBhvr>
                                        <p:cTn id="50" fill="hold"/>
                                        <p:tgtEl>
                                          <p:spTgt spid="420"/>
                                        </p:tgtEl>
                                        <p:attrNameLst>
                                          <p:attrName>style.visibility</p:attrName>
                                        </p:attrNameLst>
                                      </p:cBhvr>
                                      <p:to>
                                        <p:strVal val="visible"/>
                                      </p:to>
                                    </p:set>
                                    <p:animEffect filter="dissolve" transition="in">
                                      <p:cBhvr>
                                        <p:cTn id="51"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2" grpId="2"/>
      <p:bldP build="whole" bldLvl="1" animBg="1" rev="0" advAuto="0" spid="411" grpId="7"/>
      <p:bldP build="whole" bldLvl="1" animBg="1" rev="0" advAuto="0" spid="414" grpId="4"/>
      <p:bldP build="whole" bldLvl="1" animBg="1" rev="0" advAuto="0" spid="413" grpId="3"/>
      <p:bldP build="whole" bldLvl="1" animBg="1" rev="0" advAuto="0" spid="418" grpId="5"/>
      <p:bldP build="whole" bldLvl="1" animBg="1" rev="0" advAuto="0" spid="420" grpId="12"/>
      <p:bldP build="whole" bldLvl="1" animBg="1" rev="0" advAuto="0" spid="412" grpId="8"/>
      <p:bldP build="whole" bldLvl="1" animBg="1" rev="0" advAuto="0" spid="414" grpId="10"/>
      <p:bldP build="whole" bldLvl="1" animBg="1" rev="0" advAuto="0" spid="411" grpId="1"/>
      <p:bldP build="whole" bldLvl="1" animBg="1" rev="0" advAuto="0" spid="413" grpId="9"/>
      <p:bldP build="whole" bldLvl="1" animBg="1" rev="0" advAuto="0" spid="417" grpId="11"/>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28" name="Group"/>
          <p:cNvGrpSpPr/>
          <p:nvPr/>
        </p:nvGrpSpPr>
        <p:grpSpPr>
          <a:xfrm>
            <a:off x="1685739" y="2816934"/>
            <a:ext cx="8836920" cy="3862040"/>
            <a:chOff x="0" y="0"/>
            <a:chExt cx="8836918" cy="3862039"/>
          </a:xfrm>
        </p:grpSpPr>
        <p:pic>
          <p:nvPicPr>
            <p:cNvPr id="424" name="bigstock-Sitting-asian-baby-happy-ov-17767319.jpg" descr="bigstock-Sitting-asian-baby-happy-ov-17767319.jpg"/>
            <p:cNvPicPr>
              <a:picLocks noChangeAspect="1"/>
            </p:cNvPicPr>
            <p:nvPr/>
          </p:nvPicPr>
          <p:blipFill>
            <a:blip r:embed="rId3">
              <a:extLst/>
            </a:blip>
            <a:srcRect l="492" t="0" r="492" b="0"/>
            <a:stretch>
              <a:fillRect/>
            </a:stretch>
          </p:blipFill>
          <p:spPr>
            <a:xfrm>
              <a:off x="-1" y="0"/>
              <a:ext cx="1447802" cy="2200658"/>
            </a:xfrm>
            <a:prstGeom prst="rect">
              <a:avLst/>
            </a:prstGeom>
            <a:ln w="12700" cap="flat">
              <a:solidFill>
                <a:srgbClr val="1F497D"/>
              </a:solidFill>
              <a:prstDash val="solid"/>
              <a:bevel/>
            </a:ln>
            <a:effectLst>
              <a:outerShdw sx="100000" sy="100000" kx="0" ky="0" algn="b" rotWithShape="0" blurRad="292100" dist="139700" dir="2700000">
                <a:srgbClr val="333333">
                  <a:alpha val="64999"/>
                </a:srgbClr>
              </a:outerShdw>
            </a:effectLst>
          </p:spPr>
        </p:pic>
        <p:pic>
          <p:nvPicPr>
            <p:cNvPr id="425" name="iStock_000002721547XSmall.jpg" descr="iStock_000002721547XSmall.jpg"/>
            <p:cNvPicPr>
              <a:picLocks noChangeAspect="1"/>
            </p:cNvPicPr>
            <p:nvPr/>
          </p:nvPicPr>
          <p:blipFill>
            <a:blip r:embed="rId4">
              <a:extLst/>
            </a:blip>
            <a:stretch>
              <a:fillRect/>
            </a:stretch>
          </p:blipFill>
          <p:spPr>
            <a:xfrm>
              <a:off x="2109841" y="500004"/>
              <a:ext cx="1447803" cy="2157507"/>
            </a:xfrm>
            <a:prstGeom prst="rect">
              <a:avLst/>
            </a:prstGeom>
            <a:ln w="12700" cap="flat">
              <a:solidFill>
                <a:srgbClr val="1F497D"/>
              </a:solidFill>
              <a:prstDash val="solid"/>
              <a:bevel/>
            </a:ln>
            <a:effectLst>
              <a:outerShdw sx="100000" sy="100000" kx="0" ky="0" algn="b" rotWithShape="0" blurRad="292100" dist="139700" dir="2700000">
                <a:srgbClr val="333333">
                  <a:alpha val="64999"/>
                </a:srgbClr>
              </a:outerShdw>
            </a:effectLst>
          </p:spPr>
        </p:pic>
        <p:pic>
          <p:nvPicPr>
            <p:cNvPr id="426" name="bigstock-happy-Golf-asian-crop91710314.jpg" descr="bigstock-happy-Golf-asian-crop91710314.jpg"/>
            <p:cNvPicPr>
              <a:picLocks noChangeAspect="1"/>
            </p:cNvPicPr>
            <p:nvPr/>
          </p:nvPicPr>
          <p:blipFill>
            <a:blip r:embed="rId5">
              <a:extLst/>
            </a:blip>
            <a:srcRect l="8735" t="0" r="8735" b="0"/>
            <a:stretch>
              <a:fillRect/>
            </a:stretch>
          </p:blipFill>
          <p:spPr>
            <a:xfrm>
              <a:off x="4632254" y="975198"/>
              <a:ext cx="1447802" cy="2169335"/>
            </a:xfrm>
            <a:prstGeom prst="rect">
              <a:avLst/>
            </a:prstGeom>
            <a:ln w="12700" cap="flat">
              <a:solidFill>
                <a:srgbClr val="1F497D"/>
              </a:solidFill>
              <a:prstDash val="solid"/>
              <a:bevel/>
            </a:ln>
            <a:effectLst>
              <a:outerShdw sx="100000" sy="100000" kx="0" ky="0" algn="b" rotWithShape="0" blurRad="292100" dist="139700" dir="2700000">
                <a:srgbClr val="333333">
                  <a:alpha val="64999"/>
                </a:srgbClr>
              </a:outerShdw>
            </a:effectLst>
          </p:spPr>
        </p:pic>
        <p:pic>
          <p:nvPicPr>
            <p:cNvPr id="427" name="bigstock-Elderly-asian-woman-crop-213022930.jpg" descr="bigstock-Elderly-asian-woman-crop-213022930.jpg"/>
            <p:cNvPicPr>
              <a:picLocks noChangeAspect="1"/>
            </p:cNvPicPr>
            <p:nvPr/>
          </p:nvPicPr>
          <p:blipFill>
            <a:blip r:embed="rId6">
              <a:extLst/>
            </a:blip>
            <a:srcRect l="16781" t="0" r="16781" b="0"/>
            <a:stretch>
              <a:fillRect/>
            </a:stretch>
          </p:blipFill>
          <p:spPr>
            <a:xfrm>
              <a:off x="7311255" y="1576038"/>
              <a:ext cx="1525664" cy="2286002"/>
            </a:xfrm>
            <a:prstGeom prst="rect">
              <a:avLst/>
            </a:prstGeom>
            <a:ln w="12700" cap="flat">
              <a:solidFill>
                <a:srgbClr val="1F497D"/>
              </a:solidFill>
              <a:prstDash val="solid"/>
              <a:bevel/>
            </a:ln>
            <a:effectLst>
              <a:outerShdw sx="100000" sy="100000" kx="0" ky="0" algn="b" rotWithShape="0" blurRad="292100" dist="139700" dir="2700000">
                <a:srgbClr val="333333">
                  <a:alpha val="64999"/>
                </a:srgbClr>
              </a:outerShdw>
            </a:effectLst>
          </p:spPr>
        </p:pic>
      </p:grpSp>
      <p:grpSp>
        <p:nvGrpSpPr>
          <p:cNvPr id="431" name="Group"/>
          <p:cNvGrpSpPr/>
          <p:nvPr/>
        </p:nvGrpSpPr>
        <p:grpSpPr>
          <a:xfrm>
            <a:off x="1194290" y="6043047"/>
            <a:ext cx="9565350" cy="2776305"/>
            <a:chOff x="0" y="0"/>
            <a:chExt cx="9565349" cy="2776303"/>
          </a:xfrm>
        </p:grpSpPr>
        <p:sp>
          <p:nvSpPr>
            <p:cNvPr id="429" name="Arrow"/>
            <p:cNvSpPr/>
            <p:nvPr/>
          </p:nvSpPr>
          <p:spPr>
            <a:xfrm rot="480564">
              <a:off x="56563" y="651327"/>
              <a:ext cx="9452223" cy="1473650"/>
            </a:xfrm>
            <a:prstGeom prst="rightArrow">
              <a:avLst>
                <a:gd name="adj1" fmla="val 48776"/>
                <a:gd name="adj2" fmla="val 50166"/>
              </a:avLst>
            </a:prstGeom>
            <a:gradFill flip="none" rotWithShape="1">
              <a:gsLst>
                <a:gs pos="0">
                  <a:srgbClr val="002F73"/>
                </a:gs>
                <a:gs pos="100000">
                  <a:srgbClr val="9EC1E8"/>
                </a:gs>
              </a:gsLst>
              <a:lin ang="660000" scaled="0"/>
            </a:gradFill>
            <a:ln w="12700" cap="flat">
              <a:solidFill>
                <a:srgbClr val="5B91C7"/>
              </a:solidFill>
              <a:prstDash val="solid"/>
              <a:miter lim="400000"/>
            </a:ln>
            <a:effectLst>
              <a:outerShdw sx="100000" sy="100000" kx="0" ky="0" algn="b" rotWithShape="0" blurRad="50800" dist="38100" dir="2700000">
                <a:srgbClr val="000000">
                  <a:alpha val="39999"/>
                </a:srgbClr>
              </a:outerShdw>
            </a:effectLst>
          </p:spPr>
          <p:txBody>
            <a:bodyPr wrap="square" lIns="50800" tIns="50800" rIns="50800" bIns="50800" numCol="1" anchor="ctr">
              <a:noAutofit/>
            </a:bodyPr>
            <a:lstStyle/>
            <a:p>
              <a:pPr defTabSz="914400">
                <a:defRPr sz="1800">
                  <a:solidFill>
                    <a:srgbClr val="000000"/>
                  </a:solidFill>
                  <a:latin typeface="Calibri"/>
                  <a:ea typeface="Calibri"/>
                  <a:cs typeface="Calibri"/>
                  <a:sym typeface="Calibri"/>
                </a:defRPr>
              </a:pPr>
            </a:p>
          </p:txBody>
        </p:sp>
        <p:sp>
          <p:nvSpPr>
            <p:cNvPr id="430" name="氧化還原功能不足和失衡"/>
            <p:cNvSpPr txBox="1"/>
            <p:nvPr/>
          </p:nvSpPr>
          <p:spPr>
            <a:xfrm rot="480564">
              <a:off x="58322" y="1134884"/>
              <a:ext cx="9091636" cy="4562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defTabSz="914400">
                <a:defRPr sz="3800">
                  <a:solidFill>
                    <a:srgbClr val="FFFFFF"/>
                  </a:solidFill>
                  <a:latin typeface="Calibri"/>
                  <a:ea typeface="Calibri"/>
                  <a:cs typeface="Calibri"/>
                  <a:sym typeface="Calibri"/>
                </a:defRPr>
              </a:lvl1pPr>
            </a:lstStyle>
            <a:p>
              <a:pPr/>
              <a:r>
                <a:t>氧化還原功能不足和失衡</a:t>
              </a:r>
            </a:p>
          </p:txBody>
        </p:sp>
      </p:grpSp>
      <p:sp>
        <p:nvSpPr>
          <p:cNvPr id="432" name="隨著年齡增長，飲食不當及生活壓力，我們的細胞減緩活力"/>
          <p:cNvSpPr txBox="1"/>
          <p:nvPr/>
        </p:nvSpPr>
        <p:spPr>
          <a:xfrm>
            <a:off x="650238" y="370891"/>
            <a:ext cx="11704324" cy="1891536"/>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chor="ctr">
            <a:spAutoFit/>
          </a:bodyPr>
          <a:lstStyle>
            <a:lvl1pPr defTabSz="866986">
              <a:lnSpc>
                <a:spcPct val="90000"/>
              </a:lnSpc>
              <a:defRPr b="1" cap="small" spc="491" sz="5200">
                <a:solidFill>
                  <a:srgbClr val="002060"/>
                </a:solidFill>
                <a:latin typeface="Calibri"/>
                <a:ea typeface="Calibri"/>
                <a:cs typeface="Calibri"/>
                <a:sym typeface="Calibri"/>
              </a:defRPr>
            </a:lvl1pPr>
          </a:lstStyle>
          <a:p>
            <a:pPr/>
            <a:r>
              <a:t>隨著年齡增長，飲食不當及生活壓力，我們的細胞減緩活力</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431"/>
                                        </p:tgtEl>
                                        <p:attrNameLst>
                                          <p:attrName>style.visibility</p:attrName>
                                        </p:attrNameLst>
                                      </p:cBhvr>
                                      <p:to>
                                        <p:strVal val="visible"/>
                                      </p:to>
                                    </p:set>
                                    <p:animEffect filter="wipe(left)" transition="in">
                                      <p:cBhvr>
                                        <p:cTn id="7" dur="4250"/>
                                        <p:tgtEl>
                                          <p:spTgt spid="431"/>
                                        </p:tgtEl>
                                      </p:cBhvr>
                                    </p:animEffect>
                                  </p:childTnLst>
                                </p:cTn>
                              </p:par>
                            </p:childTnLst>
                          </p:cTn>
                        </p:par>
                        <p:par>
                          <p:cTn id="8" fill="hold">
                            <p:stCondLst>
                              <p:cond delay="4250"/>
                            </p:stCondLst>
                            <p:childTnLst>
                              <p:par>
                                <p:cTn id="9" presetClass="entr" nodeType="afterEffect" presetSubtype="8" presetID="22" grpId="2" fill="hold">
                                  <p:stCondLst>
                                    <p:cond delay="0"/>
                                  </p:stCondLst>
                                  <p:iterate type="el" backwards="0">
                                    <p:tmAbs val="0"/>
                                  </p:iterate>
                                  <p:childTnLst>
                                    <p:set>
                                      <p:cBhvr>
                                        <p:cTn id="10" fill="hold"/>
                                        <p:tgtEl>
                                          <p:spTgt spid="428"/>
                                        </p:tgtEl>
                                        <p:attrNameLst>
                                          <p:attrName>style.visibility</p:attrName>
                                        </p:attrNameLst>
                                      </p:cBhvr>
                                      <p:to>
                                        <p:strVal val="visible"/>
                                      </p:to>
                                    </p:set>
                                    <p:animEffect filter="wipe(left)" transition="in">
                                      <p:cBhvr>
                                        <p:cTn id="11" dur="30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8" grpId="2"/>
      <p:bldP build="whole" bldLvl="1" animBg="1" rev="0" advAuto="0" spid="431"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38" name="Group"/>
          <p:cNvGrpSpPr/>
          <p:nvPr/>
        </p:nvGrpSpPr>
        <p:grpSpPr>
          <a:xfrm>
            <a:off x="30700" y="2686517"/>
            <a:ext cx="7563367" cy="5487497"/>
            <a:chOff x="-1" y="0"/>
            <a:chExt cx="7563366" cy="5487495"/>
          </a:xfrm>
        </p:grpSpPr>
        <p:sp>
          <p:nvSpPr>
            <p:cNvPr id="436" name="Oval"/>
            <p:cNvSpPr/>
            <p:nvPr/>
          </p:nvSpPr>
          <p:spPr>
            <a:xfrm>
              <a:off x="-2" y="-1"/>
              <a:ext cx="7563367" cy="5487496"/>
            </a:xfrm>
            <a:prstGeom prst="ellipse">
              <a:avLst/>
            </a:prstGeom>
            <a:solidFill>
              <a:srgbClr val="FEE9D9"/>
            </a:solidFill>
            <a:ln w="25400" cap="flat">
              <a:solidFill>
                <a:srgbClr val="FFA254"/>
              </a:solidFill>
              <a:prstDash val="solid"/>
              <a:miter lim="400000"/>
            </a:ln>
            <a:effectLst>
              <a:outerShdw sx="100000" sy="100000" kx="0" ky="0" algn="b" rotWithShape="0" blurRad="50800" dist="34281" dir="3072413">
                <a:srgbClr val="000000">
                  <a:alpha val="35000"/>
                </a:srgbClr>
              </a:outerShdw>
            </a:effectLst>
          </p:spPr>
          <p:txBody>
            <a:bodyPr wrap="square" lIns="50800" tIns="50800" rIns="50800" bIns="50800" numCol="1" anchor="ctr">
              <a:noAutofit/>
            </a:bodyPr>
            <a:lstStyle/>
            <a:p>
              <a:pPr algn="l" defTabSz="1300480">
                <a:defRPr sz="3400">
                  <a:solidFill>
                    <a:srgbClr val="000000"/>
                  </a:solidFill>
                  <a:latin typeface="Calibri"/>
                  <a:ea typeface="Calibri"/>
                  <a:cs typeface="Calibri"/>
                  <a:sym typeface="Calibri"/>
                </a:defRPr>
              </a:pPr>
            </a:p>
          </p:txBody>
        </p:sp>
        <p:sp>
          <p:nvSpPr>
            <p:cNvPr id="437" name="細胞  細胞生化學源自鹽水中"/>
            <p:cNvSpPr txBox="1"/>
            <p:nvPr/>
          </p:nvSpPr>
          <p:spPr>
            <a:xfrm>
              <a:off x="1272611" y="364770"/>
              <a:ext cx="4830011" cy="13345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4022" tIns="64022" rIns="64022" bIns="64022" numCol="1" anchor="t">
              <a:spAutoFit/>
            </a:bodyPr>
            <a:lstStyle/>
            <a:p>
              <a:pPr defTabSz="1300480">
                <a:defRPr b="1" sz="3600">
                  <a:solidFill>
                    <a:srgbClr val="1F497D"/>
                  </a:solidFill>
                  <a:latin typeface="Calibri"/>
                  <a:ea typeface="Calibri"/>
                  <a:cs typeface="Calibri"/>
                  <a:sym typeface="Calibri"/>
                </a:defRPr>
              </a:pPr>
              <a:r>
                <a:t>細胞</a:t>
              </a:r>
              <a:br/>
              <a:r>
                <a:rPr sz="3200"/>
                <a:t> 細胞生化學源自鹽水中</a:t>
              </a:r>
            </a:p>
          </p:txBody>
        </p:sp>
      </p:grpSp>
      <p:sp>
        <p:nvSpPr>
          <p:cNvPr id="439" name="何謂氧化還原信號分子？"/>
          <p:cNvSpPr txBox="1"/>
          <p:nvPr/>
        </p:nvSpPr>
        <p:spPr>
          <a:xfrm>
            <a:off x="435643" y="1009163"/>
            <a:ext cx="11586335" cy="1080545"/>
          </a:xfrm>
          <a:prstGeom prst="rect">
            <a:avLst/>
          </a:prstGeom>
          <a:ln w="12700">
            <a:miter lim="400000"/>
          </a:ln>
          <a:extLst>
            <a:ext uri="{C572A759-6A51-4108-AA02-DFA0A04FC94B}">
              <ma14:wrappingTextBoxFlag xmlns:ma14="http://schemas.microsoft.com/office/mac/drawingml/2011/main" val="1"/>
            </a:ext>
          </a:extLst>
        </p:spPr>
        <p:txBody>
          <a:bodyPr lIns="64022" tIns="64022" rIns="64022" bIns="64022">
            <a:spAutoFit/>
          </a:bodyPr>
          <a:lstStyle>
            <a:lvl1pPr algn="l" defTabSz="1300480">
              <a:defRPr sz="5400">
                <a:solidFill>
                  <a:srgbClr val="0071AD"/>
                </a:solidFill>
                <a:latin typeface="Helvetica Light"/>
                <a:ea typeface="Helvetica Light"/>
                <a:cs typeface="Helvetica Light"/>
                <a:sym typeface="Helvetica Light"/>
              </a:defRPr>
            </a:lvl1pPr>
          </a:lstStyle>
          <a:p>
            <a:pPr/>
            <a:r>
              <a:t>何謂氧化還原信號分子？</a:t>
            </a:r>
          </a:p>
        </p:txBody>
      </p:sp>
      <p:sp>
        <p:nvSpPr>
          <p:cNvPr id="440" name="}"/>
          <p:cNvSpPr txBox="1"/>
          <p:nvPr/>
        </p:nvSpPr>
        <p:spPr>
          <a:xfrm>
            <a:off x="5482101" y="5569919"/>
            <a:ext cx="655638" cy="195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800"/>
            </a:lvl1pPr>
          </a:lstStyle>
          <a:p>
            <a:pPr/>
            <a:r>
              <a:t>}</a:t>
            </a:r>
          </a:p>
        </p:txBody>
      </p:sp>
      <p:sp>
        <p:nvSpPr>
          <p:cNvPr id="441" name="氧化還原信號分子"/>
          <p:cNvSpPr txBox="1"/>
          <p:nvPr/>
        </p:nvSpPr>
        <p:spPr>
          <a:xfrm>
            <a:off x="1855653" y="5285601"/>
            <a:ext cx="3516556"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300480">
              <a:spcBef>
                <a:spcPts val="800"/>
              </a:spcBef>
              <a:defRPr sz="3200">
                <a:solidFill>
                  <a:srgbClr val="002060"/>
                </a:solidFill>
                <a:latin typeface="Arial"/>
                <a:ea typeface="Arial"/>
                <a:cs typeface="Arial"/>
                <a:sym typeface="Arial"/>
              </a:defRPr>
            </a:lvl1pPr>
          </a:lstStyle>
          <a:p>
            <a:pPr/>
            <a:r>
              <a:t> 氧化還原信號分子</a:t>
            </a:r>
          </a:p>
        </p:txBody>
      </p:sp>
      <p:grpSp>
        <p:nvGrpSpPr>
          <p:cNvPr id="458" name="Group"/>
          <p:cNvGrpSpPr/>
          <p:nvPr/>
        </p:nvGrpSpPr>
        <p:grpSpPr>
          <a:xfrm>
            <a:off x="2051200" y="5782950"/>
            <a:ext cx="3334237" cy="1825732"/>
            <a:chOff x="0" y="0"/>
            <a:chExt cx="3334236" cy="1825731"/>
          </a:xfrm>
        </p:grpSpPr>
        <p:pic>
          <p:nvPicPr>
            <p:cNvPr id="442" name="image28.png" descr="image28.png"/>
            <p:cNvPicPr>
              <a:picLocks noChangeAspect="1"/>
            </p:cNvPicPr>
            <p:nvPr/>
          </p:nvPicPr>
          <p:blipFill>
            <a:blip r:embed="rId3">
              <a:extLst/>
            </a:blip>
            <a:stretch>
              <a:fillRect/>
            </a:stretch>
          </p:blipFill>
          <p:spPr>
            <a:xfrm>
              <a:off x="74210" y="0"/>
              <a:ext cx="566996" cy="375636"/>
            </a:xfrm>
            <a:prstGeom prst="rect">
              <a:avLst/>
            </a:prstGeom>
            <a:ln w="12700" cap="flat">
              <a:noFill/>
              <a:miter lim="400000"/>
            </a:ln>
            <a:effectLst/>
          </p:spPr>
        </p:pic>
        <p:pic>
          <p:nvPicPr>
            <p:cNvPr id="443" name="image29.png" descr="image29.png"/>
            <p:cNvPicPr>
              <a:picLocks noChangeAspect="1"/>
            </p:cNvPicPr>
            <p:nvPr/>
          </p:nvPicPr>
          <p:blipFill>
            <a:blip r:embed="rId4">
              <a:extLst/>
            </a:blip>
            <a:stretch>
              <a:fillRect/>
            </a:stretch>
          </p:blipFill>
          <p:spPr>
            <a:xfrm>
              <a:off x="2429544" y="25889"/>
              <a:ext cx="460442" cy="323859"/>
            </a:xfrm>
            <a:prstGeom prst="rect">
              <a:avLst/>
            </a:prstGeom>
            <a:ln w="12700" cap="flat">
              <a:noFill/>
              <a:miter lim="400000"/>
            </a:ln>
            <a:effectLst/>
          </p:spPr>
        </p:pic>
        <p:pic>
          <p:nvPicPr>
            <p:cNvPr id="444" name="image28.png" descr="image28.png"/>
            <p:cNvPicPr>
              <a:picLocks noChangeAspect="1"/>
            </p:cNvPicPr>
            <p:nvPr/>
          </p:nvPicPr>
          <p:blipFill>
            <a:blip r:embed="rId3">
              <a:extLst/>
            </a:blip>
            <a:stretch>
              <a:fillRect/>
            </a:stretch>
          </p:blipFill>
          <p:spPr>
            <a:xfrm>
              <a:off x="2583423" y="1450096"/>
              <a:ext cx="566996" cy="375636"/>
            </a:xfrm>
            <a:prstGeom prst="rect">
              <a:avLst/>
            </a:prstGeom>
            <a:ln w="12700" cap="flat">
              <a:noFill/>
              <a:miter lim="400000"/>
            </a:ln>
            <a:effectLst/>
          </p:spPr>
        </p:pic>
        <p:pic>
          <p:nvPicPr>
            <p:cNvPr id="445" name="image29.png" descr="image29.png"/>
            <p:cNvPicPr>
              <a:picLocks noChangeAspect="1"/>
            </p:cNvPicPr>
            <p:nvPr/>
          </p:nvPicPr>
          <p:blipFill>
            <a:blip r:embed="rId4">
              <a:extLst/>
            </a:blip>
            <a:stretch>
              <a:fillRect/>
            </a:stretch>
          </p:blipFill>
          <p:spPr>
            <a:xfrm>
              <a:off x="713941" y="210432"/>
              <a:ext cx="460443" cy="323860"/>
            </a:xfrm>
            <a:prstGeom prst="rect">
              <a:avLst/>
            </a:prstGeom>
            <a:ln w="12700" cap="flat">
              <a:noFill/>
              <a:miter lim="400000"/>
            </a:ln>
            <a:effectLst/>
          </p:spPr>
        </p:pic>
        <p:pic>
          <p:nvPicPr>
            <p:cNvPr id="446" name="image28.png" descr="image28.png"/>
            <p:cNvPicPr>
              <a:picLocks noChangeAspect="1"/>
            </p:cNvPicPr>
            <p:nvPr/>
          </p:nvPicPr>
          <p:blipFill>
            <a:blip r:embed="rId3">
              <a:extLst/>
            </a:blip>
            <a:stretch>
              <a:fillRect/>
            </a:stretch>
          </p:blipFill>
          <p:spPr>
            <a:xfrm>
              <a:off x="1696041" y="1370345"/>
              <a:ext cx="566996" cy="375635"/>
            </a:xfrm>
            <a:prstGeom prst="rect">
              <a:avLst/>
            </a:prstGeom>
            <a:ln w="12700" cap="flat">
              <a:noFill/>
              <a:miter lim="400000"/>
            </a:ln>
            <a:effectLst/>
          </p:spPr>
        </p:pic>
        <p:pic>
          <p:nvPicPr>
            <p:cNvPr id="447" name="image29.png" descr="image29.png"/>
            <p:cNvPicPr>
              <a:picLocks noChangeAspect="1"/>
            </p:cNvPicPr>
            <p:nvPr/>
          </p:nvPicPr>
          <p:blipFill>
            <a:blip r:embed="rId4">
              <a:extLst/>
            </a:blip>
            <a:stretch>
              <a:fillRect/>
            </a:stretch>
          </p:blipFill>
          <p:spPr>
            <a:xfrm>
              <a:off x="876359" y="1396232"/>
              <a:ext cx="460443" cy="323860"/>
            </a:xfrm>
            <a:prstGeom prst="rect">
              <a:avLst/>
            </a:prstGeom>
            <a:ln w="12700" cap="flat">
              <a:noFill/>
              <a:miter lim="400000"/>
            </a:ln>
            <a:effectLst/>
          </p:spPr>
        </p:pic>
        <p:pic>
          <p:nvPicPr>
            <p:cNvPr id="448" name="image28.png" descr="image28.png"/>
            <p:cNvPicPr>
              <a:picLocks noChangeAspect="1"/>
            </p:cNvPicPr>
            <p:nvPr/>
          </p:nvPicPr>
          <p:blipFill>
            <a:blip r:embed="rId3">
              <a:extLst/>
            </a:blip>
            <a:stretch>
              <a:fillRect/>
            </a:stretch>
          </p:blipFill>
          <p:spPr>
            <a:xfrm>
              <a:off x="1145730" y="408691"/>
              <a:ext cx="566996" cy="375636"/>
            </a:xfrm>
            <a:prstGeom prst="rect">
              <a:avLst/>
            </a:prstGeom>
            <a:ln w="12700" cap="flat">
              <a:noFill/>
              <a:miter lim="400000"/>
            </a:ln>
            <a:effectLst/>
          </p:spPr>
        </p:pic>
        <p:pic>
          <p:nvPicPr>
            <p:cNvPr id="449" name="image29.png" descr="image29.png"/>
            <p:cNvPicPr>
              <a:picLocks noChangeAspect="1"/>
            </p:cNvPicPr>
            <p:nvPr/>
          </p:nvPicPr>
          <p:blipFill>
            <a:blip r:embed="rId4">
              <a:extLst/>
            </a:blip>
            <a:stretch>
              <a:fillRect/>
            </a:stretch>
          </p:blipFill>
          <p:spPr>
            <a:xfrm>
              <a:off x="2429544" y="602941"/>
              <a:ext cx="460442" cy="323861"/>
            </a:xfrm>
            <a:prstGeom prst="rect">
              <a:avLst/>
            </a:prstGeom>
            <a:ln w="12700" cap="flat">
              <a:noFill/>
              <a:miter lim="400000"/>
            </a:ln>
            <a:effectLst/>
          </p:spPr>
        </p:pic>
        <p:pic>
          <p:nvPicPr>
            <p:cNvPr id="450" name="image28.png" descr="image28.png"/>
            <p:cNvPicPr>
              <a:picLocks noChangeAspect="1"/>
            </p:cNvPicPr>
            <p:nvPr/>
          </p:nvPicPr>
          <p:blipFill>
            <a:blip r:embed="rId3">
              <a:extLst/>
            </a:blip>
            <a:stretch>
              <a:fillRect/>
            </a:stretch>
          </p:blipFill>
          <p:spPr>
            <a:xfrm>
              <a:off x="179406" y="1064821"/>
              <a:ext cx="566997" cy="375635"/>
            </a:xfrm>
            <a:prstGeom prst="rect">
              <a:avLst/>
            </a:prstGeom>
            <a:ln w="12700" cap="flat">
              <a:noFill/>
              <a:miter lim="400000"/>
            </a:ln>
            <a:effectLst/>
          </p:spPr>
        </p:pic>
        <p:pic>
          <p:nvPicPr>
            <p:cNvPr id="451" name="image29.png" descr="image29.png"/>
            <p:cNvPicPr>
              <a:picLocks noChangeAspect="1"/>
            </p:cNvPicPr>
            <p:nvPr/>
          </p:nvPicPr>
          <p:blipFill>
            <a:blip r:embed="rId4">
              <a:extLst/>
            </a:blip>
            <a:stretch>
              <a:fillRect/>
            </a:stretch>
          </p:blipFill>
          <p:spPr>
            <a:xfrm>
              <a:off x="277826" y="602941"/>
              <a:ext cx="460443" cy="323861"/>
            </a:xfrm>
            <a:prstGeom prst="rect">
              <a:avLst/>
            </a:prstGeom>
            <a:ln w="12700" cap="flat">
              <a:noFill/>
              <a:miter lim="400000"/>
            </a:ln>
            <a:effectLst/>
          </p:spPr>
        </p:pic>
        <p:pic>
          <p:nvPicPr>
            <p:cNvPr id="452" name="image28.png" descr="image28.png"/>
            <p:cNvPicPr>
              <a:picLocks noChangeAspect="1"/>
            </p:cNvPicPr>
            <p:nvPr/>
          </p:nvPicPr>
          <p:blipFill>
            <a:blip r:embed="rId3">
              <a:extLst/>
            </a:blip>
            <a:stretch>
              <a:fillRect/>
            </a:stretch>
          </p:blipFill>
          <p:spPr>
            <a:xfrm>
              <a:off x="950488" y="909662"/>
              <a:ext cx="566995" cy="375635"/>
            </a:xfrm>
            <a:prstGeom prst="rect">
              <a:avLst/>
            </a:prstGeom>
            <a:ln w="12700" cap="flat">
              <a:noFill/>
              <a:miter lim="400000"/>
            </a:ln>
            <a:effectLst/>
          </p:spPr>
        </p:pic>
        <p:pic>
          <p:nvPicPr>
            <p:cNvPr id="453" name="image29.png" descr="image29.png"/>
            <p:cNvPicPr>
              <a:picLocks noChangeAspect="1"/>
            </p:cNvPicPr>
            <p:nvPr/>
          </p:nvPicPr>
          <p:blipFill>
            <a:blip r:embed="rId4">
              <a:extLst/>
            </a:blip>
            <a:stretch>
              <a:fillRect/>
            </a:stretch>
          </p:blipFill>
          <p:spPr>
            <a:xfrm>
              <a:off x="1876318" y="935549"/>
              <a:ext cx="460443" cy="323860"/>
            </a:xfrm>
            <a:prstGeom prst="rect">
              <a:avLst/>
            </a:prstGeom>
            <a:ln w="12700" cap="flat">
              <a:noFill/>
              <a:miter lim="400000"/>
            </a:ln>
            <a:effectLst/>
          </p:spPr>
        </p:pic>
        <p:pic>
          <p:nvPicPr>
            <p:cNvPr id="454" name="image28.png" descr="image28.png"/>
            <p:cNvPicPr>
              <a:picLocks noChangeAspect="1"/>
            </p:cNvPicPr>
            <p:nvPr/>
          </p:nvPicPr>
          <p:blipFill>
            <a:blip r:embed="rId3">
              <a:extLst/>
            </a:blip>
            <a:stretch>
              <a:fillRect/>
            </a:stretch>
          </p:blipFill>
          <p:spPr>
            <a:xfrm>
              <a:off x="1839426" y="343275"/>
              <a:ext cx="566996" cy="375635"/>
            </a:xfrm>
            <a:prstGeom prst="rect">
              <a:avLst/>
            </a:prstGeom>
            <a:ln w="12700" cap="flat">
              <a:noFill/>
              <a:miter lim="400000"/>
            </a:ln>
            <a:effectLst/>
          </p:spPr>
        </p:pic>
        <p:pic>
          <p:nvPicPr>
            <p:cNvPr id="455" name="image29.png" descr="image29.png"/>
            <p:cNvPicPr>
              <a:picLocks noChangeAspect="1"/>
            </p:cNvPicPr>
            <p:nvPr/>
          </p:nvPicPr>
          <p:blipFill>
            <a:blip r:embed="rId4">
              <a:extLst/>
            </a:blip>
            <a:stretch>
              <a:fillRect/>
            </a:stretch>
          </p:blipFill>
          <p:spPr>
            <a:xfrm>
              <a:off x="1383145" y="25889"/>
              <a:ext cx="460443" cy="323859"/>
            </a:xfrm>
            <a:prstGeom prst="rect">
              <a:avLst/>
            </a:prstGeom>
            <a:ln w="12700" cap="flat">
              <a:noFill/>
              <a:miter lim="400000"/>
            </a:ln>
            <a:effectLst/>
          </p:spPr>
        </p:pic>
        <p:pic>
          <p:nvPicPr>
            <p:cNvPr id="456" name="image28.png" descr="image28.png"/>
            <p:cNvPicPr>
              <a:picLocks noChangeAspect="1"/>
            </p:cNvPicPr>
            <p:nvPr/>
          </p:nvPicPr>
          <p:blipFill>
            <a:blip r:embed="rId3">
              <a:extLst/>
            </a:blip>
            <a:stretch>
              <a:fillRect/>
            </a:stretch>
          </p:blipFill>
          <p:spPr>
            <a:xfrm>
              <a:off x="2767240" y="909662"/>
              <a:ext cx="566996" cy="375635"/>
            </a:xfrm>
            <a:prstGeom prst="rect">
              <a:avLst/>
            </a:prstGeom>
            <a:ln w="12700" cap="flat">
              <a:noFill/>
              <a:miter lim="400000"/>
            </a:ln>
            <a:effectLst/>
          </p:spPr>
        </p:pic>
        <p:pic>
          <p:nvPicPr>
            <p:cNvPr id="457" name="image29.png" descr="image29.png"/>
            <p:cNvPicPr>
              <a:picLocks noChangeAspect="1"/>
            </p:cNvPicPr>
            <p:nvPr/>
          </p:nvPicPr>
          <p:blipFill>
            <a:blip r:embed="rId4">
              <a:extLst/>
            </a:blip>
            <a:stretch>
              <a:fillRect/>
            </a:stretch>
          </p:blipFill>
          <p:spPr>
            <a:xfrm>
              <a:off x="-1" y="1475984"/>
              <a:ext cx="460444" cy="323860"/>
            </a:xfrm>
            <a:prstGeom prst="rect">
              <a:avLst/>
            </a:prstGeom>
            <a:ln w="12700" cap="flat">
              <a:noFill/>
              <a:miter lim="400000"/>
            </a:ln>
            <a:effectLst/>
          </p:spPr>
        </p:pic>
      </p:grpSp>
      <p:grpSp>
        <p:nvGrpSpPr>
          <p:cNvPr id="465" name="Group"/>
          <p:cNvGrpSpPr/>
          <p:nvPr/>
        </p:nvGrpSpPr>
        <p:grpSpPr>
          <a:xfrm>
            <a:off x="2294836" y="4531323"/>
            <a:ext cx="2638189" cy="821682"/>
            <a:chOff x="-1" y="-1"/>
            <a:chExt cx="2638188" cy="821680"/>
          </a:xfrm>
        </p:grpSpPr>
        <p:sp>
          <p:nvSpPr>
            <p:cNvPr id="459" name="Arrow"/>
            <p:cNvSpPr/>
            <p:nvPr/>
          </p:nvSpPr>
          <p:spPr>
            <a:xfrm rot="5400000">
              <a:off x="-243020" y="243017"/>
              <a:ext cx="821681" cy="335644"/>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p>
          </p:txBody>
        </p:sp>
        <p:sp>
          <p:nvSpPr>
            <p:cNvPr id="460" name="Arrow"/>
            <p:cNvSpPr/>
            <p:nvPr/>
          </p:nvSpPr>
          <p:spPr>
            <a:xfrm rot="5400000">
              <a:off x="2059527" y="243017"/>
              <a:ext cx="821680" cy="335644"/>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p>
          </p:txBody>
        </p:sp>
        <p:sp>
          <p:nvSpPr>
            <p:cNvPr id="461" name="Arrow"/>
            <p:cNvSpPr/>
            <p:nvPr/>
          </p:nvSpPr>
          <p:spPr>
            <a:xfrm rot="5400000">
              <a:off x="1599016" y="243017"/>
              <a:ext cx="821681" cy="335644"/>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p>
          </p:txBody>
        </p:sp>
        <p:sp>
          <p:nvSpPr>
            <p:cNvPr id="462" name="Arrow"/>
            <p:cNvSpPr/>
            <p:nvPr/>
          </p:nvSpPr>
          <p:spPr>
            <a:xfrm rot="5400000">
              <a:off x="1138507" y="243017"/>
              <a:ext cx="821682" cy="335644"/>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p>
          </p:txBody>
        </p:sp>
        <p:sp>
          <p:nvSpPr>
            <p:cNvPr id="463" name="Arrow"/>
            <p:cNvSpPr/>
            <p:nvPr/>
          </p:nvSpPr>
          <p:spPr>
            <a:xfrm rot="5400000">
              <a:off x="677998" y="243017"/>
              <a:ext cx="821681" cy="335644"/>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p>
          </p:txBody>
        </p:sp>
        <p:sp>
          <p:nvSpPr>
            <p:cNvPr id="464" name="Arrow"/>
            <p:cNvSpPr/>
            <p:nvPr/>
          </p:nvSpPr>
          <p:spPr>
            <a:xfrm rot="5400000">
              <a:off x="217489" y="243017"/>
              <a:ext cx="821681" cy="335644"/>
            </a:xfrm>
            <a:prstGeom prst="rightArrow">
              <a:avLst>
                <a:gd name="adj1" fmla="val 28096"/>
                <a:gd name="adj2" fmla="val 114358"/>
              </a:avLst>
            </a:prstGeom>
            <a:noFill/>
            <a:ln w="25400" cap="flat">
              <a:solidFill>
                <a:srgbClr val="808785"/>
              </a:solidFill>
              <a:prstDash val="solid"/>
              <a:miter lim="400000"/>
            </a:ln>
            <a:effectLst/>
          </p:spPr>
          <p:txBody>
            <a:bodyPr wrap="square" lIns="50800" tIns="50800" rIns="50800" bIns="50800" numCol="1" anchor="ctr">
              <a:noAutofit/>
            </a:bodyPr>
            <a:lstStyle/>
            <a:p>
              <a:pPr>
                <a:defRPr sz="3600">
                  <a:solidFill>
                    <a:srgbClr val="FFFFFF"/>
                  </a:solidFill>
                </a:defRPr>
              </a:pPr>
            </a:p>
          </p:txBody>
        </p:sp>
      </p:grpSp>
      <p:grpSp>
        <p:nvGrpSpPr>
          <p:cNvPr id="468" name="Group"/>
          <p:cNvGrpSpPr/>
          <p:nvPr/>
        </p:nvGrpSpPr>
        <p:grpSpPr>
          <a:xfrm>
            <a:off x="6298448" y="3008928"/>
            <a:ext cx="5871318" cy="5371095"/>
            <a:chOff x="0" y="-1"/>
            <a:chExt cx="5871317" cy="5371093"/>
          </a:xfrm>
        </p:grpSpPr>
        <p:sp>
          <p:nvSpPr>
            <p:cNvPr id="466" name="Shape"/>
            <p:cNvSpPr/>
            <p:nvPr/>
          </p:nvSpPr>
          <p:spPr>
            <a:xfrm>
              <a:off x="-1" y="-2"/>
              <a:ext cx="5871318" cy="5049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8" y="0"/>
                  </a:moveTo>
                  <a:cubicBezTo>
                    <a:pt x="1662" y="0"/>
                    <a:pt x="1406" y="287"/>
                    <a:pt x="1406" y="640"/>
                  </a:cubicBezTo>
                  <a:lnTo>
                    <a:pt x="1406" y="14901"/>
                  </a:lnTo>
                  <a:lnTo>
                    <a:pt x="0" y="15917"/>
                  </a:lnTo>
                  <a:lnTo>
                    <a:pt x="1406" y="16935"/>
                  </a:lnTo>
                  <a:lnTo>
                    <a:pt x="1406" y="20960"/>
                  </a:lnTo>
                  <a:cubicBezTo>
                    <a:pt x="1406" y="21313"/>
                    <a:pt x="1662" y="21600"/>
                    <a:pt x="1978" y="21600"/>
                  </a:cubicBezTo>
                  <a:lnTo>
                    <a:pt x="21028" y="21600"/>
                  </a:lnTo>
                  <a:cubicBezTo>
                    <a:pt x="21344" y="21600"/>
                    <a:pt x="21600" y="21313"/>
                    <a:pt x="21600" y="20960"/>
                  </a:cubicBezTo>
                  <a:lnTo>
                    <a:pt x="21600" y="640"/>
                  </a:lnTo>
                  <a:cubicBezTo>
                    <a:pt x="21600" y="287"/>
                    <a:pt x="21344" y="0"/>
                    <a:pt x="21028" y="0"/>
                  </a:cubicBezTo>
                  <a:lnTo>
                    <a:pt x="1978" y="0"/>
                  </a:lnTo>
                  <a:close/>
                </a:path>
              </a:pathLst>
            </a:custGeom>
            <a:solidFill>
              <a:srgbClr val="FFFFFF"/>
            </a:solidFill>
            <a:ln w="25400" cap="flat">
              <a:solidFill>
                <a:schemeClr val="accent1"/>
              </a:solidFill>
              <a:prstDash val="solid"/>
              <a:round/>
            </a:ln>
            <a:effectLst/>
          </p:spPr>
          <p:txBody>
            <a:bodyPr wrap="square" lIns="50800" tIns="50800" rIns="50800" bIns="50800" numCol="1" anchor="t">
              <a:noAutofit/>
            </a:bodyPr>
            <a:lstStyle/>
            <a:p>
              <a:pPr algn="l" defTabSz="710928">
                <a:spcBef>
                  <a:spcPts val="600"/>
                </a:spcBef>
                <a:defRPr sz="2600">
                  <a:solidFill>
                    <a:srgbClr val="6B6B6B"/>
                  </a:solidFill>
                  <a:latin typeface="Helvetica Light"/>
                  <a:ea typeface="Helvetica Light"/>
                  <a:cs typeface="Helvetica Light"/>
                  <a:sym typeface="Helvetica Light"/>
                </a:defRPr>
              </a:pPr>
            </a:p>
          </p:txBody>
        </p:sp>
        <p:sp>
          <p:nvSpPr>
            <p:cNvPr id="467" name="氧化還原信號分子…"/>
            <p:cNvSpPr txBox="1"/>
            <p:nvPr/>
          </p:nvSpPr>
          <p:spPr>
            <a:xfrm>
              <a:off x="456592" y="-1"/>
              <a:ext cx="5414725" cy="53710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52400" tIns="152400" rIns="152400" bIns="152400" numCol="1" anchor="t">
              <a:normAutofit fontScale="100000" lnSpcReduction="0"/>
            </a:bodyPr>
            <a:lstStyle/>
            <a:p>
              <a:pPr algn="l" defTabSz="710928">
                <a:defRPr sz="2600">
                  <a:solidFill>
                    <a:srgbClr val="3DA547"/>
                  </a:solidFill>
                  <a:latin typeface="+mj-lt"/>
                  <a:ea typeface="+mj-ea"/>
                  <a:cs typeface="+mj-cs"/>
                  <a:sym typeface="Helvetica"/>
                </a:defRPr>
              </a:pPr>
              <a:r>
                <a:t> 氧化還原信號分子 </a:t>
              </a:r>
            </a:p>
            <a:p>
              <a:pPr algn="l" defTabSz="710928">
                <a:defRPr sz="2600">
                  <a:solidFill>
                    <a:srgbClr val="6B6B6B"/>
                  </a:solidFill>
                  <a:latin typeface="+mj-lt"/>
                  <a:ea typeface="+mj-ea"/>
                  <a:cs typeface="+mj-cs"/>
                  <a:sym typeface="Helvetica"/>
                </a:defRPr>
              </a:pPr>
              <a:r>
                <a:t>是由體內每一個細胞內的鹽水所產生的，對生命至關重要。</a:t>
              </a:r>
            </a:p>
            <a:p>
              <a:pPr marL="339197" indent="-339197" algn="l" defTabSz="710928">
                <a:spcBef>
                  <a:spcPts val="600"/>
                </a:spcBef>
                <a:buSzPct val="100000"/>
                <a:buChar char="•"/>
                <a:defRPr b="1" sz="2600">
                  <a:solidFill>
                    <a:srgbClr val="6CA7DB"/>
                  </a:solidFill>
                  <a:latin typeface="+mj-lt"/>
                  <a:ea typeface="+mj-ea"/>
                  <a:cs typeface="+mj-cs"/>
                  <a:sym typeface="Helvetica"/>
                </a:defRPr>
              </a:pPr>
              <a:r>
                <a:t>還原劑：</a:t>
              </a:r>
              <a:r>
                <a:rPr b="0">
                  <a:solidFill>
                    <a:srgbClr val="6B6B6B"/>
                  </a:solidFill>
                  <a:latin typeface="Helvetica Light"/>
                  <a:ea typeface="Helvetica Light"/>
                  <a:cs typeface="Helvetica Light"/>
                  <a:sym typeface="Helvetica Light"/>
                </a:rPr>
                <a:t>運送信息以 號召細胞激活抗氧化劑。抗氧化劑預防細胞 損傷及致病。</a:t>
              </a:r>
              <a:endParaRPr>
                <a:solidFill>
                  <a:srgbClr val="6B6B6B"/>
                </a:solidFill>
              </a:endParaRPr>
            </a:p>
            <a:p>
              <a:pPr marL="339197" indent="-339197" algn="l" defTabSz="710928">
                <a:spcBef>
                  <a:spcPts val="600"/>
                </a:spcBef>
                <a:buSzPct val="100000"/>
                <a:buChar char="•"/>
                <a:defRPr b="1" sz="2600">
                  <a:solidFill>
                    <a:srgbClr val="FD2620"/>
                  </a:solidFill>
                  <a:latin typeface="+mj-lt"/>
                  <a:ea typeface="+mj-ea"/>
                  <a:cs typeface="+mj-cs"/>
                  <a:sym typeface="Helvetica"/>
                </a:defRPr>
              </a:pPr>
              <a:r>
                <a:t>氧化劑： </a:t>
              </a:r>
              <a:r>
                <a:rPr>
                  <a:solidFill>
                    <a:srgbClr val="535353"/>
                  </a:solidFill>
                </a:rPr>
                <a:t>負責啟用體內穩當的 細胞通訊，使免疫系統發揮  最佳功能， 防止有害的細菌，病毒，和感染。</a:t>
              </a: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200">
        <p15:prstTrans prst="peelOff" invX="1"/>
      </p:transition>
    </mc:Choice>
    <mc:Choice xmlns:p14="http://schemas.microsoft.com/office/powerpoint/2010/main" Requires="p14">
      <p:transition spd="slow" advClick="1" p14:dur="1200">
        <p:wipe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38"/>
                                        </p:tgtEl>
                                        <p:attrNameLst>
                                          <p:attrName>style.visibility</p:attrName>
                                        </p:attrNameLst>
                                      </p:cBhvr>
                                      <p:to>
                                        <p:strVal val="visible"/>
                                      </p:to>
                                    </p:set>
                                    <p:anim calcmode="lin" valueType="num">
                                      <p:cBhvr>
                                        <p:cTn id="7" dur="750" fill="hold"/>
                                        <p:tgtEl>
                                          <p:spTgt spid="438"/>
                                        </p:tgtEl>
                                        <p:attrNameLst>
                                          <p:attrName>ppt_w</p:attrName>
                                        </p:attrNameLst>
                                      </p:cBhvr>
                                      <p:tavLst>
                                        <p:tav tm="0">
                                          <p:val>
                                            <p:fltVal val="0"/>
                                          </p:val>
                                        </p:tav>
                                        <p:tav tm="100000">
                                          <p:val>
                                            <p:strVal val="#ppt_w"/>
                                          </p:val>
                                        </p:tav>
                                      </p:tavLst>
                                    </p:anim>
                                    <p:anim calcmode="lin" valueType="num">
                                      <p:cBhvr>
                                        <p:cTn id="8" dur="750" fill="hold"/>
                                        <p:tgtEl>
                                          <p:spTgt spid="43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2" grpId="2" fill="hold">
                                  <p:stCondLst>
                                    <p:cond delay="0"/>
                                  </p:stCondLst>
                                  <p:iterate type="el" backwards="0">
                                    <p:tmAbs val="0"/>
                                  </p:iterate>
                                  <p:childTnLst>
                                    <p:set>
                                      <p:cBhvr>
                                        <p:cTn id="12" fill="hold"/>
                                        <p:tgtEl>
                                          <p:spTgt spid="465"/>
                                        </p:tgtEl>
                                        <p:attrNameLst>
                                          <p:attrName>style.visibility</p:attrName>
                                        </p:attrNameLst>
                                      </p:cBhvr>
                                      <p:to>
                                        <p:strVal val="visible"/>
                                      </p:to>
                                    </p:set>
                                    <p:animEffect filter="wipe(up)" transition="in">
                                      <p:cBhvr>
                                        <p:cTn id="13" dur="500"/>
                                        <p:tgtEl>
                                          <p:spTgt spid="465"/>
                                        </p:tgtEl>
                                      </p:cBhvr>
                                    </p:animEffect>
                                  </p:childTnLst>
                                </p:cTn>
                              </p:par>
                            </p:childTnLst>
                          </p:cTn>
                        </p:par>
                        <p:par>
                          <p:cTn id="14" fill="hold">
                            <p:stCondLst>
                              <p:cond delay="500"/>
                            </p:stCondLst>
                            <p:childTnLst>
                              <p:par>
                                <p:cTn id="15" presetClass="entr" nodeType="afterEffect" presetSubtype="1" presetID="22" grpId="3" fill="hold">
                                  <p:stCondLst>
                                    <p:cond delay="0"/>
                                  </p:stCondLst>
                                  <p:iterate type="el" backwards="0">
                                    <p:tmAbs val="0"/>
                                  </p:iterate>
                                  <p:childTnLst>
                                    <p:set>
                                      <p:cBhvr>
                                        <p:cTn id="16" fill="hold"/>
                                        <p:tgtEl>
                                          <p:spTgt spid="441"/>
                                        </p:tgtEl>
                                        <p:attrNameLst>
                                          <p:attrName>style.visibility</p:attrName>
                                        </p:attrNameLst>
                                      </p:cBhvr>
                                      <p:to>
                                        <p:strVal val="visible"/>
                                      </p:to>
                                    </p:set>
                                    <p:animEffect filter="wipe(up)" transition="in">
                                      <p:cBhvr>
                                        <p:cTn id="17" dur="10"/>
                                        <p:tgtEl>
                                          <p:spTgt spid="441"/>
                                        </p:tgtEl>
                                      </p:cBhvr>
                                    </p:animEffect>
                                  </p:childTnLst>
                                </p:cTn>
                              </p:par>
                            </p:childTnLst>
                          </p:cTn>
                        </p:par>
                        <p:par>
                          <p:cTn id="18" fill="hold">
                            <p:stCondLst>
                              <p:cond delay="510"/>
                            </p:stCondLst>
                            <p:childTnLst>
                              <p:par>
                                <p:cTn id="19" presetClass="entr" nodeType="afterEffect" presetSubtype="16" presetID="23" grpId="4" fill="hold">
                                  <p:stCondLst>
                                    <p:cond delay="0"/>
                                  </p:stCondLst>
                                  <p:iterate type="el" backwards="0">
                                    <p:tmAbs val="0"/>
                                  </p:iterate>
                                  <p:childTnLst>
                                    <p:set>
                                      <p:cBhvr>
                                        <p:cTn id="20" fill="hold"/>
                                        <p:tgtEl>
                                          <p:spTgt spid="458"/>
                                        </p:tgtEl>
                                        <p:attrNameLst>
                                          <p:attrName>style.visibility</p:attrName>
                                        </p:attrNameLst>
                                      </p:cBhvr>
                                      <p:to>
                                        <p:strVal val="visible"/>
                                      </p:to>
                                    </p:set>
                                    <p:anim calcmode="lin" valueType="num">
                                      <p:cBhvr>
                                        <p:cTn id="21" dur="500" fill="hold"/>
                                        <p:tgtEl>
                                          <p:spTgt spid="458"/>
                                        </p:tgtEl>
                                        <p:attrNameLst>
                                          <p:attrName>ppt_w</p:attrName>
                                        </p:attrNameLst>
                                      </p:cBhvr>
                                      <p:tavLst>
                                        <p:tav tm="0">
                                          <p:val>
                                            <p:fltVal val="0"/>
                                          </p:val>
                                        </p:tav>
                                        <p:tav tm="100000">
                                          <p:val>
                                            <p:strVal val="#ppt_w"/>
                                          </p:val>
                                        </p:tav>
                                      </p:tavLst>
                                    </p:anim>
                                    <p:anim calcmode="lin" valueType="num">
                                      <p:cBhvr>
                                        <p:cTn id="22" dur="500" fill="hold"/>
                                        <p:tgtEl>
                                          <p:spTgt spid="458"/>
                                        </p:tgtEl>
                                        <p:attrNameLst>
                                          <p:attrName>ppt_h</p:attrName>
                                        </p:attrNameLst>
                                      </p:cBhvr>
                                      <p:tavLst>
                                        <p:tav tm="0">
                                          <p:val>
                                            <p:fltVal val="0"/>
                                          </p:val>
                                        </p:tav>
                                        <p:tav tm="100000">
                                          <p:val>
                                            <p:strVal val="#ppt_h"/>
                                          </p:val>
                                        </p:tav>
                                      </p:tavLst>
                                    </p:anim>
                                  </p:childTnLst>
                                </p:cTn>
                              </p:par>
                            </p:childTnLst>
                          </p:cTn>
                        </p:par>
                        <p:par>
                          <p:cTn id="23" fill="hold">
                            <p:stCondLst>
                              <p:cond delay="1010"/>
                            </p:stCondLst>
                            <p:childTnLst>
                              <p:par>
                                <p:cTn id="24" presetClass="entr" nodeType="afterEffect" presetSubtype="8" presetID="22" grpId="5" fill="hold">
                                  <p:stCondLst>
                                    <p:cond delay="0"/>
                                  </p:stCondLst>
                                  <p:iterate type="el" backwards="0">
                                    <p:tmAbs val="0"/>
                                  </p:iterate>
                                  <p:childTnLst>
                                    <p:set>
                                      <p:cBhvr>
                                        <p:cTn id="25" fill="hold"/>
                                        <p:tgtEl>
                                          <p:spTgt spid="440"/>
                                        </p:tgtEl>
                                        <p:attrNameLst>
                                          <p:attrName>style.visibility</p:attrName>
                                        </p:attrNameLst>
                                      </p:cBhvr>
                                      <p:to>
                                        <p:strVal val="visible"/>
                                      </p:to>
                                    </p:set>
                                    <p:animEffect filter="wipe(left)" transition="in">
                                      <p:cBhvr>
                                        <p:cTn id="26" dur="400"/>
                                        <p:tgtEl>
                                          <p:spTgt spid="440"/>
                                        </p:tgtEl>
                                      </p:cBhvr>
                                    </p:animEffect>
                                  </p:childTnLst>
                                </p:cTn>
                              </p:par>
                            </p:childTnLst>
                          </p:cTn>
                        </p:par>
                        <p:par>
                          <p:cTn id="27" fill="hold">
                            <p:stCondLst>
                              <p:cond delay="1410"/>
                            </p:stCondLst>
                            <p:childTnLst>
                              <p:par>
                                <p:cTn id="28" presetClass="entr" nodeType="afterEffect" presetSubtype="8" presetID="22" grpId="6" fill="hold">
                                  <p:stCondLst>
                                    <p:cond delay="0"/>
                                  </p:stCondLst>
                                  <p:iterate type="el" backwards="0">
                                    <p:tmAbs val="0"/>
                                  </p:iterate>
                                  <p:childTnLst>
                                    <p:set>
                                      <p:cBhvr>
                                        <p:cTn id="29" fill="hold"/>
                                        <p:tgtEl>
                                          <p:spTgt spid="468"/>
                                        </p:tgtEl>
                                        <p:attrNameLst>
                                          <p:attrName>style.visibility</p:attrName>
                                        </p:attrNameLst>
                                      </p:cBhvr>
                                      <p:to>
                                        <p:strVal val="visible"/>
                                      </p:to>
                                    </p:set>
                                    <p:animEffect filter="wipe(left)" transition="in">
                                      <p:cBhvr>
                                        <p:cTn id="30" dur="1000"/>
                                        <p:tgtEl>
                                          <p:spTgt spid="4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8" grpId="6"/>
      <p:bldP build="whole" bldLvl="1" animBg="1" rev="0" advAuto="0" spid="458" grpId="4"/>
      <p:bldP build="whole" bldLvl="1" animBg="1" rev="0" advAuto="0" spid="441" grpId="3"/>
      <p:bldP build="whole" bldLvl="1" animBg="1" rev="0" advAuto="0" spid="465" grpId="2"/>
      <p:bldP build="whole" bldLvl="1" animBg="1" rev="0" advAuto="0" spid="438" grpId="1"/>
      <p:bldP build="whole" bldLvl="1" animBg="1" rev="0" advAuto="0" spid="440" grpId="5"/>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2" name="ASEA 氧化還原大突破"/>
          <p:cNvSpPr txBox="1"/>
          <p:nvPr>
            <p:ph type="title"/>
          </p:nvPr>
        </p:nvSpPr>
        <p:spPr>
          <a:xfrm>
            <a:off x="650238" y="226722"/>
            <a:ext cx="12293073" cy="2107992"/>
          </a:xfrm>
          <a:prstGeom prst="rect">
            <a:avLst/>
          </a:prstGeom>
        </p:spPr>
        <p:txBody>
          <a:bodyPr/>
          <a:lstStyle>
            <a:lvl1pPr>
              <a:defRPr spc="600"/>
            </a:lvl1pPr>
          </a:lstStyle>
          <a:p>
            <a:pPr/>
            <a:r>
              <a:t>ASEA 氧化還原大突破</a:t>
            </a:r>
          </a:p>
        </p:txBody>
      </p:sp>
      <p:pic>
        <p:nvPicPr>
          <p:cNvPr id="473" name="image30.jpeg" descr="image30.jpeg"/>
          <p:cNvPicPr>
            <a:picLocks noChangeAspect="1"/>
          </p:cNvPicPr>
          <p:nvPr/>
        </p:nvPicPr>
        <p:blipFill>
          <a:blip r:embed="rId3">
            <a:extLst/>
          </a:blip>
          <a:stretch>
            <a:fillRect/>
          </a:stretch>
        </p:blipFill>
        <p:spPr>
          <a:xfrm>
            <a:off x="650238" y="2511088"/>
            <a:ext cx="6171373" cy="4114250"/>
          </a:xfrm>
          <a:prstGeom prst="rect">
            <a:avLst/>
          </a:prstGeom>
          <a:ln w="12700">
            <a:miter lim="400000"/>
          </a:ln>
          <a:effectLst>
            <a:outerShdw sx="100000" sy="100000" kx="0" ky="0" algn="b" rotWithShape="0" blurRad="127000" dist="76200" dir="5520000">
              <a:srgbClr val="000000">
                <a:alpha val="60000"/>
              </a:srgbClr>
            </a:outerShdw>
          </a:effectLst>
        </p:spPr>
      </p:pic>
      <p:sp>
        <p:nvSpPr>
          <p:cNvPr id="474" name="通過廣泛研究，實驗室測試，耗資數以億計，一組…"/>
          <p:cNvSpPr txBox="1"/>
          <p:nvPr/>
        </p:nvSpPr>
        <p:spPr>
          <a:xfrm>
            <a:off x="7131856" y="2897185"/>
            <a:ext cx="5378231" cy="19080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normAutofit fontScale="100000" lnSpcReduction="0"/>
          </a:bodyPr>
          <a:lstStyle/>
          <a:p>
            <a:pPr defTabSz="797626">
              <a:spcBef>
                <a:spcPts val="800"/>
              </a:spcBef>
              <a:defRPr sz="3100">
                <a:solidFill>
                  <a:srgbClr val="6C6C6C"/>
                </a:solidFill>
                <a:latin typeface="Helvetica Light"/>
                <a:ea typeface="Helvetica Light"/>
                <a:cs typeface="Helvetica Light"/>
                <a:sym typeface="Helvetica Light"/>
              </a:defRPr>
            </a:pPr>
            <a:r>
              <a:t>通過廣泛研究，實驗室測試，耗資數以億計，一組</a:t>
            </a:r>
          </a:p>
          <a:p>
            <a:pPr defTabSz="797626">
              <a:spcBef>
                <a:spcPts val="800"/>
              </a:spcBef>
              <a:defRPr sz="3100">
                <a:solidFill>
                  <a:srgbClr val="6C6C6C"/>
                </a:solidFill>
                <a:latin typeface="Helvetica Light"/>
                <a:ea typeface="Helvetica Light"/>
                <a:cs typeface="Helvetica Light"/>
                <a:sym typeface="Helvetica Light"/>
              </a:defRPr>
            </a:pPr>
            <a:r>
              <a:t> 科學家完成了不可能的壯舉。</a:t>
            </a:r>
          </a:p>
        </p:txBody>
      </p:sp>
      <p:grpSp>
        <p:nvGrpSpPr>
          <p:cNvPr id="477" name="Group"/>
          <p:cNvGrpSpPr/>
          <p:nvPr/>
        </p:nvGrpSpPr>
        <p:grpSpPr>
          <a:xfrm>
            <a:off x="7400280" y="4785149"/>
            <a:ext cx="4841384" cy="2877888"/>
            <a:chOff x="0" y="0"/>
            <a:chExt cx="4841382" cy="2877886"/>
          </a:xfrm>
        </p:grpSpPr>
        <p:sp>
          <p:nvSpPr>
            <p:cNvPr id="475" name="Rectangle"/>
            <p:cNvSpPr/>
            <p:nvPr/>
          </p:nvSpPr>
          <p:spPr>
            <a:xfrm>
              <a:off x="-1" y="-1"/>
              <a:ext cx="4841384" cy="2877888"/>
            </a:xfrm>
            <a:prstGeom prst="rect">
              <a:avLst/>
            </a:prstGeom>
            <a:solidFill>
              <a:srgbClr val="FFFFFF"/>
            </a:solidFill>
            <a:ln w="25400" cap="flat">
              <a:solidFill>
                <a:srgbClr val="0071AC"/>
              </a:solidFill>
              <a:prstDash val="solid"/>
              <a:bevel/>
            </a:ln>
            <a:effectLst>
              <a:outerShdw sx="100000" sy="100000" kx="0" ky="0" algn="b" rotWithShape="0" blurRad="50800" dist="25400" dir="5400000">
                <a:srgbClr val="000000">
                  <a:alpha val="35000"/>
                </a:srgbClr>
              </a:outerShdw>
            </a:effectLst>
          </p:spPr>
          <p:txBody>
            <a:bodyPr wrap="square" lIns="50800" tIns="50800" rIns="50800" bIns="50800" numCol="1" anchor="ctr">
              <a:noAutofit/>
            </a:bodyPr>
            <a:lstStyle/>
            <a:p>
              <a:pPr defTabSz="866986">
                <a:spcBef>
                  <a:spcPts val="900"/>
                </a:spcBef>
                <a:defRPr sz="3200">
                  <a:solidFill>
                    <a:srgbClr val="3DA447"/>
                  </a:solidFill>
                  <a:latin typeface="Helvetica Light"/>
                  <a:ea typeface="Helvetica Light"/>
                  <a:cs typeface="Helvetica Light"/>
                  <a:sym typeface="Helvetica Light"/>
                </a:defRPr>
              </a:pPr>
            </a:p>
          </p:txBody>
        </p:sp>
        <p:sp>
          <p:nvSpPr>
            <p:cNvPr id="476" name="他們在體外穏住氧化還原信號分子…"/>
            <p:cNvSpPr txBox="1"/>
            <p:nvPr/>
          </p:nvSpPr>
          <p:spPr>
            <a:xfrm>
              <a:off x="-1" y="464468"/>
              <a:ext cx="4841384" cy="1948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2700" tIns="12700" rIns="12700" bIns="12700" numCol="1" anchor="ctr">
              <a:noAutofit/>
            </a:bodyPr>
            <a:lstStyle/>
            <a:p>
              <a:pPr defTabSz="866986">
                <a:spcBef>
                  <a:spcPts val="900"/>
                </a:spcBef>
                <a:defRPr sz="3200">
                  <a:solidFill>
                    <a:srgbClr val="3DA447"/>
                  </a:solidFill>
                  <a:latin typeface="Helvetica Light"/>
                  <a:ea typeface="Helvetica Light"/>
                  <a:cs typeface="Helvetica Light"/>
                  <a:sym typeface="Helvetica Light"/>
                </a:defRPr>
              </a:pPr>
              <a:r>
                <a:t>他們在體外穏住氧化還原信號分子</a:t>
              </a:r>
            </a:p>
            <a:p>
              <a:pPr defTabSz="866986">
                <a:spcBef>
                  <a:spcPts val="900"/>
                </a:spcBef>
                <a:defRPr sz="3200">
                  <a:solidFill>
                    <a:srgbClr val="3DA447"/>
                  </a:solidFill>
                  <a:latin typeface="Helvetica Light"/>
                  <a:ea typeface="Helvetica Light"/>
                  <a:cs typeface="Helvetica Light"/>
                  <a:sym typeface="Helvetica Light"/>
                </a:defRPr>
              </a:pPr>
              <a:r>
                <a:t> 其完美平衡一如體內健康的細胞。</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74">
                                            <p:bg/>
                                          </p:spTgt>
                                        </p:tgtEl>
                                        <p:attrNameLst>
                                          <p:attrName>style.visibility</p:attrName>
                                        </p:attrNameLst>
                                      </p:cBhvr>
                                      <p:to>
                                        <p:strVal val="visible"/>
                                      </p:to>
                                    </p:set>
                                    <p:animEffect filter="dissolve" transition="in">
                                      <p:cBhvr>
                                        <p:cTn id="7" dur="500"/>
                                        <p:tgtEl>
                                          <p:spTgt spid="474">
                                            <p:bg/>
                                          </p:spTgt>
                                        </p:tgtEl>
                                      </p:cBhvr>
                                    </p:animEffect>
                                  </p:childTnLst>
                                </p:cTn>
                              </p:par>
                              <p:par>
                                <p:cTn id="8" presetClass="entr" nodeType="withEffect" presetSubtype="0" presetID="9" grpId="1" fill="hold">
                                  <p:stCondLst>
                                    <p:cond delay="0"/>
                                  </p:stCondLst>
                                  <p:iterate type="el" backwards="0">
                                    <p:tmAbs val="0"/>
                                  </p:iterate>
                                  <p:childTnLst>
                                    <p:set>
                                      <p:cBhvr>
                                        <p:cTn id="9" fill="hold"/>
                                        <p:tgtEl>
                                          <p:spTgt spid="474">
                                            <p:txEl>
                                              <p:pRg st="0" end="0"/>
                                            </p:txEl>
                                          </p:spTgt>
                                        </p:tgtEl>
                                        <p:attrNameLst>
                                          <p:attrName>style.visibility</p:attrName>
                                        </p:attrNameLst>
                                      </p:cBhvr>
                                      <p:to>
                                        <p:strVal val="visible"/>
                                      </p:to>
                                    </p:set>
                                    <p:animEffect filter="dissolve" transition="in">
                                      <p:cBhvr>
                                        <p:cTn id="10" dur="500"/>
                                        <p:tgtEl>
                                          <p:spTgt spid="47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9" grpId="1" fill="hold">
                                  <p:stCondLst>
                                    <p:cond delay="0"/>
                                  </p:stCondLst>
                                  <p:iterate type="el" backwards="0">
                                    <p:tmAbs val="0"/>
                                  </p:iterate>
                                  <p:childTnLst>
                                    <p:set>
                                      <p:cBhvr>
                                        <p:cTn id="14" fill="hold"/>
                                        <p:tgtEl>
                                          <p:spTgt spid="474">
                                            <p:txEl>
                                              <p:pRg st="1" end="1"/>
                                            </p:txEl>
                                          </p:spTgt>
                                        </p:tgtEl>
                                        <p:attrNameLst>
                                          <p:attrName>style.visibility</p:attrName>
                                        </p:attrNameLst>
                                      </p:cBhvr>
                                      <p:to>
                                        <p:strVal val="visible"/>
                                      </p:to>
                                    </p:set>
                                    <p:animEffect filter="dissolve" transition="in">
                                      <p:cBhvr>
                                        <p:cTn id="15" dur="500"/>
                                        <p:tgtEl>
                                          <p:spTgt spid="47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2" fill="hold">
                                  <p:stCondLst>
                                    <p:cond delay="0"/>
                                  </p:stCondLst>
                                  <p:iterate type="el" backwards="0">
                                    <p:tmAbs val="0"/>
                                  </p:iterate>
                                  <p:childTnLst>
                                    <p:set>
                                      <p:cBhvr>
                                        <p:cTn id="19" fill="hold"/>
                                        <p:tgtEl>
                                          <p:spTgt spid="477"/>
                                        </p:tgtEl>
                                        <p:attrNameLst>
                                          <p:attrName>style.visibility</p:attrName>
                                        </p:attrNameLst>
                                      </p:cBhvr>
                                      <p:to>
                                        <p:strVal val="visible"/>
                                      </p:to>
                                    </p:set>
                                    <p:animEffect filter="dissolve" transition="in">
                                      <p:cBhvr>
                                        <p:cTn id="20" dur="1000"/>
                                        <p:tgtEl>
                                          <p:spTgt spid="4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4" grpId="1"/>
      <p:bldP build="whole" bldLvl="1" animBg="1" rev="0" advAuto="0" spid="477" grpId="2"/>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a:ea typeface="Helvetica"/>
        <a:cs typeface="Helvetica"/>
      </a:majorFont>
      <a:minorFont>
        <a:latin typeface="Helvetica Neue"/>
        <a:ea typeface="Helvetica Neue"/>
        <a:cs typeface="Helvetica Neue"/>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Helvetica"/>
        <a:ea typeface="Helvetica"/>
        <a:cs typeface="Helvetica"/>
      </a:majorFont>
      <a:minorFont>
        <a:latin typeface="Helvetica Neue"/>
        <a:ea typeface="Helvetica Neue"/>
        <a:cs typeface="Helvetica Neue"/>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35353"/>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